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3CC96-3832-4A1E-A8A4-CADF760FC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8B2DA-2448-44A8-9634-E470B3C56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954D0-EC10-4566-A3D4-0B8F0C40A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CA301-414F-49D1-84DC-4633BC9B0EA3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219D2-0316-4207-AD70-D33934D26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A7165-20AA-4F14-86E4-07A574E01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D726-E9B0-46A1-AC7A-26A6D696F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1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BEF15-2C98-488D-A33B-E265DA7EC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6BC235-EA63-4E14-B476-B8700BDD3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CCB1F-CEBF-487B-A63B-C6F91EE71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CA301-414F-49D1-84DC-4633BC9B0EA3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8CFF8-A1CD-47AA-B24D-2AE6D4A9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47F6D-DF84-4DED-A1E7-AD4AACBD1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D726-E9B0-46A1-AC7A-26A6D696F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29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75B1B6-ADDA-4CB4-A196-37A90EF3B0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45203-F6A7-4F05-845A-8F6545C5C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390AA-1408-4711-B8BA-BA4E0BE39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CA301-414F-49D1-84DC-4633BC9B0EA3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620D8-BF10-46E1-B2DA-3AB6A3D2E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E48C6-F207-439D-8AF5-8155E2AD4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D726-E9B0-46A1-AC7A-26A6D696F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34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412D-6C71-4F79-BF54-EFA4646B7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02BA8-69EF-4209-B681-7DA996201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FEC7B-4AB9-4F81-BD93-21BAD09FC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CA301-414F-49D1-84DC-4633BC9B0EA3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53CA7-C691-4D4D-AF80-5C05EEC3A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5871D-47DB-4C8E-B61A-86E744DF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D726-E9B0-46A1-AC7A-26A6D696F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08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70843-494A-489E-9BE4-E8A1AAFB0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E0CDC-C519-46AC-B396-DC184C5BF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22A0D-5311-4335-B614-6C2C87BE4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CA301-414F-49D1-84DC-4633BC9B0EA3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4274F-809E-41E5-A16D-993175DC4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3AEF5-31E3-4DF4-A32A-659AC1899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D726-E9B0-46A1-AC7A-26A6D696F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88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2F9F2-241D-47B1-BBDD-73E74A151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64E7A-A5FF-47CA-A944-C6B91533B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725D7-8682-43CF-A565-F4DCA9F21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7717E-46B0-4068-A867-A01CDE78C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CA301-414F-49D1-84DC-4633BC9B0EA3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2FFD6-7330-4E06-B720-DA0D57A17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0D0C6-E28B-4FD9-9931-33709B690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D726-E9B0-46A1-AC7A-26A6D696F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56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18378-A54E-4AE2-A903-67ACFB873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F634E-F6DE-4005-A232-0265540F4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FB0A7-1380-4008-A896-BA2B0556E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CB49E4-189A-4323-9892-060619AC15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C2B149-EF04-4273-A342-751FD33F5A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C52D87-2AF7-422A-A23F-7F118B227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CA301-414F-49D1-84DC-4633BC9B0EA3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C39728-1E1B-4DF9-8F34-242BEB4B8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AB8761-969E-4CBD-A7F3-FB628C47A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D726-E9B0-46A1-AC7A-26A6D696F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72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2C7C0-7CCD-4D07-928B-E6CB9357F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42DB59-7472-451E-8B8F-1EA71BBB3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CA301-414F-49D1-84DC-4633BC9B0EA3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358645-0D7D-4BDD-A68B-5D29F6FAB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6D4EAF-A80C-4F06-9F57-439C1EAA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D726-E9B0-46A1-AC7A-26A6D696F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69EE0A-CC49-4342-8CA8-3064027F7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CA301-414F-49D1-84DC-4633BC9B0EA3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6C3A0E-A2CD-4D13-B610-73EF2CBCD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3E47A-363D-416D-9F26-A869E038F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D726-E9B0-46A1-AC7A-26A6D696F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5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66915-76DA-443C-ADFB-56A40290F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027DF-CE43-4416-B7FD-A6BCA14A4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EF0434-58A7-47B4-B349-736252043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84B7A-8B2B-46DA-A5E4-C87E3E7CF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CA301-414F-49D1-84DC-4633BC9B0EA3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5FD46-E510-4950-9EF8-C1958327C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68B6D-B8C9-4B06-B3F9-EECCB5C13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D726-E9B0-46A1-AC7A-26A6D696F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86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6A06-0A35-4FF4-86BB-C39B24519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FBCEC6-5AC7-4D4C-821C-46CEA5FCC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353090-8814-455F-BAF7-BD82FEB92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06825-5CB3-4924-A252-F07E0D1BA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CA301-414F-49D1-84DC-4633BC9B0EA3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BE5CC-CE92-426E-916C-2E9299D7F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F201C-7D41-4EA0-9D18-6F477C6D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D726-E9B0-46A1-AC7A-26A6D696F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97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571F97-49FF-4F66-9CA1-37587E5A8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981B2-07D3-44F8-AA8E-E57ECBD55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E79F1-107A-4C65-B754-9B15CE442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CA301-414F-49D1-84DC-4633BC9B0EA3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25E9F-1C14-4393-9184-215390D70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D6CA3-8AD2-4F9A-876D-E6ECEE4C79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2D726-E9B0-46A1-AC7A-26A6D696F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7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149F89D-FFBC-4A13-832A-48DB9DD2ED8A}"/>
              </a:ext>
            </a:extLst>
          </p:cNvPr>
          <p:cNvSpPr/>
          <p:nvPr/>
        </p:nvSpPr>
        <p:spPr>
          <a:xfrm>
            <a:off x="4466493" y="2716822"/>
            <a:ext cx="2637692" cy="1459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Emergency Services Vehicle Maintenance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91224E9-6E36-4E61-93DD-97877844D8ED}"/>
              </a:ext>
            </a:extLst>
          </p:cNvPr>
          <p:cNvCxnSpPr>
            <a:stCxn id="4" idx="7"/>
          </p:cNvCxnSpPr>
          <p:nvPr/>
        </p:nvCxnSpPr>
        <p:spPr>
          <a:xfrm flipV="1">
            <a:off x="6717904" y="1890346"/>
            <a:ext cx="975365" cy="1040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3C16FC1-474C-40F4-93F2-081EB2D20716}"/>
              </a:ext>
            </a:extLst>
          </p:cNvPr>
          <p:cNvSpPr/>
          <p:nvPr/>
        </p:nvSpPr>
        <p:spPr>
          <a:xfrm>
            <a:off x="7693269" y="1516673"/>
            <a:ext cx="2092569" cy="74734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Emergency Service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2CF0D8-1ADB-4B41-8A9A-FE7C85AF4146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6954715" y="1239715"/>
            <a:ext cx="1045004" cy="386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8C40E13-1E5C-458B-A064-E114549DC269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8739553" y="1046285"/>
            <a:ext cx="1" cy="470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6972A0F-6B13-4451-A2D2-B8C19D6E975F}"/>
              </a:ext>
            </a:extLst>
          </p:cNvPr>
          <p:cNvCxnSpPr>
            <a:stCxn id="9" idx="7"/>
          </p:cNvCxnSpPr>
          <p:nvPr/>
        </p:nvCxnSpPr>
        <p:spPr>
          <a:xfrm flipV="1">
            <a:off x="9479388" y="1432917"/>
            <a:ext cx="631766" cy="193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26C32D7-E2DC-4010-98EB-F0D610AB9B6F}"/>
              </a:ext>
            </a:extLst>
          </p:cNvPr>
          <p:cNvSpPr/>
          <p:nvPr/>
        </p:nvSpPr>
        <p:spPr>
          <a:xfrm>
            <a:off x="5697415" y="808892"/>
            <a:ext cx="1557520" cy="47258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Ambulance</a:t>
            </a:r>
            <a:endParaRPr lang="en-US" sz="14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115D4FA-D292-4000-8675-DFDD0592AE2C}"/>
              </a:ext>
            </a:extLst>
          </p:cNvPr>
          <p:cNvSpPr/>
          <p:nvPr/>
        </p:nvSpPr>
        <p:spPr>
          <a:xfrm>
            <a:off x="7924801" y="621370"/>
            <a:ext cx="1469596" cy="52337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Fire Brigade</a:t>
            </a:r>
            <a:endParaRPr lang="en-US" sz="14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CAF4A9D-9CA5-4E8E-BB71-602116E4895E}"/>
              </a:ext>
            </a:extLst>
          </p:cNvPr>
          <p:cNvSpPr/>
          <p:nvPr/>
        </p:nvSpPr>
        <p:spPr>
          <a:xfrm>
            <a:off x="9554306" y="982312"/>
            <a:ext cx="1469596" cy="52337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Police</a:t>
            </a:r>
            <a:endParaRPr lang="en-US" sz="14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63A54B-7D95-41C4-B1FF-34E820B5FECD}"/>
              </a:ext>
            </a:extLst>
          </p:cNvPr>
          <p:cNvCxnSpPr>
            <a:stCxn id="4" idx="6"/>
          </p:cNvCxnSpPr>
          <p:nvPr/>
        </p:nvCxnSpPr>
        <p:spPr>
          <a:xfrm>
            <a:off x="7104185" y="3446584"/>
            <a:ext cx="1178169" cy="140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9E5E8365-79E6-4361-A80F-A329521237D5}"/>
              </a:ext>
            </a:extLst>
          </p:cNvPr>
          <p:cNvSpPr/>
          <p:nvPr/>
        </p:nvSpPr>
        <p:spPr>
          <a:xfrm>
            <a:off x="7842738" y="3244362"/>
            <a:ext cx="2180492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Vehicles</a:t>
            </a:r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C9F19AC-93AC-453B-95AB-88D7A7FFD03F}"/>
              </a:ext>
            </a:extLst>
          </p:cNvPr>
          <p:cNvCxnSpPr/>
          <p:nvPr/>
        </p:nvCxnSpPr>
        <p:spPr>
          <a:xfrm>
            <a:off x="8659599" y="3921369"/>
            <a:ext cx="0" cy="1916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1BC1C33-9DA4-4F18-8E52-720FF73D2245}"/>
              </a:ext>
            </a:extLst>
          </p:cNvPr>
          <p:cNvCxnSpPr/>
          <p:nvPr/>
        </p:nvCxnSpPr>
        <p:spPr>
          <a:xfrm>
            <a:off x="8659599" y="5838092"/>
            <a:ext cx="563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AB2A0A-4983-4C44-BB06-DCE302E74965}"/>
              </a:ext>
            </a:extLst>
          </p:cNvPr>
          <p:cNvCxnSpPr/>
          <p:nvPr/>
        </p:nvCxnSpPr>
        <p:spPr>
          <a:xfrm>
            <a:off x="8651218" y="5524500"/>
            <a:ext cx="563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110AF62-6365-4E67-8009-866E4953CF02}"/>
              </a:ext>
            </a:extLst>
          </p:cNvPr>
          <p:cNvCxnSpPr/>
          <p:nvPr/>
        </p:nvCxnSpPr>
        <p:spPr>
          <a:xfrm>
            <a:off x="8660010" y="5228493"/>
            <a:ext cx="563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9D56ECA-CB0D-4DFD-87F3-183F3B5D6A4B}"/>
              </a:ext>
            </a:extLst>
          </p:cNvPr>
          <p:cNvCxnSpPr/>
          <p:nvPr/>
        </p:nvCxnSpPr>
        <p:spPr>
          <a:xfrm>
            <a:off x="8660010" y="4944207"/>
            <a:ext cx="563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43D791E-823A-416C-ACE2-E0B2454F8D7C}"/>
              </a:ext>
            </a:extLst>
          </p:cNvPr>
          <p:cNvCxnSpPr/>
          <p:nvPr/>
        </p:nvCxnSpPr>
        <p:spPr>
          <a:xfrm>
            <a:off x="8651629" y="4630615"/>
            <a:ext cx="563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8725D2E-8F3F-4922-82DD-30BFC9824F90}"/>
              </a:ext>
            </a:extLst>
          </p:cNvPr>
          <p:cNvCxnSpPr/>
          <p:nvPr/>
        </p:nvCxnSpPr>
        <p:spPr>
          <a:xfrm>
            <a:off x="8651629" y="4308232"/>
            <a:ext cx="563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12CA59A-28D3-46F0-9F33-854A0D156073}"/>
              </a:ext>
            </a:extLst>
          </p:cNvPr>
          <p:cNvSpPr txBox="1"/>
          <p:nvPr/>
        </p:nvSpPr>
        <p:spPr>
          <a:xfrm>
            <a:off x="9241046" y="4128696"/>
            <a:ext cx="1520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Registration No.</a:t>
            </a:r>
            <a:endParaRPr 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9306FA8-FCBE-4B8C-B629-C5FC1C9165F4}"/>
              </a:ext>
            </a:extLst>
          </p:cNvPr>
          <p:cNvSpPr txBox="1"/>
          <p:nvPr/>
        </p:nvSpPr>
        <p:spPr>
          <a:xfrm>
            <a:off x="9241046" y="4452546"/>
            <a:ext cx="1751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Emergency Service</a:t>
            </a:r>
            <a:endParaRPr 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C24211-3652-43BD-AB7B-091BB15688AD}"/>
              </a:ext>
            </a:extLst>
          </p:cNvPr>
          <p:cNvSpPr txBox="1"/>
          <p:nvPr/>
        </p:nvSpPr>
        <p:spPr>
          <a:xfrm>
            <a:off x="9241046" y="4784180"/>
            <a:ext cx="1818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Date of Last Service</a:t>
            </a:r>
            <a:endParaRPr lang="en-US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23D999-71E7-44CA-A7ED-6A58A60A0500}"/>
              </a:ext>
            </a:extLst>
          </p:cNvPr>
          <p:cNvSpPr txBox="1"/>
          <p:nvPr/>
        </p:nvSpPr>
        <p:spPr>
          <a:xfrm>
            <a:off x="9241046" y="5085592"/>
            <a:ext cx="1877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Date of Next Service</a:t>
            </a:r>
            <a:endParaRPr lang="en-US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388A83-C5C0-46DB-9002-F6F35A8EB3C9}"/>
              </a:ext>
            </a:extLst>
          </p:cNvPr>
          <p:cNvSpPr txBox="1"/>
          <p:nvPr/>
        </p:nvSpPr>
        <p:spPr>
          <a:xfrm>
            <a:off x="9241046" y="5372807"/>
            <a:ext cx="1188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Serviced By 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C131998-CCAF-4B82-B164-670AF4972558}"/>
              </a:ext>
            </a:extLst>
          </p:cNvPr>
          <p:cNvSpPr txBox="1"/>
          <p:nvPr/>
        </p:nvSpPr>
        <p:spPr>
          <a:xfrm>
            <a:off x="9249427" y="559210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….</a:t>
            </a:r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72AF588-5D4C-480D-B82F-9A1D3C43F4FF}"/>
              </a:ext>
            </a:extLst>
          </p:cNvPr>
          <p:cNvCxnSpPr>
            <a:cxnSpLocks/>
            <a:stCxn id="4" idx="1"/>
            <a:endCxn id="43" idx="6"/>
          </p:cNvCxnSpPr>
          <p:nvPr/>
        </p:nvCxnSpPr>
        <p:spPr>
          <a:xfrm flipH="1" flipV="1">
            <a:off x="3101951" y="1183713"/>
            <a:ext cx="1750823" cy="1746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BC81ACFC-D4E8-4E55-ABB9-B75378DA4C37}"/>
              </a:ext>
            </a:extLst>
          </p:cNvPr>
          <p:cNvSpPr/>
          <p:nvPr/>
        </p:nvSpPr>
        <p:spPr>
          <a:xfrm>
            <a:off x="859622" y="863476"/>
            <a:ext cx="2242329" cy="6404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Mechanics</a:t>
            </a:r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B62CADB-1E66-4A98-B5EC-8F269179CD7D}"/>
              </a:ext>
            </a:extLst>
          </p:cNvPr>
          <p:cNvCxnSpPr>
            <a:cxnSpLocks/>
          </p:cNvCxnSpPr>
          <p:nvPr/>
        </p:nvCxnSpPr>
        <p:spPr>
          <a:xfrm>
            <a:off x="1197860" y="1398439"/>
            <a:ext cx="0" cy="1691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CB41FEC-EB94-4854-993E-DEED697B3B22}"/>
              </a:ext>
            </a:extLst>
          </p:cNvPr>
          <p:cNvCxnSpPr/>
          <p:nvPr/>
        </p:nvCxnSpPr>
        <p:spPr>
          <a:xfrm>
            <a:off x="1189890" y="2761248"/>
            <a:ext cx="563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EF9F68D-E9A6-4969-A9C9-07A3A1A497CE}"/>
              </a:ext>
            </a:extLst>
          </p:cNvPr>
          <p:cNvCxnSpPr/>
          <p:nvPr/>
        </p:nvCxnSpPr>
        <p:spPr>
          <a:xfrm>
            <a:off x="1197860" y="2422641"/>
            <a:ext cx="563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D3DE931-4BAC-442F-9EF3-95C985B717E0}"/>
              </a:ext>
            </a:extLst>
          </p:cNvPr>
          <p:cNvCxnSpPr/>
          <p:nvPr/>
        </p:nvCxnSpPr>
        <p:spPr>
          <a:xfrm>
            <a:off x="1189890" y="2090101"/>
            <a:ext cx="563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AF496F8-828E-429C-BF0D-7731C78B5A49}"/>
              </a:ext>
            </a:extLst>
          </p:cNvPr>
          <p:cNvCxnSpPr/>
          <p:nvPr/>
        </p:nvCxnSpPr>
        <p:spPr>
          <a:xfrm>
            <a:off x="1189890" y="1767718"/>
            <a:ext cx="563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67B1F08-23E2-4E53-ADF2-09FE01944DF9}"/>
              </a:ext>
            </a:extLst>
          </p:cNvPr>
          <p:cNvSpPr txBox="1"/>
          <p:nvPr/>
        </p:nvSpPr>
        <p:spPr>
          <a:xfrm>
            <a:off x="1806029" y="157860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Name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5F4806A-5ADA-4176-84FB-5E6225DB103D}"/>
              </a:ext>
            </a:extLst>
          </p:cNvPr>
          <p:cNvSpPr txBox="1"/>
          <p:nvPr/>
        </p:nvSpPr>
        <p:spPr>
          <a:xfrm>
            <a:off x="1794306" y="1905435"/>
            <a:ext cx="1477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Employee ID#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B437A57-CEBD-41FC-A668-4EF143949636}"/>
              </a:ext>
            </a:extLst>
          </p:cNvPr>
          <p:cNvSpPr txBox="1"/>
          <p:nvPr/>
        </p:nvSpPr>
        <p:spPr>
          <a:xfrm>
            <a:off x="1796743" y="2233333"/>
            <a:ext cx="167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Personal Details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78B2D84-1B0A-4D48-B708-A80A5F87DD4D}"/>
              </a:ext>
            </a:extLst>
          </p:cNvPr>
          <p:cNvSpPr txBox="1"/>
          <p:nvPr/>
        </p:nvSpPr>
        <p:spPr>
          <a:xfrm>
            <a:off x="1796743" y="2584018"/>
            <a:ext cx="1231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Payroll Info</a:t>
            </a:r>
            <a:endParaRPr lang="en-US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C4F399A-355B-44E0-B244-EB75D01A9189}"/>
              </a:ext>
            </a:extLst>
          </p:cNvPr>
          <p:cNvCxnSpPr/>
          <p:nvPr/>
        </p:nvCxnSpPr>
        <p:spPr>
          <a:xfrm>
            <a:off x="1197860" y="3089494"/>
            <a:ext cx="563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ADCEC41-8B14-43B7-BB93-36DAE5A75D36}"/>
              </a:ext>
            </a:extLst>
          </p:cNvPr>
          <p:cNvSpPr txBox="1"/>
          <p:nvPr/>
        </p:nvSpPr>
        <p:spPr>
          <a:xfrm>
            <a:off x="1803935" y="291191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….</a:t>
            </a:r>
            <a:endParaRPr lang="en-US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CDF3F35-F77D-4ADE-8AF7-2495C8BC7A52}"/>
              </a:ext>
            </a:extLst>
          </p:cNvPr>
          <p:cNvCxnSpPr>
            <a:cxnSpLocks/>
            <a:stCxn id="4" idx="3"/>
            <a:endCxn id="59" idx="6"/>
          </p:cNvCxnSpPr>
          <p:nvPr/>
        </p:nvCxnSpPr>
        <p:spPr>
          <a:xfrm flipH="1">
            <a:off x="3075424" y="3962603"/>
            <a:ext cx="1777350" cy="160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03D151D9-D8B8-40AB-88DD-258367A81022}"/>
              </a:ext>
            </a:extLst>
          </p:cNvPr>
          <p:cNvSpPr/>
          <p:nvPr/>
        </p:nvSpPr>
        <p:spPr>
          <a:xfrm>
            <a:off x="993552" y="3804899"/>
            <a:ext cx="2081872" cy="63597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Stock/Parts</a:t>
            </a:r>
            <a:endParaRPr lang="en-US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F7482B8-C41B-464C-8349-AE309DAAAAA7}"/>
              </a:ext>
            </a:extLst>
          </p:cNvPr>
          <p:cNvCxnSpPr/>
          <p:nvPr/>
        </p:nvCxnSpPr>
        <p:spPr>
          <a:xfrm flipH="1">
            <a:off x="1343345" y="4409801"/>
            <a:ext cx="272562" cy="703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63B9722-754E-4183-A300-77B90A6E9EF3}"/>
              </a:ext>
            </a:extLst>
          </p:cNvPr>
          <p:cNvCxnSpPr>
            <a:cxnSpLocks/>
          </p:cNvCxnSpPr>
          <p:nvPr/>
        </p:nvCxnSpPr>
        <p:spPr>
          <a:xfrm>
            <a:off x="2525581" y="4402395"/>
            <a:ext cx="1131289" cy="26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F62AB6C2-8162-4A67-ABE7-CB3929F9444D}"/>
              </a:ext>
            </a:extLst>
          </p:cNvPr>
          <p:cNvSpPr/>
          <p:nvPr/>
        </p:nvSpPr>
        <p:spPr>
          <a:xfrm>
            <a:off x="582439" y="5094804"/>
            <a:ext cx="1521811" cy="557516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New Stock/Parts</a:t>
            </a:r>
            <a:endParaRPr lang="en-US" sz="1400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4ECB1A3-3F94-4D70-B677-A5CA52A601CF}"/>
              </a:ext>
            </a:extLst>
          </p:cNvPr>
          <p:cNvSpPr/>
          <p:nvPr/>
        </p:nvSpPr>
        <p:spPr>
          <a:xfrm>
            <a:off x="3271762" y="4621823"/>
            <a:ext cx="1521811" cy="557516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Old Stock/Parts</a:t>
            </a:r>
            <a:endParaRPr lang="en-US" sz="1400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2C77360-7267-43F3-BDA5-4B7F5BD93534}"/>
              </a:ext>
            </a:extLst>
          </p:cNvPr>
          <p:cNvCxnSpPr>
            <a:cxnSpLocks/>
          </p:cNvCxnSpPr>
          <p:nvPr/>
        </p:nvCxnSpPr>
        <p:spPr>
          <a:xfrm>
            <a:off x="3763296" y="5179339"/>
            <a:ext cx="0" cy="1204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A9DE5F3-6B42-40D4-9E42-D9399DC2F02C}"/>
              </a:ext>
            </a:extLst>
          </p:cNvPr>
          <p:cNvCxnSpPr>
            <a:cxnSpLocks/>
          </p:cNvCxnSpPr>
          <p:nvPr/>
        </p:nvCxnSpPr>
        <p:spPr>
          <a:xfrm>
            <a:off x="3755326" y="6383968"/>
            <a:ext cx="563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515F29E-3C06-4714-8694-1D4337C0F794}"/>
              </a:ext>
            </a:extLst>
          </p:cNvPr>
          <p:cNvCxnSpPr>
            <a:cxnSpLocks/>
          </p:cNvCxnSpPr>
          <p:nvPr/>
        </p:nvCxnSpPr>
        <p:spPr>
          <a:xfrm>
            <a:off x="3763296" y="6045361"/>
            <a:ext cx="563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4A99CD8-DBBE-49B6-A664-F701BAB4C67B}"/>
              </a:ext>
            </a:extLst>
          </p:cNvPr>
          <p:cNvCxnSpPr>
            <a:cxnSpLocks/>
          </p:cNvCxnSpPr>
          <p:nvPr/>
        </p:nvCxnSpPr>
        <p:spPr>
          <a:xfrm>
            <a:off x="3755326" y="5712821"/>
            <a:ext cx="563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493E392-C5E3-47FA-B01B-6EFC63A00129}"/>
              </a:ext>
            </a:extLst>
          </p:cNvPr>
          <p:cNvCxnSpPr>
            <a:cxnSpLocks/>
          </p:cNvCxnSpPr>
          <p:nvPr/>
        </p:nvCxnSpPr>
        <p:spPr>
          <a:xfrm>
            <a:off x="3755326" y="5390438"/>
            <a:ext cx="563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98171356-E906-4433-9CE7-98A3D5D00D15}"/>
              </a:ext>
            </a:extLst>
          </p:cNvPr>
          <p:cNvSpPr txBox="1"/>
          <p:nvPr/>
        </p:nvSpPr>
        <p:spPr>
          <a:xfrm>
            <a:off x="4371464" y="5201320"/>
            <a:ext cx="146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Part ID#</a:t>
            </a:r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36A16C6-B2F8-437B-9D3E-8336BF31DE8D}"/>
              </a:ext>
            </a:extLst>
          </p:cNvPr>
          <p:cNvSpPr txBox="1"/>
          <p:nvPr/>
        </p:nvSpPr>
        <p:spPr>
          <a:xfrm>
            <a:off x="4359741" y="5536283"/>
            <a:ext cx="147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Part History</a:t>
            </a:r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6A86516-95EF-4143-B4B9-A080078F0A84}"/>
              </a:ext>
            </a:extLst>
          </p:cNvPr>
          <p:cNvSpPr txBox="1"/>
          <p:nvPr/>
        </p:nvSpPr>
        <p:spPr>
          <a:xfrm>
            <a:off x="4362179" y="6206738"/>
            <a:ext cx="123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698F27E-273E-4FF4-AE94-7D22DAE6767E}"/>
              </a:ext>
            </a:extLst>
          </p:cNvPr>
          <p:cNvSpPr txBox="1"/>
          <p:nvPr/>
        </p:nvSpPr>
        <p:spPr>
          <a:xfrm>
            <a:off x="4359741" y="5905615"/>
            <a:ext cx="113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Part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570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56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Dooley</dc:creator>
  <cp:lastModifiedBy>Brandon Dooley</cp:lastModifiedBy>
  <cp:revision>3</cp:revision>
  <dcterms:created xsi:type="dcterms:W3CDTF">2017-10-07T11:38:19Z</dcterms:created>
  <dcterms:modified xsi:type="dcterms:W3CDTF">2017-10-07T11:51:01Z</dcterms:modified>
</cp:coreProperties>
</file>