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89" r:id="rId3"/>
    <p:sldId id="286" r:id="rId4"/>
    <p:sldId id="287" r:id="rId5"/>
    <p:sldId id="288" r:id="rId6"/>
    <p:sldId id="290" r:id="rId7"/>
    <p:sldId id="291" r:id="rId8"/>
    <p:sldId id="29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4835"/>
  </p:normalViewPr>
  <p:slideViewPr>
    <p:cSldViewPr snapToGrid="0">
      <p:cViewPr varScale="1">
        <p:scale>
          <a:sx n="74" d="100"/>
          <a:sy n="74" d="100"/>
        </p:scale>
        <p:origin x="41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FB1C7-001F-8B43-B289-6EC92DDF6EAE}" type="datetimeFigureOut">
              <a:rPr kumimoji="1" lang="ko-Kore-KR" altLang="en-US" smtClean="0"/>
              <a:t>12/29/2023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47F81-4934-104E-B077-83E9A7329C5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825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9CA7-F0F1-CF41-8C7C-8881DF038527}" type="datetimeFigureOut">
              <a:rPr kumimoji="1" lang="ko-Kore-KR" altLang="en-US" smtClean="0"/>
              <a:t>12/29/2023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5CF6-A2F8-5240-9F18-D46C1B4838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5251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9CA7-F0F1-CF41-8C7C-8881DF038527}" type="datetimeFigureOut">
              <a:rPr kumimoji="1" lang="ko-Kore-KR" altLang="en-US" smtClean="0"/>
              <a:t>12/29/2023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5CF6-A2F8-5240-9F18-D46C1B4838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70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9CA7-F0F1-CF41-8C7C-8881DF038527}" type="datetimeFigureOut">
              <a:rPr kumimoji="1" lang="ko-Kore-KR" altLang="en-US" smtClean="0"/>
              <a:t>12/29/2023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5CF6-A2F8-5240-9F18-D46C1B4838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7187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9CA7-F0F1-CF41-8C7C-8881DF038527}" type="datetimeFigureOut">
              <a:rPr kumimoji="1" lang="ko-Kore-KR" altLang="en-US" smtClean="0"/>
              <a:t>12/29/2023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5CF6-A2F8-5240-9F18-D46C1B4838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8679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9CA7-F0F1-CF41-8C7C-8881DF038527}" type="datetimeFigureOut">
              <a:rPr kumimoji="1" lang="ko-Kore-KR" altLang="en-US" smtClean="0"/>
              <a:t>12/29/2023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5CF6-A2F8-5240-9F18-D46C1B4838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0704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9CA7-F0F1-CF41-8C7C-8881DF038527}" type="datetimeFigureOut">
              <a:rPr kumimoji="1" lang="ko-Kore-KR" altLang="en-US" smtClean="0"/>
              <a:t>12/29/2023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5CF6-A2F8-5240-9F18-D46C1B4838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5542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9CA7-F0F1-CF41-8C7C-8881DF038527}" type="datetimeFigureOut">
              <a:rPr kumimoji="1" lang="ko-Kore-KR" altLang="en-US" smtClean="0"/>
              <a:t>12/29/2023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5CF6-A2F8-5240-9F18-D46C1B4838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2368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9CA7-F0F1-CF41-8C7C-8881DF038527}" type="datetimeFigureOut">
              <a:rPr kumimoji="1" lang="ko-Kore-KR" altLang="en-US" smtClean="0"/>
              <a:t>12/29/2023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5CF6-A2F8-5240-9F18-D46C1B4838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097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9CA7-F0F1-CF41-8C7C-8881DF038527}" type="datetimeFigureOut">
              <a:rPr kumimoji="1" lang="ko-Kore-KR" altLang="en-US" smtClean="0"/>
              <a:t>12/29/2023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5CF6-A2F8-5240-9F18-D46C1B4838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891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9CA7-F0F1-CF41-8C7C-8881DF038527}" type="datetimeFigureOut">
              <a:rPr kumimoji="1" lang="ko-Kore-KR" altLang="en-US" smtClean="0"/>
              <a:t>12/29/2023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5CF6-A2F8-5240-9F18-D46C1B4838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4584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9CA7-F0F1-CF41-8C7C-8881DF038527}" type="datetimeFigureOut">
              <a:rPr kumimoji="1" lang="ko-Kore-KR" altLang="en-US" smtClean="0"/>
              <a:t>12/29/2023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5CF6-A2F8-5240-9F18-D46C1B4838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260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9CA7-F0F1-CF41-8C7C-8881DF038527}" type="datetimeFigureOut">
              <a:rPr kumimoji="1" lang="ko-Kore-KR" altLang="en-US" smtClean="0"/>
              <a:t>12/29/2023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5CF6-A2F8-5240-9F18-D46C1B4838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291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9CA7-F0F1-CF41-8C7C-8881DF038527}" type="datetimeFigureOut">
              <a:rPr kumimoji="1" lang="ko-Kore-KR" altLang="en-US" smtClean="0"/>
              <a:t>12/29/2023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5CF6-A2F8-5240-9F18-D46C1B4838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402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9CA7-F0F1-CF41-8C7C-8881DF038527}" type="datetimeFigureOut">
              <a:rPr kumimoji="1" lang="ko-Kore-KR" altLang="en-US" smtClean="0"/>
              <a:t>12/29/2023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5CF6-A2F8-5240-9F18-D46C1B4838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398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9CA7-F0F1-CF41-8C7C-8881DF038527}" type="datetimeFigureOut">
              <a:rPr kumimoji="1" lang="ko-Kore-KR" altLang="en-US" smtClean="0"/>
              <a:t>12/29/2023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5CF6-A2F8-5240-9F18-D46C1B4838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673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9CA7-F0F1-CF41-8C7C-8881DF038527}" type="datetimeFigureOut">
              <a:rPr kumimoji="1" lang="ko-Kore-KR" altLang="en-US" smtClean="0"/>
              <a:t>12/29/2023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5CF6-A2F8-5240-9F18-D46C1B4838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429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49CA7-F0F1-CF41-8C7C-8881DF038527}" type="datetimeFigureOut">
              <a:rPr kumimoji="1" lang="ko-Kore-KR" altLang="en-US" smtClean="0"/>
              <a:t>12/29/2023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6F75CF6-A2F8-5240-9F18-D46C1B4838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71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165B127-A2FA-A58A-8FF6-8CE6AB2DFDA0}"/>
              </a:ext>
            </a:extLst>
          </p:cNvPr>
          <p:cNvSpPr/>
          <p:nvPr/>
        </p:nvSpPr>
        <p:spPr>
          <a:xfrm>
            <a:off x="3475731" y="2505670"/>
            <a:ext cx="52405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텔레그램</a:t>
            </a:r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메뉴얼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1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165B127-A2FA-A58A-8FF6-8CE6AB2DFDA0}"/>
              </a:ext>
            </a:extLst>
          </p:cNvPr>
          <p:cNvSpPr/>
          <p:nvPr/>
        </p:nvSpPr>
        <p:spPr>
          <a:xfrm>
            <a:off x="4860725" y="2505670"/>
            <a:ext cx="24705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봇 생성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683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D6F60C-EBAA-82DA-E63B-0089B6708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02" y="800941"/>
            <a:ext cx="8664641" cy="54336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227E80-7214-7927-2FC8-F1618E740C14}"/>
              </a:ext>
            </a:extLst>
          </p:cNvPr>
          <p:cNvSpPr txBox="1"/>
          <p:nvPr/>
        </p:nvSpPr>
        <p:spPr>
          <a:xfrm>
            <a:off x="5725391" y="5872393"/>
            <a:ext cx="312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봇 명 </a:t>
            </a:r>
            <a:r>
              <a:rPr lang="en-US" altLang="ko-KR" dirty="0" err="1"/>
              <a:t>BotFather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497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585D27B-7E52-A924-F28C-46A5118C6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5" y="109961"/>
            <a:ext cx="7178662" cy="42066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F7EE5AB-5087-CB3B-CA19-7E593564B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15" y="4226211"/>
            <a:ext cx="7285351" cy="26317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FACCFD-73A6-8890-70E7-CC6CDB6A8241}"/>
              </a:ext>
            </a:extLst>
          </p:cNvPr>
          <p:cNvSpPr txBox="1"/>
          <p:nvPr/>
        </p:nvSpPr>
        <p:spPr>
          <a:xfrm>
            <a:off x="4572000" y="5521323"/>
            <a:ext cx="312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</a:t>
            </a:r>
            <a:r>
              <a:rPr lang="en-US" altLang="ko-KR" b="0" i="0" dirty="0" err="1">
                <a:solidFill>
                  <a:srgbClr val="4D5156"/>
                </a:solidFill>
                <a:effectLst/>
                <a:latin typeface="Apple SD Gothic Neo"/>
              </a:rPr>
              <a:t>PalmResort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4A141A-CCE2-C230-CBF8-A8A18E353026}"/>
              </a:ext>
            </a:extLst>
          </p:cNvPr>
          <p:cNvSpPr txBox="1"/>
          <p:nvPr/>
        </p:nvSpPr>
        <p:spPr>
          <a:xfrm>
            <a:off x="4572000" y="5848101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</a:t>
            </a:r>
            <a:r>
              <a:rPr lang="en-US" altLang="ko-KR" b="0" i="0" dirty="0" err="1">
                <a:solidFill>
                  <a:srgbClr val="4D5156"/>
                </a:solidFill>
                <a:effectLst/>
                <a:latin typeface="Apple SD Gothic Neo"/>
              </a:rPr>
              <a:t>PalmResort_bot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꼭 </a:t>
            </a:r>
            <a:r>
              <a:rPr lang="en-US" altLang="ko-KR" dirty="0">
                <a:solidFill>
                  <a:srgbClr val="4D5156"/>
                </a:solidFill>
                <a:latin typeface="Apple SD Gothic Neo"/>
              </a:rPr>
              <a:t>※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bot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으로 </a:t>
            </a:r>
            <a:r>
              <a:rPr lang="ko-KR" altLang="en-US" b="0" i="0" dirty="0" err="1">
                <a:solidFill>
                  <a:srgbClr val="4D5156"/>
                </a:solidFill>
                <a:effectLst/>
                <a:latin typeface="Apple SD Gothic Neo"/>
              </a:rPr>
              <a:t>끝나야됨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07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F95BB9D-5927-0E29-C7A4-2D629C789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51" y="180146"/>
            <a:ext cx="7125317" cy="62414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2D1AA4-7A5E-9482-8FEC-47946C063B1B}"/>
              </a:ext>
            </a:extLst>
          </p:cNvPr>
          <p:cNvSpPr txBox="1"/>
          <p:nvPr/>
        </p:nvSpPr>
        <p:spPr>
          <a:xfrm>
            <a:off x="6858000" y="1348837"/>
            <a:ext cx="502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번에 나온 토큰을 </a:t>
            </a:r>
            <a:endParaRPr lang="en-US" altLang="ko-KR" dirty="0"/>
          </a:p>
          <a:p>
            <a:r>
              <a:rPr lang="en-US" altLang="ko-KR" dirty="0" err="1"/>
              <a:t>config.properties</a:t>
            </a:r>
            <a:r>
              <a:rPr lang="ko-KR" altLang="en-US" dirty="0"/>
              <a:t>파일</a:t>
            </a:r>
            <a:endParaRPr lang="en-US" altLang="ko-KR" dirty="0"/>
          </a:p>
          <a:p>
            <a:r>
              <a:rPr lang="en-US" altLang="ko-KR" dirty="0"/>
              <a:t>TELEGRAM.TOEKN</a:t>
            </a:r>
            <a:r>
              <a:rPr lang="ko-KR" altLang="en-US" dirty="0"/>
              <a:t>값으로 입력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CC95811-1902-2A71-A31A-58549AEDC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2405639"/>
            <a:ext cx="4557155" cy="4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1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165B127-A2FA-A58A-8FF6-8CE6AB2DFDA0}"/>
              </a:ext>
            </a:extLst>
          </p:cNvPr>
          <p:cNvSpPr/>
          <p:nvPr/>
        </p:nvSpPr>
        <p:spPr>
          <a:xfrm>
            <a:off x="3994914" y="2505670"/>
            <a:ext cx="42021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 ID </a:t>
            </a:r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등록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733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6DF6085-212E-8BF3-D0AA-563E38ABB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896" y="0"/>
            <a:ext cx="30861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5FB39E-9830-5C9B-FACC-76F83BE9D400}"/>
              </a:ext>
            </a:extLst>
          </p:cNvPr>
          <p:cNvSpPr txBox="1"/>
          <p:nvPr/>
        </p:nvSpPr>
        <p:spPr>
          <a:xfrm>
            <a:off x="5174673" y="325868"/>
            <a:ext cx="312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en-US" altLang="ko-KR" dirty="0" err="1"/>
              <a:t>Getmyid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342D39-D8E6-C842-8839-8CDE0C9B8199}"/>
              </a:ext>
            </a:extLst>
          </p:cNvPr>
          <p:cNvSpPr/>
          <p:nvPr/>
        </p:nvSpPr>
        <p:spPr>
          <a:xfrm>
            <a:off x="872836" y="695200"/>
            <a:ext cx="4021282" cy="88421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47BD7-B461-244E-F2B9-89E3C3B94DE2}"/>
              </a:ext>
            </a:extLst>
          </p:cNvPr>
          <p:cNvSpPr txBox="1"/>
          <p:nvPr/>
        </p:nvSpPr>
        <p:spPr>
          <a:xfrm>
            <a:off x="5174672" y="847600"/>
            <a:ext cx="312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봇 선택</a:t>
            </a:r>
          </a:p>
        </p:txBody>
      </p:sp>
    </p:spTree>
    <p:extLst>
      <p:ext uri="{BB962C8B-B14F-4D97-AF65-F5344CB8AC3E}">
        <p14:creationId xmlns:p14="http://schemas.microsoft.com/office/powerpoint/2010/main" val="87715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5FB39E-9830-5C9B-FACC-76F83BE9D400}"/>
              </a:ext>
            </a:extLst>
          </p:cNvPr>
          <p:cNvSpPr txBox="1"/>
          <p:nvPr/>
        </p:nvSpPr>
        <p:spPr>
          <a:xfrm>
            <a:off x="5174673" y="325868"/>
            <a:ext cx="6203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얻은 </a:t>
            </a:r>
            <a:r>
              <a:rPr lang="en-US" altLang="ko-KR" dirty="0"/>
              <a:t>CHAT ID</a:t>
            </a:r>
            <a:r>
              <a:rPr lang="ko-KR" altLang="en-US" dirty="0"/>
              <a:t>를 운영자 사이트 관리자 정보에 등록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320A013-61EF-4242-3ECE-11092BC0F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738" y="510534"/>
            <a:ext cx="2707566" cy="58694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0890D80-0F1D-C070-77D5-525DB6FFD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628" y="1269011"/>
            <a:ext cx="7310400" cy="252367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4AA56B-C1B1-5F08-C23E-2E7D1663924A}"/>
              </a:ext>
            </a:extLst>
          </p:cNvPr>
          <p:cNvSpPr/>
          <p:nvPr/>
        </p:nvSpPr>
        <p:spPr>
          <a:xfrm>
            <a:off x="1527464" y="5527964"/>
            <a:ext cx="1672936" cy="44680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2F47B4-0F51-345D-CF75-866EBF3F7191}"/>
              </a:ext>
            </a:extLst>
          </p:cNvPr>
          <p:cNvSpPr/>
          <p:nvPr/>
        </p:nvSpPr>
        <p:spPr>
          <a:xfrm>
            <a:off x="9067799" y="2084037"/>
            <a:ext cx="2466109" cy="83580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075273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{ED51EC18-CB2E-174A-BEC3-1009D4B1727D}tf10001060</Template>
  <TotalTime>8959</TotalTime>
  <Words>55</Words>
  <Application>Microsoft Office PowerPoint</Application>
  <PresentationFormat>와이드스크린</PresentationFormat>
  <Paragraphs>12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Apple SD Gothic Neo</vt:lpstr>
      <vt:lpstr>Arial</vt:lpstr>
      <vt:lpstr>Calibri</vt:lpstr>
      <vt:lpstr>Trebuchet MS</vt:lpstr>
      <vt:lpstr>Wingdings 3</vt:lpstr>
      <vt:lpstr>패싯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승환 이</dc:creator>
  <cp:lastModifiedBy>A</cp:lastModifiedBy>
  <cp:revision>27</cp:revision>
  <dcterms:created xsi:type="dcterms:W3CDTF">2023-11-01T05:02:00Z</dcterms:created>
  <dcterms:modified xsi:type="dcterms:W3CDTF">2023-12-29T05:58:10Z</dcterms:modified>
</cp:coreProperties>
</file>