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  <p:sldMasterId id="2147483752" r:id="rId2"/>
  </p:sldMasterIdLst>
  <p:notesMasterIdLst>
    <p:notesMasterId r:id="rId16"/>
  </p:notesMasterIdLst>
  <p:sldIdLst>
    <p:sldId id="257" r:id="rId3"/>
    <p:sldId id="258" r:id="rId4"/>
    <p:sldId id="264" r:id="rId5"/>
    <p:sldId id="273" r:id="rId6"/>
    <p:sldId id="274" r:id="rId7"/>
    <p:sldId id="275" r:id="rId8"/>
    <p:sldId id="282" r:id="rId9"/>
    <p:sldId id="280" r:id="rId10"/>
    <p:sldId id="276" r:id="rId11"/>
    <p:sldId id="278" r:id="rId12"/>
    <p:sldId id="279" r:id="rId13"/>
    <p:sldId id="281" r:id="rId14"/>
    <p:sldId id="262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B4B"/>
    <a:srgbClr val="ED3173"/>
    <a:srgbClr val="F5F5F5"/>
    <a:srgbClr val="61D2D6"/>
    <a:srgbClr val="71B8BA"/>
    <a:srgbClr val="B1ECEF"/>
    <a:srgbClr val="AAAAAA"/>
    <a:srgbClr val="EFEFEF"/>
    <a:srgbClr val="B6E5FC"/>
    <a:srgbClr val="EAEAEA"/>
  </p:clrMru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96" autoAdjust="0"/>
    <p:restoredTop sz="59272" autoAdjust="0"/>
  </p:normalViewPr>
  <p:slideViewPr>
    <p:cSldViewPr>
      <p:cViewPr>
        <p:scale>
          <a:sx n="110" d="100"/>
          <a:sy n="110" d="100"/>
        </p:scale>
        <p:origin x="-78" y="6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2E8AEB-C87F-4D77-96B7-EE2F650A2430}" type="doc">
      <dgm:prSet loTypeId="urn:microsoft.com/office/officeart/2005/8/layout/orgChart1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pPr latinLnBrk="1"/>
          <a:endParaRPr lang="ko-KR" altLang="en-US"/>
        </a:p>
      </dgm:t>
    </dgm:pt>
    <dgm:pt modelId="{2AAA27B1-61C4-4D5D-9919-B2339B01F259}">
      <dgm:prSet phldrT="[텍스트]" custT="1"/>
      <dgm:spPr>
        <a:ln>
          <a:solidFill>
            <a:srgbClr val="71B8BA"/>
          </a:solidFill>
        </a:ln>
      </dgm:spPr>
      <dgm:t>
        <a:bodyPr/>
        <a:lstStyle/>
        <a:p>
          <a:pPr latinLnBrk="1"/>
          <a:r>
            <a:rPr lang="en-US" altLang="ko-KR" sz="1000" b="1" dirty="0" smtClean="0">
              <a:latin typeface="맑은 고딕" pitchFamily="50" charset="-127"/>
              <a:ea typeface="맑은 고딕" pitchFamily="50" charset="-127"/>
            </a:rPr>
            <a:t>STUDY GUIDE</a:t>
          </a:r>
          <a:endParaRPr lang="ko-KR" altLang="en-US" sz="1000" b="1" dirty="0">
            <a:latin typeface="맑은 고딕" pitchFamily="50" charset="-127"/>
            <a:ea typeface="맑은 고딕" pitchFamily="50" charset="-127"/>
          </a:endParaRPr>
        </a:p>
      </dgm:t>
    </dgm:pt>
    <dgm:pt modelId="{B9B29323-B7AC-4CA6-9CBC-39ACF3164F38}" type="parTrans" cxnId="{C6AA3F6C-614C-4F7B-81F3-8E81B717EB6F}">
      <dgm:prSet/>
      <dgm:spPr/>
      <dgm:t>
        <a:bodyPr/>
        <a:lstStyle/>
        <a:p>
          <a:pPr latinLnBrk="1"/>
          <a:endParaRPr lang="ko-KR" altLang="en-US">
            <a:latin typeface="맑은 고딕" pitchFamily="50" charset="-127"/>
            <a:ea typeface="맑은 고딕" pitchFamily="50" charset="-127"/>
          </a:endParaRPr>
        </a:p>
      </dgm:t>
    </dgm:pt>
    <dgm:pt modelId="{AA3276CB-BEE7-4785-BDAB-0FA421E20ABF}" type="sibTrans" cxnId="{C6AA3F6C-614C-4F7B-81F3-8E81B717EB6F}">
      <dgm:prSet/>
      <dgm:spPr/>
      <dgm:t>
        <a:bodyPr/>
        <a:lstStyle/>
        <a:p>
          <a:pPr latinLnBrk="1"/>
          <a:endParaRPr lang="ko-KR" altLang="en-US">
            <a:latin typeface="맑은 고딕" pitchFamily="50" charset="-127"/>
            <a:ea typeface="맑은 고딕" pitchFamily="50" charset="-127"/>
          </a:endParaRPr>
        </a:p>
      </dgm:t>
    </dgm:pt>
    <dgm:pt modelId="{3C1CCFD8-7FC9-4195-BB19-FA2688CF67A7}" type="asst">
      <dgm:prSet phldrT="[텍스트]" custT="1"/>
      <dgm:spPr>
        <a:ln>
          <a:solidFill>
            <a:srgbClr val="71B8BA"/>
          </a:solidFill>
        </a:ln>
      </dgm:spPr>
      <dgm:t>
        <a:bodyPr/>
        <a:lstStyle/>
        <a:p>
          <a:pPr latinLnBrk="1"/>
          <a:r>
            <a:rPr lang="en-US" altLang="ko-KR" sz="1000" b="1" dirty="0" smtClean="0">
              <a:latin typeface="맑은 고딕" pitchFamily="50" charset="-127"/>
              <a:ea typeface="맑은 고딕" pitchFamily="50" charset="-127"/>
            </a:rPr>
            <a:t>Android App</a:t>
          </a:r>
          <a:br>
            <a:rPr lang="en-US" altLang="ko-KR" sz="1000" b="1" dirty="0" smtClean="0">
              <a:latin typeface="맑은 고딕" pitchFamily="50" charset="-127"/>
              <a:ea typeface="맑은 고딕" pitchFamily="50" charset="-127"/>
            </a:rPr>
          </a:br>
          <a:r>
            <a:rPr lang="en-US" altLang="ko-KR" sz="1000" b="1" dirty="0" smtClean="0">
              <a:latin typeface="맑은 고딕" pitchFamily="50" charset="-127"/>
              <a:ea typeface="맑은 고딕" pitchFamily="50" charset="-127"/>
            </a:rPr>
            <a:t>(Client)</a:t>
          </a:r>
          <a:endParaRPr lang="ko-KR" altLang="en-US" sz="1000" b="1" dirty="0">
            <a:latin typeface="맑은 고딕" pitchFamily="50" charset="-127"/>
            <a:ea typeface="맑은 고딕" pitchFamily="50" charset="-127"/>
          </a:endParaRPr>
        </a:p>
      </dgm:t>
    </dgm:pt>
    <dgm:pt modelId="{3C4A46DD-534E-4E19-A7AE-D322F81E1033}" type="parTrans" cxnId="{48B1A562-FB04-449E-B4B3-9052913F1303}">
      <dgm:prSet/>
      <dgm:spPr>
        <a:ln>
          <a:solidFill>
            <a:srgbClr val="71B8BA"/>
          </a:solidFill>
        </a:ln>
      </dgm:spPr>
      <dgm:t>
        <a:bodyPr/>
        <a:lstStyle/>
        <a:p>
          <a:pPr latinLnBrk="1"/>
          <a:endParaRPr lang="ko-KR" altLang="en-US" dirty="0">
            <a:latin typeface="맑은 고딕" pitchFamily="50" charset="-127"/>
            <a:ea typeface="맑은 고딕" pitchFamily="50" charset="-127"/>
          </a:endParaRPr>
        </a:p>
      </dgm:t>
    </dgm:pt>
    <dgm:pt modelId="{E2C44CB6-FDB3-46B3-A56E-6A56812BC0A8}" type="sibTrans" cxnId="{48B1A562-FB04-449E-B4B3-9052913F1303}">
      <dgm:prSet/>
      <dgm:spPr/>
      <dgm:t>
        <a:bodyPr/>
        <a:lstStyle/>
        <a:p>
          <a:pPr latinLnBrk="1"/>
          <a:endParaRPr lang="ko-KR" altLang="en-US">
            <a:latin typeface="맑은 고딕" pitchFamily="50" charset="-127"/>
            <a:ea typeface="맑은 고딕" pitchFamily="50" charset="-127"/>
          </a:endParaRPr>
        </a:p>
      </dgm:t>
    </dgm:pt>
    <dgm:pt modelId="{28240D40-18BF-4349-A6B1-3C35CE87568F}" type="asst">
      <dgm:prSet phldrT="[텍스트]" custT="1"/>
      <dgm:spPr>
        <a:ln>
          <a:solidFill>
            <a:srgbClr val="71B8BA"/>
          </a:solidFill>
        </a:ln>
      </dgm:spPr>
      <dgm:t>
        <a:bodyPr/>
        <a:lstStyle/>
        <a:p>
          <a:pPr latinLnBrk="1"/>
          <a:r>
            <a:rPr lang="en-US" altLang="ko-KR" sz="1000" b="1" dirty="0" smtClean="0">
              <a:latin typeface="맑은 고딕" pitchFamily="50" charset="-127"/>
              <a:ea typeface="맑은 고딕" pitchFamily="50" charset="-127"/>
            </a:rPr>
            <a:t>Web Page</a:t>
          </a:r>
          <a:br>
            <a:rPr lang="en-US" altLang="ko-KR" sz="1000" b="1" dirty="0" smtClean="0">
              <a:latin typeface="맑은 고딕" pitchFamily="50" charset="-127"/>
              <a:ea typeface="맑은 고딕" pitchFamily="50" charset="-127"/>
            </a:rPr>
          </a:br>
          <a:r>
            <a:rPr lang="en-US" altLang="ko-KR" sz="1000" b="1" dirty="0" smtClean="0">
              <a:latin typeface="맑은 고딕" pitchFamily="50" charset="-127"/>
              <a:ea typeface="맑은 고딕" pitchFamily="50" charset="-127"/>
            </a:rPr>
            <a:t>(Admin)</a:t>
          </a:r>
          <a:endParaRPr lang="ko-KR" altLang="en-US" sz="1000" b="1" dirty="0">
            <a:latin typeface="맑은 고딕" pitchFamily="50" charset="-127"/>
            <a:ea typeface="맑은 고딕" pitchFamily="50" charset="-127"/>
          </a:endParaRPr>
        </a:p>
      </dgm:t>
    </dgm:pt>
    <dgm:pt modelId="{96938291-45E8-4B6B-9B4B-2AF072DA2CCA}" type="parTrans" cxnId="{9E8F2F4A-4C67-4DD7-A39C-8D5F67161442}">
      <dgm:prSet/>
      <dgm:spPr>
        <a:ln>
          <a:solidFill>
            <a:srgbClr val="71B8BA"/>
          </a:solidFill>
        </a:ln>
      </dgm:spPr>
      <dgm:t>
        <a:bodyPr/>
        <a:lstStyle/>
        <a:p>
          <a:pPr latinLnBrk="1"/>
          <a:endParaRPr lang="ko-KR" altLang="en-US" dirty="0">
            <a:latin typeface="맑은 고딕" pitchFamily="50" charset="-127"/>
            <a:ea typeface="맑은 고딕" pitchFamily="50" charset="-127"/>
          </a:endParaRPr>
        </a:p>
      </dgm:t>
    </dgm:pt>
    <dgm:pt modelId="{11DD62BD-3D36-41D7-9D49-E1256440CE15}" type="sibTrans" cxnId="{9E8F2F4A-4C67-4DD7-A39C-8D5F67161442}">
      <dgm:prSet/>
      <dgm:spPr/>
      <dgm:t>
        <a:bodyPr/>
        <a:lstStyle/>
        <a:p>
          <a:pPr latinLnBrk="1"/>
          <a:endParaRPr lang="ko-KR" altLang="en-US">
            <a:latin typeface="맑은 고딕" pitchFamily="50" charset="-127"/>
            <a:ea typeface="맑은 고딕" pitchFamily="50" charset="-127"/>
          </a:endParaRPr>
        </a:p>
      </dgm:t>
    </dgm:pt>
    <dgm:pt modelId="{07F04C68-A994-493F-A393-E8B7413D4A5A}" type="asst">
      <dgm:prSet phldrT="[텍스트]" custT="1"/>
      <dgm:spPr>
        <a:ln>
          <a:solidFill>
            <a:srgbClr val="71B8BA"/>
          </a:solidFill>
        </a:ln>
      </dgm:spPr>
      <dgm:t>
        <a:bodyPr/>
        <a:lstStyle/>
        <a:p>
          <a:pPr latinLnBrk="1"/>
          <a:r>
            <a:rPr lang="ko-KR" altLang="en-US" sz="1000" b="1" dirty="0" smtClean="0">
              <a:latin typeface="맑은 고딕" pitchFamily="50" charset="-127"/>
              <a:ea typeface="맑은 고딕" pitchFamily="50" charset="-127"/>
            </a:rPr>
            <a:t>로그인</a:t>
          </a:r>
          <a:endParaRPr lang="ko-KR" altLang="en-US" sz="1000" b="1" dirty="0">
            <a:latin typeface="맑은 고딕" pitchFamily="50" charset="-127"/>
            <a:ea typeface="맑은 고딕" pitchFamily="50" charset="-127"/>
          </a:endParaRPr>
        </a:p>
      </dgm:t>
    </dgm:pt>
    <dgm:pt modelId="{135C55F3-23FA-4B75-A524-7DDDB9EC3B99}" type="parTrans" cxnId="{A26A9811-BFA1-45F3-888A-DB668C2907B6}">
      <dgm:prSet/>
      <dgm:spPr>
        <a:ln>
          <a:solidFill>
            <a:srgbClr val="71B8BA"/>
          </a:solidFill>
        </a:ln>
      </dgm:spPr>
      <dgm:t>
        <a:bodyPr/>
        <a:lstStyle/>
        <a:p>
          <a:pPr latinLnBrk="1"/>
          <a:endParaRPr lang="ko-KR" altLang="en-US" dirty="0">
            <a:latin typeface="맑은 고딕" pitchFamily="50" charset="-127"/>
            <a:ea typeface="맑은 고딕" pitchFamily="50" charset="-127"/>
          </a:endParaRPr>
        </a:p>
      </dgm:t>
    </dgm:pt>
    <dgm:pt modelId="{0FAD3A56-9D3F-42A0-A566-823FC9BA9E16}" type="sibTrans" cxnId="{A26A9811-BFA1-45F3-888A-DB668C2907B6}">
      <dgm:prSet/>
      <dgm:spPr/>
      <dgm:t>
        <a:bodyPr/>
        <a:lstStyle/>
        <a:p>
          <a:pPr latinLnBrk="1"/>
          <a:endParaRPr lang="ko-KR" altLang="en-US">
            <a:latin typeface="맑은 고딕" pitchFamily="50" charset="-127"/>
            <a:ea typeface="맑은 고딕" pitchFamily="50" charset="-127"/>
          </a:endParaRPr>
        </a:p>
      </dgm:t>
    </dgm:pt>
    <dgm:pt modelId="{25C8307F-210E-4034-9220-181020B07706}" type="asst">
      <dgm:prSet phldrT="[텍스트]" custT="1"/>
      <dgm:spPr>
        <a:ln>
          <a:solidFill>
            <a:srgbClr val="71B8BA"/>
          </a:solidFill>
        </a:ln>
      </dgm:spPr>
      <dgm:t>
        <a:bodyPr/>
        <a:lstStyle/>
        <a:p>
          <a:pPr algn="l" latinLnBrk="1">
            <a:lnSpc>
              <a:spcPct val="100000"/>
            </a:lnSpc>
          </a:pPr>
          <a:r>
            <a:rPr lang="en-US" altLang="ko-KR" sz="800" b="1" dirty="0" smtClean="0">
              <a:latin typeface="맑은 고딕" pitchFamily="50" charset="-127"/>
              <a:ea typeface="맑은 고딕" pitchFamily="50" charset="-127"/>
            </a:rPr>
            <a:t>  1. </a:t>
          </a:r>
          <a:r>
            <a:rPr lang="ko-KR" altLang="en-US" sz="800" b="1" dirty="0" smtClean="0">
              <a:latin typeface="맑은 고딕" pitchFamily="50" charset="-127"/>
              <a:ea typeface="맑은 고딕" pitchFamily="50" charset="-127"/>
            </a:rPr>
            <a:t>로그인 기능</a:t>
          </a:r>
          <a:r>
            <a:rPr lang="en-US" altLang="ko-KR" sz="800" dirty="0" smtClean="0">
              <a:latin typeface="맑은 고딕" pitchFamily="50" charset="-127"/>
              <a:ea typeface="맑은 고딕" pitchFamily="50" charset="-127"/>
            </a:rPr>
            <a:t/>
          </a:r>
          <a:br>
            <a:rPr lang="en-US" altLang="ko-KR" sz="800" dirty="0" smtClean="0">
              <a:latin typeface="맑은 고딕" pitchFamily="50" charset="-127"/>
              <a:ea typeface="맑은 고딕" pitchFamily="50" charset="-127"/>
            </a:rPr>
          </a:br>
          <a:r>
            <a:rPr lang="en-US" altLang="ko-KR" sz="800" dirty="0" smtClean="0">
              <a:latin typeface="맑은 고딕" pitchFamily="50" charset="-127"/>
              <a:ea typeface="맑은 고딕" pitchFamily="50" charset="-127"/>
            </a:rPr>
            <a:t>    -&gt; </a:t>
          </a:r>
          <a:r>
            <a:rPr lang="ko-KR" altLang="en-US" sz="800" dirty="0" smtClean="0">
              <a:latin typeface="맑은 고딕" pitchFamily="50" charset="-127"/>
              <a:ea typeface="맑은 고딕" pitchFamily="50" charset="-127"/>
            </a:rPr>
            <a:t>카카오</a:t>
          </a:r>
          <a:r>
            <a:rPr lang="en-US" altLang="ko-KR" sz="800" dirty="0" smtClean="0">
              <a:latin typeface="맑은 고딕" pitchFamily="50" charset="-127"/>
              <a:ea typeface="맑은 고딕" pitchFamily="50" charset="-127"/>
            </a:rPr>
            <a:t>, </a:t>
          </a:r>
          <a:r>
            <a:rPr lang="ko-KR" altLang="en-US" sz="800" dirty="0" smtClean="0">
              <a:latin typeface="맑은 고딕" pitchFamily="50" charset="-127"/>
              <a:ea typeface="맑은 고딕" pitchFamily="50" charset="-127"/>
            </a:rPr>
            <a:t>페이스북</a:t>
          </a:r>
          <a:r>
            <a:rPr lang="en-US" altLang="ko-KR" sz="800" dirty="0" smtClean="0">
              <a:latin typeface="맑은 고딕" pitchFamily="50" charset="-127"/>
              <a:ea typeface="맑은 고딕" pitchFamily="50" charset="-127"/>
            </a:rPr>
            <a:t>, </a:t>
          </a:r>
          <a:r>
            <a:rPr lang="ko-KR" altLang="en-US" sz="800" dirty="0" smtClean="0">
              <a:latin typeface="맑은 고딕" pitchFamily="50" charset="-127"/>
              <a:ea typeface="맑은 고딕" pitchFamily="50" charset="-127"/>
            </a:rPr>
            <a:t>구글 연동</a:t>
          </a:r>
          <a:r>
            <a:rPr lang="en-US" altLang="ko-KR" sz="800" dirty="0" smtClean="0">
              <a:latin typeface="맑은 고딕" pitchFamily="50" charset="-127"/>
              <a:ea typeface="맑은 고딕" pitchFamily="50" charset="-127"/>
            </a:rPr>
            <a:t/>
          </a:r>
          <a:br>
            <a:rPr lang="en-US" altLang="ko-KR" sz="800" dirty="0" smtClean="0">
              <a:latin typeface="맑은 고딕" pitchFamily="50" charset="-127"/>
              <a:ea typeface="맑은 고딕" pitchFamily="50" charset="-127"/>
            </a:rPr>
          </a:br>
          <a:r>
            <a:rPr lang="en-US" altLang="ko-KR" sz="800" dirty="0" smtClean="0">
              <a:latin typeface="맑은 고딕" pitchFamily="50" charset="-127"/>
              <a:ea typeface="맑은 고딕" pitchFamily="50" charset="-127"/>
            </a:rPr>
            <a:t>    -&gt; </a:t>
          </a:r>
          <a:r>
            <a:rPr lang="ko-KR" altLang="en-US" sz="800" dirty="0" smtClean="0">
              <a:latin typeface="맑은 고딕" pitchFamily="50" charset="-127"/>
              <a:ea typeface="맑은 고딕" pitchFamily="50" charset="-127"/>
            </a:rPr>
            <a:t>로그인 성공 시 자동 로그인</a:t>
          </a:r>
          <a:endParaRPr lang="en-US" altLang="ko-KR" sz="800" dirty="0" smtClean="0">
            <a:latin typeface="맑은 고딕" pitchFamily="50" charset="-127"/>
            <a:ea typeface="맑은 고딕" pitchFamily="50" charset="-127"/>
          </a:endParaRPr>
        </a:p>
        <a:p>
          <a:pPr algn="l" latinLnBrk="1">
            <a:lnSpc>
              <a:spcPct val="100000"/>
            </a:lnSpc>
          </a:pPr>
          <a:r>
            <a:rPr lang="en-US" altLang="ko-KR" sz="800" dirty="0" smtClean="0">
              <a:latin typeface="맑은 고딕" pitchFamily="50" charset="-127"/>
              <a:ea typeface="맑은 고딕" pitchFamily="50" charset="-127"/>
            </a:rPr>
            <a:t/>
          </a:r>
          <a:br>
            <a:rPr lang="en-US" altLang="ko-KR" sz="800" dirty="0" smtClean="0">
              <a:latin typeface="맑은 고딕" pitchFamily="50" charset="-127"/>
              <a:ea typeface="맑은 고딕" pitchFamily="50" charset="-127"/>
            </a:rPr>
          </a:br>
          <a:r>
            <a:rPr lang="en-US" altLang="ko-KR" sz="800" b="1" dirty="0" smtClean="0">
              <a:latin typeface="맑은 고딕" pitchFamily="50" charset="-127"/>
              <a:ea typeface="맑은 고딕" pitchFamily="50" charset="-127"/>
            </a:rPr>
            <a:t>  2. </a:t>
          </a:r>
          <a:r>
            <a:rPr lang="ko-KR" altLang="en-US" sz="800" b="1" dirty="0" smtClean="0">
              <a:latin typeface="맑은 고딕" pitchFamily="50" charset="-127"/>
              <a:ea typeface="맑은 고딕" pitchFamily="50" charset="-127"/>
            </a:rPr>
            <a:t>세트 생성 기능</a:t>
          </a:r>
          <a:r>
            <a:rPr lang="en-US" altLang="ko-KR" sz="800" dirty="0" smtClean="0">
              <a:latin typeface="맑은 고딕" pitchFamily="50" charset="-127"/>
              <a:ea typeface="맑은 고딕" pitchFamily="50" charset="-127"/>
            </a:rPr>
            <a:t/>
          </a:r>
          <a:br>
            <a:rPr lang="en-US" altLang="ko-KR" sz="800" dirty="0" smtClean="0">
              <a:latin typeface="맑은 고딕" pitchFamily="50" charset="-127"/>
              <a:ea typeface="맑은 고딕" pitchFamily="50" charset="-127"/>
            </a:rPr>
          </a:br>
          <a:r>
            <a:rPr lang="en-US" altLang="ko-KR" sz="800" dirty="0" smtClean="0">
              <a:latin typeface="맑은 고딕" pitchFamily="50" charset="-127"/>
              <a:ea typeface="맑은 고딕" pitchFamily="50" charset="-127"/>
            </a:rPr>
            <a:t>    -&gt; </a:t>
          </a:r>
          <a:r>
            <a:rPr lang="ko-KR" altLang="en-US" sz="800" dirty="0" smtClean="0">
              <a:latin typeface="맑은 고딕" pitchFamily="50" charset="-127"/>
              <a:ea typeface="맑은 고딕" pitchFamily="50" charset="-127"/>
            </a:rPr>
            <a:t>세트 정보 입력</a:t>
          </a:r>
          <a:r>
            <a:rPr lang="en-US" altLang="ko-KR" sz="800" dirty="0" smtClean="0">
              <a:latin typeface="맑은 고딕" pitchFamily="50" charset="-127"/>
              <a:ea typeface="맑은 고딕" pitchFamily="50" charset="-127"/>
            </a:rPr>
            <a:t/>
          </a:r>
          <a:br>
            <a:rPr lang="en-US" altLang="ko-KR" sz="800" dirty="0" smtClean="0">
              <a:latin typeface="맑은 고딕" pitchFamily="50" charset="-127"/>
              <a:ea typeface="맑은 고딕" pitchFamily="50" charset="-127"/>
            </a:rPr>
          </a:br>
          <a:r>
            <a:rPr lang="en-US" altLang="ko-KR" sz="800" dirty="0" smtClean="0">
              <a:latin typeface="맑은 고딕" pitchFamily="50" charset="-127"/>
              <a:ea typeface="맑은 고딕" pitchFamily="50" charset="-127"/>
            </a:rPr>
            <a:t>    -&gt; </a:t>
          </a:r>
          <a:r>
            <a:rPr lang="ko-KR" altLang="en-US" sz="800" dirty="0" smtClean="0">
              <a:latin typeface="맑은 고딕" pitchFamily="50" charset="-127"/>
              <a:ea typeface="맑은 고딕" pitchFamily="50" charset="-127"/>
            </a:rPr>
            <a:t>문제 추가 기능</a:t>
          </a:r>
          <a:endParaRPr lang="en-US" altLang="ko-KR" sz="800" dirty="0" smtClean="0">
            <a:latin typeface="맑은 고딕" pitchFamily="50" charset="-127"/>
            <a:ea typeface="맑은 고딕" pitchFamily="50" charset="-127"/>
          </a:endParaRPr>
        </a:p>
        <a:p>
          <a:pPr algn="l" latinLnBrk="1">
            <a:lnSpc>
              <a:spcPct val="100000"/>
            </a:lnSpc>
          </a:pPr>
          <a:r>
            <a:rPr lang="en-US" altLang="ko-KR" sz="800" dirty="0" smtClean="0">
              <a:latin typeface="맑은 고딕" pitchFamily="50" charset="-127"/>
              <a:ea typeface="맑은 고딕" pitchFamily="50" charset="-127"/>
            </a:rPr>
            <a:t/>
          </a:r>
          <a:br>
            <a:rPr lang="en-US" altLang="ko-KR" sz="800" dirty="0" smtClean="0">
              <a:latin typeface="맑은 고딕" pitchFamily="50" charset="-127"/>
              <a:ea typeface="맑은 고딕" pitchFamily="50" charset="-127"/>
            </a:rPr>
          </a:br>
          <a:r>
            <a:rPr lang="en-US" altLang="ko-KR" sz="800" b="1" dirty="0" smtClean="0">
              <a:latin typeface="맑은 고딕" pitchFamily="50" charset="-127"/>
              <a:ea typeface="맑은 고딕" pitchFamily="50" charset="-127"/>
            </a:rPr>
            <a:t>  3. </a:t>
          </a:r>
          <a:r>
            <a:rPr lang="ko-KR" altLang="en-US" sz="800" b="1" dirty="0" smtClean="0">
              <a:latin typeface="맑은 고딕" pitchFamily="50" charset="-127"/>
              <a:ea typeface="맑은 고딕" pitchFamily="50" charset="-127"/>
            </a:rPr>
            <a:t>세트 공부 기능</a:t>
          </a:r>
          <a:r>
            <a:rPr lang="en-US" altLang="ko-KR" sz="800" dirty="0" smtClean="0">
              <a:latin typeface="맑은 고딕" pitchFamily="50" charset="-127"/>
              <a:ea typeface="맑은 고딕" pitchFamily="50" charset="-127"/>
            </a:rPr>
            <a:t/>
          </a:r>
          <a:br>
            <a:rPr lang="en-US" altLang="ko-KR" sz="800" dirty="0" smtClean="0">
              <a:latin typeface="맑은 고딕" pitchFamily="50" charset="-127"/>
              <a:ea typeface="맑은 고딕" pitchFamily="50" charset="-127"/>
            </a:rPr>
          </a:br>
          <a:r>
            <a:rPr lang="en-US" altLang="ko-KR" sz="800" dirty="0" smtClean="0">
              <a:latin typeface="맑은 고딕" pitchFamily="50" charset="-127"/>
              <a:ea typeface="맑은 고딕" pitchFamily="50" charset="-127"/>
            </a:rPr>
            <a:t>    -&gt; </a:t>
          </a:r>
          <a:r>
            <a:rPr lang="ko-KR" altLang="en-US" sz="800" dirty="0" smtClean="0">
              <a:latin typeface="맑은 고딕" pitchFamily="50" charset="-127"/>
              <a:ea typeface="맑은 고딕" pitchFamily="50" charset="-127"/>
            </a:rPr>
            <a:t>모드 활용 기능</a:t>
          </a:r>
          <a:endParaRPr lang="en-US" altLang="ko-KR" sz="800" dirty="0" smtClean="0">
            <a:latin typeface="맑은 고딕" pitchFamily="50" charset="-127"/>
            <a:ea typeface="맑은 고딕" pitchFamily="50" charset="-127"/>
          </a:endParaRPr>
        </a:p>
        <a:p>
          <a:pPr algn="l" latinLnBrk="1">
            <a:lnSpc>
              <a:spcPct val="100000"/>
            </a:lnSpc>
          </a:pPr>
          <a:r>
            <a:rPr lang="en-US" altLang="ko-KR" sz="800" dirty="0" smtClean="0">
              <a:latin typeface="맑은 고딕" pitchFamily="50" charset="-127"/>
              <a:ea typeface="맑은 고딕" pitchFamily="50" charset="-127"/>
            </a:rPr>
            <a:t/>
          </a:r>
          <a:br>
            <a:rPr lang="en-US" altLang="ko-KR" sz="800" dirty="0" smtClean="0">
              <a:latin typeface="맑은 고딕" pitchFamily="50" charset="-127"/>
              <a:ea typeface="맑은 고딕" pitchFamily="50" charset="-127"/>
            </a:rPr>
          </a:br>
          <a:r>
            <a:rPr lang="en-US" altLang="ko-KR" sz="800" b="1" dirty="0" smtClean="0">
              <a:latin typeface="맑은 고딕" pitchFamily="50" charset="-127"/>
              <a:ea typeface="맑은 고딕" pitchFamily="50" charset="-127"/>
            </a:rPr>
            <a:t>  4. </a:t>
          </a:r>
          <a:r>
            <a:rPr lang="ko-KR" altLang="en-US" sz="800" b="1" dirty="0" smtClean="0">
              <a:latin typeface="맑은 고딕" pitchFamily="50" charset="-127"/>
              <a:ea typeface="맑은 고딕" pitchFamily="50" charset="-127"/>
            </a:rPr>
            <a:t>보고서 기능</a:t>
          </a:r>
          <a:endParaRPr lang="en-US" altLang="ko-KR" sz="800" b="1" dirty="0" smtClean="0">
            <a:latin typeface="맑은 고딕" pitchFamily="50" charset="-127"/>
            <a:ea typeface="맑은 고딕" pitchFamily="50" charset="-127"/>
          </a:endParaRPr>
        </a:p>
        <a:p>
          <a:pPr algn="l" latinLnBrk="1">
            <a:lnSpc>
              <a:spcPct val="100000"/>
            </a:lnSpc>
          </a:pPr>
          <a:r>
            <a:rPr lang="en-US" altLang="ko-KR" sz="800" dirty="0" smtClean="0">
              <a:latin typeface="맑은 고딕" pitchFamily="50" charset="-127"/>
              <a:ea typeface="맑은 고딕" pitchFamily="50" charset="-127"/>
            </a:rPr>
            <a:t/>
          </a:r>
          <a:br>
            <a:rPr lang="en-US" altLang="ko-KR" sz="800" dirty="0" smtClean="0">
              <a:latin typeface="맑은 고딕" pitchFamily="50" charset="-127"/>
              <a:ea typeface="맑은 고딕" pitchFamily="50" charset="-127"/>
            </a:rPr>
          </a:br>
          <a:r>
            <a:rPr lang="en-US" altLang="ko-KR" sz="800" b="1" dirty="0" smtClean="0">
              <a:latin typeface="맑은 고딕" pitchFamily="50" charset="-127"/>
              <a:ea typeface="맑은 고딕" pitchFamily="50" charset="-127"/>
            </a:rPr>
            <a:t>  5. </a:t>
          </a:r>
          <a:r>
            <a:rPr lang="ko-KR" altLang="en-US" sz="800" b="1" dirty="0" smtClean="0">
              <a:latin typeface="맑은 고딕" pitchFamily="50" charset="-127"/>
              <a:ea typeface="맑은 고딕" pitchFamily="50" charset="-127"/>
            </a:rPr>
            <a:t>게시글 업로드 기능</a:t>
          </a:r>
          <a:endParaRPr lang="en-US" altLang="ko-KR" sz="800" b="1" dirty="0" smtClean="0">
            <a:latin typeface="맑은 고딕" pitchFamily="50" charset="-127"/>
            <a:ea typeface="맑은 고딕" pitchFamily="50" charset="-127"/>
          </a:endParaRPr>
        </a:p>
        <a:p>
          <a:pPr algn="l" latinLnBrk="1">
            <a:lnSpc>
              <a:spcPct val="100000"/>
            </a:lnSpc>
          </a:pPr>
          <a:r>
            <a:rPr lang="en-US" altLang="ko-KR" sz="800" dirty="0" smtClean="0">
              <a:latin typeface="맑은 고딕" pitchFamily="50" charset="-127"/>
              <a:ea typeface="맑은 고딕" pitchFamily="50" charset="-127"/>
            </a:rPr>
            <a:t/>
          </a:r>
          <a:br>
            <a:rPr lang="en-US" altLang="ko-KR" sz="800" dirty="0" smtClean="0">
              <a:latin typeface="맑은 고딕" pitchFamily="50" charset="-127"/>
              <a:ea typeface="맑은 고딕" pitchFamily="50" charset="-127"/>
            </a:rPr>
          </a:br>
          <a:r>
            <a:rPr lang="en-US" altLang="ko-KR" sz="800" dirty="0" smtClean="0">
              <a:latin typeface="맑은 고딕" pitchFamily="50" charset="-127"/>
              <a:ea typeface="맑은 고딕" pitchFamily="50" charset="-127"/>
            </a:rPr>
            <a:t> </a:t>
          </a:r>
          <a:r>
            <a:rPr lang="en-US" altLang="ko-KR" sz="800" b="1" dirty="0" smtClean="0">
              <a:latin typeface="맑은 고딕" pitchFamily="50" charset="-127"/>
              <a:ea typeface="맑은 고딕" pitchFamily="50" charset="-127"/>
            </a:rPr>
            <a:t> 6. </a:t>
          </a:r>
          <a:r>
            <a:rPr lang="ko-KR" altLang="en-US" sz="800" b="1" dirty="0" smtClean="0">
              <a:latin typeface="맑은 고딕" pitchFamily="50" charset="-127"/>
              <a:ea typeface="맑은 고딕" pitchFamily="50" charset="-127"/>
            </a:rPr>
            <a:t>설정기능</a:t>
          </a:r>
          <a:endParaRPr lang="ko-KR" altLang="en-US" sz="800" b="1" dirty="0">
            <a:latin typeface="맑은 고딕" pitchFamily="50" charset="-127"/>
            <a:ea typeface="맑은 고딕" pitchFamily="50" charset="-127"/>
          </a:endParaRPr>
        </a:p>
      </dgm:t>
    </dgm:pt>
    <dgm:pt modelId="{51FE0930-D7A6-40F4-BF0F-8C943B14B748}" type="parTrans" cxnId="{52732AA9-02E9-4640-9CB3-4679A92666F9}">
      <dgm:prSet/>
      <dgm:spPr>
        <a:ln>
          <a:solidFill>
            <a:srgbClr val="71B8BA"/>
          </a:solidFill>
        </a:ln>
      </dgm:spPr>
      <dgm:t>
        <a:bodyPr/>
        <a:lstStyle/>
        <a:p>
          <a:pPr latinLnBrk="1"/>
          <a:endParaRPr lang="ko-KR" altLang="en-US" dirty="0">
            <a:latin typeface="맑은 고딕" pitchFamily="50" charset="-127"/>
            <a:ea typeface="맑은 고딕" pitchFamily="50" charset="-127"/>
          </a:endParaRPr>
        </a:p>
      </dgm:t>
    </dgm:pt>
    <dgm:pt modelId="{32079336-6B11-4684-A175-D18D5A4907D1}" type="sibTrans" cxnId="{52732AA9-02E9-4640-9CB3-4679A92666F9}">
      <dgm:prSet/>
      <dgm:spPr/>
      <dgm:t>
        <a:bodyPr/>
        <a:lstStyle/>
        <a:p>
          <a:pPr latinLnBrk="1"/>
          <a:endParaRPr lang="ko-KR" altLang="en-US">
            <a:latin typeface="맑은 고딕" pitchFamily="50" charset="-127"/>
            <a:ea typeface="맑은 고딕" pitchFamily="50" charset="-127"/>
          </a:endParaRPr>
        </a:p>
      </dgm:t>
    </dgm:pt>
    <dgm:pt modelId="{7DAA0F37-1E74-45DC-B73A-A43093223F56}" type="asst">
      <dgm:prSet phldrT="[텍스트]" custT="1"/>
      <dgm:spPr>
        <a:ln>
          <a:solidFill>
            <a:srgbClr val="71B8BA"/>
          </a:solidFill>
        </a:ln>
      </dgm:spPr>
      <dgm:t>
        <a:bodyPr/>
        <a:lstStyle/>
        <a:p>
          <a:pPr latinLnBrk="1"/>
          <a:r>
            <a:rPr lang="ko-KR" altLang="en-US" sz="1000" b="1" dirty="0" smtClean="0">
              <a:latin typeface="맑은 고딕" pitchFamily="50" charset="-127"/>
              <a:ea typeface="맑은 고딕" pitchFamily="50" charset="-127"/>
            </a:rPr>
            <a:t>관리자 계정 로그인</a:t>
          </a:r>
          <a:endParaRPr lang="ko-KR" altLang="en-US" sz="1000" b="1" dirty="0">
            <a:latin typeface="맑은 고딕" pitchFamily="50" charset="-127"/>
            <a:ea typeface="맑은 고딕" pitchFamily="50" charset="-127"/>
          </a:endParaRPr>
        </a:p>
      </dgm:t>
    </dgm:pt>
    <dgm:pt modelId="{6FB8ED3C-56D1-494F-8782-848B13D038A5}" type="parTrans" cxnId="{A449EC91-682B-49F2-A2E3-BB4790EDFB95}">
      <dgm:prSet/>
      <dgm:spPr>
        <a:ln>
          <a:solidFill>
            <a:srgbClr val="71B8BA"/>
          </a:solidFill>
        </a:ln>
      </dgm:spPr>
      <dgm:t>
        <a:bodyPr/>
        <a:lstStyle/>
        <a:p>
          <a:pPr latinLnBrk="1"/>
          <a:endParaRPr lang="ko-KR" altLang="en-US" dirty="0">
            <a:latin typeface="맑은 고딕" pitchFamily="50" charset="-127"/>
            <a:ea typeface="맑은 고딕" pitchFamily="50" charset="-127"/>
          </a:endParaRPr>
        </a:p>
      </dgm:t>
    </dgm:pt>
    <dgm:pt modelId="{6E8B15F0-29BF-4C0D-84DA-B8AAB37124D7}" type="sibTrans" cxnId="{A449EC91-682B-49F2-A2E3-BB4790EDFB95}">
      <dgm:prSet/>
      <dgm:spPr/>
      <dgm:t>
        <a:bodyPr/>
        <a:lstStyle/>
        <a:p>
          <a:pPr latinLnBrk="1"/>
          <a:endParaRPr lang="ko-KR" altLang="en-US">
            <a:latin typeface="맑은 고딕" pitchFamily="50" charset="-127"/>
            <a:ea typeface="맑은 고딕" pitchFamily="50" charset="-127"/>
          </a:endParaRPr>
        </a:p>
      </dgm:t>
    </dgm:pt>
    <dgm:pt modelId="{FA103F57-6F70-43E3-B32A-18667ED4CA29}" type="asst">
      <dgm:prSet phldrT="[텍스트]" custT="1"/>
      <dgm:spPr>
        <a:ln>
          <a:solidFill>
            <a:srgbClr val="71B8BA"/>
          </a:solidFill>
        </a:ln>
      </dgm:spPr>
      <dgm:t>
        <a:bodyPr/>
        <a:lstStyle/>
        <a:p>
          <a:pPr algn="l" latinLnBrk="1">
            <a:lnSpc>
              <a:spcPct val="100000"/>
            </a:lnSpc>
          </a:pPr>
          <a:r>
            <a:rPr lang="en-US" altLang="ko-KR" sz="800" b="1" dirty="0" smtClean="0">
              <a:latin typeface="맑은 고딕" pitchFamily="50" charset="-127"/>
              <a:ea typeface="맑은 고딕" pitchFamily="50" charset="-127"/>
            </a:rPr>
            <a:t>  1. </a:t>
          </a:r>
          <a:r>
            <a:rPr lang="ko-KR" altLang="en-US" sz="800" b="1" dirty="0" smtClean="0">
              <a:latin typeface="맑은 고딕" pitchFamily="50" charset="-127"/>
              <a:ea typeface="맑은 고딕" pitchFamily="50" charset="-127"/>
            </a:rPr>
            <a:t>회원관리</a:t>
          </a:r>
          <a:endParaRPr lang="en-US" altLang="ko-KR" sz="800" b="1" dirty="0" smtClean="0">
            <a:latin typeface="맑은 고딕" pitchFamily="50" charset="-127"/>
            <a:ea typeface="맑은 고딕" pitchFamily="50" charset="-127"/>
          </a:endParaRPr>
        </a:p>
        <a:p>
          <a:pPr algn="l" latinLnBrk="1">
            <a:lnSpc>
              <a:spcPct val="100000"/>
            </a:lnSpc>
          </a:pPr>
          <a:r>
            <a:rPr lang="en-US" altLang="ko-KR" sz="800" dirty="0" smtClean="0">
              <a:latin typeface="맑은 고딕" pitchFamily="50" charset="-127"/>
              <a:ea typeface="맑은 고딕" pitchFamily="50" charset="-127"/>
            </a:rPr>
            <a:t>    -&gt; </a:t>
          </a:r>
          <a:r>
            <a:rPr lang="ko-KR" altLang="en-US" sz="800" dirty="0" smtClean="0">
              <a:latin typeface="맑은 고딕" pitchFamily="50" charset="-127"/>
              <a:ea typeface="맑은 고딕" pitchFamily="50" charset="-127"/>
            </a:rPr>
            <a:t>회원명단 관리</a:t>
          </a:r>
          <a:endParaRPr lang="en-US" altLang="ko-KR" sz="800" dirty="0" smtClean="0">
            <a:latin typeface="맑은 고딕" pitchFamily="50" charset="-127"/>
            <a:ea typeface="맑은 고딕" pitchFamily="50" charset="-127"/>
          </a:endParaRPr>
        </a:p>
        <a:p>
          <a:pPr algn="l" latinLnBrk="1">
            <a:lnSpc>
              <a:spcPct val="100000"/>
            </a:lnSpc>
          </a:pPr>
          <a:r>
            <a:rPr lang="en-US" altLang="ko-KR" sz="800" dirty="0" smtClean="0">
              <a:latin typeface="맑은 고딕" pitchFamily="50" charset="-127"/>
              <a:ea typeface="맑은 고딕" pitchFamily="50" charset="-127"/>
            </a:rPr>
            <a:t/>
          </a:r>
          <a:br>
            <a:rPr lang="en-US" altLang="ko-KR" sz="800" dirty="0" smtClean="0">
              <a:latin typeface="맑은 고딕" pitchFamily="50" charset="-127"/>
              <a:ea typeface="맑은 고딕" pitchFamily="50" charset="-127"/>
            </a:rPr>
          </a:br>
          <a:r>
            <a:rPr lang="en-US" altLang="ko-KR" sz="800" b="1" dirty="0" smtClean="0">
              <a:latin typeface="맑은 고딕" pitchFamily="50" charset="-127"/>
              <a:ea typeface="맑은 고딕" pitchFamily="50" charset="-127"/>
            </a:rPr>
            <a:t>  2. </a:t>
          </a:r>
          <a:r>
            <a:rPr lang="ko-KR" altLang="en-US" sz="800" b="1" dirty="0" smtClean="0">
              <a:latin typeface="맑은 고딕" pitchFamily="50" charset="-127"/>
              <a:ea typeface="맑은 고딕" pitchFamily="50" charset="-127"/>
            </a:rPr>
            <a:t>세트 게시글 관리</a:t>
          </a:r>
          <a:endParaRPr lang="en-US" altLang="ko-KR" sz="800" b="1" dirty="0" smtClean="0">
            <a:latin typeface="맑은 고딕" pitchFamily="50" charset="-127"/>
            <a:ea typeface="맑은 고딕" pitchFamily="50" charset="-127"/>
          </a:endParaRPr>
        </a:p>
        <a:p>
          <a:pPr algn="l" latinLnBrk="1">
            <a:lnSpc>
              <a:spcPct val="100000"/>
            </a:lnSpc>
          </a:pPr>
          <a:r>
            <a:rPr lang="en-US" altLang="ko-KR" sz="800" dirty="0" smtClean="0">
              <a:latin typeface="맑은 고딕" pitchFamily="50" charset="-127"/>
              <a:ea typeface="맑은 고딕" pitchFamily="50" charset="-127"/>
            </a:rPr>
            <a:t>    -&gt; </a:t>
          </a:r>
          <a:r>
            <a:rPr lang="ko-KR" altLang="en-US" sz="800" dirty="0" smtClean="0">
              <a:latin typeface="맑은 고딕" pitchFamily="50" charset="-127"/>
              <a:ea typeface="맑은 고딕" pitchFamily="50" charset="-127"/>
            </a:rPr>
            <a:t>댓글 관리</a:t>
          </a:r>
          <a:endParaRPr lang="en-US" altLang="ko-KR" sz="800" dirty="0" smtClean="0">
            <a:latin typeface="맑은 고딕" pitchFamily="50" charset="-127"/>
            <a:ea typeface="맑은 고딕" pitchFamily="50" charset="-127"/>
          </a:endParaRPr>
        </a:p>
        <a:p>
          <a:pPr algn="l" latinLnBrk="1">
            <a:lnSpc>
              <a:spcPct val="100000"/>
            </a:lnSpc>
          </a:pPr>
          <a:endParaRPr lang="en-US" altLang="ko-KR" sz="800" dirty="0" smtClean="0">
            <a:latin typeface="맑은 고딕" pitchFamily="50" charset="-127"/>
            <a:ea typeface="맑은 고딕" pitchFamily="50" charset="-127"/>
          </a:endParaRPr>
        </a:p>
        <a:p>
          <a:pPr algn="l" latinLnBrk="1">
            <a:lnSpc>
              <a:spcPct val="100000"/>
            </a:lnSpc>
          </a:pPr>
          <a:r>
            <a:rPr lang="en-US" altLang="ko-KR" sz="800" b="1" dirty="0" smtClean="0">
              <a:latin typeface="맑은 고딕" pitchFamily="50" charset="-127"/>
              <a:ea typeface="맑은 고딕" pitchFamily="50" charset="-127"/>
            </a:rPr>
            <a:t>  3. </a:t>
          </a:r>
          <a:r>
            <a:rPr lang="ko-KR" altLang="en-US" sz="800" b="1" dirty="0" smtClean="0">
              <a:latin typeface="맑은 고딕" pitchFamily="50" charset="-127"/>
              <a:ea typeface="맑은 고딕" pitchFamily="50" charset="-127"/>
            </a:rPr>
            <a:t>설정</a:t>
          </a:r>
          <a:endParaRPr lang="en-US" altLang="ko-KR" sz="800" b="1" dirty="0" smtClean="0">
            <a:latin typeface="맑은 고딕" pitchFamily="50" charset="-127"/>
            <a:ea typeface="맑은 고딕" pitchFamily="50" charset="-127"/>
          </a:endParaRPr>
        </a:p>
        <a:p>
          <a:pPr algn="l" latinLnBrk="1">
            <a:lnSpc>
              <a:spcPct val="100000"/>
            </a:lnSpc>
          </a:pPr>
          <a:r>
            <a:rPr lang="en-US" altLang="ko-KR" sz="800" dirty="0" smtClean="0">
              <a:latin typeface="맑은 고딕" pitchFamily="50" charset="-127"/>
              <a:ea typeface="맑은 고딕" pitchFamily="50" charset="-127"/>
            </a:rPr>
            <a:t/>
          </a:r>
          <a:br>
            <a:rPr lang="en-US" altLang="ko-KR" sz="800" dirty="0" smtClean="0">
              <a:latin typeface="맑은 고딕" pitchFamily="50" charset="-127"/>
              <a:ea typeface="맑은 고딕" pitchFamily="50" charset="-127"/>
            </a:rPr>
          </a:br>
          <a:endParaRPr lang="ko-KR" altLang="en-US" sz="800" dirty="0">
            <a:latin typeface="맑은 고딕" pitchFamily="50" charset="-127"/>
            <a:ea typeface="맑은 고딕" pitchFamily="50" charset="-127"/>
          </a:endParaRPr>
        </a:p>
      </dgm:t>
    </dgm:pt>
    <dgm:pt modelId="{A75B6BF8-93ED-4099-A5F9-883F96127B48}" type="parTrans" cxnId="{4D49CA24-5B2C-40F0-A0FD-8CEA5A368F1A}">
      <dgm:prSet/>
      <dgm:spPr>
        <a:ln>
          <a:solidFill>
            <a:srgbClr val="71B8BA"/>
          </a:solidFill>
        </a:ln>
      </dgm:spPr>
      <dgm:t>
        <a:bodyPr/>
        <a:lstStyle/>
        <a:p>
          <a:pPr latinLnBrk="1"/>
          <a:endParaRPr lang="ko-KR" altLang="en-US" dirty="0">
            <a:latin typeface="맑은 고딕" pitchFamily="50" charset="-127"/>
            <a:ea typeface="맑은 고딕" pitchFamily="50" charset="-127"/>
          </a:endParaRPr>
        </a:p>
      </dgm:t>
    </dgm:pt>
    <dgm:pt modelId="{C2E0293F-CEF0-4B94-ABFC-A43AF80D9FBF}" type="sibTrans" cxnId="{4D49CA24-5B2C-40F0-A0FD-8CEA5A368F1A}">
      <dgm:prSet/>
      <dgm:spPr/>
      <dgm:t>
        <a:bodyPr/>
        <a:lstStyle/>
        <a:p>
          <a:pPr latinLnBrk="1"/>
          <a:endParaRPr lang="ko-KR" altLang="en-US">
            <a:latin typeface="맑은 고딕" pitchFamily="50" charset="-127"/>
            <a:ea typeface="맑은 고딕" pitchFamily="50" charset="-127"/>
          </a:endParaRPr>
        </a:p>
      </dgm:t>
    </dgm:pt>
    <dgm:pt modelId="{76AC6B7C-2B45-4AF4-94EA-32F2652E80E0}" type="pres">
      <dgm:prSet presAssocID="{DE2E8AEB-C87F-4D77-96B7-EE2F650A243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F4448CC-BCDD-4A49-B29D-772DA32A4033}" type="pres">
      <dgm:prSet presAssocID="{2AAA27B1-61C4-4D5D-9919-B2339B01F259}" presName="hierRoot1" presStyleCnt="0">
        <dgm:presLayoutVars>
          <dgm:hierBranch val="hang"/>
        </dgm:presLayoutVars>
      </dgm:prSet>
      <dgm:spPr/>
    </dgm:pt>
    <dgm:pt modelId="{47AA361F-EE61-4D84-84CD-1124CBC4F5F6}" type="pres">
      <dgm:prSet presAssocID="{2AAA27B1-61C4-4D5D-9919-B2339B01F259}" presName="rootComposite1" presStyleCnt="0"/>
      <dgm:spPr/>
    </dgm:pt>
    <dgm:pt modelId="{E9B28AE8-CDE2-48FB-B2DF-B7D9EE258EF0}" type="pres">
      <dgm:prSet presAssocID="{2AAA27B1-61C4-4D5D-9919-B2339B01F259}" presName="rootText1" presStyleLbl="node0" presStyleIdx="0" presStyleCnt="1" custScaleX="178386" custScaleY="59089" custLinFactNeighborX="1621" custLinFactNeighborY="3140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CE4799C-6F40-457D-A5A8-ECC3B0593978}" type="pres">
      <dgm:prSet presAssocID="{2AAA27B1-61C4-4D5D-9919-B2339B01F259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9DCABB13-4132-44B3-8804-701F9C95CEDE}" type="pres">
      <dgm:prSet presAssocID="{2AAA27B1-61C4-4D5D-9919-B2339B01F259}" presName="hierChild2" presStyleCnt="0"/>
      <dgm:spPr/>
    </dgm:pt>
    <dgm:pt modelId="{D97BD724-C5D5-4208-AEB7-A5A6B3CAA952}" type="pres">
      <dgm:prSet presAssocID="{2AAA27B1-61C4-4D5D-9919-B2339B01F259}" presName="hierChild3" presStyleCnt="0"/>
      <dgm:spPr/>
    </dgm:pt>
    <dgm:pt modelId="{4FE34D39-9834-44B8-A61B-9D9F429C854F}" type="pres">
      <dgm:prSet presAssocID="{3C4A46DD-534E-4E19-A7AE-D322F81E1033}" presName="Name111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47F4265C-E03B-4BBC-AF34-7999A389B003}" type="pres">
      <dgm:prSet presAssocID="{3C1CCFD8-7FC9-4195-BB19-FA2688CF67A7}" presName="hierRoot3" presStyleCnt="0">
        <dgm:presLayoutVars>
          <dgm:hierBranch val="hang"/>
        </dgm:presLayoutVars>
      </dgm:prSet>
      <dgm:spPr/>
    </dgm:pt>
    <dgm:pt modelId="{D951202A-DC18-479D-8453-B0AE3E9CCBDD}" type="pres">
      <dgm:prSet presAssocID="{3C1CCFD8-7FC9-4195-BB19-FA2688CF67A7}" presName="rootComposite3" presStyleCnt="0"/>
      <dgm:spPr/>
    </dgm:pt>
    <dgm:pt modelId="{C9C73AA6-7D35-4970-BE83-4A05C7D4B0F1}" type="pres">
      <dgm:prSet presAssocID="{3C1CCFD8-7FC9-4195-BB19-FA2688CF67A7}" presName="rootText3" presStyleLbl="asst1" presStyleIdx="0" presStyleCnt="6" custScaleX="166077" custScaleY="112748" custLinFactNeighborX="-94101" custLinFactNeighborY="-484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FBACDAD-03BD-44CB-9C1B-FE6CD7DC7B92}" type="pres">
      <dgm:prSet presAssocID="{3C1CCFD8-7FC9-4195-BB19-FA2688CF67A7}" presName="rootConnector3" presStyleLbl="asst1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76DB23FE-52FC-4838-9643-37BF1F6DA5BF}" type="pres">
      <dgm:prSet presAssocID="{3C1CCFD8-7FC9-4195-BB19-FA2688CF67A7}" presName="hierChild6" presStyleCnt="0"/>
      <dgm:spPr/>
    </dgm:pt>
    <dgm:pt modelId="{4D794DB5-25EC-43B4-91FE-6F63F06EF6A5}" type="pres">
      <dgm:prSet presAssocID="{3C1CCFD8-7FC9-4195-BB19-FA2688CF67A7}" presName="hierChild7" presStyleCnt="0"/>
      <dgm:spPr/>
    </dgm:pt>
    <dgm:pt modelId="{CC3A9A04-CE1A-4CAE-92D5-C88AC8B8E92B}" type="pres">
      <dgm:prSet presAssocID="{135C55F3-23FA-4B75-A524-7DDDB9EC3B99}" presName="Name111" presStyleLbl="parChTrans1D3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21E34F2D-9DDF-4386-91CF-58548B9B9E3F}" type="pres">
      <dgm:prSet presAssocID="{07F04C68-A994-493F-A393-E8B7413D4A5A}" presName="hierRoot3" presStyleCnt="0">
        <dgm:presLayoutVars>
          <dgm:hierBranch val="hang"/>
        </dgm:presLayoutVars>
      </dgm:prSet>
      <dgm:spPr/>
    </dgm:pt>
    <dgm:pt modelId="{7E1CE4A8-0297-4160-AE26-D58A6B9B95E8}" type="pres">
      <dgm:prSet presAssocID="{07F04C68-A994-493F-A393-E8B7413D4A5A}" presName="rootComposite3" presStyleCnt="0"/>
      <dgm:spPr/>
    </dgm:pt>
    <dgm:pt modelId="{BE72B800-6C3B-444A-941E-E254D36504F6}" type="pres">
      <dgm:prSet presAssocID="{07F04C68-A994-493F-A393-E8B7413D4A5A}" presName="rootText3" presStyleLbl="asst1" presStyleIdx="1" presStyleCnt="6" custScaleX="166077" custScaleY="56548" custLinFactNeighborX="87010" custLinFactNeighborY="-2923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813B0C9-3C19-4C66-9C18-D7D66939C899}" type="pres">
      <dgm:prSet presAssocID="{07F04C68-A994-493F-A393-E8B7413D4A5A}" presName="rootConnector3" presStyleLbl="asst1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9D84547D-3A56-4CD3-92DA-C06FED3F0323}" type="pres">
      <dgm:prSet presAssocID="{07F04C68-A994-493F-A393-E8B7413D4A5A}" presName="hierChild6" presStyleCnt="0"/>
      <dgm:spPr/>
    </dgm:pt>
    <dgm:pt modelId="{DF51DF63-7AFC-4303-8D99-53E00E7EE12C}" type="pres">
      <dgm:prSet presAssocID="{07F04C68-A994-493F-A393-E8B7413D4A5A}" presName="hierChild7" presStyleCnt="0"/>
      <dgm:spPr/>
    </dgm:pt>
    <dgm:pt modelId="{54ABDCB7-D3DD-4D43-8E48-D6011CE98955}" type="pres">
      <dgm:prSet presAssocID="{51FE0930-D7A6-40F4-BF0F-8C943B14B748}" presName="Name111" presStyleLbl="parChTrans1D4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65151D55-A44C-4179-AE87-18B2DA7A95F7}" type="pres">
      <dgm:prSet presAssocID="{25C8307F-210E-4034-9220-181020B07706}" presName="hierRoot3" presStyleCnt="0">
        <dgm:presLayoutVars>
          <dgm:hierBranch val="init"/>
        </dgm:presLayoutVars>
      </dgm:prSet>
      <dgm:spPr/>
    </dgm:pt>
    <dgm:pt modelId="{08E8FE82-56AB-4FBC-8871-C02054E08797}" type="pres">
      <dgm:prSet presAssocID="{25C8307F-210E-4034-9220-181020B07706}" presName="rootComposite3" presStyleCnt="0"/>
      <dgm:spPr/>
    </dgm:pt>
    <dgm:pt modelId="{EB8E42D4-9326-4704-9D28-6FD95B746D68}" type="pres">
      <dgm:prSet presAssocID="{25C8307F-210E-4034-9220-181020B07706}" presName="rootText3" presStyleLbl="asst1" presStyleIdx="2" presStyleCnt="6" custScaleX="279752" custScaleY="839286" custLinFactNeighborX="75170" custLinFactNeighborY="-1532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A1072D-A0A1-4712-B17F-EB1E82A6F9A3}" type="pres">
      <dgm:prSet presAssocID="{25C8307F-210E-4034-9220-181020B07706}" presName="rootConnector3" presStyleLbl="asst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240436F7-4245-4BF9-BFD5-2612238EE0EE}" type="pres">
      <dgm:prSet presAssocID="{25C8307F-210E-4034-9220-181020B07706}" presName="hierChild6" presStyleCnt="0"/>
      <dgm:spPr/>
    </dgm:pt>
    <dgm:pt modelId="{CC24A076-FDB6-46FD-B7C9-DDABCC2A81CE}" type="pres">
      <dgm:prSet presAssocID="{25C8307F-210E-4034-9220-181020B07706}" presName="hierChild7" presStyleCnt="0"/>
      <dgm:spPr/>
    </dgm:pt>
    <dgm:pt modelId="{5BF8DB93-6CB5-4C44-9A0C-9A527811FFF8}" type="pres">
      <dgm:prSet presAssocID="{96938291-45E8-4B6B-9B4B-2AF072DA2CCA}" presName="Name111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366BA072-4DAA-4F23-8B54-4E30BE555EAE}" type="pres">
      <dgm:prSet presAssocID="{28240D40-18BF-4349-A6B1-3C35CE87568F}" presName="hierRoot3" presStyleCnt="0">
        <dgm:presLayoutVars>
          <dgm:hierBranch val="hang"/>
        </dgm:presLayoutVars>
      </dgm:prSet>
      <dgm:spPr/>
    </dgm:pt>
    <dgm:pt modelId="{357F6359-F114-4702-8D66-7B4F8D375EE9}" type="pres">
      <dgm:prSet presAssocID="{28240D40-18BF-4349-A6B1-3C35CE87568F}" presName="rootComposite3" presStyleCnt="0"/>
      <dgm:spPr/>
    </dgm:pt>
    <dgm:pt modelId="{8C4FFBC0-5CB0-4BE2-A54C-1D7F421644D8}" type="pres">
      <dgm:prSet presAssocID="{28240D40-18BF-4349-A6B1-3C35CE87568F}" presName="rootText3" presStyleLbl="asst1" presStyleIdx="3" presStyleCnt="6" custScaleX="166079" custScaleY="112748" custLinFactX="-99795" custLinFactNeighborX="-100000" custLinFactNeighborY="-484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C47B2BE-C9DA-4E87-9C9C-75F1D2922A11}" type="pres">
      <dgm:prSet presAssocID="{28240D40-18BF-4349-A6B1-3C35CE87568F}" presName="rootConnector3" presStyleLbl="asst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6B35F04B-D59B-4428-8F2D-EC58DB2F9074}" type="pres">
      <dgm:prSet presAssocID="{28240D40-18BF-4349-A6B1-3C35CE87568F}" presName="hierChild6" presStyleCnt="0"/>
      <dgm:spPr/>
    </dgm:pt>
    <dgm:pt modelId="{DFBE20B5-F401-4A1D-905E-3CAF17F2CFEE}" type="pres">
      <dgm:prSet presAssocID="{28240D40-18BF-4349-A6B1-3C35CE87568F}" presName="hierChild7" presStyleCnt="0"/>
      <dgm:spPr/>
    </dgm:pt>
    <dgm:pt modelId="{AF75379A-1521-4E37-8D8D-10CA97C7FD1D}" type="pres">
      <dgm:prSet presAssocID="{6FB8ED3C-56D1-494F-8782-848B13D038A5}" presName="Name111" presStyleLbl="parChTrans1D3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8D3E8138-3AF5-478B-A5D0-A1F0606ACCCC}" type="pres">
      <dgm:prSet presAssocID="{7DAA0F37-1E74-45DC-B73A-A43093223F56}" presName="hierRoot3" presStyleCnt="0">
        <dgm:presLayoutVars>
          <dgm:hierBranch val="hang"/>
        </dgm:presLayoutVars>
      </dgm:prSet>
      <dgm:spPr/>
    </dgm:pt>
    <dgm:pt modelId="{1B2D55DF-BD33-4FCF-BA23-E803E4F5E34D}" type="pres">
      <dgm:prSet presAssocID="{7DAA0F37-1E74-45DC-B73A-A43093223F56}" presName="rootComposite3" presStyleCnt="0"/>
      <dgm:spPr/>
    </dgm:pt>
    <dgm:pt modelId="{6EDAA554-8288-414E-A61C-09C3F44DFF9E}" type="pres">
      <dgm:prSet presAssocID="{7DAA0F37-1E74-45DC-B73A-A43093223F56}" presName="rootText3" presStyleLbl="asst1" presStyleIdx="4" presStyleCnt="6" custScaleX="166077" custScaleY="56548" custLinFactNeighborX="-18685" custLinFactNeighborY="-3801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D4AC8BF-6327-4D91-B97D-6482E74DAEF6}" type="pres">
      <dgm:prSet presAssocID="{7DAA0F37-1E74-45DC-B73A-A43093223F56}" presName="rootConnector3" presStyleLbl="asst1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32968DF9-2364-4015-8173-5BBFF16E09E4}" type="pres">
      <dgm:prSet presAssocID="{7DAA0F37-1E74-45DC-B73A-A43093223F56}" presName="hierChild6" presStyleCnt="0"/>
      <dgm:spPr/>
    </dgm:pt>
    <dgm:pt modelId="{DD0223A6-4553-4B5D-9BB1-AC7B6DEEC6F6}" type="pres">
      <dgm:prSet presAssocID="{7DAA0F37-1E74-45DC-B73A-A43093223F56}" presName="hierChild7" presStyleCnt="0"/>
      <dgm:spPr/>
    </dgm:pt>
    <dgm:pt modelId="{1235A286-4E7C-4829-803A-F05F15D660F7}" type="pres">
      <dgm:prSet presAssocID="{A75B6BF8-93ED-4099-A5F9-883F96127B48}" presName="Name111" presStyleLbl="parChTrans1D4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678CE66B-FD9B-4429-8867-8E580C7D33C6}" type="pres">
      <dgm:prSet presAssocID="{FA103F57-6F70-43E3-B32A-18667ED4CA29}" presName="hierRoot3" presStyleCnt="0">
        <dgm:presLayoutVars>
          <dgm:hierBranch val="hang"/>
        </dgm:presLayoutVars>
      </dgm:prSet>
      <dgm:spPr/>
    </dgm:pt>
    <dgm:pt modelId="{99AAE4B0-49D1-4D3F-A246-5AD75E2A5534}" type="pres">
      <dgm:prSet presAssocID="{FA103F57-6F70-43E3-B32A-18667ED4CA29}" presName="rootComposite3" presStyleCnt="0"/>
      <dgm:spPr/>
    </dgm:pt>
    <dgm:pt modelId="{6B99910A-228E-46EF-92D6-7825BF02E997}" type="pres">
      <dgm:prSet presAssocID="{FA103F57-6F70-43E3-B32A-18667ED4CA29}" presName="rootText3" presStyleLbl="asst1" presStyleIdx="5" presStyleCnt="6" custScaleX="279752" custScaleY="839286" custLinFactNeighborX="-26422" custLinFactNeighborY="-181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8629447-AE22-4D5A-8AF7-A774EE465D38}" type="pres">
      <dgm:prSet presAssocID="{FA103F57-6F70-43E3-B32A-18667ED4CA29}" presName="rootConnector3" presStyleLbl="asst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61F8B430-06A4-4EC7-B61E-DABE93983B3B}" type="pres">
      <dgm:prSet presAssocID="{FA103F57-6F70-43E3-B32A-18667ED4CA29}" presName="hierChild6" presStyleCnt="0"/>
      <dgm:spPr/>
    </dgm:pt>
    <dgm:pt modelId="{E7C90BF2-F05C-4525-8CE7-951D98C72F93}" type="pres">
      <dgm:prSet presAssocID="{FA103F57-6F70-43E3-B32A-18667ED4CA29}" presName="hierChild7" presStyleCnt="0"/>
      <dgm:spPr/>
    </dgm:pt>
  </dgm:ptLst>
  <dgm:cxnLst>
    <dgm:cxn modelId="{41B8A78B-FA51-431E-B071-4D9DA27B2B7B}" type="presOf" srcId="{7DAA0F37-1E74-45DC-B73A-A43093223F56}" destId="{6EDAA554-8288-414E-A61C-09C3F44DFF9E}" srcOrd="0" destOrd="0" presId="urn:microsoft.com/office/officeart/2005/8/layout/orgChart1"/>
    <dgm:cxn modelId="{F5178D06-48D9-45C8-ACE0-9B6F0E6E9AE6}" type="presOf" srcId="{25C8307F-210E-4034-9220-181020B07706}" destId="{28A1072D-A0A1-4712-B17F-EB1E82A6F9A3}" srcOrd="1" destOrd="0" presId="urn:microsoft.com/office/officeart/2005/8/layout/orgChart1"/>
    <dgm:cxn modelId="{A26A9811-BFA1-45F3-888A-DB668C2907B6}" srcId="{3C1CCFD8-7FC9-4195-BB19-FA2688CF67A7}" destId="{07F04C68-A994-493F-A393-E8B7413D4A5A}" srcOrd="0" destOrd="0" parTransId="{135C55F3-23FA-4B75-A524-7DDDB9EC3B99}" sibTransId="{0FAD3A56-9D3F-42A0-A566-823FC9BA9E16}"/>
    <dgm:cxn modelId="{40755F81-0B28-4FF3-A18A-5DFD29F6D101}" type="presOf" srcId="{A75B6BF8-93ED-4099-A5F9-883F96127B48}" destId="{1235A286-4E7C-4829-803A-F05F15D660F7}" srcOrd="0" destOrd="0" presId="urn:microsoft.com/office/officeart/2005/8/layout/orgChart1"/>
    <dgm:cxn modelId="{E11E4EA8-EB7B-44E5-90BD-5101FA9A9ABE}" type="presOf" srcId="{3C1CCFD8-7FC9-4195-BB19-FA2688CF67A7}" destId="{DFBACDAD-03BD-44CB-9C1B-FE6CD7DC7B92}" srcOrd="1" destOrd="0" presId="urn:microsoft.com/office/officeart/2005/8/layout/orgChart1"/>
    <dgm:cxn modelId="{48B1A562-FB04-449E-B4B3-9052913F1303}" srcId="{2AAA27B1-61C4-4D5D-9919-B2339B01F259}" destId="{3C1CCFD8-7FC9-4195-BB19-FA2688CF67A7}" srcOrd="0" destOrd="0" parTransId="{3C4A46DD-534E-4E19-A7AE-D322F81E1033}" sibTransId="{E2C44CB6-FDB3-46B3-A56E-6A56812BC0A8}"/>
    <dgm:cxn modelId="{671BA24A-3BEE-4D23-9667-233521C9EF5E}" type="presOf" srcId="{28240D40-18BF-4349-A6B1-3C35CE87568F}" destId="{8C4FFBC0-5CB0-4BE2-A54C-1D7F421644D8}" srcOrd="0" destOrd="0" presId="urn:microsoft.com/office/officeart/2005/8/layout/orgChart1"/>
    <dgm:cxn modelId="{7919D382-9207-454E-ADDB-F728420C609D}" type="presOf" srcId="{25C8307F-210E-4034-9220-181020B07706}" destId="{EB8E42D4-9326-4704-9D28-6FD95B746D68}" srcOrd="0" destOrd="0" presId="urn:microsoft.com/office/officeart/2005/8/layout/orgChart1"/>
    <dgm:cxn modelId="{115D9A01-B6AE-48C3-B531-DA8AB6505C58}" type="presOf" srcId="{FA103F57-6F70-43E3-B32A-18667ED4CA29}" destId="{18629447-AE22-4D5A-8AF7-A774EE465D38}" srcOrd="1" destOrd="0" presId="urn:microsoft.com/office/officeart/2005/8/layout/orgChart1"/>
    <dgm:cxn modelId="{4872AE8A-F02F-4667-BB15-3496F78DAEBF}" type="presOf" srcId="{3C1CCFD8-7FC9-4195-BB19-FA2688CF67A7}" destId="{C9C73AA6-7D35-4970-BE83-4A05C7D4B0F1}" srcOrd="0" destOrd="0" presId="urn:microsoft.com/office/officeart/2005/8/layout/orgChart1"/>
    <dgm:cxn modelId="{82073BED-05FF-4E10-A898-4BA733FAFE1F}" type="presOf" srcId="{6FB8ED3C-56D1-494F-8782-848B13D038A5}" destId="{AF75379A-1521-4E37-8D8D-10CA97C7FD1D}" srcOrd="0" destOrd="0" presId="urn:microsoft.com/office/officeart/2005/8/layout/orgChart1"/>
    <dgm:cxn modelId="{9E8F2F4A-4C67-4DD7-A39C-8D5F67161442}" srcId="{2AAA27B1-61C4-4D5D-9919-B2339B01F259}" destId="{28240D40-18BF-4349-A6B1-3C35CE87568F}" srcOrd="1" destOrd="0" parTransId="{96938291-45E8-4B6B-9B4B-2AF072DA2CCA}" sibTransId="{11DD62BD-3D36-41D7-9D49-E1256440CE15}"/>
    <dgm:cxn modelId="{C6AA3F6C-614C-4F7B-81F3-8E81B717EB6F}" srcId="{DE2E8AEB-C87F-4D77-96B7-EE2F650A2430}" destId="{2AAA27B1-61C4-4D5D-9919-B2339B01F259}" srcOrd="0" destOrd="0" parTransId="{B9B29323-B7AC-4CA6-9CBC-39ACF3164F38}" sibTransId="{AA3276CB-BEE7-4785-BDAB-0FA421E20ABF}"/>
    <dgm:cxn modelId="{52732AA9-02E9-4640-9CB3-4679A92666F9}" srcId="{07F04C68-A994-493F-A393-E8B7413D4A5A}" destId="{25C8307F-210E-4034-9220-181020B07706}" srcOrd="0" destOrd="0" parTransId="{51FE0930-D7A6-40F4-BF0F-8C943B14B748}" sibTransId="{32079336-6B11-4684-A175-D18D5A4907D1}"/>
    <dgm:cxn modelId="{888FB7D1-6F07-48AB-8234-63E51D72965A}" type="presOf" srcId="{2AAA27B1-61C4-4D5D-9919-B2339B01F259}" destId="{E9B28AE8-CDE2-48FB-B2DF-B7D9EE258EF0}" srcOrd="0" destOrd="0" presId="urn:microsoft.com/office/officeart/2005/8/layout/orgChart1"/>
    <dgm:cxn modelId="{AC0C5094-7D3F-4B57-9FD7-D07318FB5B5A}" type="presOf" srcId="{51FE0930-D7A6-40F4-BF0F-8C943B14B748}" destId="{54ABDCB7-D3DD-4D43-8E48-D6011CE98955}" srcOrd="0" destOrd="0" presId="urn:microsoft.com/office/officeart/2005/8/layout/orgChart1"/>
    <dgm:cxn modelId="{E73055C1-433A-4C8C-90D5-C155D7C63B38}" type="presOf" srcId="{96938291-45E8-4B6B-9B4B-2AF072DA2CCA}" destId="{5BF8DB93-6CB5-4C44-9A0C-9A527811FFF8}" srcOrd="0" destOrd="0" presId="urn:microsoft.com/office/officeart/2005/8/layout/orgChart1"/>
    <dgm:cxn modelId="{B1BC0F3F-CAF6-491E-9067-1AC434D6386C}" type="presOf" srcId="{28240D40-18BF-4349-A6B1-3C35CE87568F}" destId="{8C47B2BE-C9DA-4E87-9C9C-75F1D2922A11}" srcOrd="1" destOrd="0" presId="urn:microsoft.com/office/officeart/2005/8/layout/orgChart1"/>
    <dgm:cxn modelId="{A449EC91-682B-49F2-A2E3-BB4790EDFB95}" srcId="{28240D40-18BF-4349-A6B1-3C35CE87568F}" destId="{7DAA0F37-1E74-45DC-B73A-A43093223F56}" srcOrd="0" destOrd="0" parTransId="{6FB8ED3C-56D1-494F-8782-848B13D038A5}" sibTransId="{6E8B15F0-29BF-4C0D-84DA-B8AAB37124D7}"/>
    <dgm:cxn modelId="{EF85697A-0D70-4816-BE89-6024984706ED}" type="presOf" srcId="{7DAA0F37-1E74-45DC-B73A-A43093223F56}" destId="{4D4AC8BF-6327-4D91-B97D-6482E74DAEF6}" srcOrd="1" destOrd="0" presId="urn:microsoft.com/office/officeart/2005/8/layout/orgChart1"/>
    <dgm:cxn modelId="{37434CC3-F531-4384-ABF7-266610644BB7}" type="presOf" srcId="{07F04C68-A994-493F-A393-E8B7413D4A5A}" destId="{5813B0C9-3C19-4C66-9C18-D7D66939C899}" srcOrd="1" destOrd="0" presId="urn:microsoft.com/office/officeart/2005/8/layout/orgChart1"/>
    <dgm:cxn modelId="{E83A7C68-710B-4A45-B8EF-FB82D8FDAFCE}" type="presOf" srcId="{135C55F3-23FA-4B75-A524-7DDDB9EC3B99}" destId="{CC3A9A04-CE1A-4CAE-92D5-C88AC8B8E92B}" srcOrd="0" destOrd="0" presId="urn:microsoft.com/office/officeart/2005/8/layout/orgChart1"/>
    <dgm:cxn modelId="{D62815F8-1258-4EC0-A667-4352D1CAD33C}" type="presOf" srcId="{07F04C68-A994-493F-A393-E8B7413D4A5A}" destId="{BE72B800-6C3B-444A-941E-E254D36504F6}" srcOrd="0" destOrd="0" presId="urn:microsoft.com/office/officeart/2005/8/layout/orgChart1"/>
    <dgm:cxn modelId="{4D49CA24-5B2C-40F0-A0FD-8CEA5A368F1A}" srcId="{7DAA0F37-1E74-45DC-B73A-A43093223F56}" destId="{FA103F57-6F70-43E3-B32A-18667ED4CA29}" srcOrd="0" destOrd="0" parTransId="{A75B6BF8-93ED-4099-A5F9-883F96127B48}" sibTransId="{C2E0293F-CEF0-4B94-ABFC-A43AF80D9FBF}"/>
    <dgm:cxn modelId="{A9805F48-047C-478D-9CE0-DDBC1047112B}" type="presOf" srcId="{FA103F57-6F70-43E3-B32A-18667ED4CA29}" destId="{6B99910A-228E-46EF-92D6-7825BF02E997}" srcOrd="0" destOrd="0" presId="urn:microsoft.com/office/officeart/2005/8/layout/orgChart1"/>
    <dgm:cxn modelId="{3481D834-7EFE-48A4-93A8-47CF31EEC8A8}" type="presOf" srcId="{2AAA27B1-61C4-4D5D-9919-B2339B01F259}" destId="{BCE4799C-6F40-457D-A5A8-ECC3B0593978}" srcOrd="1" destOrd="0" presId="urn:microsoft.com/office/officeart/2005/8/layout/orgChart1"/>
    <dgm:cxn modelId="{CA01CD6B-7324-457E-BE2D-DC49FDF65861}" type="presOf" srcId="{DE2E8AEB-C87F-4D77-96B7-EE2F650A2430}" destId="{76AC6B7C-2B45-4AF4-94EA-32F2652E80E0}" srcOrd="0" destOrd="0" presId="urn:microsoft.com/office/officeart/2005/8/layout/orgChart1"/>
    <dgm:cxn modelId="{4E31FA84-3496-45AC-9096-F33EEC92269C}" type="presOf" srcId="{3C4A46DD-534E-4E19-A7AE-D322F81E1033}" destId="{4FE34D39-9834-44B8-A61B-9D9F429C854F}" srcOrd="0" destOrd="0" presId="urn:microsoft.com/office/officeart/2005/8/layout/orgChart1"/>
    <dgm:cxn modelId="{5FADA28D-F688-4151-A80D-79005E511EF0}" type="presParOf" srcId="{76AC6B7C-2B45-4AF4-94EA-32F2652E80E0}" destId="{BF4448CC-BCDD-4A49-B29D-772DA32A4033}" srcOrd="0" destOrd="0" presId="urn:microsoft.com/office/officeart/2005/8/layout/orgChart1"/>
    <dgm:cxn modelId="{EA0264B5-C4A6-446C-94FF-DA7264324C5F}" type="presParOf" srcId="{BF4448CC-BCDD-4A49-B29D-772DA32A4033}" destId="{47AA361F-EE61-4D84-84CD-1124CBC4F5F6}" srcOrd="0" destOrd="0" presId="urn:microsoft.com/office/officeart/2005/8/layout/orgChart1"/>
    <dgm:cxn modelId="{9867546B-BDB3-40FA-A416-FF3E613FA9DD}" type="presParOf" srcId="{47AA361F-EE61-4D84-84CD-1124CBC4F5F6}" destId="{E9B28AE8-CDE2-48FB-B2DF-B7D9EE258EF0}" srcOrd="0" destOrd="0" presId="urn:microsoft.com/office/officeart/2005/8/layout/orgChart1"/>
    <dgm:cxn modelId="{5650ABCA-BA71-4280-83BB-AA1E2867624E}" type="presParOf" srcId="{47AA361F-EE61-4D84-84CD-1124CBC4F5F6}" destId="{BCE4799C-6F40-457D-A5A8-ECC3B0593978}" srcOrd="1" destOrd="0" presId="urn:microsoft.com/office/officeart/2005/8/layout/orgChart1"/>
    <dgm:cxn modelId="{4A378C59-A971-4733-A25B-F6E61A7B7205}" type="presParOf" srcId="{BF4448CC-BCDD-4A49-B29D-772DA32A4033}" destId="{9DCABB13-4132-44B3-8804-701F9C95CEDE}" srcOrd="1" destOrd="0" presId="urn:microsoft.com/office/officeart/2005/8/layout/orgChart1"/>
    <dgm:cxn modelId="{9B1AECC6-237F-40F7-8B65-74321E1A65B4}" type="presParOf" srcId="{BF4448CC-BCDD-4A49-B29D-772DA32A4033}" destId="{D97BD724-C5D5-4208-AEB7-A5A6B3CAA952}" srcOrd="2" destOrd="0" presId="urn:microsoft.com/office/officeart/2005/8/layout/orgChart1"/>
    <dgm:cxn modelId="{B0FBFC9E-50BD-46F6-BB59-7A652E63567A}" type="presParOf" srcId="{D97BD724-C5D5-4208-AEB7-A5A6B3CAA952}" destId="{4FE34D39-9834-44B8-A61B-9D9F429C854F}" srcOrd="0" destOrd="0" presId="urn:microsoft.com/office/officeart/2005/8/layout/orgChart1"/>
    <dgm:cxn modelId="{8454E799-9C78-4062-A240-EAD410D66517}" type="presParOf" srcId="{D97BD724-C5D5-4208-AEB7-A5A6B3CAA952}" destId="{47F4265C-E03B-4BBC-AF34-7999A389B003}" srcOrd="1" destOrd="0" presId="urn:microsoft.com/office/officeart/2005/8/layout/orgChart1"/>
    <dgm:cxn modelId="{17F72494-DD01-49E3-83B0-63E2B14ECF91}" type="presParOf" srcId="{47F4265C-E03B-4BBC-AF34-7999A389B003}" destId="{D951202A-DC18-479D-8453-B0AE3E9CCBDD}" srcOrd="0" destOrd="0" presId="urn:microsoft.com/office/officeart/2005/8/layout/orgChart1"/>
    <dgm:cxn modelId="{FAB1348E-611A-487E-AE31-263EB825540A}" type="presParOf" srcId="{D951202A-DC18-479D-8453-B0AE3E9CCBDD}" destId="{C9C73AA6-7D35-4970-BE83-4A05C7D4B0F1}" srcOrd="0" destOrd="0" presId="urn:microsoft.com/office/officeart/2005/8/layout/orgChart1"/>
    <dgm:cxn modelId="{3E3FE2E7-87C3-4912-ACA9-2F6A1DF609BA}" type="presParOf" srcId="{D951202A-DC18-479D-8453-B0AE3E9CCBDD}" destId="{DFBACDAD-03BD-44CB-9C1B-FE6CD7DC7B92}" srcOrd="1" destOrd="0" presId="urn:microsoft.com/office/officeart/2005/8/layout/orgChart1"/>
    <dgm:cxn modelId="{95B662C9-D803-4F11-AC29-C71A9B107380}" type="presParOf" srcId="{47F4265C-E03B-4BBC-AF34-7999A389B003}" destId="{76DB23FE-52FC-4838-9643-37BF1F6DA5BF}" srcOrd="1" destOrd="0" presId="urn:microsoft.com/office/officeart/2005/8/layout/orgChart1"/>
    <dgm:cxn modelId="{722FF816-219B-4A71-ADE8-BDA491AA7DAF}" type="presParOf" srcId="{47F4265C-E03B-4BBC-AF34-7999A389B003}" destId="{4D794DB5-25EC-43B4-91FE-6F63F06EF6A5}" srcOrd="2" destOrd="0" presId="urn:microsoft.com/office/officeart/2005/8/layout/orgChart1"/>
    <dgm:cxn modelId="{65C6E2AF-07F8-4840-AB66-DA14E8D762F0}" type="presParOf" srcId="{4D794DB5-25EC-43B4-91FE-6F63F06EF6A5}" destId="{CC3A9A04-CE1A-4CAE-92D5-C88AC8B8E92B}" srcOrd="0" destOrd="0" presId="urn:microsoft.com/office/officeart/2005/8/layout/orgChart1"/>
    <dgm:cxn modelId="{E32CCCC0-FF58-4278-AA0C-5A12652EF9AC}" type="presParOf" srcId="{4D794DB5-25EC-43B4-91FE-6F63F06EF6A5}" destId="{21E34F2D-9DDF-4386-91CF-58548B9B9E3F}" srcOrd="1" destOrd="0" presId="urn:microsoft.com/office/officeart/2005/8/layout/orgChart1"/>
    <dgm:cxn modelId="{8270F379-DCA1-4349-9A68-606AFEBDFB32}" type="presParOf" srcId="{21E34F2D-9DDF-4386-91CF-58548B9B9E3F}" destId="{7E1CE4A8-0297-4160-AE26-D58A6B9B95E8}" srcOrd="0" destOrd="0" presId="urn:microsoft.com/office/officeart/2005/8/layout/orgChart1"/>
    <dgm:cxn modelId="{D3277A94-DC8C-4F13-80EC-BBF29C37434E}" type="presParOf" srcId="{7E1CE4A8-0297-4160-AE26-D58A6B9B95E8}" destId="{BE72B800-6C3B-444A-941E-E254D36504F6}" srcOrd="0" destOrd="0" presId="urn:microsoft.com/office/officeart/2005/8/layout/orgChart1"/>
    <dgm:cxn modelId="{924324DD-1546-46BE-84A4-B6858F79B3F7}" type="presParOf" srcId="{7E1CE4A8-0297-4160-AE26-D58A6B9B95E8}" destId="{5813B0C9-3C19-4C66-9C18-D7D66939C899}" srcOrd="1" destOrd="0" presId="urn:microsoft.com/office/officeart/2005/8/layout/orgChart1"/>
    <dgm:cxn modelId="{C5A82C93-B5DB-4D43-9FDD-9C0137C8D544}" type="presParOf" srcId="{21E34F2D-9DDF-4386-91CF-58548B9B9E3F}" destId="{9D84547D-3A56-4CD3-92DA-C06FED3F0323}" srcOrd="1" destOrd="0" presId="urn:microsoft.com/office/officeart/2005/8/layout/orgChart1"/>
    <dgm:cxn modelId="{69DE334D-AA6B-40E5-887D-894F59654E78}" type="presParOf" srcId="{21E34F2D-9DDF-4386-91CF-58548B9B9E3F}" destId="{DF51DF63-7AFC-4303-8D99-53E00E7EE12C}" srcOrd="2" destOrd="0" presId="urn:microsoft.com/office/officeart/2005/8/layout/orgChart1"/>
    <dgm:cxn modelId="{AD3B4020-9F3A-4AD5-A2BC-5077C9C61813}" type="presParOf" srcId="{DF51DF63-7AFC-4303-8D99-53E00E7EE12C}" destId="{54ABDCB7-D3DD-4D43-8E48-D6011CE98955}" srcOrd="0" destOrd="0" presId="urn:microsoft.com/office/officeart/2005/8/layout/orgChart1"/>
    <dgm:cxn modelId="{A8DDB79C-3C60-4F8B-995C-3B988CD74004}" type="presParOf" srcId="{DF51DF63-7AFC-4303-8D99-53E00E7EE12C}" destId="{65151D55-A44C-4179-AE87-18B2DA7A95F7}" srcOrd="1" destOrd="0" presId="urn:microsoft.com/office/officeart/2005/8/layout/orgChart1"/>
    <dgm:cxn modelId="{A8A39588-ADAE-44C1-B25A-FDE9DEE697BA}" type="presParOf" srcId="{65151D55-A44C-4179-AE87-18B2DA7A95F7}" destId="{08E8FE82-56AB-4FBC-8871-C02054E08797}" srcOrd="0" destOrd="0" presId="urn:microsoft.com/office/officeart/2005/8/layout/orgChart1"/>
    <dgm:cxn modelId="{8A1C6A16-0231-46F6-9465-052E8A4E5928}" type="presParOf" srcId="{08E8FE82-56AB-4FBC-8871-C02054E08797}" destId="{EB8E42D4-9326-4704-9D28-6FD95B746D68}" srcOrd="0" destOrd="0" presId="urn:microsoft.com/office/officeart/2005/8/layout/orgChart1"/>
    <dgm:cxn modelId="{98C9ADB1-DE81-4383-986C-6D9A94D3102D}" type="presParOf" srcId="{08E8FE82-56AB-4FBC-8871-C02054E08797}" destId="{28A1072D-A0A1-4712-B17F-EB1E82A6F9A3}" srcOrd="1" destOrd="0" presId="urn:microsoft.com/office/officeart/2005/8/layout/orgChart1"/>
    <dgm:cxn modelId="{941F43EE-BDDB-4434-B89F-B9040E90C407}" type="presParOf" srcId="{65151D55-A44C-4179-AE87-18B2DA7A95F7}" destId="{240436F7-4245-4BF9-BFD5-2612238EE0EE}" srcOrd="1" destOrd="0" presId="urn:microsoft.com/office/officeart/2005/8/layout/orgChart1"/>
    <dgm:cxn modelId="{A03A3DBD-4AE8-43D6-8EDC-977E3830442A}" type="presParOf" srcId="{65151D55-A44C-4179-AE87-18B2DA7A95F7}" destId="{CC24A076-FDB6-46FD-B7C9-DDABCC2A81CE}" srcOrd="2" destOrd="0" presId="urn:microsoft.com/office/officeart/2005/8/layout/orgChart1"/>
    <dgm:cxn modelId="{54A538B7-E2E6-49FD-864C-1A845A666A30}" type="presParOf" srcId="{D97BD724-C5D5-4208-AEB7-A5A6B3CAA952}" destId="{5BF8DB93-6CB5-4C44-9A0C-9A527811FFF8}" srcOrd="2" destOrd="0" presId="urn:microsoft.com/office/officeart/2005/8/layout/orgChart1"/>
    <dgm:cxn modelId="{DF90C5FC-E0EF-4CCE-8950-0DE3F25A097B}" type="presParOf" srcId="{D97BD724-C5D5-4208-AEB7-A5A6B3CAA952}" destId="{366BA072-4DAA-4F23-8B54-4E30BE555EAE}" srcOrd="3" destOrd="0" presId="urn:microsoft.com/office/officeart/2005/8/layout/orgChart1"/>
    <dgm:cxn modelId="{9154924E-DF07-4663-9AED-066770AA519C}" type="presParOf" srcId="{366BA072-4DAA-4F23-8B54-4E30BE555EAE}" destId="{357F6359-F114-4702-8D66-7B4F8D375EE9}" srcOrd="0" destOrd="0" presId="urn:microsoft.com/office/officeart/2005/8/layout/orgChart1"/>
    <dgm:cxn modelId="{88117E57-E4EF-43FD-A34A-57F445ABB59D}" type="presParOf" srcId="{357F6359-F114-4702-8D66-7B4F8D375EE9}" destId="{8C4FFBC0-5CB0-4BE2-A54C-1D7F421644D8}" srcOrd="0" destOrd="0" presId="urn:microsoft.com/office/officeart/2005/8/layout/orgChart1"/>
    <dgm:cxn modelId="{358A6C6A-7790-4B4B-9794-C2A9243D1C77}" type="presParOf" srcId="{357F6359-F114-4702-8D66-7B4F8D375EE9}" destId="{8C47B2BE-C9DA-4E87-9C9C-75F1D2922A11}" srcOrd="1" destOrd="0" presId="urn:microsoft.com/office/officeart/2005/8/layout/orgChart1"/>
    <dgm:cxn modelId="{B50C3EBF-F048-4240-AE87-49A59839A270}" type="presParOf" srcId="{366BA072-4DAA-4F23-8B54-4E30BE555EAE}" destId="{6B35F04B-D59B-4428-8F2D-EC58DB2F9074}" srcOrd="1" destOrd="0" presId="urn:microsoft.com/office/officeart/2005/8/layout/orgChart1"/>
    <dgm:cxn modelId="{77871A55-B918-4EE9-A824-41636BE0C6D1}" type="presParOf" srcId="{366BA072-4DAA-4F23-8B54-4E30BE555EAE}" destId="{DFBE20B5-F401-4A1D-905E-3CAF17F2CFEE}" srcOrd="2" destOrd="0" presId="urn:microsoft.com/office/officeart/2005/8/layout/orgChart1"/>
    <dgm:cxn modelId="{D60C4A59-485D-4918-B228-FBA664DDFBC2}" type="presParOf" srcId="{DFBE20B5-F401-4A1D-905E-3CAF17F2CFEE}" destId="{AF75379A-1521-4E37-8D8D-10CA97C7FD1D}" srcOrd="0" destOrd="0" presId="urn:microsoft.com/office/officeart/2005/8/layout/orgChart1"/>
    <dgm:cxn modelId="{44951B8D-9E70-464B-9D3F-89F71693840C}" type="presParOf" srcId="{DFBE20B5-F401-4A1D-905E-3CAF17F2CFEE}" destId="{8D3E8138-3AF5-478B-A5D0-A1F0606ACCCC}" srcOrd="1" destOrd="0" presId="urn:microsoft.com/office/officeart/2005/8/layout/orgChart1"/>
    <dgm:cxn modelId="{8772B9EE-465B-4596-B2F7-A814F12EA65D}" type="presParOf" srcId="{8D3E8138-3AF5-478B-A5D0-A1F0606ACCCC}" destId="{1B2D55DF-BD33-4FCF-BA23-E803E4F5E34D}" srcOrd="0" destOrd="0" presId="urn:microsoft.com/office/officeart/2005/8/layout/orgChart1"/>
    <dgm:cxn modelId="{5ACC2E23-E0F3-4B4D-B905-03EB02003A5F}" type="presParOf" srcId="{1B2D55DF-BD33-4FCF-BA23-E803E4F5E34D}" destId="{6EDAA554-8288-414E-A61C-09C3F44DFF9E}" srcOrd="0" destOrd="0" presId="urn:microsoft.com/office/officeart/2005/8/layout/orgChart1"/>
    <dgm:cxn modelId="{43796204-8CE9-4F10-AF19-E7F2DBF5789E}" type="presParOf" srcId="{1B2D55DF-BD33-4FCF-BA23-E803E4F5E34D}" destId="{4D4AC8BF-6327-4D91-B97D-6482E74DAEF6}" srcOrd="1" destOrd="0" presId="urn:microsoft.com/office/officeart/2005/8/layout/orgChart1"/>
    <dgm:cxn modelId="{3168FCA4-D377-4F75-8FB7-572BF6DF5A9D}" type="presParOf" srcId="{8D3E8138-3AF5-478B-A5D0-A1F0606ACCCC}" destId="{32968DF9-2364-4015-8173-5BBFF16E09E4}" srcOrd="1" destOrd="0" presId="urn:microsoft.com/office/officeart/2005/8/layout/orgChart1"/>
    <dgm:cxn modelId="{C6CA81FC-B621-4E9E-B5E3-8CE18148F53E}" type="presParOf" srcId="{8D3E8138-3AF5-478B-A5D0-A1F0606ACCCC}" destId="{DD0223A6-4553-4B5D-9BB1-AC7B6DEEC6F6}" srcOrd="2" destOrd="0" presId="urn:microsoft.com/office/officeart/2005/8/layout/orgChart1"/>
    <dgm:cxn modelId="{2949A54E-1A15-4839-9865-8DF28118E076}" type="presParOf" srcId="{DD0223A6-4553-4B5D-9BB1-AC7B6DEEC6F6}" destId="{1235A286-4E7C-4829-803A-F05F15D660F7}" srcOrd="0" destOrd="0" presId="urn:microsoft.com/office/officeart/2005/8/layout/orgChart1"/>
    <dgm:cxn modelId="{63F8BFFB-B84C-4DE6-9DDD-A098FB33030D}" type="presParOf" srcId="{DD0223A6-4553-4B5D-9BB1-AC7B6DEEC6F6}" destId="{678CE66B-FD9B-4429-8867-8E580C7D33C6}" srcOrd="1" destOrd="0" presId="urn:microsoft.com/office/officeart/2005/8/layout/orgChart1"/>
    <dgm:cxn modelId="{C41FE9AC-457B-49E3-8304-F4C874CF05F9}" type="presParOf" srcId="{678CE66B-FD9B-4429-8867-8E580C7D33C6}" destId="{99AAE4B0-49D1-4D3F-A246-5AD75E2A5534}" srcOrd="0" destOrd="0" presId="urn:microsoft.com/office/officeart/2005/8/layout/orgChart1"/>
    <dgm:cxn modelId="{3080E58D-642B-4733-9038-2F098E0C07E6}" type="presParOf" srcId="{99AAE4B0-49D1-4D3F-A246-5AD75E2A5534}" destId="{6B99910A-228E-46EF-92D6-7825BF02E997}" srcOrd="0" destOrd="0" presId="urn:microsoft.com/office/officeart/2005/8/layout/orgChart1"/>
    <dgm:cxn modelId="{2CFC3120-52A4-4551-8FB3-2E1EB03783B8}" type="presParOf" srcId="{99AAE4B0-49D1-4D3F-A246-5AD75E2A5534}" destId="{18629447-AE22-4D5A-8AF7-A774EE465D38}" srcOrd="1" destOrd="0" presId="urn:microsoft.com/office/officeart/2005/8/layout/orgChart1"/>
    <dgm:cxn modelId="{91E56800-6E9B-4E15-B434-96AD18FC4614}" type="presParOf" srcId="{678CE66B-FD9B-4429-8867-8E580C7D33C6}" destId="{61F8B430-06A4-4EC7-B61E-DABE93983B3B}" srcOrd="1" destOrd="0" presId="urn:microsoft.com/office/officeart/2005/8/layout/orgChart1"/>
    <dgm:cxn modelId="{34B28E45-FC1C-4B87-8430-C9783F40928E}" type="presParOf" srcId="{678CE66B-FD9B-4429-8867-8E580C7D33C6}" destId="{E7C90BF2-F05C-4525-8CE7-951D98C72F93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C424D-9710-4732-9C54-AEC4940DB0DC}" type="datetimeFigureOut">
              <a:rPr lang="ko-KR" altLang="en-US" smtClean="0"/>
              <a:pPr/>
              <a:t>2018-04-27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76E65-87DF-4F1E-B09F-75E4D44CA9D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로그인이</a:t>
            </a:r>
            <a:r>
              <a:rPr lang="ko-KR" altLang="en-US" dirty="0" smtClean="0"/>
              <a:t> 되거나 자동 </a:t>
            </a:r>
            <a:r>
              <a:rPr lang="ko-KR" altLang="en-US" dirty="0" err="1" smtClean="0"/>
              <a:t>로그인이</a:t>
            </a:r>
            <a:r>
              <a:rPr lang="ko-KR" altLang="en-US" dirty="0" smtClean="0"/>
              <a:t> 된 경우</a:t>
            </a:r>
            <a:r>
              <a:rPr lang="en-US" altLang="ko-KR" dirty="0" smtClean="0"/>
              <a:t>….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SharedPreference</a:t>
            </a:r>
            <a:r>
              <a:rPr lang="ko-KR" altLang="en-US" dirty="0" smtClean="0"/>
              <a:t>에 저장된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UserID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확인한다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없으면 </a:t>
            </a:r>
            <a:r>
              <a:rPr lang="en-US" altLang="ko-KR" dirty="0" smtClean="0"/>
              <a:t>First</a:t>
            </a:r>
            <a:r>
              <a:rPr lang="en-US" altLang="ko-KR" baseline="0" dirty="0" smtClean="0"/>
              <a:t> Setting Activity</a:t>
            </a:r>
            <a:r>
              <a:rPr lang="ko-KR" altLang="en-US" baseline="0" dirty="0" smtClean="0"/>
              <a:t>로 이동</a:t>
            </a:r>
            <a:r>
              <a:rPr lang="en-US" altLang="ko-KR" baseline="0" dirty="0" smtClean="0"/>
              <a:t>..</a:t>
            </a:r>
          </a:p>
          <a:p>
            <a:r>
              <a:rPr lang="en-US" altLang="ko-KR" baseline="0" dirty="0" smtClean="0"/>
              <a:t>				</a:t>
            </a:r>
            <a:r>
              <a:rPr lang="ko-KR" altLang="en-US" baseline="0" dirty="0" smtClean="0"/>
              <a:t>있으면 </a:t>
            </a:r>
            <a:r>
              <a:rPr lang="en-US" altLang="ko-KR" baseline="0" dirty="0" smtClean="0"/>
              <a:t>Main Activity</a:t>
            </a:r>
            <a:r>
              <a:rPr lang="ko-KR" altLang="en-US" baseline="0" dirty="0" smtClean="0"/>
              <a:t>로 이동</a:t>
            </a:r>
            <a:r>
              <a:rPr lang="en-US" altLang="ko-KR" baseline="0" dirty="0" smtClean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76E65-87DF-4F1E-B09F-75E4D44CA9D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닉네임 입력할 때 닉네임 중복확인이 필요하다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닉네임 영어 한글 숫자 가능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12</a:t>
            </a:r>
            <a:r>
              <a:rPr lang="ko-KR" altLang="en-US" baseline="0" dirty="0" smtClean="0"/>
              <a:t>자 제한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특수문자 제한</a:t>
            </a:r>
            <a:r>
              <a:rPr lang="en-US" altLang="ko-KR" baseline="0" dirty="0" smtClean="0"/>
              <a:t>!!!! </a:t>
            </a:r>
            <a:r>
              <a:rPr lang="ko-KR" altLang="en-US" baseline="0" dirty="0" smtClean="0"/>
              <a:t>단 띄어쓰기랑 </a:t>
            </a:r>
            <a:r>
              <a:rPr lang="en-US" altLang="ko-KR" baseline="0" dirty="0" smtClean="0"/>
              <a:t>_</a:t>
            </a:r>
            <a:r>
              <a:rPr lang="ko-KR" altLang="en-US" baseline="0" dirty="0" smtClean="0"/>
              <a:t>가능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닉네임 입력하고 </a:t>
            </a:r>
            <a:r>
              <a:rPr lang="en-US" altLang="ko-KR" dirty="0" smtClean="0"/>
              <a:t>next</a:t>
            </a:r>
            <a:r>
              <a:rPr lang="ko-KR" altLang="en-US" dirty="0" smtClean="0"/>
              <a:t>를 누르면 서버로 가서 사용가능 확인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유저의 </a:t>
            </a:r>
            <a:r>
              <a:rPr lang="en-US" altLang="ko-KR" dirty="0" smtClean="0"/>
              <a:t>nickname</a:t>
            </a:r>
            <a:r>
              <a:rPr lang="ko-KR" altLang="en-US" dirty="0" smtClean="0"/>
              <a:t>이 같은거가 </a:t>
            </a:r>
            <a:r>
              <a:rPr lang="ko-KR" altLang="en-US" dirty="0" err="1" smtClean="0"/>
              <a:t>있는지확인</a:t>
            </a:r>
            <a:r>
              <a:rPr lang="ko-KR" altLang="en-US" dirty="0" smtClean="0"/>
              <a:t> 있으면 </a:t>
            </a:r>
            <a:r>
              <a:rPr lang="en-US" altLang="ko-KR" dirty="0" smtClean="0"/>
              <a:t>AVAILABLE</a:t>
            </a:r>
            <a:r>
              <a:rPr lang="en-US" altLang="ko-KR" baseline="0" dirty="0" smtClean="0"/>
              <a:t> NOTAVAILABLE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중복확인하고 온다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중복이면 다시 입력하라고 뜬다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76E65-87DF-4F1E-B09F-75E4D44CA9D2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5303-A58D-4B56-BED8-BD6F5C893616}" type="datetimeFigureOut">
              <a:rPr lang="ko-KR" altLang="en-US" smtClean="0"/>
              <a:pPr/>
              <a:t>2018-04-27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18D1-1A61-4C6D-B0D5-DF6A589C904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5303-A58D-4B56-BED8-BD6F5C893616}" type="datetimeFigureOut">
              <a:rPr lang="ko-KR" altLang="en-US" smtClean="0"/>
              <a:pPr/>
              <a:t>2018-04-27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18D1-1A61-4C6D-B0D5-DF6A589C904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5303-A58D-4B56-BED8-BD6F5C893616}" type="datetimeFigureOut">
              <a:rPr lang="ko-KR" altLang="en-US" smtClean="0"/>
              <a:pPr/>
              <a:t>2018-04-27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18D1-1A61-4C6D-B0D5-DF6A589C904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181337" y="714356"/>
            <a:ext cx="2781326" cy="5176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표 6"/>
          <p:cNvGraphicFramePr>
            <a:graphicFrameLocks noGrp="1"/>
          </p:cNvGraphicFramePr>
          <p:nvPr userDrawn="1"/>
        </p:nvGraphicFramePr>
        <p:xfrm>
          <a:off x="6786578" y="267266"/>
          <a:ext cx="2095472" cy="6146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857256"/>
                <a:gridCol w="1238216"/>
              </a:tblGrid>
              <a:tr h="307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Service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1B8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1ECEF"/>
                    </a:solidFill>
                  </a:tcPr>
                </a:tc>
              </a:tr>
              <a:tr h="307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Activity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1B8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1ECEF"/>
                    </a:solidFill>
                  </a:tcPr>
                </a:tc>
              </a:tr>
            </a:tbl>
          </a:graphicData>
        </a:graphic>
      </p:graphicFrame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7643813" y="277512"/>
            <a:ext cx="1214437" cy="28575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000"/>
            </a:lvl1pPr>
          </a:lstStyle>
          <a:p>
            <a:pPr lvl="0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15" name="텍스트 개체 틀 13"/>
          <p:cNvSpPr>
            <a:spLocks noGrp="1"/>
          </p:cNvSpPr>
          <p:nvPr>
            <p:ph type="body" sz="quarter" idx="11" hasCustomPrompt="1"/>
          </p:nvPr>
        </p:nvSpPr>
        <p:spPr>
          <a:xfrm>
            <a:off x="7643843" y="571480"/>
            <a:ext cx="1214437" cy="28575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1000"/>
            </a:lvl1pPr>
          </a:lstStyle>
          <a:p>
            <a:pPr lvl="0"/>
            <a:r>
              <a:rPr lang="en-US" altLang="ko-KR" dirty="0" smtClean="0"/>
              <a:t>Activity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392877" y="6357958"/>
            <a:ext cx="8358246" cy="1588"/>
          </a:xfrm>
          <a:prstGeom prst="line">
            <a:avLst/>
          </a:prstGeom>
          <a:ln w="19050">
            <a:solidFill>
              <a:srgbClr val="61D2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 userDrawn="1"/>
        </p:nvSpPr>
        <p:spPr>
          <a:xfrm>
            <a:off x="354454" y="6138110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Story Board</a:t>
            </a:r>
            <a:endParaRPr lang="ko-KR" altLang="en-US" sz="800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61741" y="6356299"/>
            <a:ext cx="5132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Ver</a:t>
            </a:r>
            <a:r>
              <a:rPr lang="en-US" altLang="ko-KR" sz="800" baseline="0" dirty="0" smtClean="0"/>
              <a:t> 1.0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8044774" y="6143644"/>
            <a:ext cx="7072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/>
              <a:t>Native</a:t>
            </a:r>
            <a:r>
              <a:rPr lang="en-US" altLang="ko-KR" sz="800" baseline="0" dirty="0" smtClean="0"/>
              <a:t> App</a:t>
            </a:r>
            <a:endParaRPr lang="ko-KR" altLang="en-US" sz="800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7572397" y="6364537"/>
            <a:ext cx="11677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Kyungmin Um</a:t>
            </a:r>
            <a:endParaRPr lang="ko-KR" altLang="en-US" sz="800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4179104" y="6129872"/>
            <a:ext cx="7857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Study Guide</a:t>
            </a:r>
            <a:endParaRPr lang="ko-KR" altLang="en-US" sz="800" b="1" dirty="0"/>
          </a:p>
        </p:txBody>
      </p:sp>
      <p:sp>
        <p:nvSpPr>
          <p:cNvPr id="25" name="그림 개체 틀 24"/>
          <p:cNvSpPr>
            <a:spLocks noGrp="1"/>
          </p:cNvSpPr>
          <p:nvPr>
            <p:ph type="pic" sz="quarter" idx="12"/>
          </p:nvPr>
        </p:nvSpPr>
        <p:spPr>
          <a:xfrm>
            <a:off x="3429000" y="1252907"/>
            <a:ext cx="2286000" cy="4071953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392877" y="5141924"/>
            <a:ext cx="8358246" cy="1588"/>
          </a:xfrm>
          <a:prstGeom prst="line">
            <a:avLst/>
          </a:prstGeom>
          <a:ln w="19050">
            <a:solidFill>
              <a:srgbClr val="61D2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428596" y="3354386"/>
            <a:ext cx="8358246" cy="1588"/>
          </a:xfrm>
          <a:prstGeom prst="line">
            <a:avLst/>
          </a:prstGeom>
          <a:ln w="19050">
            <a:solidFill>
              <a:srgbClr val="61D2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392877" y="6357958"/>
            <a:ext cx="8358246" cy="1588"/>
          </a:xfrm>
          <a:prstGeom prst="line">
            <a:avLst/>
          </a:prstGeom>
          <a:ln w="19050">
            <a:solidFill>
              <a:srgbClr val="61D2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272060" y="6138110"/>
            <a:ext cx="7344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AAAAAA"/>
                </a:solidFill>
                <a:latin typeface="+mn-lt"/>
                <a:ea typeface="메이플스토리" pitchFamily="2" charset="-127"/>
              </a:rPr>
              <a:t>Story Board</a:t>
            </a:r>
            <a:endParaRPr lang="ko-KR" altLang="en-US" sz="800" dirty="0">
              <a:solidFill>
                <a:srgbClr val="AAAAAA"/>
              </a:solidFill>
              <a:latin typeface="+mn-lt"/>
              <a:ea typeface="메이플스토리" pitchFamily="2" charset="-127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85720" y="6356299"/>
            <a:ext cx="5261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AAAAAA"/>
                </a:solidFill>
                <a:latin typeface="+mn-lt"/>
                <a:ea typeface="메이플스토리" pitchFamily="2" charset="-127"/>
              </a:rPr>
              <a:t>Ver</a:t>
            </a:r>
            <a:r>
              <a:rPr lang="en-US" altLang="ko-KR" sz="800" baseline="0" dirty="0" smtClean="0">
                <a:solidFill>
                  <a:srgbClr val="AAAAAA"/>
                </a:solidFill>
                <a:latin typeface="+mn-lt"/>
                <a:ea typeface="메이플스토리" pitchFamily="2" charset="-127"/>
              </a:rPr>
              <a:t> 1.0</a:t>
            </a:r>
            <a:endParaRPr lang="ko-KR" altLang="en-US" sz="800" dirty="0">
              <a:solidFill>
                <a:srgbClr val="AAAAAA"/>
              </a:solidFill>
              <a:latin typeface="+mn-lt"/>
              <a:ea typeface="메이플스토리" pitchFamily="2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103587" y="6143644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AAAAAA"/>
                </a:solidFill>
                <a:latin typeface="+mn-lt"/>
                <a:ea typeface="메이플스토리" pitchFamily="2" charset="-127"/>
              </a:rPr>
              <a:t>Native</a:t>
            </a:r>
            <a:r>
              <a:rPr lang="en-US" altLang="ko-KR" sz="800" baseline="0" dirty="0" smtClean="0">
                <a:solidFill>
                  <a:srgbClr val="AAAAAA"/>
                </a:solidFill>
                <a:latin typeface="+mn-lt"/>
                <a:ea typeface="메이플스토리" pitchFamily="2" charset="-127"/>
              </a:rPr>
              <a:t> App</a:t>
            </a:r>
            <a:endParaRPr lang="ko-KR" altLang="en-US" sz="800" dirty="0">
              <a:solidFill>
                <a:srgbClr val="AAAAAA"/>
              </a:solidFill>
              <a:latin typeface="+mn-lt"/>
              <a:ea typeface="메이플스토리" pitchFamily="2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682998" y="6364537"/>
            <a:ext cx="11677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AAAAAA"/>
                </a:solidFill>
                <a:latin typeface="+mn-lt"/>
                <a:ea typeface="메이플스토리" pitchFamily="2" charset="-127"/>
              </a:rPr>
              <a:t>Kyungmin Um</a:t>
            </a:r>
            <a:endParaRPr lang="ko-KR" altLang="en-US" sz="800" dirty="0">
              <a:solidFill>
                <a:srgbClr val="AAAAAA"/>
              </a:solidFill>
              <a:latin typeface="+mn-lt"/>
              <a:ea typeface="메이플스토리" pitchFamily="2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174295" y="6129872"/>
            <a:ext cx="7954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b="1" dirty="0" smtClean="0">
                <a:solidFill>
                  <a:srgbClr val="AAAAAA"/>
                </a:solidFill>
                <a:latin typeface="+mn-lt"/>
                <a:ea typeface="메이플스토리" pitchFamily="2" charset="-127"/>
              </a:rPr>
              <a:t>Study Guide</a:t>
            </a:r>
            <a:endParaRPr lang="ko-KR" altLang="en-US" sz="800" b="1" dirty="0">
              <a:solidFill>
                <a:srgbClr val="AAAAAA"/>
              </a:solidFill>
              <a:latin typeface="+mn-lt"/>
              <a:ea typeface="메이플스토리" pitchFamily="2" charset="-127"/>
            </a:endParaRP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392877" y="857232"/>
            <a:ext cx="8358246" cy="1588"/>
          </a:xfrm>
          <a:prstGeom prst="line">
            <a:avLst/>
          </a:prstGeom>
          <a:ln w="19050">
            <a:solidFill>
              <a:srgbClr val="61D2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357158" y="246564"/>
            <a:ext cx="8286808" cy="642918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4B4B4B"/>
                </a:solidFill>
                <a:latin typeface="메이플스토리" pitchFamily="2" charset="-127"/>
                <a:ea typeface="메이플스토리" pitchFamily="2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부제목 2"/>
          <p:cNvSpPr>
            <a:spLocks noGrp="1"/>
          </p:cNvSpPr>
          <p:nvPr>
            <p:ph type="subTitle" idx="1"/>
          </p:nvPr>
        </p:nvSpPr>
        <p:spPr>
          <a:xfrm>
            <a:off x="357158" y="890582"/>
            <a:ext cx="6400800" cy="39527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4B4B4B"/>
                </a:solidFill>
                <a:latin typeface="나눔바른고딕 Light" pitchFamily="50" charset="-127"/>
                <a:ea typeface="나눔바른고딕 Light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392877" y="857232"/>
            <a:ext cx="8358246" cy="1588"/>
          </a:xfrm>
          <a:prstGeom prst="line">
            <a:avLst/>
          </a:prstGeom>
          <a:ln w="19050">
            <a:solidFill>
              <a:srgbClr val="61D2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357158" y="246564"/>
            <a:ext cx="8286808" cy="642918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4B4B4B"/>
                </a:solidFill>
                <a:latin typeface="메이플스토리" pitchFamily="2" charset="-127"/>
                <a:ea typeface="메이플스토리" pitchFamily="2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5303-A58D-4B56-BED8-BD6F5C893616}" type="datetimeFigureOut">
              <a:rPr lang="ko-KR" altLang="en-US" smtClean="0"/>
              <a:pPr/>
              <a:t>2018-04-27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18D1-1A61-4C6D-B0D5-DF6A589C904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5303-A58D-4B56-BED8-BD6F5C893616}" type="datetimeFigureOut">
              <a:rPr lang="ko-KR" altLang="en-US" smtClean="0"/>
              <a:pPr/>
              <a:t>2018-04-27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18D1-1A61-4C6D-B0D5-DF6A589C904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5303-A58D-4B56-BED8-BD6F5C893616}" type="datetimeFigureOut">
              <a:rPr lang="ko-KR" altLang="en-US" smtClean="0"/>
              <a:pPr/>
              <a:t>2018-04-27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18D1-1A61-4C6D-B0D5-DF6A589C904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5303-A58D-4B56-BED8-BD6F5C893616}" type="datetimeFigureOut">
              <a:rPr lang="ko-KR" altLang="en-US" smtClean="0"/>
              <a:pPr/>
              <a:t>2018-04-27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18D1-1A61-4C6D-B0D5-DF6A589C904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5303-A58D-4B56-BED8-BD6F5C893616}" type="datetimeFigureOut">
              <a:rPr lang="ko-KR" altLang="en-US" smtClean="0"/>
              <a:pPr/>
              <a:t>2018-04-27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18D1-1A61-4C6D-B0D5-DF6A589C904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5303-A58D-4B56-BED8-BD6F5C893616}" type="datetimeFigureOut">
              <a:rPr lang="ko-KR" altLang="en-US" smtClean="0"/>
              <a:pPr/>
              <a:t>2018-04-27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18D1-1A61-4C6D-B0D5-DF6A589C904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5303-A58D-4B56-BED8-BD6F5C893616}" type="datetimeFigureOut">
              <a:rPr lang="ko-KR" altLang="en-US" smtClean="0"/>
              <a:pPr/>
              <a:t>2018-04-27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18D1-1A61-4C6D-B0D5-DF6A589C904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5303-A58D-4B56-BED8-BD6F5C893616}" type="datetimeFigureOut">
              <a:rPr lang="ko-KR" altLang="en-US" smtClean="0"/>
              <a:pPr/>
              <a:t>2018-04-27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318D1-1A61-4C6D-B0D5-DF6A589C904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85303-A58D-4B56-BED8-BD6F5C893616}" type="datetimeFigureOut">
              <a:rPr lang="ko-KR" altLang="en-US" smtClean="0"/>
              <a:pPr/>
              <a:t>2018-04-27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318D1-1A61-4C6D-B0D5-DF6A589C904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3" r:id="rId2"/>
    <p:sldLayoutId id="2147483755" r:id="rId3"/>
    <p:sldLayoutId id="2147483756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4294967295"/>
          </p:nvPr>
        </p:nvSpPr>
        <p:spPr>
          <a:xfrm>
            <a:off x="428596" y="1857369"/>
            <a:ext cx="8715404" cy="6429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dirty="0" smtClean="0">
                <a:solidFill>
                  <a:srgbClr val="61D2D6"/>
                </a:solidFill>
                <a:latin typeface="메이플스토리" pitchFamily="2" charset="-127"/>
                <a:ea typeface="메이플스토리" pitchFamily="2" charset="-127"/>
              </a:rPr>
              <a:t>STUDY GUIDE</a:t>
            </a:r>
            <a:r>
              <a:rPr lang="en-US" altLang="ko-KR" dirty="0" smtClean="0">
                <a:solidFill>
                  <a:srgbClr val="4B4B4B"/>
                </a:solidFill>
                <a:latin typeface="메이플스토리" pitchFamily="2" charset="-127"/>
                <a:ea typeface="메이플스토리" pitchFamily="2" charset="-127"/>
              </a:rPr>
              <a:t/>
            </a:r>
            <a:br>
              <a:rPr lang="en-US" altLang="ko-KR" dirty="0" smtClean="0">
                <a:solidFill>
                  <a:srgbClr val="4B4B4B"/>
                </a:solidFill>
                <a:latin typeface="메이플스토리" pitchFamily="2" charset="-127"/>
                <a:ea typeface="메이플스토리" pitchFamily="2" charset="-127"/>
              </a:rPr>
            </a:br>
            <a:r>
              <a:rPr lang="en-US" altLang="ko-KR" sz="2800" dirty="0" smtClean="0">
                <a:solidFill>
                  <a:srgbClr val="4B4B4B"/>
                </a:solidFill>
                <a:latin typeface="메이플스토리" pitchFamily="2" charset="-127"/>
                <a:ea typeface="메이플스토리" pitchFamily="2" charset="-127"/>
              </a:rPr>
              <a:t>Story Board</a:t>
            </a:r>
            <a:endParaRPr lang="ko-KR" altLang="en-US" dirty="0">
              <a:solidFill>
                <a:srgbClr val="4B4B4B"/>
              </a:solidFill>
              <a:latin typeface="메이플스토리" pitchFamily="2" charset="-127"/>
              <a:ea typeface="메이플스토리" pitchFamily="2" charset="-127"/>
            </a:endParaRPr>
          </a:p>
        </p:txBody>
      </p:sp>
      <p:sp>
        <p:nvSpPr>
          <p:cNvPr id="6" name="제목 3"/>
          <p:cNvSpPr txBox="1">
            <a:spLocks/>
          </p:cNvSpPr>
          <p:nvPr/>
        </p:nvSpPr>
        <p:spPr>
          <a:xfrm>
            <a:off x="428628" y="3571876"/>
            <a:ext cx="5715008" cy="642937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 smtClean="0">
                <a:solidFill>
                  <a:srgbClr val="4B4B4B"/>
                </a:solidFill>
                <a:latin typeface="KBIZ한마음고딕 L" pitchFamily="18" charset="-127"/>
                <a:ea typeface="KBIZ한마음고딕 L" pitchFamily="18" charset="-127"/>
                <a:cs typeface="+mj-cs"/>
              </a:rPr>
              <a:t>문서 버전</a:t>
            </a:r>
            <a:r>
              <a:rPr lang="en-US" altLang="ko-KR" sz="1400" dirty="0" smtClean="0">
                <a:solidFill>
                  <a:srgbClr val="4B4B4B"/>
                </a:solidFill>
                <a:latin typeface="KBIZ한마음고딕 L" pitchFamily="18" charset="-127"/>
                <a:ea typeface="KBIZ한마음고딕 L" pitchFamily="18" charset="-127"/>
                <a:cs typeface="+mj-cs"/>
              </a:rPr>
              <a:t>		v.1.0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KBIZ한마음고딕 L" pitchFamily="18" charset="-127"/>
                <a:ea typeface="KBIZ한마음고딕 L" pitchFamily="18" charset="-127"/>
                <a:cs typeface="+mj-cs"/>
              </a:rPr>
              <a:t>문서 구분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KBIZ한마음고딕 L" pitchFamily="18" charset="-127"/>
                <a:ea typeface="KBIZ한마음고딕 L" pitchFamily="18" charset="-127"/>
                <a:cs typeface="+mj-cs"/>
              </a:rPr>
              <a:t>		Story</a:t>
            </a: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KBIZ한마음고딕 L" pitchFamily="18" charset="-127"/>
                <a:ea typeface="KBIZ한마음고딕 L" pitchFamily="18" charset="-127"/>
                <a:cs typeface="+mj-cs"/>
              </a:rPr>
              <a:t> Board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baseline="0" dirty="0" smtClean="0">
                <a:solidFill>
                  <a:srgbClr val="4B4B4B"/>
                </a:solidFill>
                <a:latin typeface="KBIZ한마음고딕 L" pitchFamily="18" charset="-127"/>
                <a:ea typeface="KBIZ한마음고딕 L" pitchFamily="18" charset="-127"/>
                <a:cs typeface="+mj-cs"/>
              </a:rPr>
              <a:t>훈련 과정 명</a:t>
            </a:r>
            <a:r>
              <a:rPr lang="en-US" altLang="ko-KR" sz="1400" b="1" baseline="0" dirty="0" smtClean="0">
                <a:solidFill>
                  <a:srgbClr val="4B4B4B"/>
                </a:solidFill>
                <a:latin typeface="KBIZ한마음고딕 L" pitchFamily="18" charset="-127"/>
                <a:ea typeface="KBIZ한마음고딕 L" pitchFamily="18" charset="-127"/>
                <a:cs typeface="+mj-cs"/>
              </a:rPr>
              <a:t>	</a:t>
            </a:r>
            <a:r>
              <a:rPr lang="en-US" altLang="ko-KR" sz="1400" baseline="0" dirty="0" smtClean="0">
                <a:solidFill>
                  <a:srgbClr val="4B4B4B"/>
                </a:solidFill>
                <a:latin typeface="KBIZ한마음고딕 L" pitchFamily="18" charset="-127"/>
                <a:ea typeface="KBIZ한마음고딕 L" pitchFamily="18" charset="-127"/>
                <a:cs typeface="+mj-cs"/>
              </a:rPr>
              <a:t>	</a:t>
            </a:r>
            <a:r>
              <a:rPr lang="ko-KR" altLang="en-US" sz="1400" baseline="0" dirty="0" smtClean="0">
                <a:solidFill>
                  <a:srgbClr val="4B4B4B"/>
                </a:solidFill>
                <a:latin typeface="KBIZ한마음고딕 L" pitchFamily="18" charset="-127"/>
                <a:ea typeface="KBIZ한마음고딕 L" pitchFamily="18" charset="-127"/>
                <a:cs typeface="+mj-cs"/>
              </a:rPr>
              <a:t>안드로이드 웹앱 콘텐츠 개발자 양성</a:t>
            </a:r>
            <a:endParaRPr lang="en-US" altLang="ko-KR" sz="1400" baseline="0" dirty="0" smtClean="0">
              <a:solidFill>
                <a:srgbClr val="4B4B4B"/>
              </a:solidFill>
              <a:latin typeface="KBIZ한마음고딕 L" pitchFamily="18" charset="-127"/>
              <a:ea typeface="KBIZ한마음고딕 L" pitchFamily="18" charset="-127"/>
              <a:cs typeface="+mj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noProof="0" dirty="0" smtClean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KBIZ한마음고딕 L" pitchFamily="18" charset="-127"/>
                <a:ea typeface="KBIZ한마음고딕 L" pitchFamily="18" charset="-127"/>
                <a:cs typeface="+mj-cs"/>
              </a:rPr>
              <a:t>작성자</a:t>
            </a:r>
            <a:r>
              <a:rPr kumimoji="0" lang="en-US" altLang="ko-KR" sz="1400" b="0" i="0" u="none" strike="noStrike" kern="1200" cap="none" spc="0" normalizeH="0" noProof="0" dirty="0" smtClean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KBIZ한마음고딕 L" pitchFamily="18" charset="-127"/>
                <a:ea typeface="KBIZ한마음고딕 L" pitchFamily="18" charset="-127"/>
                <a:cs typeface="+mj-cs"/>
              </a:rPr>
              <a:t>		</a:t>
            </a:r>
            <a:r>
              <a:rPr kumimoji="0" lang="ko-KR" altLang="en-US" sz="1400" b="0" i="0" u="none" strike="noStrike" kern="1200" cap="none" spc="0" normalizeH="0" noProof="0" dirty="0" smtClean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KBIZ한마음고딕 L" pitchFamily="18" charset="-127"/>
                <a:ea typeface="KBIZ한마음고딕 L" pitchFamily="18" charset="-127"/>
                <a:cs typeface="+mj-cs"/>
              </a:rPr>
              <a:t>엄경민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4B4B4B"/>
              </a:solidFill>
              <a:effectLst/>
              <a:uLnTx/>
              <a:uFillTx/>
              <a:latin typeface="KBIZ한마음고딕 L" pitchFamily="18" charset="-127"/>
              <a:ea typeface="KBIZ한마음고딕 L" pitchFamily="18" charset="-127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 Activity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2066050" y="2149000"/>
            <a:ext cx="5011900" cy="2560000"/>
            <a:chOff x="2786050" y="1785926"/>
            <a:chExt cx="5011900" cy="2560000"/>
          </a:xfrm>
        </p:grpSpPr>
        <p:pic>
          <p:nvPicPr>
            <p:cNvPr id="6146" name="Picture 2" descr="C:\Users\alfo6-11\Documents\카카오톡 받은 파일\아카이브\Frag_Study\Tes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786050" y="1785926"/>
              <a:ext cx="1440000" cy="2560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147" name="Picture 3" descr="C:\Users\alfo6-11\Documents\카카오톡 받은 파일\아카이브\Frag_Study\Test Right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72000" y="1785926"/>
              <a:ext cx="1440000" cy="2560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148" name="Picture 4" descr="C:\Users\alfo6-11\Documents\카카오톡 받은 파일\아카이브\Frag_Study\Test Wrong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357950" y="1785926"/>
              <a:ext cx="1440000" cy="2560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Add Set Activity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2137488" y="1607331"/>
            <a:ext cx="4869024" cy="3643338"/>
            <a:chOff x="785786" y="1428736"/>
            <a:chExt cx="4869024" cy="3643338"/>
          </a:xfrm>
        </p:grpSpPr>
        <p:pic>
          <p:nvPicPr>
            <p:cNvPr id="7170" name="Picture 2" descr="C:\Users\alfo6-11\Documents\카카오톡 받은 파일\아카이브\Frag_Study\AddSet.png"/>
            <p:cNvPicPr>
              <a:picLocks noChangeAspect="1" noChangeArrowheads="1"/>
            </p:cNvPicPr>
            <p:nvPr/>
          </p:nvPicPr>
          <p:blipFill>
            <a:blip r:embed="rId2"/>
            <a:srcRect b="67720"/>
            <a:stretch>
              <a:fillRect/>
            </a:stretch>
          </p:blipFill>
          <p:spPr bwMode="auto">
            <a:xfrm>
              <a:off x="785786" y="1428736"/>
              <a:ext cx="1440000" cy="328614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Picture 2" descr="C:\Users\alfo6-11\Documents\카카오톡 받은 파일\아카이브\Frag_Study\AddSet.png"/>
            <p:cNvPicPr>
              <a:picLocks noChangeAspect="1" noChangeArrowheads="1"/>
            </p:cNvPicPr>
            <p:nvPr/>
          </p:nvPicPr>
          <p:blipFill>
            <a:blip r:embed="rId2"/>
            <a:srcRect t="32982" b="31231"/>
            <a:stretch>
              <a:fillRect/>
            </a:stretch>
          </p:blipFill>
          <p:spPr bwMode="auto">
            <a:xfrm>
              <a:off x="2500298" y="1428736"/>
              <a:ext cx="1440000" cy="364333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Picture 2" descr="C:\Users\alfo6-11\Documents\카카오톡 받은 파일\아카이브\Frag_Study\AddSet.png"/>
            <p:cNvPicPr>
              <a:picLocks noChangeAspect="1" noChangeArrowheads="1"/>
            </p:cNvPicPr>
            <p:nvPr/>
          </p:nvPicPr>
          <p:blipFill>
            <a:blip r:embed="rId2"/>
            <a:srcRect t="69471" b="358"/>
            <a:stretch>
              <a:fillRect/>
            </a:stretch>
          </p:blipFill>
          <p:spPr bwMode="auto">
            <a:xfrm>
              <a:off x="4214810" y="1428736"/>
              <a:ext cx="1440000" cy="307183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 Activity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2959025" y="2149000"/>
            <a:ext cx="3225950" cy="2560000"/>
            <a:chOff x="2071670" y="1857364"/>
            <a:chExt cx="3225950" cy="2560000"/>
          </a:xfrm>
        </p:grpSpPr>
        <p:pic>
          <p:nvPicPr>
            <p:cNvPr id="8194" name="Picture 2" descr="C:\Users\alfo6-11\Documents\카카오톡 받은 파일\아카이브\Search\Search01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071670" y="1857364"/>
              <a:ext cx="1440000" cy="2560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195" name="Picture 3" descr="C:\Users\alfo6-11\Documents\카카오톡 받은 파일\아카이브\Search\Search0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57620" y="1857364"/>
              <a:ext cx="1440000" cy="2560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media.konigi.com/tools/og-wireframe-stencil/png-v3/Web-Brows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8" y="1785926"/>
            <a:ext cx="5572164" cy="42094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 Browser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다이어그램 18"/>
          <p:cNvGraphicFramePr/>
          <p:nvPr/>
        </p:nvGraphicFramePr>
        <p:xfrm>
          <a:off x="357158" y="857232"/>
          <a:ext cx="8572560" cy="5786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제목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Service Structure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/>
          <p:cNvSpPr/>
          <p:nvPr/>
        </p:nvSpPr>
        <p:spPr>
          <a:xfrm>
            <a:off x="7500958" y="5500702"/>
            <a:ext cx="1214446" cy="214314"/>
          </a:xfrm>
          <a:prstGeom prst="roundRect">
            <a:avLst/>
          </a:prstGeom>
          <a:solidFill>
            <a:schemeClr val="bg1"/>
          </a:solidFill>
          <a:ln>
            <a:solidFill>
              <a:srgbClr val="61D2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MainActivity</a:t>
            </a:r>
            <a:endParaRPr lang="ko-KR" altLang="en-US" sz="10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500958" y="1500174"/>
            <a:ext cx="1214446" cy="214314"/>
          </a:xfrm>
          <a:prstGeom prst="roundRect">
            <a:avLst/>
          </a:prstGeom>
          <a:solidFill>
            <a:schemeClr val="bg1"/>
          </a:solidFill>
          <a:ln>
            <a:solidFill>
              <a:srgbClr val="61D2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MainActivity</a:t>
            </a:r>
            <a:endParaRPr lang="ko-KR" altLang="en-US" sz="10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500958" y="3500438"/>
            <a:ext cx="1214446" cy="214314"/>
          </a:xfrm>
          <a:prstGeom prst="roundRect">
            <a:avLst/>
          </a:prstGeom>
          <a:solidFill>
            <a:schemeClr val="bg1"/>
          </a:solidFill>
          <a:ln>
            <a:solidFill>
              <a:srgbClr val="61D2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MainActivity</a:t>
            </a:r>
            <a:endParaRPr lang="ko-KR" altLang="en-US" sz="10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5715008" y="4500570"/>
            <a:ext cx="1214446" cy="214314"/>
          </a:xfrm>
          <a:prstGeom prst="roundRect">
            <a:avLst/>
          </a:prstGeom>
          <a:solidFill>
            <a:schemeClr val="bg1"/>
          </a:solidFill>
          <a:ln>
            <a:solidFill>
              <a:srgbClr val="61D2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MainActivity</a:t>
            </a:r>
            <a:endParaRPr lang="ko-KR" altLang="en-US" sz="10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7500958" y="4500570"/>
            <a:ext cx="1214446" cy="214314"/>
          </a:xfrm>
          <a:prstGeom prst="roundRect">
            <a:avLst/>
          </a:prstGeom>
          <a:solidFill>
            <a:schemeClr val="bg1"/>
          </a:solidFill>
          <a:ln>
            <a:solidFill>
              <a:srgbClr val="61D2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MainActivity</a:t>
            </a:r>
            <a:endParaRPr lang="ko-KR" altLang="en-US" sz="10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715008" y="5500702"/>
            <a:ext cx="1214446" cy="214314"/>
          </a:xfrm>
          <a:prstGeom prst="roundRect">
            <a:avLst/>
          </a:prstGeom>
          <a:solidFill>
            <a:schemeClr val="bg1"/>
          </a:solidFill>
          <a:ln>
            <a:solidFill>
              <a:srgbClr val="61D2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MainActivity</a:t>
            </a:r>
            <a:endParaRPr lang="ko-KR" altLang="en-US" sz="1000" dirty="0"/>
          </a:p>
        </p:txBody>
      </p:sp>
      <p:sp>
        <p:nvSpPr>
          <p:cNvPr id="67" name="직사각형 66"/>
          <p:cNvSpPr/>
          <p:nvPr/>
        </p:nvSpPr>
        <p:spPr>
          <a:xfrm>
            <a:off x="5429256" y="1142984"/>
            <a:ext cx="3429024" cy="478634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715008" y="3214686"/>
            <a:ext cx="1214446" cy="214314"/>
          </a:xfrm>
          <a:prstGeom prst="roundRect">
            <a:avLst/>
          </a:prstGeom>
          <a:solidFill>
            <a:schemeClr val="bg1"/>
          </a:solidFill>
          <a:ln>
            <a:solidFill>
              <a:srgbClr val="61D2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AddSetActivity</a:t>
            </a:r>
            <a:endParaRPr lang="ko-KR" altLang="en-US" sz="10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5715008" y="3714752"/>
            <a:ext cx="1214446" cy="214314"/>
          </a:xfrm>
          <a:prstGeom prst="roundRect">
            <a:avLst/>
          </a:prstGeom>
          <a:solidFill>
            <a:schemeClr val="bg1"/>
          </a:solidFill>
          <a:ln>
            <a:solidFill>
              <a:srgbClr val="61D2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SetActivity</a:t>
            </a:r>
            <a:endParaRPr lang="ko-KR" altLang="en-US" sz="1000" dirty="0"/>
          </a:p>
        </p:txBody>
      </p:sp>
      <p:cxnSp>
        <p:nvCxnSpPr>
          <p:cNvPr id="60" name="꺾인 연결선 59"/>
          <p:cNvCxnSpPr>
            <a:stCxn id="19" idx="3"/>
            <a:endCxn id="20" idx="1"/>
          </p:cNvCxnSpPr>
          <p:nvPr/>
        </p:nvCxnSpPr>
        <p:spPr>
          <a:xfrm flipV="1">
            <a:off x="5143504" y="3321843"/>
            <a:ext cx="571504" cy="268500"/>
          </a:xfrm>
          <a:prstGeom prst="bentConnector3">
            <a:avLst>
              <a:gd name="adj1" fmla="val 50000"/>
            </a:avLst>
          </a:prstGeom>
          <a:ln w="19050">
            <a:solidFill>
              <a:srgbClr val="61D2D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19" idx="3"/>
            <a:endCxn id="56" idx="1"/>
          </p:cNvCxnSpPr>
          <p:nvPr/>
        </p:nvCxnSpPr>
        <p:spPr>
          <a:xfrm>
            <a:off x="5143504" y="3590343"/>
            <a:ext cx="571504" cy="231566"/>
          </a:xfrm>
          <a:prstGeom prst="bentConnector3">
            <a:avLst>
              <a:gd name="adj1" fmla="val 50000"/>
            </a:avLst>
          </a:prstGeom>
          <a:ln w="19050">
            <a:solidFill>
              <a:srgbClr val="61D2D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3929058" y="3411748"/>
            <a:ext cx="1214446" cy="357190"/>
          </a:xfrm>
          <a:prstGeom prst="roundRect">
            <a:avLst/>
          </a:prstGeom>
          <a:solidFill>
            <a:schemeClr val="bg1"/>
          </a:solidFill>
          <a:ln>
            <a:solidFill>
              <a:srgbClr val="71B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StudyFragment</a:t>
            </a:r>
            <a:endParaRPr lang="ko-KR" altLang="en-US" sz="10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7158" y="1428736"/>
            <a:ext cx="1214446" cy="357190"/>
          </a:xfrm>
          <a:prstGeom prst="roundRect">
            <a:avLst/>
          </a:prstGeom>
          <a:solidFill>
            <a:schemeClr val="bg1"/>
          </a:solidFill>
          <a:ln>
            <a:solidFill>
              <a:srgbClr val="61D2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IntroActivity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43108" y="1428736"/>
            <a:ext cx="1214446" cy="357190"/>
          </a:xfrm>
          <a:prstGeom prst="roundRect">
            <a:avLst/>
          </a:prstGeom>
          <a:solidFill>
            <a:schemeClr val="bg1"/>
          </a:solidFill>
          <a:ln>
            <a:solidFill>
              <a:srgbClr val="61D2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MainActivity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929058" y="1428736"/>
            <a:ext cx="1214446" cy="357190"/>
          </a:xfrm>
          <a:prstGeom prst="roundRect">
            <a:avLst/>
          </a:prstGeom>
          <a:solidFill>
            <a:schemeClr val="bg1"/>
          </a:solidFill>
          <a:ln>
            <a:solidFill>
              <a:srgbClr val="71B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HomeFragment</a:t>
            </a:r>
            <a:endParaRPr lang="ko-KR" altLang="en-US" sz="10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715008" y="1500174"/>
            <a:ext cx="1214446" cy="214314"/>
          </a:xfrm>
          <a:prstGeom prst="roundRect">
            <a:avLst/>
          </a:prstGeom>
          <a:solidFill>
            <a:schemeClr val="bg1"/>
          </a:solidFill>
          <a:ln>
            <a:solidFill>
              <a:srgbClr val="61D2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SearchActivity</a:t>
            </a:r>
            <a:endParaRPr lang="ko-KR" altLang="en-US" sz="1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57158" y="2428868"/>
            <a:ext cx="1214446" cy="357190"/>
          </a:xfrm>
          <a:prstGeom prst="roundRect">
            <a:avLst/>
          </a:prstGeom>
          <a:solidFill>
            <a:schemeClr val="bg1"/>
          </a:solidFill>
          <a:ln>
            <a:solidFill>
              <a:srgbClr val="61D2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LoginActivity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500958" y="2743026"/>
            <a:ext cx="1214446" cy="214314"/>
          </a:xfrm>
          <a:prstGeom prst="roundRect">
            <a:avLst/>
          </a:prstGeom>
          <a:solidFill>
            <a:schemeClr val="bg1"/>
          </a:solidFill>
          <a:ln>
            <a:solidFill>
              <a:srgbClr val="61D2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CommentActivity</a:t>
            </a:r>
            <a:endParaRPr lang="ko-KR" altLang="en-US" sz="10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57158" y="3429000"/>
            <a:ext cx="1214446" cy="357190"/>
          </a:xfrm>
          <a:prstGeom prst="roundRect">
            <a:avLst/>
          </a:prstGeom>
          <a:solidFill>
            <a:schemeClr val="bg1"/>
          </a:solidFill>
          <a:ln>
            <a:solidFill>
              <a:srgbClr val="61D2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FirstSetActivity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929058" y="4429132"/>
            <a:ext cx="1214446" cy="357190"/>
          </a:xfrm>
          <a:prstGeom prst="roundRect">
            <a:avLst/>
          </a:prstGeom>
          <a:solidFill>
            <a:schemeClr val="bg1"/>
          </a:solidFill>
          <a:ln>
            <a:solidFill>
              <a:srgbClr val="71B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ReportFragment</a:t>
            </a:r>
            <a:endParaRPr lang="ko-KR" altLang="en-US" sz="10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3929058" y="5429264"/>
            <a:ext cx="1214446" cy="357190"/>
          </a:xfrm>
          <a:prstGeom prst="roundRect">
            <a:avLst/>
          </a:prstGeom>
          <a:solidFill>
            <a:schemeClr val="bg1"/>
          </a:solidFill>
          <a:ln>
            <a:solidFill>
              <a:srgbClr val="71B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SettingFragment</a:t>
            </a:r>
            <a:endParaRPr lang="ko-KR" altLang="en-US" sz="1000" dirty="0"/>
          </a:p>
        </p:txBody>
      </p:sp>
      <p:cxnSp>
        <p:nvCxnSpPr>
          <p:cNvPr id="40" name="직선 화살표 연결선 39"/>
          <p:cNvCxnSpPr>
            <a:stCxn id="5" idx="2"/>
            <a:endCxn id="17" idx="0"/>
          </p:cNvCxnSpPr>
          <p:nvPr/>
        </p:nvCxnSpPr>
        <p:spPr>
          <a:xfrm rot="5400000">
            <a:off x="642910" y="2107397"/>
            <a:ext cx="642942" cy="1588"/>
          </a:xfrm>
          <a:prstGeom prst="straightConnector1">
            <a:avLst/>
          </a:prstGeom>
          <a:ln w="19050">
            <a:solidFill>
              <a:srgbClr val="61D2D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rot="5400000">
            <a:off x="607985" y="3106735"/>
            <a:ext cx="642942" cy="1588"/>
          </a:xfrm>
          <a:prstGeom prst="straightConnector1">
            <a:avLst/>
          </a:prstGeom>
          <a:ln w="19050">
            <a:solidFill>
              <a:srgbClr val="61D2D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5" idx="3"/>
            <a:endCxn id="6" idx="1"/>
          </p:cNvCxnSpPr>
          <p:nvPr/>
        </p:nvCxnSpPr>
        <p:spPr>
          <a:xfrm>
            <a:off x="1571604" y="1607331"/>
            <a:ext cx="571504" cy="1588"/>
          </a:xfrm>
          <a:prstGeom prst="straightConnector1">
            <a:avLst/>
          </a:prstGeom>
          <a:ln w="19050">
            <a:solidFill>
              <a:srgbClr val="61D2D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6" idx="3"/>
            <a:endCxn id="34" idx="1"/>
          </p:cNvCxnSpPr>
          <p:nvPr/>
        </p:nvCxnSpPr>
        <p:spPr>
          <a:xfrm>
            <a:off x="3357554" y="1607331"/>
            <a:ext cx="571504" cy="4000528"/>
          </a:xfrm>
          <a:prstGeom prst="bentConnector3">
            <a:avLst>
              <a:gd name="adj1" fmla="val 50000"/>
            </a:avLst>
          </a:prstGeom>
          <a:ln w="19050">
            <a:solidFill>
              <a:srgbClr val="61D2D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9" idx="1"/>
          </p:cNvCxnSpPr>
          <p:nvPr/>
        </p:nvCxnSpPr>
        <p:spPr>
          <a:xfrm>
            <a:off x="3640347" y="1604513"/>
            <a:ext cx="288711" cy="2818"/>
          </a:xfrm>
          <a:prstGeom prst="straightConnector1">
            <a:avLst/>
          </a:prstGeom>
          <a:ln w="19050">
            <a:solidFill>
              <a:srgbClr val="61D2D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3643306" y="2614486"/>
            <a:ext cx="288711" cy="2818"/>
          </a:xfrm>
          <a:prstGeom prst="straightConnector1">
            <a:avLst/>
          </a:prstGeom>
          <a:ln w="19050">
            <a:solidFill>
              <a:srgbClr val="61D2D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3643306" y="3615006"/>
            <a:ext cx="288711" cy="2818"/>
          </a:xfrm>
          <a:prstGeom prst="straightConnector1">
            <a:avLst/>
          </a:prstGeom>
          <a:ln w="19050">
            <a:solidFill>
              <a:srgbClr val="61D2D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3643306" y="4606124"/>
            <a:ext cx="288711" cy="2818"/>
          </a:xfrm>
          <a:prstGeom prst="straightConnector1">
            <a:avLst/>
          </a:prstGeom>
          <a:ln w="19050">
            <a:solidFill>
              <a:srgbClr val="61D2D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22" idx="3"/>
            <a:endCxn id="6" idx="1"/>
          </p:cNvCxnSpPr>
          <p:nvPr/>
        </p:nvCxnSpPr>
        <p:spPr>
          <a:xfrm flipV="1">
            <a:off x="1571604" y="1607331"/>
            <a:ext cx="571504" cy="2000264"/>
          </a:xfrm>
          <a:prstGeom prst="bentConnector3">
            <a:avLst>
              <a:gd name="adj1" fmla="val 50000"/>
            </a:avLst>
          </a:prstGeom>
          <a:ln w="19050">
            <a:solidFill>
              <a:srgbClr val="61D2D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제목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Structure (Mobile App)</a:t>
            </a:r>
            <a:endParaRPr lang="ko-KR" altLang="en-US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5715008" y="2253718"/>
            <a:ext cx="1214446" cy="214314"/>
          </a:xfrm>
          <a:prstGeom prst="roundRect">
            <a:avLst/>
          </a:prstGeom>
          <a:solidFill>
            <a:schemeClr val="bg1"/>
          </a:solidFill>
          <a:ln>
            <a:solidFill>
              <a:srgbClr val="61D2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AddFeedActivity</a:t>
            </a:r>
            <a:endParaRPr lang="ko-KR" altLang="en-US" sz="10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5715008" y="2753784"/>
            <a:ext cx="1214446" cy="214314"/>
          </a:xfrm>
          <a:prstGeom prst="roundRect">
            <a:avLst/>
          </a:prstGeom>
          <a:solidFill>
            <a:schemeClr val="bg1"/>
          </a:solidFill>
          <a:ln>
            <a:solidFill>
              <a:srgbClr val="61D2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FeedActivity</a:t>
            </a:r>
            <a:endParaRPr lang="ko-KR" altLang="en-US" sz="1000" dirty="0"/>
          </a:p>
        </p:txBody>
      </p:sp>
      <p:cxnSp>
        <p:nvCxnSpPr>
          <p:cNvPr id="51" name="꺾인 연결선 50"/>
          <p:cNvCxnSpPr>
            <a:endCxn id="48" idx="1"/>
          </p:cNvCxnSpPr>
          <p:nvPr/>
        </p:nvCxnSpPr>
        <p:spPr>
          <a:xfrm flipV="1">
            <a:off x="5143504" y="2360875"/>
            <a:ext cx="571504" cy="268500"/>
          </a:xfrm>
          <a:prstGeom prst="bentConnector3">
            <a:avLst>
              <a:gd name="adj1" fmla="val 50000"/>
            </a:avLst>
          </a:prstGeom>
          <a:ln w="19050">
            <a:solidFill>
              <a:srgbClr val="61D2D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51"/>
          <p:cNvCxnSpPr>
            <a:endCxn id="50" idx="1"/>
          </p:cNvCxnSpPr>
          <p:nvPr/>
        </p:nvCxnSpPr>
        <p:spPr>
          <a:xfrm>
            <a:off x="5143504" y="2629375"/>
            <a:ext cx="571504" cy="231566"/>
          </a:xfrm>
          <a:prstGeom prst="bentConnector3">
            <a:avLst>
              <a:gd name="adj1" fmla="val 50000"/>
            </a:avLst>
          </a:prstGeom>
          <a:ln w="19050">
            <a:solidFill>
              <a:srgbClr val="61D2D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3929058" y="2441225"/>
            <a:ext cx="1214446" cy="357190"/>
          </a:xfrm>
          <a:prstGeom prst="roundRect">
            <a:avLst/>
          </a:prstGeom>
          <a:solidFill>
            <a:schemeClr val="bg1"/>
          </a:solidFill>
          <a:ln>
            <a:solidFill>
              <a:srgbClr val="71B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prstClr val="black"/>
                </a:solidFill>
              </a:rPr>
              <a:t>FeedFragment</a:t>
            </a:r>
            <a:endParaRPr lang="ko-KR" altLang="en-US" sz="1000" dirty="0"/>
          </a:p>
        </p:txBody>
      </p:sp>
      <p:cxnSp>
        <p:nvCxnSpPr>
          <p:cNvPr id="63" name="직선 화살표 연결선 62"/>
          <p:cNvCxnSpPr>
            <a:stCxn id="50" idx="3"/>
          </p:cNvCxnSpPr>
          <p:nvPr/>
        </p:nvCxnSpPr>
        <p:spPr>
          <a:xfrm flipV="1">
            <a:off x="6929454" y="2860314"/>
            <a:ext cx="574463" cy="627"/>
          </a:xfrm>
          <a:prstGeom prst="straightConnector1">
            <a:avLst/>
          </a:prstGeom>
          <a:ln w="19050">
            <a:solidFill>
              <a:srgbClr val="61D2D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V="1">
            <a:off x="5154262" y="1603886"/>
            <a:ext cx="574463" cy="627"/>
          </a:xfrm>
          <a:prstGeom prst="straightConnector1">
            <a:avLst/>
          </a:prstGeom>
          <a:ln w="19050">
            <a:solidFill>
              <a:srgbClr val="61D2D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 Activity</a:t>
            </a:r>
            <a:endParaRPr lang="ko-KR" altLang="en-US" dirty="0"/>
          </a:p>
        </p:txBody>
      </p:sp>
      <p:pic>
        <p:nvPicPr>
          <p:cNvPr id="1028" name="Picture 4" descr="C:\Users\alfo6-11\Documents\카카오톡 받은 파일\아카이브\01Intro_login\Intr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2000" y="2149000"/>
            <a:ext cx="1440000" cy="25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2" name="직선 화살표 연결선 21"/>
          <p:cNvCxnSpPr/>
          <p:nvPr/>
        </p:nvCxnSpPr>
        <p:spPr>
          <a:xfrm rot="10800000">
            <a:off x="4643438" y="3071810"/>
            <a:ext cx="1428760" cy="1588"/>
          </a:xfrm>
          <a:prstGeom prst="straightConnector1">
            <a:avLst/>
          </a:prstGeom>
          <a:ln w="19050">
            <a:solidFill>
              <a:srgbClr val="ED317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43636" y="2928934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ED3173"/>
                </a:solidFill>
              </a:rPr>
              <a:t>App Logo</a:t>
            </a:r>
            <a:endParaRPr lang="ko-KR" altLang="en-US" sz="1200" b="1" dirty="0">
              <a:solidFill>
                <a:srgbClr val="ED317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Login Activity</a:t>
            </a:r>
            <a:endParaRPr lang="ko-KR" altLang="en-US" dirty="0"/>
          </a:p>
        </p:txBody>
      </p:sp>
      <p:pic>
        <p:nvPicPr>
          <p:cNvPr id="2050" name="Picture 2" descr="C:\Users\alfo6-11\Documents\카카오톡 받은 파일\아카이브\01Intro_login\Logi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2000" y="2149000"/>
            <a:ext cx="1440000" cy="25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꺾인 연결선 11"/>
          <p:cNvCxnSpPr/>
          <p:nvPr/>
        </p:nvCxnSpPr>
        <p:spPr>
          <a:xfrm>
            <a:off x="2428860" y="3357562"/>
            <a:ext cx="1785950" cy="857256"/>
          </a:xfrm>
          <a:prstGeom prst="bentConnector3">
            <a:avLst>
              <a:gd name="adj1" fmla="val 50000"/>
            </a:avLst>
          </a:prstGeom>
          <a:ln w="19050">
            <a:solidFill>
              <a:srgbClr val="ED317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42976" y="3214686"/>
            <a:ext cx="1332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ED3173"/>
                </a:solidFill>
              </a:rPr>
              <a:t>Facebook Login</a:t>
            </a:r>
            <a:endParaRPr lang="ko-KR" altLang="en-US" sz="1200" b="1" dirty="0">
              <a:solidFill>
                <a:srgbClr val="ED3173"/>
              </a:solidFill>
            </a:endParaRPr>
          </a:p>
        </p:txBody>
      </p:sp>
      <p:cxnSp>
        <p:nvCxnSpPr>
          <p:cNvPr id="17" name="꺾인 연결선 16"/>
          <p:cNvCxnSpPr/>
          <p:nvPr/>
        </p:nvCxnSpPr>
        <p:spPr>
          <a:xfrm rot="10800000" flipV="1">
            <a:off x="4929190" y="3286124"/>
            <a:ext cx="1285884" cy="928694"/>
          </a:xfrm>
          <a:prstGeom prst="bentConnector3">
            <a:avLst>
              <a:gd name="adj1" fmla="val 50000"/>
            </a:avLst>
          </a:prstGeom>
          <a:ln w="19050">
            <a:solidFill>
              <a:srgbClr val="ED317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86512" y="3143248"/>
            <a:ext cx="1165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ED3173"/>
                </a:solidFill>
              </a:rPr>
              <a:t>Google Login</a:t>
            </a:r>
            <a:endParaRPr lang="ko-KR" altLang="en-US" sz="1200" b="1" dirty="0">
              <a:solidFill>
                <a:srgbClr val="ED3173"/>
              </a:solidFill>
            </a:endParaRPr>
          </a:p>
        </p:txBody>
      </p:sp>
      <p:cxnSp>
        <p:nvCxnSpPr>
          <p:cNvPr id="23" name="꺾인 연결선 22"/>
          <p:cNvCxnSpPr/>
          <p:nvPr/>
        </p:nvCxnSpPr>
        <p:spPr>
          <a:xfrm flipV="1">
            <a:off x="2357422" y="4286256"/>
            <a:ext cx="2214578" cy="285752"/>
          </a:xfrm>
          <a:prstGeom prst="bentConnector3">
            <a:avLst>
              <a:gd name="adj1" fmla="val 50000"/>
            </a:avLst>
          </a:prstGeom>
          <a:ln w="19050">
            <a:solidFill>
              <a:srgbClr val="ED317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14414" y="4429132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ED3173"/>
                </a:solidFill>
              </a:rPr>
              <a:t>Kakao Login</a:t>
            </a:r>
            <a:endParaRPr lang="ko-KR" altLang="en-US" sz="1200" b="1" dirty="0">
              <a:solidFill>
                <a:srgbClr val="ED317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First Setting Activity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530133" y="2149000"/>
            <a:ext cx="8083734" cy="2560000"/>
            <a:chOff x="285720" y="1214422"/>
            <a:chExt cx="8083734" cy="256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074" name="Picture 2" descr="C:\Users\alfo6-11\Documents\카카오톡 받은 파일\아카이브\01Intro_login\First Setting01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20" y="1214422"/>
              <a:ext cx="1440000" cy="2560000"/>
            </a:xfrm>
            <a:prstGeom prst="rect">
              <a:avLst/>
            </a:prstGeom>
            <a:noFill/>
          </p:spPr>
        </p:pic>
        <p:pic>
          <p:nvPicPr>
            <p:cNvPr id="3075" name="Picture 3" descr="C:\Users\alfo6-11\Documents\카카오톡 받은 파일\아카이브\01Intro_login\First Setting0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928794" y="1214422"/>
              <a:ext cx="1440000" cy="2560000"/>
            </a:xfrm>
            <a:prstGeom prst="rect">
              <a:avLst/>
            </a:prstGeom>
            <a:noFill/>
          </p:spPr>
        </p:pic>
        <p:pic>
          <p:nvPicPr>
            <p:cNvPr id="3076" name="Picture 4" descr="C:\Users\alfo6-11\Documents\카카오톡 받은 파일\아카이브\01Intro_login\First Setting03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571868" y="1214422"/>
              <a:ext cx="1440000" cy="2560000"/>
            </a:xfrm>
            <a:prstGeom prst="rect">
              <a:avLst/>
            </a:prstGeom>
            <a:noFill/>
          </p:spPr>
        </p:pic>
        <p:pic>
          <p:nvPicPr>
            <p:cNvPr id="3077" name="Picture 5" descr="C:\Users\alfo6-11\Documents\카카오톡 받은 파일\아카이브\01Intro_login\First Setting04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214942" y="1214422"/>
              <a:ext cx="1440000" cy="2560000"/>
            </a:xfrm>
            <a:prstGeom prst="rect">
              <a:avLst/>
            </a:prstGeom>
            <a:noFill/>
          </p:spPr>
        </p:pic>
        <p:pic>
          <p:nvPicPr>
            <p:cNvPr id="3078" name="Picture 6" descr="C:\Users\alfo6-11\Documents\카카오톡 받은 파일\아카이브\01Intro_login\First Setting05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6929454" y="1214422"/>
              <a:ext cx="1440000" cy="25600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Home Fragment</a:t>
            </a:r>
            <a:endParaRPr lang="ko-KR" altLang="en-US" dirty="0"/>
          </a:p>
        </p:txBody>
      </p:sp>
      <p:pic>
        <p:nvPicPr>
          <p:cNvPr id="10242" name="Picture 2" descr="C:\Users\alfo6-11\Documents\카카오톡 받은 파일\아카이브\Frag_Home\Frag Ho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2000" y="2149000"/>
            <a:ext cx="1440000" cy="25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Study Fragment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2280364" y="2149000"/>
            <a:ext cx="6154908" cy="2560000"/>
            <a:chOff x="1928794" y="2143116"/>
            <a:chExt cx="6154908" cy="2560000"/>
          </a:xfrm>
        </p:grpSpPr>
        <p:pic>
          <p:nvPicPr>
            <p:cNvPr id="9219" name="Picture 3" descr="C:\Users\alfo6-11\Documents\카카오톡 받은 파일\아카이브\Frag_Study\_대뜑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072066" y="2143116"/>
              <a:ext cx="1440000" cy="2560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220" name="Picture 4" descr="C:\Users\alfo6-11\Documents\카카오톡 받은 파일\아카이브\Frag_Study\利먭꺼李얘린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28794" y="2143116"/>
              <a:ext cx="1440000" cy="2560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221" name="Picture 5" descr="C:\Users\alfo6-11\Documents\카카오톡 받은 파일\아카이브\Frag_Study\_대뜑 __1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643702" y="2143116"/>
              <a:ext cx="1440000" cy="2560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6" descr="C:\Users\alfo6-11\Documents\카카오톡 받은 파일\아카이브\Frag_Study\알파벳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500430" y="2143116"/>
              <a:ext cx="1440000" cy="2560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9223" name="Picture 7" descr="C:\Users\alfo6-11\Documents\카카오톡 받은 파일\아카이브\Frag_Study\Study Fra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3108" y="2143116"/>
            <a:ext cx="1440000" cy="2560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85720" y="1142984"/>
            <a:ext cx="1884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ED3173"/>
                </a:solidFill>
              </a:rPr>
              <a:t>Number of Study Sets</a:t>
            </a:r>
            <a:endParaRPr lang="ko-KR" altLang="en-US" sz="1200" b="1" dirty="0">
              <a:solidFill>
                <a:srgbClr val="ED3173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rot="16200000" flipH="1">
            <a:off x="214282" y="2143116"/>
            <a:ext cx="1500198" cy="71438"/>
          </a:xfrm>
          <a:prstGeom prst="straightConnector1">
            <a:avLst/>
          </a:prstGeom>
          <a:ln w="19050">
            <a:solidFill>
              <a:srgbClr val="ED317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00100" y="1428736"/>
            <a:ext cx="1630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ED3173"/>
                </a:solidFill>
              </a:rPr>
              <a:t>Total Studied Times</a:t>
            </a:r>
            <a:endParaRPr lang="ko-KR" altLang="en-US" sz="1200" b="1" dirty="0">
              <a:solidFill>
                <a:srgbClr val="ED3173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rot="16200000" flipH="1">
            <a:off x="785786" y="2285992"/>
            <a:ext cx="1214446" cy="71438"/>
          </a:xfrm>
          <a:prstGeom prst="straightConnector1">
            <a:avLst/>
          </a:prstGeom>
          <a:ln w="19050">
            <a:solidFill>
              <a:srgbClr val="ED317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rot="16200000" flipH="1">
            <a:off x="1393009" y="2464587"/>
            <a:ext cx="857256" cy="71438"/>
          </a:xfrm>
          <a:prstGeom prst="straightConnector1">
            <a:avLst/>
          </a:prstGeom>
          <a:ln w="19050">
            <a:solidFill>
              <a:srgbClr val="ED317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00166" y="1785926"/>
            <a:ext cx="1426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ED3173"/>
                </a:solidFill>
              </a:rPr>
              <a:t>Total Spent Time</a:t>
            </a:r>
            <a:endParaRPr lang="ko-KR" altLang="en-US" sz="1200" b="1" dirty="0">
              <a:solidFill>
                <a:srgbClr val="ED3173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5786" y="5214950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ED3173"/>
                </a:solidFill>
              </a:rPr>
              <a:t>Set Info</a:t>
            </a:r>
            <a:endParaRPr lang="ko-KR" altLang="en-US" sz="1200" b="1" dirty="0">
              <a:solidFill>
                <a:srgbClr val="ED3173"/>
              </a:solidFill>
            </a:endParaRPr>
          </a:p>
        </p:txBody>
      </p:sp>
      <p:cxnSp>
        <p:nvCxnSpPr>
          <p:cNvPr id="22" name="Shape 21"/>
          <p:cNvCxnSpPr>
            <a:stCxn id="20" idx="1"/>
          </p:cNvCxnSpPr>
          <p:nvPr/>
        </p:nvCxnSpPr>
        <p:spPr>
          <a:xfrm rot="10800000" flipH="1">
            <a:off x="785786" y="3786190"/>
            <a:ext cx="214314" cy="1567260"/>
          </a:xfrm>
          <a:prstGeom prst="bentConnector4">
            <a:avLst>
              <a:gd name="adj1" fmla="val -106666"/>
              <a:gd name="adj2" fmla="val 54419"/>
            </a:avLst>
          </a:prstGeom>
          <a:ln w="19050">
            <a:solidFill>
              <a:srgbClr val="ED317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5786" y="5429264"/>
            <a:ext cx="22300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 smtClean="0">
                <a:solidFill>
                  <a:srgbClr val="4B4B4B"/>
                </a:solidFill>
              </a:rPr>
              <a:t>Title : </a:t>
            </a:r>
            <a:r>
              <a:rPr lang="ko-KR" altLang="en-US" sz="800" dirty="0" smtClean="0">
                <a:solidFill>
                  <a:srgbClr val="4B4B4B"/>
                </a:solidFill>
              </a:rPr>
              <a:t>세트의 제목</a:t>
            </a:r>
            <a:endParaRPr lang="en-US" altLang="ko-KR" sz="800" dirty="0" smtClean="0">
              <a:solidFill>
                <a:srgbClr val="4B4B4B"/>
              </a:solidFill>
            </a:endParaRPr>
          </a:p>
          <a:p>
            <a:r>
              <a:rPr lang="en-US" altLang="ko-KR" sz="800" b="1" dirty="0" smtClean="0">
                <a:solidFill>
                  <a:srgbClr val="4B4B4B"/>
                </a:solidFill>
              </a:rPr>
              <a:t>Time : </a:t>
            </a:r>
            <a:r>
              <a:rPr lang="ko-KR" altLang="en-US" sz="800" dirty="0" smtClean="0">
                <a:solidFill>
                  <a:srgbClr val="4B4B4B"/>
                </a:solidFill>
              </a:rPr>
              <a:t>마지막으로 공부한 시간</a:t>
            </a:r>
            <a:endParaRPr lang="en-US" altLang="ko-KR" sz="800" dirty="0" smtClean="0">
              <a:solidFill>
                <a:srgbClr val="4B4B4B"/>
              </a:solidFill>
            </a:endParaRPr>
          </a:p>
          <a:p>
            <a:r>
              <a:rPr lang="en-US" altLang="ko-KR" sz="800" b="1" dirty="0" smtClean="0">
                <a:solidFill>
                  <a:srgbClr val="4B4B4B"/>
                </a:solidFill>
              </a:rPr>
              <a:t>Like : </a:t>
            </a:r>
            <a:r>
              <a:rPr lang="ko-KR" altLang="en-US" sz="800" dirty="0" err="1" smtClean="0">
                <a:solidFill>
                  <a:srgbClr val="4B4B4B"/>
                </a:solidFill>
              </a:rPr>
              <a:t>좋아요가</a:t>
            </a:r>
            <a:r>
              <a:rPr lang="ko-KR" altLang="en-US" sz="800" dirty="0" smtClean="0">
                <a:solidFill>
                  <a:srgbClr val="4B4B4B"/>
                </a:solidFill>
              </a:rPr>
              <a:t> 눌린 수</a:t>
            </a:r>
            <a:endParaRPr lang="en-US" altLang="ko-KR" sz="800" dirty="0" smtClean="0">
              <a:solidFill>
                <a:srgbClr val="4B4B4B"/>
              </a:solidFill>
            </a:endParaRPr>
          </a:p>
          <a:p>
            <a:r>
              <a:rPr lang="en-US" altLang="ko-KR" sz="800" dirty="0" smtClean="0">
                <a:solidFill>
                  <a:srgbClr val="4B4B4B"/>
                </a:solidFill>
              </a:rPr>
              <a:t> </a:t>
            </a:r>
            <a:r>
              <a:rPr lang="en-US" altLang="ko-KR" sz="800" dirty="0" smtClean="0">
                <a:solidFill>
                  <a:srgbClr val="4B4B4B"/>
                </a:solidFill>
              </a:rPr>
              <a:t>       (</a:t>
            </a:r>
            <a:r>
              <a:rPr lang="ko-KR" altLang="en-US" sz="800" dirty="0" smtClean="0">
                <a:solidFill>
                  <a:srgbClr val="4B4B4B"/>
                </a:solidFill>
              </a:rPr>
              <a:t>해당 유저가 누르면 빨간색으로 변함</a:t>
            </a:r>
            <a:r>
              <a:rPr lang="en-US" altLang="ko-KR" sz="800" dirty="0" smtClean="0">
                <a:solidFill>
                  <a:srgbClr val="4B4B4B"/>
                </a:solidFill>
              </a:rPr>
              <a:t>)</a:t>
            </a:r>
          </a:p>
          <a:p>
            <a:r>
              <a:rPr lang="en-US" altLang="ko-KR" sz="800" b="1" dirty="0" smtClean="0">
                <a:solidFill>
                  <a:srgbClr val="4B4B4B"/>
                </a:solidFill>
              </a:rPr>
              <a:t>Times : </a:t>
            </a:r>
            <a:r>
              <a:rPr lang="ko-KR" altLang="en-US" sz="800" dirty="0" smtClean="0">
                <a:solidFill>
                  <a:srgbClr val="4B4B4B"/>
                </a:solidFill>
              </a:rPr>
              <a:t>공부한 횟수</a:t>
            </a:r>
            <a:endParaRPr lang="ko-KR" altLang="en-US" sz="800" dirty="0">
              <a:solidFill>
                <a:srgbClr val="4B4B4B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4348" y="4714884"/>
            <a:ext cx="1428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rgbClr val="4B4B4B"/>
                </a:solidFill>
              </a:rPr>
              <a:t>가장 최근에 공부한 순서</a:t>
            </a:r>
            <a:endParaRPr lang="ko-KR" altLang="en-US" sz="800" b="1" dirty="0">
              <a:solidFill>
                <a:srgbClr val="4B4B4B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85984" y="4714884"/>
            <a:ext cx="1428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 smtClean="0">
                <a:solidFill>
                  <a:srgbClr val="4B4B4B"/>
                </a:solidFill>
              </a:rPr>
              <a:t>좋아요가</a:t>
            </a:r>
            <a:r>
              <a:rPr lang="ko-KR" altLang="en-US" sz="800" b="1" dirty="0" smtClean="0">
                <a:solidFill>
                  <a:srgbClr val="4B4B4B"/>
                </a:solidFill>
              </a:rPr>
              <a:t> 눌린 것들만</a:t>
            </a:r>
            <a:endParaRPr lang="ko-KR" altLang="en-US" sz="800" b="1" dirty="0">
              <a:solidFill>
                <a:srgbClr val="4B4B4B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57620" y="4714884"/>
            <a:ext cx="1428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rgbClr val="4B4B4B"/>
                </a:solidFill>
              </a:rPr>
              <a:t>알파벳 순서</a:t>
            </a:r>
            <a:endParaRPr lang="ko-KR" altLang="en-US" sz="800" b="1" dirty="0">
              <a:solidFill>
                <a:srgbClr val="4B4B4B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29256" y="4714884"/>
            <a:ext cx="1428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rgbClr val="4B4B4B"/>
                </a:solidFill>
              </a:rPr>
              <a:t>폴더 별 정렬 </a:t>
            </a:r>
            <a:r>
              <a:rPr lang="en-US" altLang="ko-KR" sz="800" b="1" dirty="0" smtClean="0">
                <a:solidFill>
                  <a:srgbClr val="4B4B4B"/>
                </a:solidFill>
              </a:rPr>
              <a:t>(</a:t>
            </a:r>
            <a:r>
              <a:rPr lang="ko-KR" altLang="en-US" sz="800" b="1" dirty="0" smtClean="0">
                <a:solidFill>
                  <a:srgbClr val="4B4B4B"/>
                </a:solidFill>
              </a:rPr>
              <a:t>닫힌 상태</a:t>
            </a:r>
            <a:r>
              <a:rPr lang="en-US" altLang="ko-KR" sz="800" b="1" dirty="0" smtClean="0">
                <a:solidFill>
                  <a:srgbClr val="4B4B4B"/>
                </a:solidFill>
              </a:rPr>
              <a:t>)</a:t>
            </a:r>
            <a:endParaRPr lang="ko-KR" altLang="en-US" sz="800" b="1" dirty="0">
              <a:solidFill>
                <a:srgbClr val="4B4B4B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00892" y="4714884"/>
            <a:ext cx="1428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rgbClr val="4B4B4B"/>
                </a:solidFill>
              </a:rPr>
              <a:t>폴더 별 정렬 </a:t>
            </a:r>
            <a:r>
              <a:rPr lang="en-US" altLang="ko-KR" sz="800" b="1" dirty="0" smtClean="0">
                <a:solidFill>
                  <a:srgbClr val="4B4B4B"/>
                </a:solidFill>
              </a:rPr>
              <a:t>(</a:t>
            </a:r>
            <a:r>
              <a:rPr lang="ko-KR" altLang="en-US" sz="800" b="1" dirty="0" smtClean="0">
                <a:solidFill>
                  <a:srgbClr val="4B4B4B"/>
                </a:solidFill>
              </a:rPr>
              <a:t>열린 상태</a:t>
            </a:r>
            <a:r>
              <a:rPr lang="en-US" altLang="ko-KR" sz="800" b="1" dirty="0" smtClean="0">
                <a:solidFill>
                  <a:srgbClr val="4B4B4B"/>
                </a:solidFill>
              </a:rPr>
              <a:t>)</a:t>
            </a:r>
            <a:endParaRPr lang="ko-KR" altLang="en-US" sz="800" b="1" dirty="0">
              <a:solidFill>
                <a:srgbClr val="4B4B4B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57752" y="4929198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ED3173"/>
                </a:solidFill>
              </a:rPr>
              <a:t>Add a Set</a:t>
            </a:r>
            <a:endParaRPr lang="ko-KR" altLang="en-US" sz="1200" b="1" dirty="0">
              <a:solidFill>
                <a:srgbClr val="ED3173"/>
              </a:solidFill>
            </a:endParaRPr>
          </a:p>
        </p:txBody>
      </p:sp>
      <p:cxnSp>
        <p:nvCxnSpPr>
          <p:cNvPr id="31" name="Shape 30"/>
          <p:cNvCxnSpPr>
            <a:stCxn id="30" idx="1"/>
          </p:cNvCxnSpPr>
          <p:nvPr/>
        </p:nvCxnSpPr>
        <p:spPr>
          <a:xfrm rot="10800000" flipH="1">
            <a:off x="4857752" y="4429142"/>
            <a:ext cx="214314" cy="638556"/>
          </a:xfrm>
          <a:prstGeom prst="bentConnector4">
            <a:avLst>
              <a:gd name="adj1" fmla="val -106666"/>
              <a:gd name="adj2" fmla="val 60845"/>
            </a:avLst>
          </a:prstGeom>
          <a:ln w="19050">
            <a:solidFill>
              <a:srgbClr val="ED317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57752" y="5143512"/>
            <a:ext cx="2230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rgbClr val="4B4B4B"/>
                </a:solidFill>
              </a:rPr>
              <a:t>세트를 생성한다</a:t>
            </a:r>
            <a:r>
              <a:rPr lang="en-US" altLang="ko-KR" sz="800" dirty="0" smtClean="0">
                <a:solidFill>
                  <a:srgbClr val="4B4B4B"/>
                </a:solidFill>
              </a:rPr>
              <a:t>.</a:t>
            </a:r>
          </a:p>
          <a:p>
            <a:r>
              <a:rPr lang="en-US" altLang="ko-KR" sz="800" b="1" dirty="0" smtClean="0">
                <a:solidFill>
                  <a:srgbClr val="4B4B4B"/>
                </a:solidFill>
              </a:rPr>
              <a:t>Add Set Activity</a:t>
            </a:r>
            <a:r>
              <a:rPr lang="ko-KR" altLang="en-US" sz="800" dirty="0" smtClean="0">
                <a:solidFill>
                  <a:srgbClr val="4B4B4B"/>
                </a:solidFill>
              </a:rPr>
              <a:t>로 이동</a:t>
            </a:r>
            <a:endParaRPr lang="ko-KR" altLang="en-US" sz="800" dirty="0">
              <a:solidFill>
                <a:srgbClr val="4B4B4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Feed Fragment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280232" y="1505000"/>
            <a:ext cx="6583536" cy="3848000"/>
            <a:chOff x="571472" y="1857364"/>
            <a:chExt cx="6583536" cy="3848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4098" name="Picture 2" descr="C:\Users\alfo6-11\Documents\카카오톡 받은 파일\아카이브\Frag_Feed\Feed commen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000496" y="1857364"/>
              <a:ext cx="1440000" cy="2532000"/>
            </a:xfrm>
            <a:prstGeom prst="rect">
              <a:avLst/>
            </a:prstGeom>
            <a:noFill/>
            <a:ln w="3175">
              <a:noFill/>
            </a:ln>
          </p:spPr>
        </p:pic>
        <p:pic>
          <p:nvPicPr>
            <p:cNvPr id="4099" name="Picture 3" descr="C:\Users\alfo6-11\Documents\카카오톡 받은 파일\아카이브\Frag_Feed\Feed detai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85984" y="1857364"/>
              <a:ext cx="1440000" cy="3848000"/>
            </a:xfrm>
            <a:prstGeom prst="rect">
              <a:avLst/>
            </a:prstGeom>
            <a:noFill/>
            <a:ln w="3175">
              <a:noFill/>
            </a:ln>
          </p:spPr>
        </p:pic>
        <p:pic>
          <p:nvPicPr>
            <p:cNvPr id="4100" name="Picture 4" descr="C:\Users\alfo6-11\Documents\카카오톡 받은 파일\아카이브\Frag_Feed\Feed Frag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71472" y="1857364"/>
              <a:ext cx="1440000" cy="2560000"/>
            </a:xfrm>
            <a:prstGeom prst="rect">
              <a:avLst/>
            </a:prstGeom>
            <a:noFill/>
            <a:ln w="3175">
              <a:noFill/>
            </a:ln>
          </p:spPr>
        </p:pic>
        <p:pic>
          <p:nvPicPr>
            <p:cNvPr id="4101" name="Picture 5" descr="C:\Users\alfo6-11\Documents\카카오톡 받은 파일\아카이브\Frag_Feed\Feed post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715008" y="1857364"/>
              <a:ext cx="1440000" cy="2560000"/>
            </a:xfrm>
            <a:prstGeom prst="rect">
              <a:avLst/>
            </a:prstGeom>
            <a:noFill/>
            <a:ln w="3175"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스토리보드 레이아웃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1579</TotalTime>
  <Words>231</Words>
  <Application>Microsoft Office PowerPoint</Application>
  <PresentationFormat>화면 슬라이드 쇼(4:3)</PresentationFormat>
  <Paragraphs>96</Paragraphs>
  <Slides>13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5" baseType="lpstr">
      <vt:lpstr>Office 테마</vt:lpstr>
      <vt:lpstr>스토리보드 레이아웃</vt:lpstr>
      <vt:lpstr>STUDY GUIDE Story Board</vt:lpstr>
      <vt:lpstr>Service Structure</vt:lpstr>
      <vt:lpstr>Structure (Mobile App)</vt:lpstr>
      <vt:lpstr>Intro Activity</vt:lpstr>
      <vt:lpstr>Login Activity</vt:lpstr>
      <vt:lpstr>First Setting Activity</vt:lpstr>
      <vt:lpstr>Home Fragment</vt:lpstr>
      <vt:lpstr>Study Fragment</vt:lpstr>
      <vt:lpstr>Feed Fragment</vt:lpstr>
      <vt:lpstr>Test Activity</vt:lpstr>
      <vt:lpstr>Add Set Activity</vt:lpstr>
      <vt:lpstr>Search Activity</vt:lpstr>
      <vt:lpstr>Web Browser</vt:lpstr>
    </vt:vector>
  </TitlesOfParts>
  <Company>MyCompany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Customer</dc:creator>
  <cp:lastModifiedBy>alfo6-11</cp:lastModifiedBy>
  <cp:revision>141</cp:revision>
  <dcterms:created xsi:type="dcterms:W3CDTF">2017-07-19T23:46:05Z</dcterms:created>
  <dcterms:modified xsi:type="dcterms:W3CDTF">2018-04-27T04:45:56Z</dcterms:modified>
</cp:coreProperties>
</file>