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256" r:id="rId2"/>
    <p:sldId id="259" r:id="rId3"/>
    <p:sldId id="260" r:id="rId4"/>
    <p:sldId id="257" r:id="rId5"/>
    <p:sldId id="258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46045-4D07-492A-B590-D82D30CEC994}" type="datetimeFigureOut">
              <a:rPr lang="ko-KR" altLang="en-US" smtClean="0"/>
              <a:pPr/>
              <a:t>2017-07-20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973D8-9D70-49E1-BFA1-6CD8D7A18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973D8-9D70-49E1-BFA1-6CD8D7A18F2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973D8-9D70-49E1-BFA1-6CD8D7A18F2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CD68-60B4-43AA-B2AC-9923751282CA}" type="datetimeFigureOut">
              <a:rPr lang="ko-KR" altLang="en-US" smtClean="0"/>
              <a:pPr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92AD-1C58-44BA-8E66-1243DED7BC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CD68-60B4-43AA-B2AC-9923751282CA}" type="datetimeFigureOut">
              <a:rPr lang="ko-KR" altLang="en-US" smtClean="0"/>
              <a:pPr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92AD-1C58-44BA-8E66-1243DED7BC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CD68-60B4-43AA-B2AC-9923751282CA}" type="datetimeFigureOut">
              <a:rPr lang="ko-KR" altLang="en-US" smtClean="0"/>
              <a:pPr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92AD-1C58-44BA-8E66-1243DED7BC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CD68-60B4-43AA-B2AC-9923751282CA}" type="datetimeFigureOut">
              <a:rPr lang="ko-KR" altLang="en-US" smtClean="0"/>
              <a:pPr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92AD-1C58-44BA-8E66-1243DED7BC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CD68-60B4-43AA-B2AC-9923751282CA}" type="datetimeFigureOut">
              <a:rPr lang="ko-KR" altLang="en-US" smtClean="0"/>
              <a:pPr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92AD-1C58-44BA-8E66-1243DED7BC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CD68-60B4-43AA-B2AC-9923751282CA}" type="datetimeFigureOut">
              <a:rPr lang="ko-KR" altLang="en-US" smtClean="0"/>
              <a:pPr/>
              <a:t>2017-07-20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92AD-1C58-44BA-8E66-1243DED7BC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CD68-60B4-43AA-B2AC-9923751282CA}" type="datetimeFigureOut">
              <a:rPr lang="ko-KR" altLang="en-US" smtClean="0"/>
              <a:pPr/>
              <a:t>2017-07-20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92AD-1C58-44BA-8E66-1243DED7BC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CD68-60B4-43AA-B2AC-9923751282CA}" type="datetimeFigureOut">
              <a:rPr lang="ko-KR" altLang="en-US" smtClean="0"/>
              <a:pPr/>
              <a:t>2017-07-20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92AD-1C58-44BA-8E66-1243DED7BC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CD68-60B4-43AA-B2AC-9923751282CA}" type="datetimeFigureOut">
              <a:rPr lang="ko-KR" altLang="en-US" smtClean="0"/>
              <a:pPr/>
              <a:t>2017-07-20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92AD-1C58-44BA-8E66-1243DED7BC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CD68-60B4-43AA-B2AC-9923751282CA}" type="datetimeFigureOut">
              <a:rPr lang="ko-KR" altLang="en-US" smtClean="0"/>
              <a:pPr/>
              <a:t>2017-07-20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92AD-1C58-44BA-8E66-1243DED7BC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CD68-60B4-43AA-B2AC-9923751282CA}" type="datetimeFigureOut">
              <a:rPr lang="ko-KR" altLang="en-US" smtClean="0"/>
              <a:pPr/>
              <a:t>2017-07-20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92AD-1C58-44BA-8E66-1243DED7BC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9CD68-60B4-43AA-B2AC-9923751282CA}" type="datetimeFigureOut">
              <a:rPr lang="ko-KR" altLang="en-US" smtClean="0"/>
              <a:pPr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892AD-1C58-44BA-8E66-1243DED7BC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9"/>
          <p:cNvSpPr txBox="1">
            <a:spLocks noChangeArrowheads="1"/>
          </p:cNvSpPr>
          <p:nvPr/>
        </p:nvSpPr>
        <p:spPr bwMode="auto">
          <a:xfrm>
            <a:off x="407988" y="2714625"/>
            <a:ext cx="666432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Sample App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와이어프레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임</a:t>
            </a:r>
          </a:p>
        </p:txBody>
      </p:sp>
      <p:graphicFrame>
        <p:nvGraphicFramePr>
          <p:cNvPr id="5" name="Group 91"/>
          <p:cNvGraphicFramePr>
            <a:graphicFrameLocks noGrp="1"/>
          </p:cNvGraphicFramePr>
          <p:nvPr/>
        </p:nvGraphicFramePr>
        <p:xfrm>
          <a:off x="4429124" y="5594726"/>
          <a:ext cx="4248151" cy="691794"/>
        </p:xfrm>
        <a:graphic>
          <a:graphicData uri="http://schemas.openxmlformats.org/drawingml/2006/table">
            <a:tbl>
              <a:tblPr/>
              <a:tblGrid>
                <a:gridCol w="870162"/>
                <a:gridCol w="2126390"/>
                <a:gridCol w="550388"/>
                <a:gridCol w="701211"/>
              </a:tblGrid>
              <a:tr h="230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버전</a:t>
                      </a:r>
                    </a:p>
                  </a:txBody>
                  <a:tcPr marL="108000" marR="90000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v.1.0</a:t>
                      </a: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구분</a:t>
                      </a:r>
                    </a:p>
                  </a:txBody>
                  <a:tcPr marL="108000" marR="90000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 Wireframe</a:t>
                      </a: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훈련과정명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90000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안드로이드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웹앱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콘텐츠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개발자 양성</a:t>
                      </a: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08000" marR="90000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43"/>
          <p:cNvSpPr txBox="1">
            <a:spLocks noChangeArrowheads="1"/>
          </p:cNvSpPr>
          <p:nvPr/>
        </p:nvSpPr>
        <p:spPr bwMode="auto">
          <a:xfrm>
            <a:off x="238125" y="410476"/>
            <a:ext cx="2833688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/>
          <a:lstStyle/>
          <a:p>
            <a:pPr algn="ctr">
              <a:defRPr/>
            </a:pPr>
            <a:r>
              <a:rPr kumimoji="0" lang="ko-KR" altLang="en-US" sz="1200" dirty="0" smtClean="0">
                <a:latin typeface="+mj-ea"/>
                <a:ea typeface="+mj-ea"/>
              </a:rPr>
              <a:t>전체 화면 구조</a:t>
            </a:r>
            <a:endParaRPr kumimoji="0" lang="en-US" altLang="ko-KR" sz="1200" dirty="0">
              <a:latin typeface="+mj-ea"/>
              <a:ea typeface="+mj-ea"/>
            </a:endParaRPr>
          </a:p>
        </p:txBody>
      </p:sp>
      <p:sp>
        <p:nvSpPr>
          <p:cNvPr id="11" name="Rectangle 243"/>
          <p:cNvSpPr txBox="1">
            <a:spLocks noChangeArrowheads="1"/>
          </p:cNvSpPr>
          <p:nvPr/>
        </p:nvSpPr>
        <p:spPr bwMode="auto">
          <a:xfrm>
            <a:off x="6929454" y="412044"/>
            <a:ext cx="1714512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anchor="ctr"/>
          <a:lstStyle/>
          <a:p>
            <a:pPr algn="ctr">
              <a:defRPr/>
            </a:pPr>
            <a:r>
              <a:rPr kumimoji="0" lang="en-US" altLang="ko-KR" sz="1200" dirty="0" smtClean="0">
                <a:latin typeface="+mj-ea"/>
                <a:ea typeface="+mj-ea"/>
              </a:rPr>
              <a:t>Sequential</a:t>
            </a:r>
            <a:endParaRPr kumimoji="0" lang="en-US" altLang="ko-KR" sz="1200" dirty="0">
              <a:latin typeface="+mj-ea"/>
              <a:ea typeface="+mj-ea"/>
            </a:endParaRPr>
          </a:p>
        </p:txBody>
      </p:sp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928670"/>
            <a:ext cx="1571636" cy="2876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3786190"/>
            <a:ext cx="1571636" cy="2876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4454" y="928670"/>
            <a:ext cx="1571636" cy="2876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4454" y="3786190"/>
            <a:ext cx="1571636" cy="2876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8940" y="928670"/>
            <a:ext cx="1571636" cy="2876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8940" y="3786190"/>
            <a:ext cx="1571636" cy="2876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43426" y="928670"/>
            <a:ext cx="1571636" cy="2876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43426" y="3786190"/>
            <a:ext cx="1571636" cy="2876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57912" y="928670"/>
            <a:ext cx="1571636" cy="2876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57912" y="3786190"/>
            <a:ext cx="1571636" cy="2876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2396" y="928670"/>
            <a:ext cx="1571636" cy="2876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2396" y="3786190"/>
            <a:ext cx="1571636" cy="2876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3"/>
          <p:cNvSpPr txBox="1">
            <a:spLocks noChangeArrowheads="1"/>
          </p:cNvSpPr>
          <p:nvPr/>
        </p:nvSpPr>
        <p:spPr bwMode="auto">
          <a:xfrm>
            <a:off x="238125" y="410476"/>
            <a:ext cx="2833688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/>
          <a:lstStyle/>
          <a:p>
            <a:pPr algn="ctr">
              <a:defRPr/>
            </a:pPr>
            <a:r>
              <a:rPr kumimoji="0" lang="ko-KR" altLang="en-US" sz="1200" dirty="0" smtClean="0">
                <a:latin typeface="+mj-ea"/>
                <a:ea typeface="+mj-ea"/>
              </a:rPr>
              <a:t>전체 화면 구조</a:t>
            </a:r>
            <a:endParaRPr kumimoji="0" lang="en-US" altLang="ko-KR" sz="1200" dirty="0">
              <a:latin typeface="+mj-ea"/>
              <a:ea typeface="+mj-ea"/>
            </a:endParaRPr>
          </a:p>
        </p:txBody>
      </p:sp>
      <p:sp>
        <p:nvSpPr>
          <p:cNvPr id="5" name="Rectangle 243"/>
          <p:cNvSpPr txBox="1">
            <a:spLocks noChangeArrowheads="1"/>
          </p:cNvSpPr>
          <p:nvPr/>
        </p:nvSpPr>
        <p:spPr bwMode="auto">
          <a:xfrm>
            <a:off x="6929454" y="412044"/>
            <a:ext cx="1714512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anchor="ctr"/>
          <a:lstStyle/>
          <a:p>
            <a:pPr algn="ctr">
              <a:defRPr/>
            </a:pPr>
            <a:r>
              <a:rPr lang="en-US" altLang="ko-KR" sz="1200" dirty="0" smtClean="0">
                <a:latin typeface="+mj-ea"/>
                <a:ea typeface="+mj-ea"/>
              </a:rPr>
              <a:t>Tree</a:t>
            </a:r>
            <a:endParaRPr kumimoji="0" lang="en-US" altLang="ko-KR" sz="1200" dirty="0">
              <a:latin typeface="+mj-ea"/>
              <a:ea typeface="+mj-ea"/>
            </a:endParaRPr>
          </a:p>
        </p:txBody>
      </p:sp>
      <p:pic>
        <p:nvPicPr>
          <p:cNvPr id="4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85926"/>
            <a:ext cx="132689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071546"/>
            <a:ext cx="132689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3571876"/>
            <a:ext cx="132689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2285992"/>
            <a:ext cx="132689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071546"/>
            <a:ext cx="132689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3500438"/>
            <a:ext cx="132689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1071546"/>
            <a:ext cx="132689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3500438"/>
            <a:ext cx="132689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43"/>
          <p:cNvSpPr txBox="1">
            <a:spLocks noChangeArrowheads="1"/>
          </p:cNvSpPr>
          <p:nvPr/>
        </p:nvSpPr>
        <p:spPr bwMode="auto">
          <a:xfrm>
            <a:off x="238125" y="410476"/>
            <a:ext cx="2833688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/>
          <a:lstStyle/>
          <a:p>
            <a:pPr algn="ctr">
              <a:defRPr/>
            </a:pPr>
            <a:r>
              <a:rPr kumimoji="0" lang="ko-KR" altLang="en-US" sz="1200" dirty="0" smtClean="0">
                <a:latin typeface="+mj-ea"/>
                <a:ea typeface="+mj-ea"/>
              </a:rPr>
              <a:t>회원가입</a:t>
            </a:r>
            <a:endParaRPr kumimoji="0" lang="en-US" altLang="ko-KR" sz="1200" dirty="0">
              <a:latin typeface="+mj-ea"/>
              <a:ea typeface="+mj-ea"/>
            </a:endParaRPr>
          </a:p>
        </p:txBody>
      </p:sp>
      <p:sp>
        <p:nvSpPr>
          <p:cNvPr id="11" name="Rectangle 243"/>
          <p:cNvSpPr txBox="1">
            <a:spLocks noChangeArrowheads="1"/>
          </p:cNvSpPr>
          <p:nvPr/>
        </p:nvSpPr>
        <p:spPr bwMode="auto">
          <a:xfrm>
            <a:off x="6929454" y="412044"/>
            <a:ext cx="1714512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anchor="ctr"/>
          <a:lstStyle/>
          <a:p>
            <a:pPr algn="ctr">
              <a:defRPr/>
            </a:pPr>
            <a:r>
              <a:rPr kumimoji="0" lang="ko-KR" altLang="en-US" sz="1200" dirty="0" smtClean="0">
                <a:latin typeface="+mj-ea"/>
                <a:ea typeface="+mj-ea"/>
              </a:rPr>
              <a:t>로그아웃상태</a:t>
            </a:r>
            <a:endParaRPr kumimoji="0" lang="en-US" altLang="ko-KR" sz="1200" dirty="0">
              <a:latin typeface="+mj-ea"/>
              <a:ea typeface="+mj-ea"/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000108"/>
            <a:ext cx="22479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3609" y="1000108"/>
            <a:ext cx="22479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4374" y="1000108"/>
            <a:ext cx="22479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0" y="1000108"/>
            <a:ext cx="22479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3"/>
          <p:cNvSpPr txBox="1">
            <a:spLocks noChangeArrowheads="1"/>
          </p:cNvSpPr>
          <p:nvPr/>
        </p:nvSpPr>
        <p:spPr bwMode="auto">
          <a:xfrm>
            <a:off x="238125" y="410476"/>
            <a:ext cx="2833688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/>
          <a:lstStyle/>
          <a:p>
            <a:pPr algn="ctr">
              <a:defRPr/>
            </a:pPr>
            <a:r>
              <a:rPr kumimoji="0" lang="ko-KR" altLang="en-US" sz="1200" dirty="0" err="1" smtClean="0">
                <a:latin typeface="+mj-ea"/>
                <a:ea typeface="+mj-ea"/>
              </a:rPr>
              <a:t>메인화면</a:t>
            </a:r>
            <a:endParaRPr kumimoji="0" lang="en-US" altLang="ko-KR" sz="1200" dirty="0">
              <a:latin typeface="+mj-ea"/>
              <a:ea typeface="+mj-ea"/>
            </a:endParaRPr>
          </a:p>
        </p:txBody>
      </p:sp>
      <p:sp>
        <p:nvSpPr>
          <p:cNvPr id="5" name="Rectangle 243"/>
          <p:cNvSpPr txBox="1">
            <a:spLocks noChangeArrowheads="1"/>
          </p:cNvSpPr>
          <p:nvPr/>
        </p:nvSpPr>
        <p:spPr bwMode="auto">
          <a:xfrm>
            <a:off x="6929454" y="412044"/>
            <a:ext cx="1714512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anchor="ctr"/>
          <a:lstStyle/>
          <a:p>
            <a:pPr algn="ctr">
              <a:defRPr/>
            </a:pPr>
            <a:r>
              <a:rPr kumimoji="0" lang="ko-KR" altLang="en-US" sz="1200" dirty="0" err="1" smtClean="0">
                <a:latin typeface="+mj-ea"/>
                <a:ea typeface="+mj-ea"/>
              </a:rPr>
              <a:t>로그인상태</a:t>
            </a:r>
            <a:endParaRPr kumimoji="0" lang="en-US" altLang="ko-KR" sz="1200" dirty="0">
              <a:latin typeface="+mj-ea"/>
              <a:ea typeface="+mj-ea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00108"/>
            <a:ext cx="22479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609" y="1000108"/>
            <a:ext cx="22479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374" y="1000108"/>
            <a:ext cx="22479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1000108"/>
            <a:ext cx="22479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90252" y="5118944"/>
          <a:ext cx="1928826" cy="1571636"/>
        </p:xfrm>
        <a:graphic>
          <a:graphicData uri="http://schemas.openxmlformats.org/drawingml/2006/table">
            <a:tbl>
              <a:tblPr/>
              <a:tblGrid>
                <a:gridCol w="597160"/>
                <a:gridCol w="1331666"/>
              </a:tblGrid>
              <a:tr h="33566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화면설명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3597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495885" y="5118944"/>
          <a:ext cx="1928826" cy="1571636"/>
        </p:xfrm>
        <a:graphic>
          <a:graphicData uri="http://schemas.openxmlformats.org/drawingml/2006/table">
            <a:tbl>
              <a:tblPr/>
              <a:tblGrid>
                <a:gridCol w="597160"/>
                <a:gridCol w="1331666"/>
              </a:tblGrid>
              <a:tr h="33566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화면설명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3597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4701518" y="5118944"/>
          <a:ext cx="1928826" cy="1571636"/>
        </p:xfrm>
        <a:graphic>
          <a:graphicData uri="http://schemas.openxmlformats.org/drawingml/2006/table">
            <a:tbl>
              <a:tblPr/>
              <a:tblGrid>
                <a:gridCol w="597160"/>
                <a:gridCol w="1331666"/>
              </a:tblGrid>
              <a:tr h="33566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화면설명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3597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907152" y="5118944"/>
          <a:ext cx="1928826" cy="1571636"/>
        </p:xfrm>
        <a:graphic>
          <a:graphicData uri="http://schemas.openxmlformats.org/drawingml/2006/table">
            <a:tbl>
              <a:tblPr/>
              <a:tblGrid>
                <a:gridCol w="597160"/>
                <a:gridCol w="1331666"/>
              </a:tblGrid>
              <a:tr h="33566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화면설명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3597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1406" y="1011495"/>
          <a:ext cx="2143140" cy="5341696"/>
        </p:xfrm>
        <a:graphic>
          <a:graphicData uri="http://schemas.openxmlformats.org/drawingml/2006/table">
            <a:tbl>
              <a:tblPr/>
              <a:tblGrid>
                <a:gridCol w="663511"/>
                <a:gridCol w="1479629"/>
              </a:tblGrid>
              <a:tr h="212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01-01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Activity 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LoginActivity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화면구분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39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645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66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99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화면설명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474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243"/>
          <p:cNvSpPr txBox="1">
            <a:spLocks noChangeArrowheads="1"/>
          </p:cNvSpPr>
          <p:nvPr/>
        </p:nvSpPr>
        <p:spPr bwMode="auto">
          <a:xfrm>
            <a:off x="238125" y="285728"/>
            <a:ext cx="2833688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/>
          <a:lstStyle/>
          <a:p>
            <a:pPr algn="ctr">
              <a:defRPr/>
            </a:pPr>
            <a:r>
              <a:rPr kumimoji="0" lang="ko-KR" altLang="en-US" sz="1200" dirty="0" err="1" smtClean="0">
                <a:latin typeface="+mj-ea"/>
                <a:ea typeface="+mj-ea"/>
              </a:rPr>
              <a:t>메인화면</a:t>
            </a:r>
            <a:endParaRPr kumimoji="0" lang="en-US" altLang="ko-KR" sz="1200" dirty="0">
              <a:latin typeface="+mj-ea"/>
              <a:ea typeface="+mj-ea"/>
            </a:endParaRPr>
          </a:p>
        </p:txBody>
      </p:sp>
      <p:sp>
        <p:nvSpPr>
          <p:cNvPr id="6" name="Rectangle 243"/>
          <p:cNvSpPr txBox="1">
            <a:spLocks noChangeArrowheads="1"/>
          </p:cNvSpPr>
          <p:nvPr/>
        </p:nvSpPr>
        <p:spPr bwMode="auto">
          <a:xfrm>
            <a:off x="6929454" y="287296"/>
            <a:ext cx="1714512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anchor="ctr"/>
          <a:lstStyle/>
          <a:p>
            <a:pPr algn="ctr">
              <a:defRPr/>
            </a:pPr>
            <a:r>
              <a:rPr kumimoji="0" lang="ko-KR" altLang="en-US" sz="1200" dirty="0" err="1" smtClean="0">
                <a:latin typeface="+mj-ea"/>
                <a:ea typeface="+mj-ea"/>
              </a:rPr>
              <a:t>로그인상태</a:t>
            </a:r>
            <a:endParaRPr kumimoji="0" lang="en-US" altLang="ko-KR" sz="1200" dirty="0">
              <a:latin typeface="+mj-ea"/>
              <a:ea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357422" y="1016262"/>
          <a:ext cx="2143140" cy="5341696"/>
        </p:xfrm>
        <a:graphic>
          <a:graphicData uri="http://schemas.openxmlformats.org/drawingml/2006/table">
            <a:tbl>
              <a:tblPr/>
              <a:tblGrid>
                <a:gridCol w="663511"/>
                <a:gridCol w="1479629"/>
              </a:tblGrid>
              <a:tr h="212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01-01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Activity 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LoginActivity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화면구분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39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645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66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99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화면설명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474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643438" y="1016262"/>
          <a:ext cx="2143140" cy="5341696"/>
        </p:xfrm>
        <a:graphic>
          <a:graphicData uri="http://schemas.openxmlformats.org/drawingml/2006/table">
            <a:tbl>
              <a:tblPr/>
              <a:tblGrid>
                <a:gridCol w="663511"/>
                <a:gridCol w="1479629"/>
              </a:tblGrid>
              <a:tr h="212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01-01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Activity 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LoginActivity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화면구분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39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645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66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99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화면설명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474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907152" y="998963"/>
          <a:ext cx="2143140" cy="5341696"/>
        </p:xfrm>
        <a:graphic>
          <a:graphicData uri="http://schemas.openxmlformats.org/drawingml/2006/table">
            <a:tbl>
              <a:tblPr/>
              <a:tblGrid>
                <a:gridCol w="663511"/>
                <a:gridCol w="1479629"/>
              </a:tblGrid>
              <a:tr h="212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01-01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Activity 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LoginActivity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화면구분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39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645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66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99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화면설명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474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82</Words>
  <Application>Microsoft Office PowerPoint</Application>
  <PresentationFormat>화면 슬라이드 쇼(4:3)</PresentationFormat>
  <Paragraphs>65</Paragraphs>
  <Slides>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Company>MyCompany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Customer</dc:creator>
  <cp:lastModifiedBy>Customer</cp:lastModifiedBy>
  <cp:revision>11</cp:revision>
  <dcterms:created xsi:type="dcterms:W3CDTF">2017-07-20T03:46:18Z</dcterms:created>
  <dcterms:modified xsi:type="dcterms:W3CDTF">2017-07-20T05:24:24Z</dcterms:modified>
</cp:coreProperties>
</file>