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7" r:id="rId4"/>
    <p:sldId id="258" r:id="rId5"/>
    <p:sldId id="266" r:id="rId6"/>
    <p:sldId id="259" r:id="rId7"/>
    <p:sldId id="260" r:id="rId8"/>
    <p:sldId id="262" r:id="rId9"/>
    <p:sldId id="261" r:id="rId10"/>
    <p:sldId id="263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8" autoAdjust="0"/>
    <p:restoredTop sz="94660"/>
  </p:normalViewPr>
  <p:slideViewPr>
    <p:cSldViewPr>
      <p:cViewPr varScale="1">
        <p:scale>
          <a:sx n="69" d="100"/>
          <a:sy n="69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59080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FalconCMS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4724400"/>
            <a:ext cx="6677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" indent="0">
              <a:buNone/>
            </a:pPr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 </a:t>
            </a:r>
            <a:r>
              <a:rPr lang="en-US" dirty="0" smtClean="0"/>
              <a:t>:	</a:t>
            </a:r>
            <a:r>
              <a:rPr lang="en-US" dirty="0" err="1" smtClean="0"/>
              <a:t>Psebilschi</a:t>
            </a:r>
            <a:r>
              <a:rPr lang="en-US" dirty="0" smtClean="0"/>
              <a:t> </a:t>
            </a:r>
            <a:r>
              <a:rPr lang="en-US" dirty="0" err="1"/>
              <a:t>Alexandru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	     </a:t>
            </a:r>
            <a:r>
              <a:rPr lang="en-US" dirty="0" smtClean="0"/>
              <a:t>	</a:t>
            </a:r>
            <a:r>
              <a:rPr lang="en-US" dirty="0" err="1" smtClean="0"/>
              <a:t>Puscasu</a:t>
            </a:r>
            <a:r>
              <a:rPr lang="en-US" dirty="0" smtClean="0"/>
              <a:t> </a:t>
            </a:r>
            <a:r>
              <a:rPr lang="en-US" dirty="0" err="1"/>
              <a:t>Ioana</a:t>
            </a:r>
            <a:r>
              <a:rPr lang="en-US" dirty="0"/>
              <a:t> </a:t>
            </a:r>
            <a:r>
              <a:rPr lang="en-US" dirty="0" smtClean="0"/>
              <a:t>Bianca – Team Leader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	     </a:t>
            </a:r>
            <a:r>
              <a:rPr lang="en-US" dirty="0" smtClean="0"/>
              <a:t>	</a:t>
            </a:r>
            <a:r>
              <a:rPr lang="en-US" dirty="0" err="1" smtClean="0"/>
              <a:t>Rus</a:t>
            </a:r>
            <a:r>
              <a:rPr lang="en-US" dirty="0" smtClean="0"/>
              <a:t> </a:t>
            </a:r>
            <a:r>
              <a:rPr lang="en-US" dirty="0" err="1"/>
              <a:t>Cristian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		     </a:t>
            </a:r>
            <a:r>
              <a:rPr lang="en-US" dirty="0" smtClean="0"/>
              <a:t>	</a:t>
            </a:r>
            <a:r>
              <a:rPr lang="en-US" dirty="0" err="1" smtClean="0"/>
              <a:t>Salagean</a:t>
            </a:r>
            <a:r>
              <a:rPr lang="en-US" dirty="0" smtClean="0"/>
              <a:t> </a:t>
            </a:r>
            <a:r>
              <a:rPr lang="en-US" dirty="0" err="1"/>
              <a:t>Ioan</a:t>
            </a:r>
            <a:r>
              <a:rPr lang="en-US" dirty="0"/>
              <a:t> </a:t>
            </a:r>
            <a:r>
              <a:rPr lang="en-US" dirty="0" err="1"/>
              <a:t>Calin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04" y="0"/>
            <a:ext cx="7629470" cy="6858000"/>
          </a:xfrm>
        </p:spPr>
      </p:pic>
      <p:sp>
        <p:nvSpPr>
          <p:cNvPr id="5" name="TextBox 4"/>
          <p:cNvSpPr txBox="1"/>
          <p:nvPr/>
        </p:nvSpPr>
        <p:spPr>
          <a:xfrm>
            <a:off x="152400" y="1905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de </a:t>
            </a:r>
            <a:r>
              <a:rPr lang="en-US" dirty="0" err="1" smtClean="0"/>
              <a:t>proiectare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87" y="990600"/>
            <a:ext cx="8846413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96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Tehnologii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971800"/>
            <a:ext cx="6400800" cy="3474720"/>
          </a:xfrm>
        </p:spPr>
        <p:txBody>
          <a:bodyPr/>
          <a:lstStyle/>
          <a:p>
            <a:r>
              <a:rPr lang="en-US" dirty="0" smtClean="0"/>
              <a:t>Angular1.5 ( </a:t>
            </a:r>
            <a:r>
              <a:rPr lang="en-US" dirty="0" err="1" smtClean="0"/>
              <a:t>javascript</a:t>
            </a:r>
            <a:r>
              <a:rPr lang="en-US" dirty="0" smtClean="0"/>
              <a:t>) – front-end</a:t>
            </a:r>
          </a:p>
          <a:p>
            <a:r>
              <a:rPr lang="en-US" dirty="0" smtClean="0"/>
              <a:t>Spring– back-end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2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838200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err="1" smtClean="0"/>
              <a:t>Dezvoltare</a:t>
            </a:r>
            <a:endParaRPr lang="en-US" sz="2400" b="1" dirty="0" smtClean="0"/>
          </a:p>
          <a:p>
            <a:pPr lvl="0"/>
            <a:endParaRPr lang="en-US" sz="2400" dirty="0"/>
          </a:p>
          <a:p>
            <a:r>
              <a:rPr lang="en-US" sz="2000" dirty="0" err="1"/>
              <a:t>Inainte</a:t>
            </a:r>
            <a:r>
              <a:rPr lang="en-US" sz="2000" dirty="0"/>
              <a:t> de a </a:t>
            </a:r>
            <a:r>
              <a:rPr lang="en-US" sz="2000" dirty="0" err="1"/>
              <a:t>compila</a:t>
            </a:r>
            <a:r>
              <a:rPr lang="en-US" sz="2000" dirty="0"/>
              <a:t> </a:t>
            </a:r>
            <a:r>
              <a:rPr lang="en-US" sz="2000" dirty="0" err="1"/>
              <a:t>acest</a:t>
            </a:r>
            <a:r>
              <a:rPr lang="en-US" sz="2000" dirty="0"/>
              <a:t> </a:t>
            </a:r>
            <a:r>
              <a:rPr lang="en-US" sz="2000" dirty="0" err="1"/>
              <a:t>proiect</a:t>
            </a:r>
            <a:r>
              <a:rPr lang="en-US" sz="2000" dirty="0"/>
              <a:t>, </a:t>
            </a:r>
            <a:r>
              <a:rPr lang="en-US" sz="2000" dirty="0" err="1"/>
              <a:t>dvs</a:t>
            </a:r>
            <a:r>
              <a:rPr lang="en-US" sz="2000" dirty="0"/>
              <a:t>.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aveti</a:t>
            </a:r>
            <a:r>
              <a:rPr lang="en-US" sz="2000" dirty="0"/>
              <a:t> </a:t>
            </a:r>
            <a:r>
              <a:rPr lang="en-US" sz="2000" dirty="0" err="1"/>
              <a:t>instalate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configurate</a:t>
            </a:r>
            <a:r>
              <a:rPr lang="en-US" sz="2000" dirty="0"/>
              <a:t> </a:t>
            </a:r>
            <a:r>
              <a:rPr lang="en-US" sz="2000" dirty="0" err="1"/>
              <a:t>urmatoarele</a:t>
            </a:r>
            <a:r>
              <a:rPr lang="en-US" sz="2000" dirty="0"/>
              <a:t> </a:t>
            </a:r>
            <a:r>
              <a:rPr lang="en-US" sz="2000" dirty="0" err="1"/>
              <a:t>dependente</a:t>
            </a:r>
            <a:r>
              <a:rPr lang="en-US" sz="2000" dirty="0"/>
              <a:t>:</a:t>
            </a:r>
          </a:p>
          <a:p>
            <a:pPr lvl="0"/>
            <a:r>
              <a:rPr lang="en-US" sz="2000" dirty="0" smtClean="0"/>
              <a:t>	1.Node.js</a:t>
            </a:r>
            <a:r>
              <a:rPr lang="en-US" sz="2000" dirty="0"/>
              <a:t>: </a:t>
            </a:r>
            <a:r>
              <a:rPr lang="en-US" sz="2000" dirty="0" err="1"/>
              <a:t>Noi</a:t>
            </a:r>
            <a:r>
              <a:rPr lang="en-US" sz="2000" dirty="0"/>
              <a:t> </a:t>
            </a:r>
            <a:r>
              <a:rPr lang="en-US" sz="2000" dirty="0" err="1"/>
              <a:t>folosim</a:t>
            </a:r>
            <a:r>
              <a:rPr lang="en-US" sz="2000" dirty="0"/>
              <a:t> Node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rula</a:t>
            </a:r>
            <a:r>
              <a:rPr lang="en-US" sz="2000" dirty="0"/>
              <a:t> un server web de </a:t>
            </a:r>
            <a:r>
              <a:rPr lang="en-US" sz="2000" dirty="0" err="1"/>
              <a:t>dezvoltare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compila</a:t>
            </a:r>
            <a:r>
              <a:rPr lang="en-US" sz="2000" dirty="0"/>
              <a:t> </a:t>
            </a:r>
            <a:r>
              <a:rPr lang="en-US" sz="2000" dirty="0" err="1"/>
              <a:t>proiectul</a:t>
            </a:r>
            <a:r>
              <a:rPr lang="en-US" sz="2000" dirty="0"/>
              <a:t>. In </a:t>
            </a:r>
            <a:r>
              <a:rPr lang="en-US" sz="2000" dirty="0" err="1"/>
              <a:t>functie</a:t>
            </a:r>
            <a:r>
              <a:rPr lang="en-US" sz="2000" dirty="0"/>
              <a:t> de </a:t>
            </a:r>
            <a:r>
              <a:rPr lang="en-US" sz="2000" dirty="0" err="1"/>
              <a:t>sistemul</a:t>
            </a:r>
            <a:r>
              <a:rPr lang="en-US" sz="2000" dirty="0"/>
              <a:t> </a:t>
            </a:r>
            <a:r>
              <a:rPr lang="en-US" sz="2000" dirty="0" err="1"/>
              <a:t>dvs</a:t>
            </a:r>
            <a:r>
              <a:rPr lang="en-US" sz="2000" dirty="0"/>
              <a:t>. </a:t>
            </a:r>
            <a:r>
              <a:rPr lang="en-US" sz="2000" dirty="0" err="1"/>
              <a:t>puteti</a:t>
            </a:r>
            <a:r>
              <a:rPr lang="en-US" sz="2000" dirty="0"/>
              <a:t> </a:t>
            </a:r>
            <a:r>
              <a:rPr lang="en-US" sz="2000" dirty="0" err="1"/>
              <a:t>instala</a:t>
            </a:r>
            <a:r>
              <a:rPr lang="en-US" sz="2000" dirty="0"/>
              <a:t> Node fie din </a:t>
            </a:r>
            <a:r>
              <a:rPr lang="en-US" sz="2000" dirty="0" err="1"/>
              <a:t>sursa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un </a:t>
            </a:r>
            <a:r>
              <a:rPr lang="en-US" sz="2000" dirty="0" err="1"/>
              <a:t>pachet</a:t>
            </a:r>
            <a:r>
              <a:rPr lang="en-US" sz="2000" dirty="0"/>
              <a:t> </a:t>
            </a:r>
            <a:r>
              <a:rPr lang="en-US" sz="2000" dirty="0" err="1"/>
              <a:t>preinstalat</a:t>
            </a:r>
            <a:r>
              <a:rPr lang="en-US" sz="2000" dirty="0"/>
              <a:t>.</a:t>
            </a:r>
          </a:p>
          <a:p>
            <a:pPr lvl="0"/>
            <a:r>
              <a:rPr lang="en-US" sz="2000" dirty="0" smtClean="0"/>
              <a:t>	2.Yarn</a:t>
            </a:r>
            <a:r>
              <a:rPr lang="en-US" sz="2000" dirty="0"/>
              <a:t>: </a:t>
            </a:r>
            <a:r>
              <a:rPr lang="en-US" sz="2000" dirty="0" err="1"/>
              <a:t>Noi</a:t>
            </a:r>
            <a:r>
              <a:rPr lang="en-US" sz="2000" dirty="0"/>
              <a:t> </a:t>
            </a:r>
            <a:r>
              <a:rPr lang="en-US" sz="2000" dirty="0" err="1"/>
              <a:t>folosim</a:t>
            </a:r>
            <a:r>
              <a:rPr lang="en-US" sz="2000" dirty="0"/>
              <a:t> Yarn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manageria</a:t>
            </a:r>
            <a:r>
              <a:rPr lang="en-US" sz="2000" dirty="0"/>
              <a:t> </a:t>
            </a:r>
            <a:r>
              <a:rPr lang="en-US" sz="2000" dirty="0" err="1"/>
              <a:t>dependintele</a:t>
            </a:r>
            <a:r>
              <a:rPr lang="en-US" sz="2000" dirty="0"/>
              <a:t> Node. In </a:t>
            </a:r>
            <a:r>
              <a:rPr lang="en-US" sz="2000" dirty="0" err="1"/>
              <a:t>functie</a:t>
            </a:r>
            <a:r>
              <a:rPr lang="en-US" sz="2000" dirty="0"/>
              <a:t> de </a:t>
            </a:r>
            <a:r>
              <a:rPr lang="en-US" sz="2000" dirty="0" err="1"/>
              <a:t>sistemul</a:t>
            </a:r>
            <a:r>
              <a:rPr lang="en-US" sz="2000" dirty="0"/>
              <a:t> </a:t>
            </a:r>
            <a:r>
              <a:rPr lang="en-US" sz="2000" dirty="0" err="1"/>
              <a:t>dvs</a:t>
            </a:r>
            <a:r>
              <a:rPr lang="en-US" sz="2000" dirty="0"/>
              <a:t>. </a:t>
            </a:r>
            <a:r>
              <a:rPr lang="en-US" sz="2000" dirty="0" err="1"/>
              <a:t>puteti</a:t>
            </a:r>
            <a:r>
              <a:rPr lang="en-US" sz="2000" dirty="0"/>
              <a:t> </a:t>
            </a:r>
            <a:r>
              <a:rPr lang="en-US" sz="2000" dirty="0" err="1"/>
              <a:t>instala</a:t>
            </a:r>
            <a:r>
              <a:rPr lang="en-US" sz="2000" dirty="0"/>
              <a:t> Yarn fie din </a:t>
            </a:r>
            <a:r>
              <a:rPr lang="en-US" sz="2000" dirty="0" err="1"/>
              <a:t>sursa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un </a:t>
            </a:r>
            <a:r>
              <a:rPr lang="en-US" sz="2000" dirty="0" err="1"/>
              <a:t>pachet</a:t>
            </a:r>
            <a:r>
              <a:rPr lang="en-US" sz="2000" dirty="0"/>
              <a:t> </a:t>
            </a:r>
            <a:r>
              <a:rPr lang="en-US" sz="2000" dirty="0" err="1"/>
              <a:t>preinstalat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  <a:p>
            <a:r>
              <a:rPr lang="en-US" sz="2000" dirty="0" smtClean="0"/>
              <a:t>	Bower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folosit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administra</a:t>
            </a:r>
            <a:r>
              <a:rPr lang="en-US" sz="2000" dirty="0"/>
              <a:t> </a:t>
            </a:r>
            <a:r>
              <a:rPr lang="en-US" sz="2000" dirty="0" err="1"/>
              <a:t>dependintele</a:t>
            </a:r>
            <a:r>
              <a:rPr lang="en-US" sz="2000" dirty="0"/>
              <a:t> CSS </a:t>
            </a:r>
            <a:r>
              <a:rPr lang="en-US" sz="2000" dirty="0" err="1"/>
              <a:t>si</a:t>
            </a:r>
            <a:r>
              <a:rPr lang="en-US" sz="2000" dirty="0"/>
              <a:t> JavaScript </a:t>
            </a:r>
            <a:r>
              <a:rPr lang="en-US" sz="2000" dirty="0" err="1"/>
              <a:t>folosite</a:t>
            </a:r>
            <a:r>
              <a:rPr lang="en-US" sz="2000" dirty="0"/>
              <a:t> in </a:t>
            </a:r>
            <a:r>
              <a:rPr lang="en-US" sz="2000" dirty="0" err="1"/>
              <a:t>aplicatie</a:t>
            </a:r>
            <a:r>
              <a:rPr lang="en-US" sz="2000" dirty="0"/>
              <a:t>. </a:t>
            </a:r>
            <a:r>
              <a:rPr lang="en-US" sz="2000" dirty="0" err="1"/>
              <a:t>Dvs</a:t>
            </a:r>
            <a:r>
              <a:rPr lang="en-US" sz="2000" dirty="0"/>
              <a:t>. </a:t>
            </a:r>
            <a:r>
              <a:rPr lang="en-US" sz="2000" dirty="0" err="1"/>
              <a:t>puteti</a:t>
            </a:r>
            <a:r>
              <a:rPr lang="en-US" sz="2000" dirty="0"/>
              <a:t> actualize </a:t>
            </a:r>
            <a:r>
              <a:rPr lang="en-US" sz="2000" dirty="0" err="1"/>
              <a:t>dependintele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specificarea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noi</a:t>
            </a:r>
            <a:r>
              <a:rPr lang="en-US" sz="2000" dirty="0"/>
              <a:t> </a:t>
            </a:r>
            <a:r>
              <a:rPr lang="en-US" sz="2000" dirty="0" err="1"/>
              <a:t>versiuni</a:t>
            </a:r>
            <a:r>
              <a:rPr lang="en-US" sz="2000" dirty="0"/>
              <a:t> in “</a:t>
            </a:r>
            <a:r>
              <a:rPr lang="en-US" sz="2000" dirty="0" err="1"/>
              <a:t>bower.json</a:t>
            </a:r>
            <a:r>
              <a:rPr lang="en-US" sz="2000" dirty="0"/>
              <a:t>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66800"/>
            <a:ext cx="6629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err="1" smtClean="0"/>
              <a:t>Testare</a:t>
            </a:r>
            <a:endParaRPr lang="en-US" sz="2400" b="1" dirty="0" smtClean="0"/>
          </a:p>
          <a:p>
            <a:pPr lvl="0"/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lansa</a:t>
            </a:r>
            <a:r>
              <a:rPr lang="en-US" dirty="0"/>
              <a:t> </a:t>
            </a:r>
            <a:r>
              <a:rPr lang="en-US" dirty="0" err="1"/>
              <a:t>testele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rulati</a:t>
            </a:r>
            <a:r>
              <a:rPr lang="en-US" dirty="0"/>
              <a:t>: ./</a:t>
            </a:r>
            <a:r>
              <a:rPr lang="en-US" dirty="0" err="1"/>
              <a:t>gradlew</a:t>
            </a:r>
            <a:r>
              <a:rPr lang="en-US" dirty="0"/>
              <a:t> test</a:t>
            </a:r>
          </a:p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clientului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Testele</a:t>
            </a:r>
            <a:r>
              <a:rPr lang="en-US" dirty="0"/>
              <a:t> “unit”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rulate</a:t>
            </a:r>
            <a:r>
              <a:rPr lang="en-US" dirty="0"/>
              <a:t> cu </a:t>
            </a:r>
            <a:r>
              <a:rPr lang="en-US" u="sng" dirty="0"/>
              <a:t>Karma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scrise</a:t>
            </a:r>
            <a:r>
              <a:rPr lang="en-US" dirty="0"/>
              <a:t> cu </a:t>
            </a:r>
            <a:r>
              <a:rPr lang="en-US" u="sng" dirty="0"/>
              <a:t>Jasmine</a:t>
            </a:r>
            <a:r>
              <a:rPr lang="en-US" dirty="0"/>
              <a:t>. </a:t>
            </a:r>
            <a:r>
              <a:rPr lang="en-US" dirty="0" err="1"/>
              <a:t>Locatia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: </a:t>
            </a:r>
            <a:r>
              <a:rPr lang="en-US" dirty="0" err="1"/>
              <a:t>src</a:t>
            </a:r>
            <a:r>
              <a:rPr lang="en-US" dirty="0"/>
              <a:t>/test/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98315"/>
            <a:ext cx="9067800" cy="6559686"/>
          </a:xfrm>
        </p:spPr>
      </p:pic>
    </p:spTree>
    <p:extLst>
      <p:ext uri="{BB962C8B-B14F-4D97-AF65-F5344CB8AC3E}">
        <p14:creationId xmlns:p14="http://schemas.microsoft.com/office/powerpoint/2010/main" val="29166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5791200" cy="868680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Cazuri</a:t>
            </a:r>
            <a:r>
              <a:rPr lang="en-US" dirty="0" smtClean="0"/>
              <a:t> de </a:t>
            </a:r>
            <a:r>
              <a:rPr lang="en-US" dirty="0" err="1" smtClean="0"/>
              <a:t>utilizare</a:t>
            </a:r>
            <a:endParaRPr lang="en-US" dirty="0"/>
          </a:p>
        </p:txBody>
      </p:sp>
      <p:pic>
        <p:nvPicPr>
          <p:cNvPr id="1026" name="Picture 2" descr="C:\Users\bogdan\Desktop\Um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2"/>
          <a:stretch/>
        </p:blipFill>
        <p:spPr bwMode="auto">
          <a:xfrm>
            <a:off x="152400" y="1676401"/>
            <a:ext cx="8774888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5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14400"/>
            <a:ext cx="7622702" cy="4953000"/>
          </a:xfrm>
        </p:spPr>
      </p:pic>
      <p:sp>
        <p:nvSpPr>
          <p:cNvPr id="9" name="TextBox 8"/>
          <p:cNvSpPr txBox="1"/>
          <p:nvPr/>
        </p:nvSpPr>
        <p:spPr>
          <a:xfrm>
            <a:off x="1600200" y="228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activitate</a:t>
            </a:r>
            <a:r>
              <a:rPr lang="en-US" dirty="0" smtClean="0"/>
              <a:t>: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81000"/>
            <a:ext cx="4169964" cy="6047080"/>
          </a:xfrm>
        </p:spPr>
      </p:pic>
      <p:sp>
        <p:nvSpPr>
          <p:cNvPr id="7" name="TextBox 6"/>
          <p:cNvSpPr txBox="1"/>
          <p:nvPr/>
        </p:nvSpPr>
        <p:spPr>
          <a:xfrm>
            <a:off x="457200" y="1371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activitate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Inscriere</a:t>
            </a:r>
            <a:r>
              <a:rPr lang="en-US" dirty="0" smtClean="0"/>
              <a:t> la </a:t>
            </a:r>
            <a:r>
              <a:rPr lang="en-US" dirty="0" err="1" smtClean="0"/>
              <a:t>Conferinta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21920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clase</a:t>
            </a:r>
            <a:r>
              <a:rPr lang="en-US" dirty="0" smtClean="0"/>
              <a:t> din </a:t>
            </a:r>
            <a:r>
              <a:rPr lang="en-US" dirty="0" err="1" smtClean="0"/>
              <a:t>Domeniu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20" y="-1"/>
            <a:ext cx="77217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78</TotalTime>
  <Words>61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 FalconCMS</vt:lpstr>
      <vt:lpstr>Tehnologii folosite</vt:lpstr>
      <vt:lpstr>PowerPoint Presentation</vt:lpstr>
      <vt:lpstr>PowerPoint Presentation</vt:lpstr>
      <vt:lpstr>UML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FalconCMS</dc:title>
  <dc:creator>bogdan</dc:creator>
  <cp:lastModifiedBy>bogdan</cp:lastModifiedBy>
  <cp:revision>18</cp:revision>
  <dcterms:created xsi:type="dcterms:W3CDTF">2006-08-16T00:00:00Z</dcterms:created>
  <dcterms:modified xsi:type="dcterms:W3CDTF">2017-06-07T11:10:11Z</dcterms:modified>
</cp:coreProperties>
</file>