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730E63-7AE4-4E3E-930D-6D84EF9F598E}" type="doc">
      <dgm:prSet loTypeId="urn:microsoft.com/office/officeart/2005/8/layout/default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BA05D214-522D-409B-BDCE-E12B87AAF5E7}">
      <dgm:prSet phldrT="[Texto]"/>
      <dgm:spPr/>
      <dgm:t>
        <a:bodyPr/>
        <a:lstStyle/>
        <a:p>
          <a:r>
            <a:rPr lang="es-CO" b="1" dirty="0"/>
            <a:t>Director de proyectos</a:t>
          </a:r>
        </a:p>
        <a:p>
          <a:r>
            <a:rPr lang="es-CO" dirty="0"/>
            <a:t> (Laura Arias)</a:t>
          </a:r>
        </a:p>
      </dgm:t>
    </dgm:pt>
    <dgm:pt modelId="{6653CBFC-3CA6-4A9D-B01C-16512F48FE8C}" type="parTrans" cxnId="{920EAD90-F07D-43B5-A949-D0FE3BF9BB96}">
      <dgm:prSet/>
      <dgm:spPr/>
      <dgm:t>
        <a:bodyPr/>
        <a:lstStyle/>
        <a:p>
          <a:endParaRPr lang="es-CO">
            <a:solidFill>
              <a:srgbClr val="000000"/>
            </a:solidFill>
          </a:endParaRPr>
        </a:p>
      </dgm:t>
    </dgm:pt>
    <dgm:pt modelId="{C83C11D3-4FA9-4D45-8BD7-15EE76BF88F7}" type="sibTrans" cxnId="{920EAD90-F07D-43B5-A949-D0FE3BF9BB96}">
      <dgm:prSet/>
      <dgm:spPr/>
      <dgm:t>
        <a:bodyPr/>
        <a:lstStyle/>
        <a:p>
          <a:endParaRPr lang="es-CO">
            <a:solidFill>
              <a:srgbClr val="000000"/>
            </a:solidFill>
          </a:endParaRPr>
        </a:p>
      </dgm:t>
    </dgm:pt>
    <dgm:pt modelId="{169351CD-817E-423A-BDB0-4168193D0748}">
      <dgm:prSet phldrT="[Texto]"/>
      <dgm:spPr/>
      <dgm:t>
        <a:bodyPr/>
        <a:lstStyle/>
        <a:p>
          <a:r>
            <a:rPr lang="es-CO" b="1" dirty="0"/>
            <a:t>Arquitecto</a:t>
          </a:r>
        </a:p>
        <a:p>
          <a:r>
            <a:rPr lang="es-CO" dirty="0"/>
            <a:t> (Néstor </a:t>
          </a:r>
          <a:r>
            <a:rPr lang="es-CO" dirty="0" err="1"/>
            <a:t>Diazgranados</a:t>
          </a:r>
          <a:r>
            <a:rPr lang="es-CO" dirty="0"/>
            <a:t>)</a:t>
          </a:r>
        </a:p>
      </dgm:t>
    </dgm:pt>
    <dgm:pt modelId="{A97203EE-8A6C-4B72-A5F4-246B872B345E}" type="parTrans" cxnId="{FBBD9E30-9112-4F17-8EA2-1ED24DDEEA96}">
      <dgm:prSet/>
      <dgm:spPr/>
      <dgm:t>
        <a:bodyPr/>
        <a:lstStyle/>
        <a:p>
          <a:endParaRPr lang="es-CO">
            <a:solidFill>
              <a:srgbClr val="000000"/>
            </a:solidFill>
          </a:endParaRPr>
        </a:p>
      </dgm:t>
    </dgm:pt>
    <dgm:pt modelId="{26475EC6-F889-4C02-A5F5-D131FA9A3256}" type="sibTrans" cxnId="{FBBD9E30-9112-4F17-8EA2-1ED24DDEEA96}">
      <dgm:prSet/>
      <dgm:spPr/>
      <dgm:t>
        <a:bodyPr/>
        <a:lstStyle/>
        <a:p>
          <a:endParaRPr lang="es-CO">
            <a:solidFill>
              <a:srgbClr val="000000"/>
            </a:solidFill>
          </a:endParaRPr>
        </a:p>
      </dgm:t>
    </dgm:pt>
    <dgm:pt modelId="{AEF2FD38-3038-41FE-AC6B-8E5A8CA97937}">
      <dgm:prSet phldrT="[Texto]"/>
      <dgm:spPr/>
      <dgm:t>
        <a:bodyPr/>
        <a:lstStyle/>
        <a:p>
          <a:r>
            <a:rPr lang="es-CO" b="1" dirty="0"/>
            <a:t>Director de desarrollo</a:t>
          </a:r>
        </a:p>
        <a:p>
          <a:r>
            <a:rPr lang="es-CO" dirty="0"/>
            <a:t> (Germán Morales)</a:t>
          </a:r>
        </a:p>
      </dgm:t>
    </dgm:pt>
    <dgm:pt modelId="{8CB17495-10A7-43DF-AE65-9134F8E8FDF3}" type="parTrans" cxnId="{64B1BDAA-6C21-4D5E-8101-09FF534C5D49}">
      <dgm:prSet/>
      <dgm:spPr/>
      <dgm:t>
        <a:bodyPr/>
        <a:lstStyle/>
        <a:p>
          <a:endParaRPr lang="es-CO">
            <a:solidFill>
              <a:srgbClr val="000000"/>
            </a:solidFill>
          </a:endParaRPr>
        </a:p>
      </dgm:t>
    </dgm:pt>
    <dgm:pt modelId="{C4A794CE-4FA3-4688-9D6F-1D799A7C3943}" type="sibTrans" cxnId="{64B1BDAA-6C21-4D5E-8101-09FF534C5D49}">
      <dgm:prSet/>
      <dgm:spPr/>
      <dgm:t>
        <a:bodyPr/>
        <a:lstStyle/>
        <a:p>
          <a:endParaRPr lang="es-CO">
            <a:solidFill>
              <a:srgbClr val="000000"/>
            </a:solidFill>
          </a:endParaRPr>
        </a:p>
      </dgm:t>
    </dgm:pt>
    <dgm:pt modelId="{C6E8CA08-0702-4B36-A11A-048608B1215A}">
      <dgm:prSet phldrT="[Texto]"/>
      <dgm:spPr/>
      <dgm:t>
        <a:bodyPr/>
        <a:lstStyle/>
        <a:p>
          <a:r>
            <a:rPr lang="es-CO" b="1" dirty="0"/>
            <a:t>Director de calidad y manejo de riesgos </a:t>
          </a:r>
        </a:p>
        <a:p>
          <a:r>
            <a:rPr lang="es-CO" dirty="0"/>
            <a:t>(David Suarez)</a:t>
          </a:r>
        </a:p>
      </dgm:t>
    </dgm:pt>
    <dgm:pt modelId="{3DC674EE-5B14-467F-A2FA-444D492EFA52}" type="parTrans" cxnId="{9981D027-2DEF-44BC-9533-1B2869109677}">
      <dgm:prSet/>
      <dgm:spPr/>
      <dgm:t>
        <a:bodyPr/>
        <a:lstStyle/>
        <a:p>
          <a:endParaRPr lang="es-CO">
            <a:solidFill>
              <a:srgbClr val="000000"/>
            </a:solidFill>
          </a:endParaRPr>
        </a:p>
      </dgm:t>
    </dgm:pt>
    <dgm:pt modelId="{2B4C9CB6-AA60-48A7-935E-BBF906172EB4}" type="sibTrans" cxnId="{9981D027-2DEF-44BC-9533-1B2869109677}">
      <dgm:prSet/>
      <dgm:spPr/>
      <dgm:t>
        <a:bodyPr/>
        <a:lstStyle/>
        <a:p>
          <a:endParaRPr lang="es-CO">
            <a:solidFill>
              <a:srgbClr val="000000"/>
            </a:solidFill>
          </a:endParaRPr>
        </a:p>
      </dgm:t>
    </dgm:pt>
    <dgm:pt modelId="{2F269610-1D6D-46F9-8E06-44DA4D26FC87}">
      <dgm:prSet phldrT="[Texto]"/>
      <dgm:spPr/>
      <dgm:t>
        <a:bodyPr/>
        <a:lstStyle/>
        <a:p>
          <a:r>
            <a:rPr lang="es-CO" b="1" dirty="0"/>
            <a:t>Analista de Requerimientos </a:t>
          </a:r>
          <a:r>
            <a:rPr lang="es-CO" dirty="0"/>
            <a:t>(Andrea Fajardo)</a:t>
          </a:r>
        </a:p>
      </dgm:t>
    </dgm:pt>
    <dgm:pt modelId="{E9940284-082C-4A4F-928E-87457792CD84}" type="parTrans" cxnId="{A795A421-5B93-4F50-B11F-D062553EF948}">
      <dgm:prSet/>
      <dgm:spPr/>
      <dgm:t>
        <a:bodyPr/>
        <a:lstStyle/>
        <a:p>
          <a:endParaRPr lang="es-CO">
            <a:solidFill>
              <a:srgbClr val="000000"/>
            </a:solidFill>
          </a:endParaRPr>
        </a:p>
      </dgm:t>
    </dgm:pt>
    <dgm:pt modelId="{FC072C86-0004-4728-8B3A-FCA29DE3C491}" type="sibTrans" cxnId="{A795A421-5B93-4F50-B11F-D062553EF948}">
      <dgm:prSet/>
      <dgm:spPr/>
      <dgm:t>
        <a:bodyPr/>
        <a:lstStyle/>
        <a:p>
          <a:endParaRPr lang="es-CO">
            <a:solidFill>
              <a:srgbClr val="000000"/>
            </a:solidFill>
          </a:endParaRPr>
        </a:p>
      </dgm:t>
    </dgm:pt>
    <dgm:pt modelId="{B60A8AC7-1765-4B87-A7CD-93887364E195}">
      <dgm:prSet phldrT="[Texto]"/>
      <dgm:spPr/>
      <dgm:t>
        <a:bodyPr/>
        <a:lstStyle/>
        <a:p>
          <a:r>
            <a:rPr lang="es-CO" b="1" dirty="0"/>
            <a:t>Administrador de configuraciones y documentación </a:t>
          </a:r>
          <a:r>
            <a:rPr lang="es-CO" dirty="0"/>
            <a:t>(William Jiménez)</a:t>
          </a:r>
        </a:p>
      </dgm:t>
    </dgm:pt>
    <dgm:pt modelId="{A334AC01-6428-4D83-AAE5-FCAFDD26F99A}" type="parTrans" cxnId="{DDE845DC-57B0-4E26-AA14-00C26A7C46A4}">
      <dgm:prSet/>
      <dgm:spPr/>
      <dgm:t>
        <a:bodyPr/>
        <a:lstStyle/>
        <a:p>
          <a:endParaRPr lang="es-CO">
            <a:solidFill>
              <a:srgbClr val="000000"/>
            </a:solidFill>
          </a:endParaRPr>
        </a:p>
      </dgm:t>
    </dgm:pt>
    <dgm:pt modelId="{435A935A-366C-4E70-8C0E-520A05AEBECF}" type="sibTrans" cxnId="{DDE845DC-57B0-4E26-AA14-00C26A7C46A4}">
      <dgm:prSet/>
      <dgm:spPr/>
      <dgm:t>
        <a:bodyPr/>
        <a:lstStyle/>
        <a:p>
          <a:endParaRPr lang="es-CO">
            <a:solidFill>
              <a:srgbClr val="000000"/>
            </a:solidFill>
          </a:endParaRPr>
        </a:p>
      </dgm:t>
    </dgm:pt>
    <dgm:pt modelId="{8F62D40E-8844-4363-87A4-C4EEF765D1AE}" type="pres">
      <dgm:prSet presAssocID="{83730E63-7AE4-4E3E-930D-6D84EF9F598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DAF56445-15F3-4565-9C53-A23C180F1BCB}" type="pres">
      <dgm:prSet presAssocID="{BA05D214-522D-409B-BDCE-E12B87AAF5E7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735C0F1-C0F4-4755-9027-D20D211BE4A5}" type="pres">
      <dgm:prSet presAssocID="{C83C11D3-4FA9-4D45-8BD7-15EE76BF88F7}" presName="sibTrans" presStyleCnt="0"/>
      <dgm:spPr/>
      <dgm:t>
        <a:bodyPr/>
        <a:lstStyle/>
        <a:p>
          <a:endParaRPr lang="es-CO"/>
        </a:p>
      </dgm:t>
    </dgm:pt>
    <dgm:pt modelId="{A702D1EF-319C-49CB-9F0F-78BD0FC76266}" type="pres">
      <dgm:prSet presAssocID="{169351CD-817E-423A-BDB0-4168193D0748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ECB65D7-62E5-4368-BF03-E387B7D5789A}" type="pres">
      <dgm:prSet presAssocID="{26475EC6-F889-4C02-A5F5-D131FA9A3256}" presName="sibTrans" presStyleCnt="0"/>
      <dgm:spPr/>
      <dgm:t>
        <a:bodyPr/>
        <a:lstStyle/>
        <a:p>
          <a:endParaRPr lang="es-CO"/>
        </a:p>
      </dgm:t>
    </dgm:pt>
    <dgm:pt modelId="{0AF940F6-9875-465E-A7AF-FE12E1C0F621}" type="pres">
      <dgm:prSet presAssocID="{AEF2FD38-3038-41FE-AC6B-8E5A8CA97937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3434CCA-E090-4029-9031-ADC5DE980ABD}" type="pres">
      <dgm:prSet presAssocID="{C4A794CE-4FA3-4688-9D6F-1D799A7C3943}" presName="sibTrans" presStyleCnt="0"/>
      <dgm:spPr/>
      <dgm:t>
        <a:bodyPr/>
        <a:lstStyle/>
        <a:p>
          <a:endParaRPr lang="es-CO"/>
        </a:p>
      </dgm:t>
    </dgm:pt>
    <dgm:pt modelId="{FDEE5886-7DE5-4EC4-8ACA-CFEB129E40B9}" type="pres">
      <dgm:prSet presAssocID="{C6E8CA08-0702-4B36-A11A-048608B1215A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BCCD21E-EB9B-4F9F-8314-E0A8B3019285}" type="pres">
      <dgm:prSet presAssocID="{2B4C9CB6-AA60-48A7-935E-BBF906172EB4}" presName="sibTrans" presStyleCnt="0"/>
      <dgm:spPr/>
      <dgm:t>
        <a:bodyPr/>
        <a:lstStyle/>
        <a:p>
          <a:endParaRPr lang="es-CO"/>
        </a:p>
      </dgm:t>
    </dgm:pt>
    <dgm:pt modelId="{7686DBC7-07F4-40DC-8D34-B2694F4CAC51}" type="pres">
      <dgm:prSet presAssocID="{2F269610-1D6D-46F9-8E06-44DA4D26FC87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FE41D30-BE36-469E-A3B9-5EB0517E11AF}" type="pres">
      <dgm:prSet presAssocID="{FC072C86-0004-4728-8B3A-FCA29DE3C491}" presName="sibTrans" presStyleCnt="0"/>
      <dgm:spPr/>
      <dgm:t>
        <a:bodyPr/>
        <a:lstStyle/>
        <a:p>
          <a:endParaRPr lang="es-CO"/>
        </a:p>
      </dgm:t>
    </dgm:pt>
    <dgm:pt modelId="{AA6726BE-EB02-4C2C-AA8C-3C9F05073804}" type="pres">
      <dgm:prSet presAssocID="{B60A8AC7-1765-4B87-A7CD-93887364E195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07F8E9DB-F658-4ED4-8ACB-2758E9F8E57D}" type="presOf" srcId="{C6E8CA08-0702-4B36-A11A-048608B1215A}" destId="{FDEE5886-7DE5-4EC4-8ACA-CFEB129E40B9}" srcOrd="0" destOrd="0" presId="urn:microsoft.com/office/officeart/2005/8/layout/default"/>
    <dgm:cxn modelId="{A795A421-5B93-4F50-B11F-D062553EF948}" srcId="{83730E63-7AE4-4E3E-930D-6D84EF9F598E}" destId="{2F269610-1D6D-46F9-8E06-44DA4D26FC87}" srcOrd="4" destOrd="0" parTransId="{E9940284-082C-4A4F-928E-87457792CD84}" sibTransId="{FC072C86-0004-4728-8B3A-FCA29DE3C491}"/>
    <dgm:cxn modelId="{56DC54EC-DD25-4BB5-89A2-B32DEB13A0B1}" type="presOf" srcId="{169351CD-817E-423A-BDB0-4168193D0748}" destId="{A702D1EF-319C-49CB-9F0F-78BD0FC76266}" srcOrd="0" destOrd="0" presId="urn:microsoft.com/office/officeart/2005/8/layout/default"/>
    <dgm:cxn modelId="{FBBD9E30-9112-4F17-8EA2-1ED24DDEEA96}" srcId="{83730E63-7AE4-4E3E-930D-6D84EF9F598E}" destId="{169351CD-817E-423A-BDB0-4168193D0748}" srcOrd="1" destOrd="0" parTransId="{A97203EE-8A6C-4B72-A5F4-246B872B345E}" sibTransId="{26475EC6-F889-4C02-A5F5-D131FA9A3256}"/>
    <dgm:cxn modelId="{A3B5F33C-DAEA-45AF-A099-065E82ACC2AD}" type="presOf" srcId="{BA05D214-522D-409B-BDCE-E12B87AAF5E7}" destId="{DAF56445-15F3-4565-9C53-A23C180F1BCB}" srcOrd="0" destOrd="0" presId="urn:microsoft.com/office/officeart/2005/8/layout/default"/>
    <dgm:cxn modelId="{3669C189-FFF9-458E-AD4D-2FF7DA8E3983}" type="presOf" srcId="{AEF2FD38-3038-41FE-AC6B-8E5A8CA97937}" destId="{0AF940F6-9875-465E-A7AF-FE12E1C0F621}" srcOrd="0" destOrd="0" presId="urn:microsoft.com/office/officeart/2005/8/layout/default"/>
    <dgm:cxn modelId="{EC1D4E8C-3C60-4E7A-8050-4AB9F987E850}" type="presOf" srcId="{B60A8AC7-1765-4B87-A7CD-93887364E195}" destId="{AA6726BE-EB02-4C2C-AA8C-3C9F05073804}" srcOrd="0" destOrd="0" presId="urn:microsoft.com/office/officeart/2005/8/layout/default"/>
    <dgm:cxn modelId="{64B1BDAA-6C21-4D5E-8101-09FF534C5D49}" srcId="{83730E63-7AE4-4E3E-930D-6D84EF9F598E}" destId="{AEF2FD38-3038-41FE-AC6B-8E5A8CA97937}" srcOrd="2" destOrd="0" parTransId="{8CB17495-10A7-43DF-AE65-9134F8E8FDF3}" sibTransId="{C4A794CE-4FA3-4688-9D6F-1D799A7C3943}"/>
    <dgm:cxn modelId="{920EAD90-F07D-43B5-A949-D0FE3BF9BB96}" srcId="{83730E63-7AE4-4E3E-930D-6D84EF9F598E}" destId="{BA05D214-522D-409B-BDCE-E12B87AAF5E7}" srcOrd="0" destOrd="0" parTransId="{6653CBFC-3CA6-4A9D-B01C-16512F48FE8C}" sibTransId="{C83C11D3-4FA9-4D45-8BD7-15EE76BF88F7}"/>
    <dgm:cxn modelId="{DDE845DC-57B0-4E26-AA14-00C26A7C46A4}" srcId="{83730E63-7AE4-4E3E-930D-6D84EF9F598E}" destId="{B60A8AC7-1765-4B87-A7CD-93887364E195}" srcOrd="5" destOrd="0" parTransId="{A334AC01-6428-4D83-AAE5-FCAFDD26F99A}" sibTransId="{435A935A-366C-4E70-8C0E-520A05AEBECF}"/>
    <dgm:cxn modelId="{0B68D71A-94B0-4455-A904-FCA8AB197207}" type="presOf" srcId="{2F269610-1D6D-46F9-8E06-44DA4D26FC87}" destId="{7686DBC7-07F4-40DC-8D34-B2694F4CAC51}" srcOrd="0" destOrd="0" presId="urn:microsoft.com/office/officeart/2005/8/layout/default"/>
    <dgm:cxn modelId="{51DA2D53-D007-4B71-81F7-45F4547E15B6}" type="presOf" srcId="{83730E63-7AE4-4E3E-930D-6D84EF9F598E}" destId="{8F62D40E-8844-4363-87A4-C4EEF765D1AE}" srcOrd="0" destOrd="0" presId="urn:microsoft.com/office/officeart/2005/8/layout/default"/>
    <dgm:cxn modelId="{9981D027-2DEF-44BC-9533-1B2869109677}" srcId="{83730E63-7AE4-4E3E-930D-6D84EF9F598E}" destId="{C6E8CA08-0702-4B36-A11A-048608B1215A}" srcOrd="3" destOrd="0" parTransId="{3DC674EE-5B14-467F-A2FA-444D492EFA52}" sibTransId="{2B4C9CB6-AA60-48A7-935E-BBF906172EB4}"/>
    <dgm:cxn modelId="{AC05EB55-7B7A-4FD0-A508-A30480D31BF1}" type="presParOf" srcId="{8F62D40E-8844-4363-87A4-C4EEF765D1AE}" destId="{DAF56445-15F3-4565-9C53-A23C180F1BCB}" srcOrd="0" destOrd="0" presId="urn:microsoft.com/office/officeart/2005/8/layout/default"/>
    <dgm:cxn modelId="{E2C880A2-F45B-4E60-AC2A-A855982E1D69}" type="presParOf" srcId="{8F62D40E-8844-4363-87A4-C4EEF765D1AE}" destId="{0735C0F1-C0F4-4755-9027-D20D211BE4A5}" srcOrd="1" destOrd="0" presId="urn:microsoft.com/office/officeart/2005/8/layout/default"/>
    <dgm:cxn modelId="{0C02E3B0-DDE0-46D2-96CB-ACDE50F8A551}" type="presParOf" srcId="{8F62D40E-8844-4363-87A4-C4EEF765D1AE}" destId="{A702D1EF-319C-49CB-9F0F-78BD0FC76266}" srcOrd="2" destOrd="0" presId="urn:microsoft.com/office/officeart/2005/8/layout/default"/>
    <dgm:cxn modelId="{6CA0F8CD-7DB5-44F5-A488-B2129E5881DF}" type="presParOf" srcId="{8F62D40E-8844-4363-87A4-C4EEF765D1AE}" destId="{3ECB65D7-62E5-4368-BF03-E387B7D5789A}" srcOrd="3" destOrd="0" presId="urn:microsoft.com/office/officeart/2005/8/layout/default"/>
    <dgm:cxn modelId="{061CB22A-9321-4B5B-B509-7CD690F7666F}" type="presParOf" srcId="{8F62D40E-8844-4363-87A4-C4EEF765D1AE}" destId="{0AF940F6-9875-465E-A7AF-FE12E1C0F621}" srcOrd="4" destOrd="0" presId="urn:microsoft.com/office/officeart/2005/8/layout/default"/>
    <dgm:cxn modelId="{30F7F7FD-EFB1-41E0-99BD-91B65DE4A522}" type="presParOf" srcId="{8F62D40E-8844-4363-87A4-C4EEF765D1AE}" destId="{23434CCA-E090-4029-9031-ADC5DE980ABD}" srcOrd="5" destOrd="0" presId="urn:microsoft.com/office/officeart/2005/8/layout/default"/>
    <dgm:cxn modelId="{30E8B7BC-1054-41B9-8861-D31E9F1D7E6B}" type="presParOf" srcId="{8F62D40E-8844-4363-87A4-C4EEF765D1AE}" destId="{FDEE5886-7DE5-4EC4-8ACA-CFEB129E40B9}" srcOrd="6" destOrd="0" presId="urn:microsoft.com/office/officeart/2005/8/layout/default"/>
    <dgm:cxn modelId="{52D0E5D7-3C7C-4140-A7B7-2FF60CF97293}" type="presParOf" srcId="{8F62D40E-8844-4363-87A4-C4EEF765D1AE}" destId="{7BCCD21E-EB9B-4F9F-8314-E0A8B3019285}" srcOrd="7" destOrd="0" presId="urn:microsoft.com/office/officeart/2005/8/layout/default"/>
    <dgm:cxn modelId="{E83A1D47-1AC3-4300-85DB-2BBE3752A4A2}" type="presParOf" srcId="{8F62D40E-8844-4363-87A4-C4EEF765D1AE}" destId="{7686DBC7-07F4-40DC-8D34-B2694F4CAC51}" srcOrd="8" destOrd="0" presId="urn:microsoft.com/office/officeart/2005/8/layout/default"/>
    <dgm:cxn modelId="{422E2948-C2E2-4B3D-956A-DA4FA4AF1CFE}" type="presParOf" srcId="{8F62D40E-8844-4363-87A4-C4EEF765D1AE}" destId="{3FE41D30-BE36-469E-A3B9-5EB0517E11AF}" srcOrd="9" destOrd="0" presId="urn:microsoft.com/office/officeart/2005/8/layout/default"/>
    <dgm:cxn modelId="{9C11AC79-677C-4640-8291-ED5EFF7B0123}" type="presParOf" srcId="{8F62D40E-8844-4363-87A4-C4EEF765D1AE}" destId="{AA6726BE-EB02-4C2C-AA8C-3C9F05073804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20A24D-AFF3-42A5-BA7C-5EDE79B44B45}" type="doc">
      <dgm:prSet loTypeId="urn:microsoft.com/office/officeart/2005/8/layout/hierarchy2" loCatId="hierarchy" qsTypeId="urn:microsoft.com/office/officeart/2005/8/quickstyle/simple4" qsCatId="simple" csTypeId="urn:microsoft.com/office/officeart/2005/8/colors/accent4_5" csCatId="accent4" phldr="1"/>
      <dgm:spPr/>
      <dgm:t>
        <a:bodyPr/>
        <a:lstStyle/>
        <a:p>
          <a:endParaRPr lang="es-CO"/>
        </a:p>
      </dgm:t>
    </dgm:pt>
    <dgm:pt modelId="{01B79992-9958-4974-93B7-027E874A4280}">
      <dgm:prSet phldrT="[Texto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O" dirty="0"/>
            <a:t>Actividades</a:t>
          </a:r>
        </a:p>
      </dgm:t>
    </dgm:pt>
    <dgm:pt modelId="{B4ABFBBB-F83D-4680-8AA9-2508B6554452}" type="parTrans" cxnId="{9B20F1F2-009B-4A85-B096-B84BC9F58622}">
      <dgm:prSet/>
      <dgm:spPr/>
      <dgm:t>
        <a:bodyPr/>
        <a:lstStyle/>
        <a:p>
          <a:endParaRPr lang="es-CO"/>
        </a:p>
      </dgm:t>
    </dgm:pt>
    <dgm:pt modelId="{5494E3B0-E6EB-43EA-B550-BF8AD912BE18}" type="sibTrans" cxnId="{9B20F1F2-009B-4A85-B096-B84BC9F58622}">
      <dgm:prSet/>
      <dgm:spPr/>
      <dgm:t>
        <a:bodyPr/>
        <a:lstStyle/>
        <a:p>
          <a:endParaRPr lang="es-CO"/>
        </a:p>
      </dgm:t>
    </dgm:pt>
    <dgm:pt modelId="{603F7119-1C93-4828-8D7E-A6655BDDD47B}">
      <dgm:prSet phldrT="[Texto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es-CO" sz="1100"/>
            <a:t>Reasignación del personal de trabajo</a:t>
          </a:r>
        </a:p>
      </dgm:t>
    </dgm:pt>
    <dgm:pt modelId="{A068B373-1D50-418C-986B-69845D2D9636}" type="parTrans" cxnId="{1F0ED2BF-C201-4029-86EA-5B4607378B1A}">
      <dgm:prSet/>
      <dgm:spPr/>
      <dgm:t>
        <a:bodyPr/>
        <a:lstStyle/>
        <a:p>
          <a:endParaRPr lang="es-CO"/>
        </a:p>
      </dgm:t>
    </dgm:pt>
    <dgm:pt modelId="{B02FAD94-5551-4B53-B3FC-B25AB9F7F035}" type="sibTrans" cxnId="{1F0ED2BF-C201-4029-86EA-5B4607378B1A}">
      <dgm:prSet/>
      <dgm:spPr/>
      <dgm:t>
        <a:bodyPr/>
        <a:lstStyle/>
        <a:p>
          <a:endParaRPr lang="es-CO"/>
        </a:p>
      </dgm:t>
    </dgm:pt>
    <dgm:pt modelId="{187DC085-2681-4C42-B273-6B6D48BE0DBE}">
      <dgm:prSet phldrT="[Texto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O" sz="900"/>
            <a:t>Archivo de materiales y documentos</a:t>
          </a:r>
        </a:p>
      </dgm:t>
    </dgm:pt>
    <dgm:pt modelId="{64D0626D-810B-440D-A46D-7CD1F7356AA9}" type="parTrans" cxnId="{87CE9ACC-F6CE-4445-9BCA-3A351EC4CB60}">
      <dgm:prSet/>
      <dgm:spPr/>
      <dgm:t>
        <a:bodyPr/>
        <a:lstStyle/>
        <a:p>
          <a:endParaRPr lang="es-CO"/>
        </a:p>
      </dgm:t>
    </dgm:pt>
    <dgm:pt modelId="{52E58A89-07B9-4DED-BDDB-E6B1D6CAFD4C}" type="sibTrans" cxnId="{87CE9ACC-F6CE-4445-9BCA-3A351EC4CB60}">
      <dgm:prSet/>
      <dgm:spPr/>
      <dgm:t>
        <a:bodyPr/>
        <a:lstStyle/>
        <a:p>
          <a:endParaRPr lang="es-CO"/>
        </a:p>
      </dgm:t>
    </dgm:pt>
    <dgm:pt modelId="{0AD5A35B-5415-4C53-9634-403A14EBAD74}">
      <dgm:prSet phldrT="[Texto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O" dirty="0"/>
            <a:t>Plan de cierre</a:t>
          </a:r>
        </a:p>
      </dgm:t>
    </dgm:pt>
    <dgm:pt modelId="{4A026C74-26D9-4B06-A536-5B6C6AB634BC}" type="parTrans" cxnId="{6FF78FDB-451D-4B7A-800B-7551E26B9743}">
      <dgm:prSet/>
      <dgm:spPr/>
      <dgm:t>
        <a:bodyPr/>
        <a:lstStyle/>
        <a:p>
          <a:endParaRPr lang="es-CO"/>
        </a:p>
      </dgm:t>
    </dgm:pt>
    <dgm:pt modelId="{C2CE1B90-5037-431A-A807-36C96B435542}" type="sibTrans" cxnId="{6FF78FDB-451D-4B7A-800B-7551E26B9743}">
      <dgm:prSet/>
      <dgm:spPr/>
      <dgm:t>
        <a:bodyPr/>
        <a:lstStyle/>
        <a:p>
          <a:endParaRPr lang="es-CO"/>
        </a:p>
      </dgm:t>
    </dgm:pt>
    <dgm:pt modelId="{0301766C-B00D-44D6-BFC5-9F8F523D3796}">
      <dgm:prSet phldrT="[Texto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O"/>
            <a:t>Analisis</a:t>
          </a:r>
        </a:p>
      </dgm:t>
    </dgm:pt>
    <dgm:pt modelId="{59E50C2E-AF33-4C4C-9E96-FA17EA36CC49}" type="parTrans" cxnId="{E0834C8F-877E-4ED0-A49F-888DB105C675}">
      <dgm:prSet/>
      <dgm:spPr/>
      <dgm:t>
        <a:bodyPr/>
        <a:lstStyle/>
        <a:p>
          <a:endParaRPr lang="es-CO"/>
        </a:p>
      </dgm:t>
    </dgm:pt>
    <dgm:pt modelId="{B3FB399B-8530-4B83-AB52-B271353F640E}" type="sibTrans" cxnId="{E0834C8F-877E-4ED0-A49F-888DB105C675}">
      <dgm:prSet/>
      <dgm:spPr/>
      <dgm:t>
        <a:bodyPr/>
        <a:lstStyle/>
        <a:p>
          <a:endParaRPr lang="es-CO"/>
        </a:p>
      </dgm:t>
    </dgm:pt>
    <dgm:pt modelId="{C96675FD-8862-4CCD-A4A9-09D5F65CE98D}">
      <dgm:prSet phldrT="[Texto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O" sz="1050"/>
            <a:t>Métricas y Resultados</a:t>
          </a:r>
        </a:p>
      </dgm:t>
    </dgm:pt>
    <dgm:pt modelId="{976A95C1-F58B-4712-AB0B-E138C72824A4}" type="parTrans" cxnId="{AC125D8D-1F02-4E5F-98C1-1DA106FE1466}">
      <dgm:prSet/>
      <dgm:spPr/>
      <dgm:t>
        <a:bodyPr/>
        <a:lstStyle/>
        <a:p>
          <a:endParaRPr lang="es-CO"/>
        </a:p>
      </dgm:t>
    </dgm:pt>
    <dgm:pt modelId="{958280C5-6BD1-4EFC-83BB-94B5FC007EE3}" type="sibTrans" cxnId="{AC125D8D-1F02-4E5F-98C1-1DA106FE1466}">
      <dgm:prSet/>
      <dgm:spPr/>
      <dgm:t>
        <a:bodyPr/>
        <a:lstStyle/>
        <a:p>
          <a:endParaRPr lang="es-CO"/>
        </a:p>
      </dgm:t>
    </dgm:pt>
    <dgm:pt modelId="{80CD7F15-5460-4C71-BAC7-87332E45F564}">
      <dgm:prSet phldrT="[Texto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O" sz="1000"/>
            <a:t>Estadísticas y riesgos</a:t>
          </a:r>
        </a:p>
      </dgm:t>
    </dgm:pt>
    <dgm:pt modelId="{200D7917-EC67-4A7C-99E7-0A6DD98149DC}" type="parTrans" cxnId="{563D137B-50BC-4ACA-86B4-7F59E583A1D6}">
      <dgm:prSet/>
      <dgm:spPr/>
      <dgm:t>
        <a:bodyPr/>
        <a:lstStyle/>
        <a:p>
          <a:endParaRPr lang="es-CO"/>
        </a:p>
      </dgm:t>
    </dgm:pt>
    <dgm:pt modelId="{F117CAC7-C1B1-4954-8AC7-D250C7DE7342}" type="sibTrans" cxnId="{563D137B-50BC-4ACA-86B4-7F59E583A1D6}">
      <dgm:prSet/>
      <dgm:spPr/>
      <dgm:t>
        <a:bodyPr/>
        <a:lstStyle/>
        <a:p>
          <a:endParaRPr lang="es-CO"/>
        </a:p>
      </dgm:t>
    </dgm:pt>
    <dgm:pt modelId="{FA17860C-7ABB-4E51-A951-B608ED5F5B3E}">
      <dgm:prSet phldrT="[Texto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O"/>
            <a:t>Conclusiones</a:t>
          </a:r>
        </a:p>
      </dgm:t>
    </dgm:pt>
    <dgm:pt modelId="{D2C2F2EE-8DF8-48EA-B91B-24EDACAA5A8B}" type="parTrans" cxnId="{36B3F3BB-2F77-480D-8901-ED640A441720}">
      <dgm:prSet/>
      <dgm:spPr/>
      <dgm:t>
        <a:bodyPr/>
        <a:lstStyle/>
        <a:p>
          <a:endParaRPr lang="es-CO"/>
        </a:p>
      </dgm:t>
    </dgm:pt>
    <dgm:pt modelId="{ED78D671-6906-4483-88DF-C70F6A34071E}" type="sibTrans" cxnId="{36B3F3BB-2F77-480D-8901-ED640A441720}">
      <dgm:prSet/>
      <dgm:spPr/>
      <dgm:t>
        <a:bodyPr/>
        <a:lstStyle/>
        <a:p>
          <a:endParaRPr lang="es-CO"/>
        </a:p>
      </dgm:t>
    </dgm:pt>
    <dgm:pt modelId="{CB4AAACA-9376-4602-BE43-64A36670E569}">
      <dgm:prSet phldrT="[Texto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O" sz="1000"/>
            <a:t>Retroalimentación del cliente</a:t>
          </a:r>
        </a:p>
      </dgm:t>
    </dgm:pt>
    <dgm:pt modelId="{832816B4-7379-4BD7-9312-D6F5572EFA23}" type="parTrans" cxnId="{9C6BCD5F-384E-4D74-9FE0-CA8A47D69240}">
      <dgm:prSet/>
      <dgm:spPr/>
      <dgm:t>
        <a:bodyPr/>
        <a:lstStyle/>
        <a:p>
          <a:endParaRPr lang="es-CO"/>
        </a:p>
      </dgm:t>
    </dgm:pt>
    <dgm:pt modelId="{55561700-8AEC-4246-8FF6-EF635DD1A4E7}" type="sibTrans" cxnId="{9C6BCD5F-384E-4D74-9FE0-CA8A47D69240}">
      <dgm:prSet/>
      <dgm:spPr/>
      <dgm:t>
        <a:bodyPr/>
        <a:lstStyle/>
        <a:p>
          <a:endParaRPr lang="es-CO"/>
        </a:p>
      </dgm:t>
    </dgm:pt>
    <dgm:pt modelId="{27B2F3D2-D405-464C-867B-FCFCE57512D5}">
      <dgm:prSet phldrT="[Texto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O" sz="900"/>
            <a:t>Conclusiones generales</a:t>
          </a:r>
        </a:p>
      </dgm:t>
    </dgm:pt>
    <dgm:pt modelId="{05DE5F5D-0178-41AD-85A8-0EFA5E42E4A8}" type="parTrans" cxnId="{F2CE4FE8-2DD4-4E26-84E4-A5D35212914E}">
      <dgm:prSet/>
      <dgm:spPr/>
      <dgm:t>
        <a:bodyPr/>
        <a:lstStyle/>
        <a:p>
          <a:endParaRPr lang="es-CO"/>
        </a:p>
      </dgm:t>
    </dgm:pt>
    <dgm:pt modelId="{BD825453-437B-4192-9FA3-B35D8B55D29C}" type="sibTrans" cxnId="{F2CE4FE8-2DD4-4E26-84E4-A5D35212914E}">
      <dgm:prSet/>
      <dgm:spPr/>
      <dgm:t>
        <a:bodyPr/>
        <a:lstStyle/>
        <a:p>
          <a:endParaRPr lang="es-CO"/>
        </a:p>
      </dgm:t>
    </dgm:pt>
    <dgm:pt modelId="{1B3ACDF5-6F77-4762-BDCE-282707419070}">
      <dgm:prSet phldrT="[Texto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s-CO" sz="1000" b="1" dirty="0"/>
            <a:t>Recomendaciones</a:t>
          </a:r>
        </a:p>
      </dgm:t>
    </dgm:pt>
    <dgm:pt modelId="{F5DAF18E-8E5C-4813-9119-FD4C402EE345}" type="parTrans" cxnId="{752B9DB1-6E9D-4202-9981-4ECD708D85F3}">
      <dgm:prSet/>
      <dgm:spPr/>
      <dgm:t>
        <a:bodyPr/>
        <a:lstStyle/>
        <a:p>
          <a:endParaRPr lang="es-CO"/>
        </a:p>
      </dgm:t>
    </dgm:pt>
    <dgm:pt modelId="{51CB4F2C-4863-4352-A425-849B62CFCE46}" type="sibTrans" cxnId="{752B9DB1-6E9D-4202-9981-4ECD708D85F3}">
      <dgm:prSet/>
      <dgm:spPr/>
      <dgm:t>
        <a:bodyPr/>
        <a:lstStyle/>
        <a:p>
          <a:endParaRPr lang="es-CO"/>
        </a:p>
      </dgm:t>
    </dgm:pt>
    <dgm:pt modelId="{FFD66738-856F-4BD5-8D6A-91B9B6CA94AE}" type="pres">
      <dgm:prSet presAssocID="{0320A24D-AFF3-42A5-BA7C-5EDE79B44B4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C2C71D7B-18F6-414F-8028-7616D3E4E529}" type="pres">
      <dgm:prSet presAssocID="{0AD5A35B-5415-4C53-9634-403A14EBAD74}" presName="root1" presStyleCnt="0"/>
      <dgm:spPr/>
    </dgm:pt>
    <dgm:pt modelId="{D96D8B66-EDA1-46C2-9A23-82854372F254}" type="pres">
      <dgm:prSet presAssocID="{0AD5A35B-5415-4C53-9634-403A14EBAD74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C9542F41-2D32-4BC2-B5C5-E11C531A63CB}" type="pres">
      <dgm:prSet presAssocID="{0AD5A35B-5415-4C53-9634-403A14EBAD74}" presName="level2hierChild" presStyleCnt="0"/>
      <dgm:spPr/>
    </dgm:pt>
    <dgm:pt modelId="{E6096242-2F17-478F-98D2-6DFA7888BB7A}" type="pres">
      <dgm:prSet presAssocID="{B4ABFBBB-F83D-4680-8AA9-2508B6554452}" presName="conn2-1" presStyleLbl="parChTrans1D2" presStyleIdx="0" presStyleCnt="3"/>
      <dgm:spPr/>
      <dgm:t>
        <a:bodyPr/>
        <a:lstStyle/>
        <a:p>
          <a:endParaRPr lang="es-CO"/>
        </a:p>
      </dgm:t>
    </dgm:pt>
    <dgm:pt modelId="{8AD56A19-394D-4CE0-8A3D-233C3EE50738}" type="pres">
      <dgm:prSet presAssocID="{B4ABFBBB-F83D-4680-8AA9-2508B6554452}" presName="connTx" presStyleLbl="parChTrans1D2" presStyleIdx="0" presStyleCnt="3"/>
      <dgm:spPr/>
      <dgm:t>
        <a:bodyPr/>
        <a:lstStyle/>
        <a:p>
          <a:endParaRPr lang="es-CO"/>
        </a:p>
      </dgm:t>
    </dgm:pt>
    <dgm:pt modelId="{9B113EC3-1D79-4625-8788-A480735CB658}" type="pres">
      <dgm:prSet presAssocID="{01B79992-9958-4974-93B7-027E874A4280}" presName="root2" presStyleCnt="0"/>
      <dgm:spPr/>
    </dgm:pt>
    <dgm:pt modelId="{4E587B0C-3C8D-4EB0-A3AA-F15FDE230624}" type="pres">
      <dgm:prSet presAssocID="{01B79992-9958-4974-93B7-027E874A4280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E663686A-0ADF-4A7A-8029-07E562F1A29E}" type="pres">
      <dgm:prSet presAssocID="{01B79992-9958-4974-93B7-027E874A4280}" presName="level3hierChild" presStyleCnt="0"/>
      <dgm:spPr/>
    </dgm:pt>
    <dgm:pt modelId="{DE2A9ABE-C441-42AC-9EB2-DE57C6B94518}" type="pres">
      <dgm:prSet presAssocID="{A068B373-1D50-418C-986B-69845D2D9636}" presName="conn2-1" presStyleLbl="parChTrans1D3" presStyleIdx="0" presStyleCnt="7"/>
      <dgm:spPr/>
      <dgm:t>
        <a:bodyPr/>
        <a:lstStyle/>
        <a:p>
          <a:endParaRPr lang="es-CO"/>
        </a:p>
      </dgm:t>
    </dgm:pt>
    <dgm:pt modelId="{C0B68DB1-E7D1-4B31-A42C-B036DDF24608}" type="pres">
      <dgm:prSet presAssocID="{A068B373-1D50-418C-986B-69845D2D9636}" presName="connTx" presStyleLbl="parChTrans1D3" presStyleIdx="0" presStyleCnt="7"/>
      <dgm:spPr/>
      <dgm:t>
        <a:bodyPr/>
        <a:lstStyle/>
        <a:p>
          <a:endParaRPr lang="es-CO"/>
        </a:p>
      </dgm:t>
    </dgm:pt>
    <dgm:pt modelId="{9296A26E-5AAB-42A1-93AE-F13058391F12}" type="pres">
      <dgm:prSet presAssocID="{603F7119-1C93-4828-8D7E-A6655BDDD47B}" presName="root2" presStyleCnt="0"/>
      <dgm:spPr/>
    </dgm:pt>
    <dgm:pt modelId="{4FC46D64-BE9D-4E8E-AA78-8747FBCB6CFA}" type="pres">
      <dgm:prSet presAssocID="{603F7119-1C93-4828-8D7E-A6655BDDD47B}" presName="LevelTwoTextNode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36EF0F14-9659-4B02-85CC-9661614CE482}" type="pres">
      <dgm:prSet presAssocID="{603F7119-1C93-4828-8D7E-A6655BDDD47B}" presName="level3hierChild" presStyleCnt="0"/>
      <dgm:spPr/>
    </dgm:pt>
    <dgm:pt modelId="{6F931BD7-C766-40F0-8293-AC393BBC3B67}" type="pres">
      <dgm:prSet presAssocID="{64D0626D-810B-440D-A46D-7CD1F7356AA9}" presName="conn2-1" presStyleLbl="parChTrans1D3" presStyleIdx="1" presStyleCnt="7"/>
      <dgm:spPr/>
      <dgm:t>
        <a:bodyPr/>
        <a:lstStyle/>
        <a:p>
          <a:endParaRPr lang="es-CO"/>
        </a:p>
      </dgm:t>
    </dgm:pt>
    <dgm:pt modelId="{826B06DB-CAFA-4F2B-98CE-C9B1FB48D958}" type="pres">
      <dgm:prSet presAssocID="{64D0626D-810B-440D-A46D-7CD1F7356AA9}" presName="connTx" presStyleLbl="parChTrans1D3" presStyleIdx="1" presStyleCnt="7"/>
      <dgm:spPr/>
      <dgm:t>
        <a:bodyPr/>
        <a:lstStyle/>
        <a:p>
          <a:endParaRPr lang="es-CO"/>
        </a:p>
      </dgm:t>
    </dgm:pt>
    <dgm:pt modelId="{47381181-4412-46D7-8CF7-C1789D242A11}" type="pres">
      <dgm:prSet presAssocID="{187DC085-2681-4C42-B273-6B6D48BE0DBE}" presName="root2" presStyleCnt="0"/>
      <dgm:spPr/>
    </dgm:pt>
    <dgm:pt modelId="{08BB3F97-FEFD-4531-97FD-5E4A1CBA8E13}" type="pres">
      <dgm:prSet presAssocID="{187DC085-2681-4C42-B273-6B6D48BE0DBE}" presName="LevelTwoTextNode" presStyleLbl="node3" presStyleIdx="1" presStyleCnt="7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917CF77E-3C84-469C-B79A-152B9DF7BCAB}" type="pres">
      <dgm:prSet presAssocID="{187DC085-2681-4C42-B273-6B6D48BE0DBE}" presName="level3hierChild" presStyleCnt="0"/>
      <dgm:spPr/>
    </dgm:pt>
    <dgm:pt modelId="{12BBFB0D-94FC-48FE-9463-A8E7C5CA6CD8}" type="pres">
      <dgm:prSet presAssocID="{59E50C2E-AF33-4C4C-9E96-FA17EA36CC49}" presName="conn2-1" presStyleLbl="parChTrans1D2" presStyleIdx="1" presStyleCnt="3"/>
      <dgm:spPr/>
      <dgm:t>
        <a:bodyPr/>
        <a:lstStyle/>
        <a:p>
          <a:endParaRPr lang="es-CO"/>
        </a:p>
      </dgm:t>
    </dgm:pt>
    <dgm:pt modelId="{B12136AA-7DEE-4ED6-BE3A-3FF768996932}" type="pres">
      <dgm:prSet presAssocID="{59E50C2E-AF33-4C4C-9E96-FA17EA36CC49}" presName="connTx" presStyleLbl="parChTrans1D2" presStyleIdx="1" presStyleCnt="3"/>
      <dgm:spPr/>
      <dgm:t>
        <a:bodyPr/>
        <a:lstStyle/>
        <a:p>
          <a:endParaRPr lang="es-CO"/>
        </a:p>
      </dgm:t>
    </dgm:pt>
    <dgm:pt modelId="{BFCD8F55-8F4C-45AE-B468-5EF41D744469}" type="pres">
      <dgm:prSet presAssocID="{0301766C-B00D-44D6-BFC5-9F8F523D3796}" presName="root2" presStyleCnt="0"/>
      <dgm:spPr/>
    </dgm:pt>
    <dgm:pt modelId="{67601C7B-82C3-4221-BD2E-AE316898EA4F}" type="pres">
      <dgm:prSet presAssocID="{0301766C-B00D-44D6-BFC5-9F8F523D3796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72B1FB99-285C-4B7F-A757-69E7F0E78EA0}" type="pres">
      <dgm:prSet presAssocID="{0301766C-B00D-44D6-BFC5-9F8F523D3796}" presName="level3hierChild" presStyleCnt="0"/>
      <dgm:spPr/>
    </dgm:pt>
    <dgm:pt modelId="{73BA0B4D-CFD3-4634-A0AA-4E46AF3B934A}" type="pres">
      <dgm:prSet presAssocID="{976A95C1-F58B-4712-AB0B-E138C72824A4}" presName="conn2-1" presStyleLbl="parChTrans1D3" presStyleIdx="2" presStyleCnt="7"/>
      <dgm:spPr/>
      <dgm:t>
        <a:bodyPr/>
        <a:lstStyle/>
        <a:p>
          <a:endParaRPr lang="es-CO"/>
        </a:p>
      </dgm:t>
    </dgm:pt>
    <dgm:pt modelId="{7E6D9ADF-9FB0-452A-B003-49362DD9BB0E}" type="pres">
      <dgm:prSet presAssocID="{976A95C1-F58B-4712-AB0B-E138C72824A4}" presName="connTx" presStyleLbl="parChTrans1D3" presStyleIdx="2" presStyleCnt="7"/>
      <dgm:spPr/>
      <dgm:t>
        <a:bodyPr/>
        <a:lstStyle/>
        <a:p>
          <a:endParaRPr lang="es-CO"/>
        </a:p>
      </dgm:t>
    </dgm:pt>
    <dgm:pt modelId="{A529A617-1191-43A3-8803-318B2DC72C34}" type="pres">
      <dgm:prSet presAssocID="{C96675FD-8862-4CCD-A4A9-09D5F65CE98D}" presName="root2" presStyleCnt="0"/>
      <dgm:spPr/>
    </dgm:pt>
    <dgm:pt modelId="{084296C9-4A11-43CC-8CE4-8357D836AFE6}" type="pres">
      <dgm:prSet presAssocID="{C96675FD-8862-4CCD-A4A9-09D5F65CE98D}" presName="LevelTwoTextNode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9C5D63A3-F2F2-4F23-ABBD-67E6DB163660}" type="pres">
      <dgm:prSet presAssocID="{C96675FD-8862-4CCD-A4A9-09D5F65CE98D}" presName="level3hierChild" presStyleCnt="0"/>
      <dgm:spPr/>
    </dgm:pt>
    <dgm:pt modelId="{5310B273-3251-47A1-AC40-7AD37E18309E}" type="pres">
      <dgm:prSet presAssocID="{200D7917-EC67-4A7C-99E7-0A6DD98149DC}" presName="conn2-1" presStyleLbl="parChTrans1D3" presStyleIdx="3" presStyleCnt="7"/>
      <dgm:spPr/>
      <dgm:t>
        <a:bodyPr/>
        <a:lstStyle/>
        <a:p>
          <a:endParaRPr lang="es-CO"/>
        </a:p>
      </dgm:t>
    </dgm:pt>
    <dgm:pt modelId="{30B28498-9AD2-4D36-BD6D-FFA3CA031FD7}" type="pres">
      <dgm:prSet presAssocID="{200D7917-EC67-4A7C-99E7-0A6DD98149DC}" presName="connTx" presStyleLbl="parChTrans1D3" presStyleIdx="3" presStyleCnt="7"/>
      <dgm:spPr/>
      <dgm:t>
        <a:bodyPr/>
        <a:lstStyle/>
        <a:p>
          <a:endParaRPr lang="es-CO"/>
        </a:p>
      </dgm:t>
    </dgm:pt>
    <dgm:pt modelId="{912E312F-0E83-4ACA-9C3D-0121D1B2222C}" type="pres">
      <dgm:prSet presAssocID="{80CD7F15-5460-4C71-BAC7-87332E45F564}" presName="root2" presStyleCnt="0"/>
      <dgm:spPr/>
    </dgm:pt>
    <dgm:pt modelId="{5227578E-9A65-4562-B0FC-C091DE4D2B22}" type="pres">
      <dgm:prSet presAssocID="{80CD7F15-5460-4C71-BAC7-87332E45F564}" presName="LevelTwoTextNode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5EAAF1D4-6327-4A3C-9B1F-33A1F4BFD263}" type="pres">
      <dgm:prSet presAssocID="{80CD7F15-5460-4C71-BAC7-87332E45F564}" presName="level3hierChild" presStyleCnt="0"/>
      <dgm:spPr/>
    </dgm:pt>
    <dgm:pt modelId="{EB581290-F869-4636-93EA-87BDB6056491}" type="pres">
      <dgm:prSet presAssocID="{D2C2F2EE-8DF8-48EA-B91B-24EDACAA5A8B}" presName="conn2-1" presStyleLbl="parChTrans1D2" presStyleIdx="2" presStyleCnt="3"/>
      <dgm:spPr/>
      <dgm:t>
        <a:bodyPr/>
        <a:lstStyle/>
        <a:p>
          <a:endParaRPr lang="es-CO"/>
        </a:p>
      </dgm:t>
    </dgm:pt>
    <dgm:pt modelId="{E4AEE3BC-2332-457F-AA33-92363B26FBEA}" type="pres">
      <dgm:prSet presAssocID="{D2C2F2EE-8DF8-48EA-B91B-24EDACAA5A8B}" presName="connTx" presStyleLbl="parChTrans1D2" presStyleIdx="2" presStyleCnt="3"/>
      <dgm:spPr/>
      <dgm:t>
        <a:bodyPr/>
        <a:lstStyle/>
        <a:p>
          <a:endParaRPr lang="es-CO"/>
        </a:p>
      </dgm:t>
    </dgm:pt>
    <dgm:pt modelId="{7B121F08-E0E0-4C77-BA88-31A8E481BD61}" type="pres">
      <dgm:prSet presAssocID="{FA17860C-7ABB-4E51-A951-B608ED5F5B3E}" presName="root2" presStyleCnt="0"/>
      <dgm:spPr/>
    </dgm:pt>
    <dgm:pt modelId="{0BD1BF70-C7DC-47A7-B579-BB185605C777}" type="pres">
      <dgm:prSet presAssocID="{FA17860C-7ABB-4E51-A951-B608ED5F5B3E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CBF81F76-741C-4452-A3AB-783FD516A54B}" type="pres">
      <dgm:prSet presAssocID="{FA17860C-7ABB-4E51-A951-B608ED5F5B3E}" presName="level3hierChild" presStyleCnt="0"/>
      <dgm:spPr/>
    </dgm:pt>
    <dgm:pt modelId="{920BDF9A-2A64-4291-9B16-AB669602007D}" type="pres">
      <dgm:prSet presAssocID="{832816B4-7379-4BD7-9312-D6F5572EFA23}" presName="conn2-1" presStyleLbl="parChTrans1D3" presStyleIdx="4" presStyleCnt="7"/>
      <dgm:spPr/>
      <dgm:t>
        <a:bodyPr/>
        <a:lstStyle/>
        <a:p>
          <a:endParaRPr lang="es-CO"/>
        </a:p>
      </dgm:t>
    </dgm:pt>
    <dgm:pt modelId="{20118D9A-9080-44BF-9124-2FAD7D184B1A}" type="pres">
      <dgm:prSet presAssocID="{832816B4-7379-4BD7-9312-D6F5572EFA23}" presName="connTx" presStyleLbl="parChTrans1D3" presStyleIdx="4" presStyleCnt="7"/>
      <dgm:spPr/>
      <dgm:t>
        <a:bodyPr/>
        <a:lstStyle/>
        <a:p>
          <a:endParaRPr lang="es-CO"/>
        </a:p>
      </dgm:t>
    </dgm:pt>
    <dgm:pt modelId="{425C4A67-4B74-4926-AA95-F5278150C8BD}" type="pres">
      <dgm:prSet presAssocID="{CB4AAACA-9376-4602-BE43-64A36670E569}" presName="root2" presStyleCnt="0"/>
      <dgm:spPr/>
    </dgm:pt>
    <dgm:pt modelId="{FE340301-59D9-4F7E-B9EE-DE9603659CAD}" type="pres">
      <dgm:prSet presAssocID="{CB4AAACA-9376-4602-BE43-64A36670E569}" presName="LevelTwoTextNode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149C7EE2-16FD-4830-ABEB-E0AD5A653063}" type="pres">
      <dgm:prSet presAssocID="{CB4AAACA-9376-4602-BE43-64A36670E569}" presName="level3hierChild" presStyleCnt="0"/>
      <dgm:spPr/>
    </dgm:pt>
    <dgm:pt modelId="{BACA1FF6-369D-472E-9D66-FCC9A1DA127F}" type="pres">
      <dgm:prSet presAssocID="{05DE5F5D-0178-41AD-85A8-0EFA5E42E4A8}" presName="conn2-1" presStyleLbl="parChTrans1D3" presStyleIdx="5" presStyleCnt="7"/>
      <dgm:spPr/>
      <dgm:t>
        <a:bodyPr/>
        <a:lstStyle/>
        <a:p>
          <a:endParaRPr lang="es-CO"/>
        </a:p>
      </dgm:t>
    </dgm:pt>
    <dgm:pt modelId="{1A2542C3-F0B2-4EA9-973A-AF6AC70D8FB8}" type="pres">
      <dgm:prSet presAssocID="{05DE5F5D-0178-41AD-85A8-0EFA5E42E4A8}" presName="connTx" presStyleLbl="parChTrans1D3" presStyleIdx="5" presStyleCnt="7"/>
      <dgm:spPr/>
      <dgm:t>
        <a:bodyPr/>
        <a:lstStyle/>
        <a:p>
          <a:endParaRPr lang="es-CO"/>
        </a:p>
      </dgm:t>
    </dgm:pt>
    <dgm:pt modelId="{BD3E99AA-96E0-48FE-A091-E7993ACF1439}" type="pres">
      <dgm:prSet presAssocID="{27B2F3D2-D405-464C-867B-FCFCE57512D5}" presName="root2" presStyleCnt="0"/>
      <dgm:spPr/>
    </dgm:pt>
    <dgm:pt modelId="{A1B83E83-35C7-4FDC-A0CA-514478285C3D}" type="pres">
      <dgm:prSet presAssocID="{27B2F3D2-D405-464C-867B-FCFCE57512D5}" presName="LevelTwoTextNode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B50082AA-E3AB-4F78-9E97-A36AA95F7D5A}" type="pres">
      <dgm:prSet presAssocID="{27B2F3D2-D405-464C-867B-FCFCE57512D5}" presName="level3hierChild" presStyleCnt="0"/>
      <dgm:spPr/>
    </dgm:pt>
    <dgm:pt modelId="{54186F7B-5B4E-4793-9100-B76415104596}" type="pres">
      <dgm:prSet presAssocID="{F5DAF18E-8E5C-4813-9119-FD4C402EE345}" presName="conn2-1" presStyleLbl="parChTrans1D3" presStyleIdx="6" presStyleCnt="7"/>
      <dgm:spPr/>
      <dgm:t>
        <a:bodyPr/>
        <a:lstStyle/>
        <a:p>
          <a:endParaRPr lang="es-CO"/>
        </a:p>
      </dgm:t>
    </dgm:pt>
    <dgm:pt modelId="{3791C706-954A-4761-90D4-5CC1B21FC900}" type="pres">
      <dgm:prSet presAssocID="{F5DAF18E-8E5C-4813-9119-FD4C402EE345}" presName="connTx" presStyleLbl="parChTrans1D3" presStyleIdx="6" presStyleCnt="7"/>
      <dgm:spPr/>
      <dgm:t>
        <a:bodyPr/>
        <a:lstStyle/>
        <a:p>
          <a:endParaRPr lang="es-CO"/>
        </a:p>
      </dgm:t>
    </dgm:pt>
    <dgm:pt modelId="{78DAEE8A-0938-4F86-BDC6-B49EEA2DC83E}" type="pres">
      <dgm:prSet presAssocID="{1B3ACDF5-6F77-4762-BDCE-282707419070}" presName="root2" presStyleCnt="0"/>
      <dgm:spPr/>
    </dgm:pt>
    <dgm:pt modelId="{7D95B9E7-359D-446D-B563-823991124B18}" type="pres">
      <dgm:prSet presAssocID="{1B3ACDF5-6F77-4762-BDCE-282707419070}" presName="LevelTwoTextNode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59B2437D-048A-4F88-91A5-9BFB58E7E1E4}" type="pres">
      <dgm:prSet presAssocID="{1B3ACDF5-6F77-4762-BDCE-282707419070}" presName="level3hierChild" presStyleCnt="0"/>
      <dgm:spPr/>
    </dgm:pt>
  </dgm:ptLst>
  <dgm:cxnLst>
    <dgm:cxn modelId="{F188346E-018F-4697-A9BD-802D0D5DB302}" type="presOf" srcId="{832816B4-7379-4BD7-9312-D6F5572EFA23}" destId="{20118D9A-9080-44BF-9124-2FAD7D184B1A}" srcOrd="1" destOrd="0" presId="urn:microsoft.com/office/officeart/2005/8/layout/hierarchy2"/>
    <dgm:cxn modelId="{7FEBA01A-AB82-4991-AAFA-F411669FB18F}" type="presOf" srcId="{59E50C2E-AF33-4C4C-9E96-FA17EA36CC49}" destId="{12BBFB0D-94FC-48FE-9463-A8E7C5CA6CD8}" srcOrd="0" destOrd="0" presId="urn:microsoft.com/office/officeart/2005/8/layout/hierarchy2"/>
    <dgm:cxn modelId="{AF84F6D7-1644-49EA-B8E1-93797173F6A4}" type="presOf" srcId="{FA17860C-7ABB-4E51-A951-B608ED5F5B3E}" destId="{0BD1BF70-C7DC-47A7-B579-BB185605C777}" srcOrd="0" destOrd="0" presId="urn:microsoft.com/office/officeart/2005/8/layout/hierarchy2"/>
    <dgm:cxn modelId="{3DA9B370-17E1-4B9E-83F5-AE0EC71DDB86}" type="presOf" srcId="{80CD7F15-5460-4C71-BAC7-87332E45F564}" destId="{5227578E-9A65-4562-B0FC-C091DE4D2B22}" srcOrd="0" destOrd="0" presId="urn:microsoft.com/office/officeart/2005/8/layout/hierarchy2"/>
    <dgm:cxn modelId="{7E077012-61E8-4894-A21D-A00BF3694F01}" type="presOf" srcId="{0301766C-B00D-44D6-BFC5-9F8F523D3796}" destId="{67601C7B-82C3-4221-BD2E-AE316898EA4F}" srcOrd="0" destOrd="0" presId="urn:microsoft.com/office/officeart/2005/8/layout/hierarchy2"/>
    <dgm:cxn modelId="{39B940C9-AA23-4D6B-8E7C-97788355BFFC}" type="presOf" srcId="{200D7917-EC67-4A7C-99E7-0A6DD98149DC}" destId="{30B28498-9AD2-4D36-BD6D-FFA3CA031FD7}" srcOrd="1" destOrd="0" presId="urn:microsoft.com/office/officeart/2005/8/layout/hierarchy2"/>
    <dgm:cxn modelId="{2A796787-2240-495B-97D1-606AC201CAD0}" type="presOf" srcId="{976A95C1-F58B-4712-AB0B-E138C72824A4}" destId="{73BA0B4D-CFD3-4634-A0AA-4E46AF3B934A}" srcOrd="0" destOrd="0" presId="urn:microsoft.com/office/officeart/2005/8/layout/hierarchy2"/>
    <dgm:cxn modelId="{914DCE86-CBA4-4F63-A711-2A0E69DC6BFF}" type="presOf" srcId="{200D7917-EC67-4A7C-99E7-0A6DD98149DC}" destId="{5310B273-3251-47A1-AC40-7AD37E18309E}" srcOrd="0" destOrd="0" presId="urn:microsoft.com/office/officeart/2005/8/layout/hierarchy2"/>
    <dgm:cxn modelId="{772AAAB1-67E3-4E8B-A1F0-AE94A78D593B}" type="presOf" srcId="{64D0626D-810B-440D-A46D-7CD1F7356AA9}" destId="{6F931BD7-C766-40F0-8293-AC393BBC3B67}" srcOrd="0" destOrd="0" presId="urn:microsoft.com/office/officeart/2005/8/layout/hierarchy2"/>
    <dgm:cxn modelId="{68468D76-9F85-44E5-AD6A-4DA7F1A2A27C}" type="presOf" srcId="{B4ABFBBB-F83D-4680-8AA9-2508B6554452}" destId="{8AD56A19-394D-4CE0-8A3D-233C3EE50738}" srcOrd="1" destOrd="0" presId="urn:microsoft.com/office/officeart/2005/8/layout/hierarchy2"/>
    <dgm:cxn modelId="{AC125D8D-1F02-4E5F-98C1-1DA106FE1466}" srcId="{0301766C-B00D-44D6-BFC5-9F8F523D3796}" destId="{C96675FD-8862-4CCD-A4A9-09D5F65CE98D}" srcOrd="0" destOrd="0" parTransId="{976A95C1-F58B-4712-AB0B-E138C72824A4}" sibTransId="{958280C5-6BD1-4EFC-83BB-94B5FC007EE3}"/>
    <dgm:cxn modelId="{B2B2F606-A873-4D51-B5CF-AC0609CB3E70}" type="presOf" srcId="{976A95C1-F58B-4712-AB0B-E138C72824A4}" destId="{7E6D9ADF-9FB0-452A-B003-49362DD9BB0E}" srcOrd="1" destOrd="0" presId="urn:microsoft.com/office/officeart/2005/8/layout/hierarchy2"/>
    <dgm:cxn modelId="{A968953F-CDB9-435E-8622-B7832ACB4AEF}" type="presOf" srcId="{CB4AAACA-9376-4602-BE43-64A36670E569}" destId="{FE340301-59D9-4F7E-B9EE-DE9603659CAD}" srcOrd="0" destOrd="0" presId="urn:microsoft.com/office/officeart/2005/8/layout/hierarchy2"/>
    <dgm:cxn modelId="{C142B721-A7BF-4BD8-B484-25134725D31E}" type="presOf" srcId="{05DE5F5D-0178-41AD-85A8-0EFA5E42E4A8}" destId="{BACA1FF6-369D-472E-9D66-FCC9A1DA127F}" srcOrd="0" destOrd="0" presId="urn:microsoft.com/office/officeart/2005/8/layout/hierarchy2"/>
    <dgm:cxn modelId="{36B3F3BB-2F77-480D-8901-ED640A441720}" srcId="{0AD5A35B-5415-4C53-9634-403A14EBAD74}" destId="{FA17860C-7ABB-4E51-A951-B608ED5F5B3E}" srcOrd="2" destOrd="0" parTransId="{D2C2F2EE-8DF8-48EA-B91B-24EDACAA5A8B}" sibTransId="{ED78D671-6906-4483-88DF-C70F6A34071E}"/>
    <dgm:cxn modelId="{09E301C3-FA71-4A9A-8715-6DF5FDC13C86}" type="presOf" srcId="{64D0626D-810B-440D-A46D-7CD1F7356AA9}" destId="{826B06DB-CAFA-4F2B-98CE-C9B1FB48D958}" srcOrd="1" destOrd="0" presId="urn:microsoft.com/office/officeart/2005/8/layout/hierarchy2"/>
    <dgm:cxn modelId="{6FF78FDB-451D-4B7A-800B-7551E26B9743}" srcId="{0320A24D-AFF3-42A5-BA7C-5EDE79B44B45}" destId="{0AD5A35B-5415-4C53-9634-403A14EBAD74}" srcOrd="0" destOrd="0" parTransId="{4A026C74-26D9-4B06-A536-5B6C6AB634BC}" sibTransId="{C2CE1B90-5037-431A-A807-36C96B435542}"/>
    <dgm:cxn modelId="{AF547B19-560F-4A23-BA92-63F4B023F611}" type="presOf" srcId="{01B79992-9958-4974-93B7-027E874A4280}" destId="{4E587B0C-3C8D-4EB0-A3AA-F15FDE230624}" srcOrd="0" destOrd="0" presId="urn:microsoft.com/office/officeart/2005/8/layout/hierarchy2"/>
    <dgm:cxn modelId="{8C669B3E-E0BB-4603-B648-84F27CDF449F}" type="presOf" srcId="{F5DAF18E-8E5C-4813-9119-FD4C402EE345}" destId="{3791C706-954A-4761-90D4-5CC1B21FC900}" srcOrd="1" destOrd="0" presId="urn:microsoft.com/office/officeart/2005/8/layout/hierarchy2"/>
    <dgm:cxn modelId="{CB84137D-EB9C-49E0-8992-D82D29B940DE}" type="presOf" srcId="{C96675FD-8862-4CCD-A4A9-09D5F65CE98D}" destId="{084296C9-4A11-43CC-8CE4-8357D836AFE6}" srcOrd="0" destOrd="0" presId="urn:microsoft.com/office/officeart/2005/8/layout/hierarchy2"/>
    <dgm:cxn modelId="{E0834C8F-877E-4ED0-A49F-888DB105C675}" srcId="{0AD5A35B-5415-4C53-9634-403A14EBAD74}" destId="{0301766C-B00D-44D6-BFC5-9F8F523D3796}" srcOrd="1" destOrd="0" parTransId="{59E50C2E-AF33-4C4C-9E96-FA17EA36CC49}" sibTransId="{B3FB399B-8530-4B83-AB52-B271353F640E}"/>
    <dgm:cxn modelId="{1871AA0E-3EDA-4B84-8C52-DB0973289F55}" type="presOf" srcId="{D2C2F2EE-8DF8-48EA-B91B-24EDACAA5A8B}" destId="{E4AEE3BC-2332-457F-AA33-92363B26FBEA}" srcOrd="1" destOrd="0" presId="urn:microsoft.com/office/officeart/2005/8/layout/hierarchy2"/>
    <dgm:cxn modelId="{60900918-3E35-48B6-823C-FE83B4F453D1}" type="presOf" srcId="{A068B373-1D50-418C-986B-69845D2D9636}" destId="{C0B68DB1-E7D1-4B31-A42C-B036DDF24608}" srcOrd="1" destOrd="0" presId="urn:microsoft.com/office/officeart/2005/8/layout/hierarchy2"/>
    <dgm:cxn modelId="{E21B55E3-2BC9-4886-B241-1DC783D98D63}" type="presOf" srcId="{A068B373-1D50-418C-986B-69845D2D9636}" destId="{DE2A9ABE-C441-42AC-9EB2-DE57C6B94518}" srcOrd="0" destOrd="0" presId="urn:microsoft.com/office/officeart/2005/8/layout/hierarchy2"/>
    <dgm:cxn modelId="{444FA68C-C67F-42FC-88A8-863128582B93}" type="presOf" srcId="{05DE5F5D-0178-41AD-85A8-0EFA5E42E4A8}" destId="{1A2542C3-F0B2-4EA9-973A-AF6AC70D8FB8}" srcOrd="1" destOrd="0" presId="urn:microsoft.com/office/officeart/2005/8/layout/hierarchy2"/>
    <dgm:cxn modelId="{87CE9ACC-F6CE-4445-9BCA-3A351EC4CB60}" srcId="{01B79992-9958-4974-93B7-027E874A4280}" destId="{187DC085-2681-4C42-B273-6B6D48BE0DBE}" srcOrd="1" destOrd="0" parTransId="{64D0626D-810B-440D-A46D-7CD1F7356AA9}" sibTransId="{52E58A89-07B9-4DED-BDDB-E6B1D6CAFD4C}"/>
    <dgm:cxn modelId="{22212AE5-739A-40CF-B657-C7BA679D1F01}" type="presOf" srcId="{B4ABFBBB-F83D-4680-8AA9-2508B6554452}" destId="{E6096242-2F17-478F-98D2-6DFA7888BB7A}" srcOrd="0" destOrd="0" presId="urn:microsoft.com/office/officeart/2005/8/layout/hierarchy2"/>
    <dgm:cxn modelId="{E0986DBE-AF0A-437C-9623-1AC2C4F8F980}" type="presOf" srcId="{187DC085-2681-4C42-B273-6B6D48BE0DBE}" destId="{08BB3F97-FEFD-4531-97FD-5E4A1CBA8E13}" srcOrd="0" destOrd="0" presId="urn:microsoft.com/office/officeart/2005/8/layout/hierarchy2"/>
    <dgm:cxn modelId="{F513D36D-9C37-4D6F-B6B0-4CD78E0B0D51}" type="presOf" srcId="{0320A24D-AFF3-42A5-BA7C-5EDE79B44B45}" destId="{FFD66738-856F-4BD5-8D6A-91B9B6CA94AE}" srcOrd="0" destOrd="0" presId="urn:microsoft.com/office/officeart/2005/8/layout/hierarchy2"/>
    <dgm:cxn modelId="{EF74F14C-FD3D-44CA-9384-43E21D8D05AF}" type="presOf" srcId="{603F7119-1C93-4828-8D7E-A6655BDDD47B}" destId="{4FC46D64-BE9D-4E8E-AA78-8747FBCB6CFA}" srcOrd="0" destOrd="0" presId="urn:microsoft.com/office/officeart/2005/8/layout/hierarchy2"/>
    <dgm:cxn modelId="{0EA36C53-30DA-410E-B8BE-C1C1C4464860}" type="presOf" srcId="{0AD5A35B-5415-4C53-9634-403A14EBAD74}" destId="{D96D8B66-EDA1-46C2-9A23-82854372F254}" srcOrd="0" destOrd="0" presId="urn:microsoft.com/office/officeart/2005/8/layout/hierarchy2"/>
    <dgm:cxn modelId="{9B20F1F2-009B-4A85-B096-B84BC9F58622}" srcId="{0AD5A35B-5415-4C53-9634-403A14EBAD74}" destId="{01B79992-9958-4974-93B7-027E874A4280}" srcOrd="0" destOrd="0" parTransId="{B4ABFBBB-F83D-4680-8AA9-2508B6554452}" sibTransId="{5494E3B0-E6EB-43EA-B550-BF8AD912BE18}"/>
    <dgm:cxn modelId="{308B931D-F7CD-4A60-BEF0-3AB6754A9974}" type="presOf" srcId="{832816B4-7379-4BD7-9312-D6F5572EFA23}" destId="{920BDF9A-2A64-4291-9B16-AB669602007D}" srcOrd="0" destOrd="0" presId="urn:microsoft.com/office/officeart/2005/8/layout/hierarchy2"/>
    <dgm:cxn modelId="{F06C3D4F-0AEE-4476-9B18-9BD806830891}" type="presOf" srcId="{1B3ACDF5-6F77-4762-BDCE-282707419070}" destId="{7D95B9E7-359D-446D-B563-823991124B18}" srcOrd="0" destOrd="0" presId="urn:microsoft.com/office/officeart/2005/8/layout/hierarchy2"/>
    <dgm:cxn modelId="{30F43326-87AD-42D6-81F9-D3A97036086E}" type="presOf" srcId="{27B2F3D2-D405-464C-867B-FCFCE57512D5}" destId="{A1B83E83-35C7-4FDC-A0CA-514478285C3D}" srcOrd="0" destOrd="0" presId="urn:microsoft.com/office/officeart/2005/8/layout/hierarchy2"/>
    <dgm:cxn modelId="{752B9DB1-6E9D-4202-9981-4ECD708D85F3}" srcId="{FA17860C-7ABB-4E51-A951-B608ED5F5B3E}" destId="{1B3ACDF5-6F77-4762-BDCE-282707419070}" srcOrd="2" destOrd="0" parTransId="{F5DAF18E-8E5C-4813-9119-FD4C402EE345}" sibTransId="{51CB4F2C-4863-4352-A425-849B62CFCE46}"/>
    <dgm:cxn modelId="{9C6BCD5F-384E-4D74-9FE0-CA8A47D69240}" srcId="{FA17860C-7ABB-4E51-A951-B608ED5F5B3E}" destId="{CB4AAACA-9376-4602-BE43-64A36670E569}" srcOrd="0" destOrd="0" parTransId="{832816B4-7379-4BD7-9312-D6F5572EFA23}" sibTransId="{55561700-8AEC-4246-8FF6-EF635DD1A4E7}"/>
    <dgm:cxn modelId="{F2CE4FE8-2DD4-4E26-84E4-A5D35212914E}" srcId="{FA17860C-7ABB-4E51-A951-B608ED5F5B3E}" destId="{27B2F3D2-D405-464C-867B-FCFCE57512D5}" srcOrd="1" destOrd="0" parTransId="{05DE5F5D-0178-41AD-85A8-0EFA5E42E4A8}" sibTransId="{BD825453-437B-4192-9FA3-B35D8B55D29C}"/>
    <dgm:cxn modelId="{6BF66D4F-BF68-461C-B243-44C44E44A204}" type="presOf" srcId="{F5DAF18E-8E5C-4813-9119-FD4C402EE345}" destId="{54186F7B-5B4E-4793-9100-B76415104596}" srcOrd="0" destOrd="0" presId="urn:microsoft.com/office/officeart/2005/8/layout/hierarchy2"/>
    <dgm:cxn modelId="{AA71EAC8-F410-48B6-8FE8-478FD4DE559F}" type="presOf" srcId="{D2C2F2EE-8DF8-48EA-B91B-24EDACAA5A8B}" destId="{EB581290-F869-4636-93EA-87BDB6056491}" srcOrd="0" destOrd="0" presId="urn:microsoft.com/office/officeart/2005/8/layout/hierarchy2"/>
    <dgm:cxn modelId="{563D137B-50BC-4ACA-86B4-7F59E583A1D6}" srcId="{0301766C-B00D-44D6-BFC5-9F8F523D3796}" destId="{80CD7F15-5460-4C71-BAC7-87332E45F564}" srcOrd="1" destOrd="0" parTransId="{200D7917-EC67-4A7C-99E7-0A6DD98149DC}" sibTransId="{F117CAC7-C1B1-4954-8AC7-D250C7DE7342}"/>
    <dgm:cxn modelId="{0474D4DB-1252-4635-9C18-774901A1CF2F}" type="presOf" srcId="{59E50C2E-AF33-4C4C-9E96-FA17EA36CC49}" destId="{B12136AA-7DEE-4ED6-BE3A-3FF768996932}" srcOrd="1" destOrd="0" presId="urn:microsoft.com/office/officeart/2005/8/layout/hierarchy2"/>
    <dgm:cxn modelId="{1F0ED2BF-C201-4029-86EA-5B4607378B1A}" srcId="{01B79992-9958-4974-93B7-027E874A4280}" destId="{603F7119-1C93-4828-8D7E-A6655BDDD47B}" srcOrd="0" destOrd="0" parTransId="{A068B373-1D50-418C-986B-69845D2D9636}" sibTransId="{B02FAD94-5551-4B53-B3FC-B25AB9F7F035}"/>
    <dgm:cxn modelId="{279ECBB0-36DB-4963-88F7-D97BE1257389}" type="presParOf" srcId="{FFD66738-856F-4BD5-8D6A-91B9B6CA94AE}" destId="{C2C71D7B-18F6-414F-8028-7616D3E4E529}" srcOrd="0" destOrd="0" presId="urn:microsoft.com/office/officeart/2005/8/layout/hierarchy2"/>
    <dgm:cxn modelId="{B440C459-166D-47CE-AA63-6400F908C16F}" type="presParOf" srcId="{C2C71D7B-18F6-414F-8028-7616D3E4E529}" destId="{D96D8B66-EDA1-46C2-9A23-82854372F254}" srcOrd="0" destOrd="0" presId="urn:microsoft.com/office/officeart/2005/8/layout/hierarchy2"/>
    <dgm:cxn modelId="{0EFDE189-47BC-4861-BD7D-522A9E564BD5}" type="presParOf" srcId="{C2C71D7B-18F6-414F-8028-7616D3E4E529}" destId="{C9542F41-2D32-4BC2-B5C5-E11C531A63CB}" srcOrd="1" destOrd="0" presId="urn:microsoft.com/office/officeart/2005/8/layout/hierarchy2"/>
    <dgm:cxn modelId="{7E0E6CDB-3D50-44E1-AE2D-D0F39A7AEE4D}" type="presParOf" srcId="{C9542F41-2D32-4BC2-B5C5-E11C531A63CB}" destId="{E6096242-2F17-478F-98D2-6DFA7888BB7A}" srcOrd="0" destOrd="0" presId="urn:microsoft.com/office/officeart/2005/8/layout/hierarchy2"/>
    <dgm:cxn modelId="{8E5D0073-9D77-4A4A-98FC-DC60ABEA53CA}" type="presParOf" srcId="{E6096242-2F17-478F-98D2-6DFA7888BB7A}" destId="{8AD56A19-394D-4CE0-8A3D-233C3EE50738}" srcOrd="0" destOrd="0" presId="urn:microsoft.com/office/officeart/2005/8/layout/hierarchy2"/>
    <dgm:cxn modelId="{910C1C73-A244-436B-BD81-256EA1F1E914}" type="presParOf" srcId="{C9542F41-2D32-4BC2-B5C5-E11C531A63CB}" destId="{9B113EC3-1D79-4625-8788-A480735CB658}" srcOrd="1" destOrd="0" presId="urn:microsoft.com/office/officeart/2005/8/layout/hierarchy2"/>
    <dgm:cxn modelId="{9CEECA3E-7F8B-45C6-9C1A-2C090BB08329}" type="presParOf" srcId="{9B113EC3-1D79-4625-8788-A480735CB658}" destId="{4E587B0C-3C8D-4EB0-A3AA-F15FDE230624}" srcOrd="0" destOrd="0" presId="urn:microsoft.com/office/officeart/2005/8/layout/hierarchy2"/>
    <dgm:cxn modelId="{DA86C026-B856-48E2-896C-CDF168631C9E}" type="presParOf" srcId="{9B113EC3-1D79-4625-8788-A480735CB658}" destId="{E663686A-0ADF-4A7A-8029-07E562F1A29E}" srcOrd="1" destOrd="0" presId="urn:microsoft.com/office/officeart/2005/8/layout/hierarchy2"/>
    <dgm:cxn modelId="{D9C90BF4-2977-4F1F-9464-F790FB8FFF9F}" type="presParOf" srcId="{E663686A-0ADF-4A7A-8029-07E562F1A29E}" destId="{DE2A9ABE-C441-42AC-9EB2-DE57C6B94518}" srcOrd="0" destOrd="0" presId="urn:microsoft.com/office/officeart/2005/8/layout/hierarchy2"/>
    <dgm:cxn modelId="{71F9865D-5DF2-482E-B8B6-EB60FABD8966}" type="presParOf" srcId="{DE2A9ABE-C441-42AC-9EB2-DE57C6B94518}" destId="{C0B68DB1-E7D1-4B31-A42C-B036DDF24608}" srcOrd="0" destOrd="0" presId="urn:microsoft.com/office/officeart/2005/8/layout/hierarchy2"/>
    <dgm:cxn modelId="{FAE35884-FB43-437B-8FBF-C9C5D37C335D}" type="presParOf" srcId="{E663686A-0ADF-4A7A-8029-07E562F1A29E}" destId="{9296A26E-5AAB-42A1-93AE-F13058391F12}" srcOrd="1" destOrd="0" presId="urn:microsoft.com/office/officeart/2005/8/layout/hierarchy2"/>
    <dgm:cxn modelId="{32A6CCC1-5E17-483A-B103-D90F45CBA9F0}" type="presParOf" srcId="{9296A26E-5AAB-42A1-93AE-F13058391F12}" destId="{4FC46D64-BE9D-4E8E-AA78-8747FBCB6CFA}" srcOrd="0" destOrd="0" presId="urn:microsoft.com/office/officeart/2005/8/layout/hierarchy2"/>
    <dgm:cxn modelId="{10A4FD7D-6B43-46E0-BF65-6880B786CB8C}" type="presParOf" srcId="{9296A26E-5AAB-42A1-93AE-F13058391F12}" destId="{36EF0F14-9659-4B02-85CC-9661614CE482}" srcOrd="1" destOrd="0" presId="urn:microsoft.com/office/officeart/2005/8/layout/hierarchy2"/>
    <dgm:cxn modelId="{B80E5552-36E6-4A19-993E-4471C73DD04D}" type="presParOf" srcId="{E663686A-0ADF-4A7A-8029-07E562F1A29E}" destId="{6F931BD7-C766-40F0-8293-AC393BBC3B67}" srcOrd="2" destOrd="0" presId="urn:microsoft.com/office/officeart/2005/8/layout/hierarchy2"/>
    <dgm:cxn modelId="{A4B52982-5D22-47BD-BE61-22E8668D84AA}" type="presParOf" srcId="{6F931BD7-C766-40F0-8293-AC393BBC3B67}" destId="{826B06DB-CAFA-4F2B-98CE-C9B1FB48D958}" srcOrd="0" destOrd="0" presId="urn:microsoft.com/office/officeart/2005/8/layout/hierarchy2"/>
    <dgm:cxn modelId="{AAD9C589-C96A-4099-80D9-87E1F0AE4350}" type="presParOf" srcId="{E663686A-0ADF-4A7A-8029-07E562F1A29E}" destId="{47381181-4412-46D7-8CF7-C1789D242A11}" srcOrd="3" destOrd="0" presId="urn:microsoft.com/office/officeart/2005/8/layout/hierarchy2"/>
    <dgm:cxn modelId="{7526BEB8-F3A4-47AF-9DF2-0C8B06795372}" type="presParOf" srcId="{47381181-4412-46D7-8CF7-C1789D242A11}" destId="{08BB3F97-FEFD-4531-97FD-5E4A1CBA8E13}" srcOrd="0" destOrd="0" presId="urn:microsoft.com/office/officeart/2005/8/layout/hierarchy2"/>
    <dgm:cxn modelId="{9A61D656-FEDC-4477-BB0C-F08C0A209F65}" type="presParOf" srcId="{47381181-4412-46D7-8CF7-C1789D242A11}" destId="{917CF77E-3C84-469C-B79A-152B9DF7BCAB}" srcOrd="1" destOrd="0" presId="urn:microsoft.com/office/officeart/2005/8/layout/hierarchy2"/>
    <dgm:cxn modelId="{5DDB7C07-D11E-4D95-A20D-CED7D4AA393F}" type="presParOf" srcId="{C9542F41-2D32-4BC2-B5C5-E11C531A63CB}" destId="{12BBFB0D-94FC-48FE-9463-A8E7C5CA6CD8}" srcOrd="2" destOrd="0" presId="urn:microsoft.com/office/officeart/2005/8/layout/hierarchy2"/>
    <dgm:cxn modelId="{D0038D8A-6FCA-4013-82BE-881BE9442EB5}" type="presParOf" srcId="{12BBFB0D-94FC-48FE-9463-A8E7C5CA6CD8}" destId="{B12136AA-7DEE-4ED6-BE3A-3FF768996932}" srcOrd="0" destOrd="0" presId="urn:microsoft.com/office/officeart/2005/8/layout/hierarchy2"/>
    <dgm:cxn modelId="{FBFD2CA1-0D11-4B3F-BE08-D9434D1C739A}" type="presParOf" srcId="{C9542F41-2D32-4BC2-B5C5-E11C531A63CB}" destId="{BFCD8F55-8F4C-45AE-B468-5EF41D744469}" srcOrd="3" destOrd="0" presId="urn:microsoft.com/office/officeart/2005/8/layout/hierarchy2"/>
    <dgm:cxn modelId="{4DAF55C8-AF6D-4A7D-AD64-89A0F6D4763E}" type="presParOf" srcId="{BFCD8F55-8F4C-45AE-B468-5EF41D744469}" destId="{67601C7B-82C3-4221-BD2E-AE316898EA4F}" srcOrd="0" destOrd="0" presId="urn:microsoft.com/office/officeart/2005/8/layout/hierarchy2"/>
    <dgm:cxn modelId="{56B9188D-25B8-4318-9032-B8AEA50C3907}" type="presParOf" srcId="{BFCD8F55-8F4C-45AE-B468-5EF41D744469}" destId="{72B1FB99-285C-4B7F-A757-69E7F0E78EA0}" srcOrd="1" destOrd="0" presId="urn:microsoft.com/office/officeart/2005/8/layout/hierarchy2"/>
    <dgm:cxn modelId="{0A0C59FA-4A6D-4E52-9633-B120A3B3AB43}" type="presParOf" srcId="{72B1FB99-285C-4B7F-A757-69E7F0E78EA0}" destId="{73BA0B4D-CFD3-4634-A0AA-4E46AF3B934A}" srcOrd="0" destOrd="0" presId="urn:microsoft.com/office/officeart/2005/8/layout/hierarchy2"/>
    <dgm:cxn modelId="{07DB8C0B-275A-4D89-8171-C14C5F4E2A80}" type="presParOf" srcId="{73BA0B4D-CFD3-4634-A0AA-4E46AF3B934A}" destId="{7E6D9ADF-9FB0-452A-B003-49362DD9BB0E}" srcOrd="0" destOrd="0" presId="urn:microsoft.com/office/officeart/2005/8/layout/hierarchy2"/>
    <dgm:cxn modelId="{AC407BDE-D189-4AFF-887E-97C22E162029}" type="presParOf" srcId="{72B1FB99-285C-4B7F-A757-69E7F0E78EA0}" destId="{A529A617-1191-43A3-8803-318B2DC72C34}" srcOrd="1" destOrd="0" presId="urn:microsoft.com/office/officeart/2005/8/layout/hierarchy2"/>
    <dgm:cxn modelId="{E081F527-0DAB-4CC0-BF8C-F274DEF69E53}" type="presParOf" srcId="{A529A617-1191-43A3-8803-318B2DC72C34}" destId="{084296C9-4A11-43CC-8CE4-8357D836AFE6}" srcOrd="0" destOrd="0" presId="urn:microsoft.com/office/officeart/2005/8/layout/hierarchy2"/>
    <dgm:cxn modelId="{7DC77CD2-5015-42A4-9201-08652ED90FEF}" type="presParOf" srcId="{A529A617-1191-43A3-8803-318B2DC72C34}" destId="{9C5D63A3-F2F2-4F23-ABBD-67E6DB163660}" srcOrd="1" destOrd="0" presId="urn:microsoft.com/office/officeart/2005/8/layout/hierarchy2"/>
    <dgm:cxn modelId="{9BF2644A-09E2-4919-8D64-EC646D61090B}" type="presParOf" srcId="{72B1FB99-285C-4B7F-A757-69E7F0E78EA0}" destId="{5310B273-3251-47A1-AC40-7AD37E18309E}" srcOrd="2" destOrd="0" presId="urn:microsoft.com/office/officeart/2005/8/layout/hierarchy2"/>
    <dgm:cxn modelId="{2585EC1C-4687-451D-BB93-CD0DEFC6A103}" type="presParOf" srcId="{5310B273-3251-47A1-AC40-7AD37E18309E}" destId="{30B28498-9AD2-4D36-BD6D-FFA3CA031FD7}" srcOrd="0" destOrd="0" presId="urn:microsoft.com/office/officeart/2005/8/layout/hierarchy2"/>
    <dgm:cxn modelId="{DE285F74-10F9-4657-ACD5-B6AC70C6CC49}" type="presParOf" srcId="{72B1FB99-285C-4B7F-A757-69E7F0E78EA0}" destId="{912E312F-0E83-4ACA-9C3D-0121D1B2222C}" srcOrd="3" destOrd="0" presId="urn:microsoft.com/office/officeart/2005/8/layout/hierarchy2"/>
    <dgm:cxn modelId="{3542ABAD-291A-4B3A-80D9-B5A0BC9BCD08}" type="presParOf" srcId="{912E312F-0E83-4ACA-9C3D-0121D1B2222C}" destId="{5227578E-9A65-4562-B0FC-C091DE4D2B22}" srcOrd="0" destOrd="0" presId="urn:microsoft.com/office/officeart/2005/8/layout/hierarchy2"/>
    <dgm:cxn modelId="{0BC49A19-91EF-462D-BCEF-FC3C24273310}" type="presParOf" srcId="{912E312F-0E83-4ACA-9C3D-0121D1B2222C}" destId="{5EAAF1D4-6327-4A3C-9B1F-33A1F4BFD263}" srcOrd="1" destOrd="0" presId="urn:microsoft.com/office/officeart/2005/8/layout/hierarchy2"/>
    <dgm:cxn modelId="{1E654492-43B3-4301-B4A7-C61C3D3EC038}" type="presParOf" srcId="{C9542F41-2D32-4BC2-B5C5-E11C531A63CB}" destId="{EB581290-F869-4636-93EA-87BDB6056491}" srcOrd="4" destOrd="0" presId="urn:microsoft.com/office/officeart/2005/8/layout/hierarchy2"/>
    <dgm:cxn modelId="{831319D0-A518-4049-839F-D75FE2DDC8B9}" type="presParOf" srcId="{EB581290-F869-4636-93EA-87BDB6056491}" destId="{E4AEE3BC-2332-457F-AA33-92363B26FBEA}" srcOrd="0" destOrd="0" presId="urn:microsoft.com/office/officeart/2005/8/layout/hierarchy2"/>
    <dgm:cxn modelId="{9303B8CC-3EC2-485B-83D5-714B460C5BEA}" type="presParOf" srcId="{C9542F41-2D32-4BC2-B5C5-E11C531A63CB}" destId="{7B121F08-E0E0-4C77-BA88-31A8E481BD61}" srcOrd="5" destOrd="0" presId="urn:microsoft.com/office/officeart/2005/8/layout/hierarchy2"/>
    <dgm:cxn modelId="{B286FC91-7A50-436C-8319-E8DAA5A6FFC5}" type="presParOf" srcId="{7B121F08-E0E0-4C77-BA88-31A8E481BD61}" destId="{0BD1BF70-C7DC-47A7-B579-BB185605C777}" srcOrd="0" destOrd="0" presId="urn:microsoft.com/office/officeart/2005/8/layout/hierarchy2"/>
    <dgm:cxn modelId="{2EF45DE6-FD51-44E8-9679-C60E6378C79C}" type="presParOf" srcId="{7B121F08-E0E0-4C77-BA88-31A8E481BD61}" destId="{CBF81F76-741C-4452-A3AB-783FD516A54B}" srcOrd="1" destOrd="0" presId="urn:microsoft.com/office/officeart/2005/8/layout/hierarchy2"/>
    <dgm:cxn modelId="{CBC2CD87-D2A2-42D5-8E65-BDBD3AB3A03B}" type="presParOf" srcId="{CBF81F76-741C-4452-A3AB-783FD516A54B}" destId="{920BDF9A-2A64-4291-9B16-AB669602007D}" srcOrd="0" destOrd="0" presId="urn:microsoft.com/office/officeart/2005/8/layout/hierarchy2"/>
    <dgm:cxn modelId="{2FA28A84-CEEF-48C1-A5CE-CE00C89D8DD5}" type="presParOf" srcId="{920BDF9A-2A64-4291-9B16-AB669602007D}" destId="{20118D9A-9080-44BF-9124-2FAD7D184B1A}" srcOrd="0" destOrd="0" presId="urn:microsoft.com/office/officeart/2005/8/layout/hierarchy2"/>
    <dgm:cxn modelId="{C95346D1-2C8B-4134-AC97-ADBF670B62BB}" type="presParOf" srcId="{CBF81F76-741C-4452-A3AB-783FD516A54B}" destId="{425C4A67-4B74-4926-AA95-F5278150C8BD}" srcOrd="1" destOrd="0" presId="urn:microsoft.com/office/officeart/2005/8/layout/hierarchy2"/>
    <dgm:cxn modelId="{C104B454-A8DF-4815-99A6-B76205A15EA4}" type="presParOf" srcId="{425C4A67-4B74-4926-AA95-F5278150C8BD}" destId="{FE340301-59D9-4F7E-B9EE-DE9603659CAD}" srcOrd="0" destOrd="0" presId="urn:microsoft.com/office/officeart/2005/8/layout/hierarchy2"/>
    <dgm:cxn modelId="{303CBB1B-D10A-4101-8F3B-AA87B390AA36}" type="presParOf" srcId="{425C4A67-4B74-4926-AA95-F5278150C8BD}" destId="{149C7EE2-16FD-4830-ABEB-E0AD5A653063}" srcOrd="1" destOrd="0" presId="urn:microsoft.com/office/officeart/2005/8/layout/hierarchy2"/>
    <dgm:cxn modelId="{263280D4-3CDE-40D0-A07A-DDACB223FF9C}" type="presParOf" srcId="{CBF81F76-741C-4452-A3AB-783FD516A54B}" destId="{BACA1FF6-369D-472E-9D66-FCC9A1DA127F}" srcOrd="2" destOrd="0" presId="urn:microsoft.com/office/officeart/2005/8/layout/hierarchy2"/>
    <dgm:cxn modelId="{43889AE2-CBD6-4B6B-976C-06F7D670C893}" type="presParOf" srcId="{BACA1FF6-369D-472E-9D66-FCC9A1DA127F}" destId="{1A2542C3-F0B2-4EA9-973A-AF6AC70D8FB8}" srcOrd="0" destOrd="0" presId="urn:microsoft.com/office/officeart/2005/8/layout/hierarchy2"/>
    <dgm:cxn modelId="{F399306E-59B3-4A8E-9653-90315D56334A}" type="presParOf" srcId="{CBF81F76-741C-4452-A3AB-783FD516A54B}" destId="{BD3E99AA-96E0-48FE-A091-E7993ACF1439}" srcOrd="3" destOrd="0" presId="urn:microsoft.com/office/officeart/2005/8/layout/hierarchy2"/>
    <dgm:cxn modelId="{18748CAF-F2E3-4656-B704-3B693716656D}" type="presParOf" srcId="{BD3E99AA-96E0-48FE-A091-E7993ACF1439}" destId="{A1B83E83-35C7-4FDC-A0CA-514478285C3D}" srcOrd="0" destOrd="0" presId="urn:microsoft.com/office/officeart/2005/8/layout/hierarchy2"/>
    <dgm:cxn modelId="{F601F7D9-4BE8-4473-9A5E-E2A4FFE1C612}" type="presParOf" srcId="{BD3E99AA-96E0-48FE-A091-E7993ACF1439}" destId="{B50082AA-E3AB-4F78-9E97-A36AA95F7D5A}" srcOrd="1" destOrd="0" presId="urn:microsoft.com/office/officeart/2005/8/layout/hierarchy2"/>
    <dgm:cxn modelId="{9AEA26CA-6F59-4928-90E3-1CA487CEC6B4}" type="presParOf" srcId="{CBF81F76-741C-4452-A3AB-783FD516A54B}" destId="{54186F7B-5B4E-4793-9100-B76415104596}" srcOrd="4" destOrd="0" presId="urn:microsoft.com/office/officeart/2005/8/layout/hierarchy2"/>
    <dgm:cxn modelId="{64D27994-FDE4-414E-9BCC-974CCC1D7B90}" type="presParOf" srcId="{54186F7B-5B4E-4793-9100-B76415104596}" destId="{3791C706-954A-4761-90D4-5CC1B21FC900}" srcOrd="0" destOrd="0" presId="urn:microsoft.com/office/officeart/2005/8/layout/hierarchy2"/>
    <dgm:cxn modelId="{0DF7652A-A80B-411E-B623-80D4227F6384}" type="presParOf" srcId="{CBF81F76-741C-4452-A3AB-783FD516A54B}" destId="{78DAEE8A-0938-4F86-BDC6-B49EEA2DC83E}" srcOrd="5" destOrd="0" presId="urn:microsoft.com/office/officeart/2005/8/layout/hierarchy2"/>
    <dgm:cxn modelId="{93804580-7621-4523-8DCA-48F2287C5576}" type="presParOf" srcId="{78DAEE8A-0938-4F86-BDC6-B49EEA2DC83E}" destId="{7D95B9E7-359D-446D-B563-823991124B18}" srcOrd="0" destOrd="0" presId="urn:microsoft.com/office/officeart/2005/8/layout/hierarchy2"/>
    <dgm:cxn modelId="{EC631A06-0FBB-45BC-B232-EF0F63D0F304}" type="presParOf" srcId="{78DAEE8A-0938-4F86-BDC6-B49EEA2DC83E}" destId="{59B2437D-048A-4F88-91A5-9BFB58E7E1E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AF56445-15F3-4565-9C53-A23C180F1BCB}">
      <dsp:nvSpPr>
        <dsp:cNvPr id="0" name=""/>
        <dsp:cNvSpPr/>
      </dsp:nvSpPr>
      <dsp:spPr>
        <a:xfrm>
          <a:off x="0" y="391792"/>
          <a:ext cx="2254761" cy="135285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5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5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/>
            <a:t>Director de proyectos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/>
            <a:t> (Laura Arias)</a:t>
          </a:r>
        </a:p>
      </dsp:txBody>
      <dsp:txXfrm>
        <a:off x="0" y="391792"/>
        <a:ext cx="2254761" cy="1352857"/>
      </dsp:txXfrm>
    </dsp:sp>
    <dsp:sp modelId="{A702D1EF-319C-49CB-9F0F-78BD0FC76266}">
      <dsp:nvSpPr>
        <dsp:cNvPr id="0" name=""/>
        <dsp:cNvSpPr/>
      </dsp:nvSpPr>
      <dsp:spPr>
        <a:xfrm>
          <a:off x="2480238" y="391792"/>
          <a:ext cx="2254761" cy="1352857"/>
        </a:xfrm>
        <a:prstGeom prst="rect">
          <a:avLst/>
        </a:prstGeom>
        <a:gradFill rotWithShape="0">
          <a:gsLst>
            <a:gs pos="0">
              <a:schemeClr val="accent5">
                <a:hueOff val="-247064"/>
                <a:satOff val="-4791"/>
                <a:lumOff val="-1725"/>
                <a:alphaOff val="0"/>
                <a:shade val="63000"/>
                <a:satMod val="165000"/>
              </a:schemeClr>
            </a:gs>
            <a:gs pos="30000">
              <a:schemeClr val="accent5">
                <a:hueOff val="-247064"/>
                <a:satOff val="-4791"/>
                <a:lumOff val="-1725"/>
                <a:alphaOff val="0"/>
                <a:shade val="58000"/>
                <a:satMod val="165000"/>
              </a:schemeClr>
            </a:gs>
            <a:gs pos="75000">
              <a:schemeClr val="accent5">
                <a:hueOff val="-247064"/>
                <a:satOff val="-4791"/>
                <a:lumOff val="-1725"/>
                <a:alphaOff val="0"/>
                <a:shade val="30000"/>
                <a:satMod val="175000"/>
              </a:schemeClr>
            </a:gs>
            <a:gs pos="100000">
              <a:schemeClr val="accent5">
                <a:hueOff val="-247064"/>
                <a:satOff val="-4791"/>
                <a:lumOff val="-1725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/>
            <a:t>Arquitecto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/>
            <a:t> (Néstor </a:t>
          </a:r>
          <a:r>
            <a:rPr lang="es-CO" sz="1800" kern="1200" dirty="0" err="1"/>
            <a:t>Diazgranados</a:t>
          </a:r>
          <a:r>
            <a:rPr lang="es-CO" sz="1800" kern="1200" dirty="0"/>
            <a:t>)</a:t>
          </a:r>
        </a:p>
      </dsp:txBody>
      <dsp:txXfrm>
        <a:off x="2480238" y="391792"/>
        <a:ext cx="2254761" cy="1352857"/>
      </dsp:txXfrm>
    </dsp:sp>
    <dsp:sp modelId="{0AF940F6-9875-465E-A7AF-FE12E1C0F621}">
      <dsp:nvSpPr>
        <dsp:cNvPr id="0" name=""/>
        <dsp:cNvSpPr/>
      </dsp:nvSpPr>
      <dsp:spPr>
        <a:xfrm>
          <a:off x="4960476" y="391792"/>
          <a:ext cx="2254761" cy="1352857"/>
        </a:xfrm>
        <a:prstGeom prst="rect">
          <a:avLst/>
        </a:prstGeom>
        <a:gradFill rotWithShape="0">
          <a:gsLst>
            <a:gs pos="0">
              <a:schemeClr val="accent5">
                <a:hueOff val="-494127"/>
                <a:satOff val="-9581"/>
                <a:lumOff val="-3451"/>
                <a:alphaOff val="0"/>
                <a:shade val="63000"/>
                <a:satMod val="165000"/>
              </a:schemeClr>
            </a:gs>
            <a:gs pos="30000">
              <a:schemeClr val="accent5">
                <a:hueOff val="-494127"/>
                <a:satOff val="-9581"/>
                <a:lumOff val="-3451"/>
                <a:alphaOff val="0"/>
                <a:shade val="58000"/>
                <a:satMod val="165000"/>
              </a:schemeClr>
            </a:gs>
            <a:gs pos="75000">
              <a:schemeClr val="accent5">
                <a:hueOff val="-494127"/>
                <a:satOff val="-9581"/>
                <a:lumOff val="-3451"/>
                <a:alphaOff val="0"/>
                <a:shade val="30000"/>
                <a:satMod val="175000"/>
              </a:schemeClr>
            </a:gs>
            <a:gs pos="100000">
              <a:schemeClr val="accent5">
                <a:hueOff val="-494127"/>
                <a:satOff val="-9581"/>
                <a:lumOff val="-3451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/>
            <a:t>Director de desarrollo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/>
            <a:t> (Germán Morales)</a:t>
          </a:r>
        </a:p>
      </dsp:txBody>
      <dsp:txXfrm>
        <a:off x="4960476" y="391792"/>
        <a:ext cx="2254761" cy="1352857"/>
      </dsp:txXfrm>
    </dsp:sp>
    <dsp:sp modelId="{FDEE5886-7DE5-4EC4-8ACA-CFEB129E40B9}">
      <dsp:nvSpPr>
        <dsp:cNvPr id="0" name=""/>
        <dsp:cNvSpPr/>
      </dsp:nvSpPr>
      <dsp:spPr>
        <a:xfrm>
          <a:off x="0" y="1970126"/>
          <a:ext cx="2254761" cy="1352857"/>
        </a:xfrm>
        <a:prstGeom prst="rect">
          <a:avLst/>
        </a:prstGeom>
        <a:gradFill rotWithShape="0">
          <a:gsLst>
            <a:gs pos="0">
              <a:schemeClr val="accent5">
                <a:hueOff val="-741191"/>
                <a:satOff val="-14372"/>
                <a:lumOff val="-5176"/>
                <a:alphaOff val="0"/>
                <a:shade val="63000"/>
                <a:satMod val="165000"/>
              </a:schemeClr>
            </a:gs>
            <a:gs pos="30000">
              <a:schemeClr val="accent5">
                <a:hueOff val="-741191"/>
                <a:satOff val="-14372"/>
                <a:lumOff val="-5176"/>
                <a:alphaOff val="0"/>
                <a:shade val="58000"/>
                <a:satMod val="165000"/>
              </a:schemeClr>
            </a:gs>
            <a:gs pos="75000">
              <a:schemeClr val="accent5">
                <a:hueOff val="-741191"/>
                <a:satOff val="-14372"/>
                <a:lumOff val="-5176"/>
                <a:alphaOff val="0"/>
                <a:shade val="30000"/>
                <a:satMod val="175000"/>
              </a:schemeClr>
            </a:gs>
            <a:gs pos="100000">
              <a:schemeClr val="accent5">
                <a:hueOff val="-741191"/>
                <a:satOff val="-14372"/>
                <a:lumOff val="-5176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/>
            <a:t>Director de calidad y manejo de riesgos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/>
            <a:t>(David Suarez)</a:t>
          </a:r>
        </a:p>
      </dsp:txBody>
      <dsp:txXfrm>
        <a:off x="0" y="1970126"/>
        <a:ext cx="2254761" cy="1352857"/>
      </dsp:txXfrm>
    </dsp:sp>
    <dsp:sp modelId="{7686DBC7-07F4-40DC-8D34-B2694F4CAC51}">
      <dsp:nvSpPr>
        <dsp:cNvPr id="0" name=""/>
        <dsp:cNvSpPr/>
      </dsp:nvSpPr>
      <dsp:spPr>
        <a:xfrm>
          <a:off x="2480238" y="1970126"/>
          <a:ext cx="2254761" cy="1352857"/>
        </a:xfrm>
        <a:prstGeom prst="rect">
          <a:avLst/>
        </a:prstGeom>
        <a:gradFill rotWithShape="0">
          <a:gsLst>
            <a:gs pos="0">
              <a:schemeClr val="accent5">
                <a:hueOff val="-988254"/>
                <a:satOff val="-19162"/>
                <a:lumOff val="-6902"/>
                <a:alphaOff val="0"/>
                <a:shade val="63000"/>
                <a:satMod val="165000"/>
              </a:schemeClr>
            </a:gs>
            <a:gs pos="30000">
              <a:schemeClr val="accent5">
                <a:hueOff val="-988254"/>
                <a:satOff val="-19162"/>
                <a:lumOff val="-6902"/>
                <a:alphaOff val="0"/>
                <a:shade val="58000"/>
                <a:satMod val="165000"/>
              </a:schemeClr>
            </a:gs>
            <a:gs pos="75000">
              <a:schemeClr val="accent5">
                <a:hueOff val="-988254"/>
                <a:satOff val="-19162"/>
                <a:lumOff val="-6902"/>
                <a:alphaOff val="0"/>
                <a:shade val="30000"/>
                <a:satMod val="175000"/>
              </a:schemeClr>
            </a:gs>
            <a:gs pos="100000">
              <a:schemeClr val="accent5">
                <a:hueOff val="-988254"/>
                <a:satOff val="-19162"/>
                <a:lumOff val="-6902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/>
            <a:t>Analista de Requerimientos </a:t>
          </a:r>
          <a:r>
            <a:rPr lang="es-CO" sz="1800" kern="1200" dirty="0"/>
            <a:t>(Andrea Fajardo)</a:t>
          </a:r>
        </a:p>
      </dsp:txBody>
      <dsp:txXfrm>
        <a:off x="2480238" y="1970126"/>
        <a:ext cx="2254761" cy="1352857"/>
      </dsp:txXfrm>
    </dsp:sp>
    <dsp:sp modelId="{AA6726BE-EB02-4C2C-AA8C-3C9F05073804}">
      <dsp:nvSpPr>
        <dsp:cNvPr id="0" name=""/>
        <dsp:cNvSpPr/>
      </dsp:nvSpPr>
      <dsp:spPr>
        <a:xfrm>
          <a:off x="4960476" y="1970126"/>
          <a:ext cx="2254761" cy="1352857"/>
        </a:xfrm>
        <a:prstGeom prst="rect">
          <a:avLst/>
        </a:prstGeom>
        <a:gradFill rotWithShape="0">
          <a:gsLst>
            <a:gs pos="0">
              <a:schemeClr val="accent5">
                <a:hueOff val="-1235318"/>
                <a:satOff val="-23953"/>
                <a:lumOff val="-8627"/>
                <a:alphaOff val="0"/>
                <a:shade val="63000"/>
                <a:satMod val="165000"/>
              </a:schemeClr>
            </a:gs>
            <a:gs pos="30000">
              <a:schemeClr val="accent5">
                <a:hueOff val="-1235318"/>
                <a:satOff val="-23953"/>
                <a:lumOff val="-8627"/>
                <a:alphaOff val="0"/>
                <a:shade val="58000"/>
                <a:satMod val="165000"/>
              </a:schemeClr>
            </a:gs>
            <a:gs pos="75000">
              <a:schemeClr val="accent5">
                <a:hueOff val="-1235318"/>
                <a:satOff val="-23953"/>
                <a:lumOff val="-8627"/>
                <a:alphaOff val="0"/>
                <a:shade val="30000"/>
                <a:satMod val="175000"/>
              </a:schemeClr>
            </a:gs>
            <a:gs pos="100000">
              <a:schemeClr val="accent5">
                <a:hueOff val="-1235318"/>
                <a:satOff val="-23953"/>
                <a:lumOff val="-8627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/>
            <a:t>Administrador de configuraciones y documentación </a:t>
          </a:r>
          <a:r>
            <a:rPr lang="es-CO" sz="1800" kern="1200" dirty="0"/>
            <a:t>(William Jiménez)</a:t>
          </a:r>
        </a:p>
      </dsp:txBody>
      <dsp:txXfrm>
        <a:off x="4960476" y="1970126"/>
        <a:ext cx="2254761" cy="1352857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96D8B66-EDA1-46C2-9A23-82854372F254}">
      <dsp:nvSpPr>
        <dsp:cNvPr id="0" name=""/>
        <dsp:cNvSpPr/>
      </dsp:nvSpPr>
      <dsp:spPr>
        <a:xfrm>
          <a:off x="1239662" y="2449164"/>
          <a:ext cx="1547084" cy="77354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hade val="63000"/>
                <a:satMod val="165000"/>
              </a:schemeClr>
            </a:gs>
            <a:gs pos="30000">
              <a:schemeClr val="accent4">
                <a:shade val="58000"/>
                <a:satMod val="165000"/>
              </a:schemeClr>
            </a:gs>
            <a:gs pos="75000">
              <a:schemeClr val="accent4">
                <a:shade val="30000"/>
                <a:satMod val="175000"/>
              </a:schemeClr>
            </a:gs>
            <a:gs pos="100000">
              <a:schemeClr val="accent4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4">
              <a:shade val="70000"/>
              <a:satMod val="15000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900" kern="1200" dirty="0"/>
            <a:t>Plan de cierre</a:t>
          </a:r>
        </a:p>
      </dsp:txBody>
      <dsp:txXfrm>
        <a:off x="1239662" y="2449164"/>
        <a:ext cx="1547084" cy="773542"/>
      </dsp:txXfrm>
    </dsp:sp>
    <dsp:sp modelId="{E6096242-2F17-478F-98D2-6DFA7888BB7A}">
      <dsp:nvSpPr>
        <dsp:cNvPr id="0" name=""/>
        <dsp:cNvSpPr/>
      </dsp:nvSpPr>
      <dsp:spPr>
        <a:xfrm rot="17230830">
          <a:off x="2048652" y="1823783"/>
          <a:ext cx="209502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095022" y="11381"/>
              </a:lnTo>
            </a:path>
          </a:pathLst>
        </a:custGeom>
        <a:noFill/>
        <a:ln w="127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700" kern="1200"/>
        </a:p>
      </dsp:txBody>
      <dsp:txXfrm rot="17230830">
        <a:off x="3043788" y="1782790"/>
        <a:ext cx="104751" cy="104751"/>
      </dsp:txXfrm>
    </dsp:sp>
    <dsp:sp modelId="{4E587B0C-3C8D-4EB0-A3AA-F15FDE230624}">
      <dsp:nvSpPr>
        <dsp:cNvPr id="0" name=""/>
        <dsp:cNvSpPr/>
      </dsp:nvSpPr>
      <dsp:spPr>
        <a:xfrm>
          <a:off x="3405580" y="447624"/>
          <a:ext cx="1547084" cy="77354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hade val="63000"/>
                <a:satMod val="165000"/>
              </a:schemeClr>
            </a:gs>
            <a:gs pos="30000">
              <a:schemeClr val="accent4">
                <a:shade val="58000"/>
                <a:satMod val="165000"/>
              </a:schemeClr>
            </a:gs>
            <a:gs pos="75000">
              <a:schemeClr val="accent4">
                <a:shade val="30000"/>
                <a:satMod val="175000"/>
              </a:schemeClr>
            </a:gs>
            <a:gs pos="100000">
              <a:schemeClr val="accent4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4">
              <a:shade val="70000"/>
              <a:satMod val="15000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900" kern="1200" dirty="0"/>
            <a:t>Actividades</a:t>
          </a:r>
        </a:p>
      </dsp:txBody>
      <dsp:txXfrm>
        <a:off x="3405580" y="447624"/>
        <a:ext cx="1547084" cy="773542"/>
      </dsp:txXfrm>
    </dsp:sp>
    <dsp:sp modelId="{DE2A9ABE-C441-42AC-9EB2-DE57C6B94518}">
      <dsp:nvSpPr>
        <dsp:cNvPr id="0" name=""/>
        <dsp:cNvSpPr/>
      </dsp:nvSpPr>
      <dsp:spPr>
        <a:xfrm rot="19457599">
          <a:off x="4881034" y="600620"/>
          <a:ext cx="76209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62096" y="11381"/>
              </a:lnTo>
            </a:path>
          </a:pathLst>
        </a:custGeom>
        <a:noFill/>
        <a:ln w="12700" cap="flat" cmpd="sng" algn="ctr">
          <a:solidFill>
            <a:schemeClr val="accent4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 rot="19457599">
        <a:off x="5243029" y="592949"/>
        <a:ext cx="38104" cy="38104"/>
      </dsp:txXfrm>
    </dsp:sp>
    <dsp:sp modelId="{4FC46D64-BE9D-4E8E-AA78-8747FBCB6CFA}">
      <dsp:nvSpPr>
        <dsp:cNvPr id="0" name=""/>
        <dsp:cNvSpPr/>
      </dsp:nvSpPr>
      <dsp:spPr>
        <a:xfrm>
          <a:off x="5571499" y="2837"/>
          <a:ext cx="1547084" cy="77354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hade val="63000"/>
                <a:satMod val="165000"/>
              </a:schemeClr>
            </a:gs>
            <a:gs pos="30000">
              <a:schemeClr val="accent4">
                <a:shade val="58000"/>
                <a:satMod val="165000"/>
              </a:schemeClr>
            </a:gs>
            <a:gs pos="75000">
              <a:schemeClr val="accent4">
                <a:shade val="30000"/>
                <a:satMod val="175000"/>
              </a:schemeClr>
            </a:gs>
            <a:gs pos="100000">
              <a:schemeClr val="accent4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/>
            <a:t>Reasignación del personal de trabajo</a:t>
          </a:r>
        </a:p>
      </dsp:txBody>
      <dsp:txXfrm>
        <a:off x="5571499" y="2837"/>
        <a:ext cx="1547084" cy="773542"/>
      </dsp:txXfrm>
    </dsp:sp>
    <dsp:sp modelId="{6F931BD7-C766-40F0-8293-AC393BBC3B67}">
      <dsp:nvSpPr>
        <dsp:cNvPr id="0" name=""/>
        <dsp:cNvSpPr/>
      </dsp:nvSpPr>
      <dsp:spPr>
        <a:xfrm rot="2142401">
          <a:off x="4881034" y="1045406"/>
          <a:ext cx="76209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62096" y="11381"/>
              </a:lnTo>
            </a:path>
          </a:pathLst>
        </a:custGeom>
        <a:noFill/>
        <a:ln w="12700" cap="flat" cmpd="sng" algn="ctr">
          <a:solidFill>
            <a:schemeClr val="accent4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 rot="2142401">
        <a:off x="5243029" y="1037736"/>
        <a:ext cx="38104" cy="38104"/>
      </dsp:txXfrm>
    </dsp:sp>
    <dsp:sp modelId="{08BB3F97-FEFD-4531-97FD-5E4A1CBA8E13}">
      <dsp:nvSpPr>
        <dsp:cNvPr id="0" name=""/>
        <dsp:cNvSpPr/>
      </dsp:nvSpPr>
      <dsp:spPr>
        <a:xfrm>
          <a:off x="5571499" y="892410"/>
          <a:ext cx="1547084" cy="77354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hade val="63000"/>
                <a:satMod val="165000"/>
              </a:schemeClr>
            </a:gs>
            <a:gs pos="30000">
              <a:schemeClr val="accent4">
                <a:shade val="58000"/>
                <a:satMod val="165000"/>
              </a:schemeClr>
            </a:gs>
            <a:gs pos="75000">
              <a:schemeClr val="accent4">
                <a:shade val="30000"/>
                <a:satMod val="175000"/>
              </a:schemeClr>
            </a:gs>
            <a:gs pos="100000">
              <a:schemeClr val="accent4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900" kern="1200"/>
            <a:t>Archivo de materiales y documentos</a:t>
          </a:r>
        </a:p>
      </dsp:txBody>
      <dsp:txXfrm>
        <a:off x="5571499" y="892410"/>
        <a:ext cx="1547084" cy="773542"/>
      </dsp:txXfrm>
    </dsp:sp>
    <dsp:sp modelId="{12BBFB0D-94FC-48FE-9463-A8E7C5CA6CD8}">
      <dsp:nvSpPr>
        <dsp:cNvPr id="0" name=""/>
        <dsp:cNvSpPr/>
      </dsp:nvSpPr>
      <dsp:spPr>
        <a:xfrm rot="20413970">
          <a:off x="2767372" y="2713357"/>
          <a:ext cx="65758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657582" y="11381"/>
              </a:lnTo>
            </a:path>
          </a:pathLst>
        </a:custGeom>
        <a:noFill/>
        <a:ln w="127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 rot="20413970">
        <a:off x="3079724" y="2708299"/>
        <a:ext cx="32879" cy="32879"/>
      </dsp:txXfrm>
    </dsp:sp>
    <dsp:sp modelId="{67601C7B-82C3-4221-BD2E-AE316898EA4F}">
      <dsp:nvSpPr>
        <dsp:cNvPr id="0" name=""/>
        <dsp:cNvSpPr/>
      </dsp:nvSpPr>
      <dsp:spPr>
        <a:xfrm>
          <a:off x="3405580" y="2226771"/>
          <a:ext cx="1547084" cy="77354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hade val="63000"/>
                <a:satMod val="165000"/>
              </a:schemeClr>
            </a:gs>
            <a:gs pos="30000">
              <a:schemeClr val="accent4">
                <a:shade val="58000"/>
                <a:satMod val="165000"/>
              </a:schemeClr>
            </a:gs>
            <a:gs pos="75000">
              <a:schemeClr val="accent4">
                <a:shade val="30000"/>
                <a:satMod val="175000"/>
              </a:schemeClr>
            </a:gs>
            <a:gs pos="100000">
              <a:schemeClr val="accent4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4">
              <a:shade val="70000"/>
              <a:satMod val="15000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900" kern="1200"/>
            <a:t>Analisis</a:t>
          </a:r>
        </a:p>
      </dsp:txBody>
      <dsp:txXfrm>
        <a:off x="3405580" y="2226771"/>
        <a:ext cx="1547084" cy="773542"/>
      </dsp:txXfrm>
    </dsp:sp>
    <dsp:sp modelId="{73BA0B4D-CFD3-4634-A0AA-4E46AF3B934A}">
      <dsp:nvSpPr>
        <dsp:cNvPr id="0" name=""/>
        <dsp:cNvSpPr/>
      </dsp:nvSpPr>
      <dsp:spPr>
        <a:xfrm rot="19457599">
          <a:off x="4881034" y="2379767"/>
          <a:ext cx="76209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62096" y="11381"/>
              </a:lnTo>
            </a:path>
          </a:pathLst>
        </a:custGeom>
        <a:noFill/>
        <a:ln w="12700" cap="flat" cmpd="sng" algn="ctr">
          <a:solidFill>
            <a:schemeClr val="accent4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 rot="19457599">
        <a:off x="5243029" y="2372096"/>
        <a:ext cx="38104" cy="38104"/>
      </dsp:txXfrm>
    </dsp:sp>
    <dsp:sp modelId="{084296C9-4A11-43CC-8CE4-8357D836AFE6}">
      <dsp:nvSpPr>
        <dsp:cNvPr id="0" name=""/>
        <dsp:cNvSpPr/>
      </dsp:nvSpPr>
      <dsp:spPr>
        <a:xfrm>
          <a:off x="5571499" y="1781984"/>
          <a:ext cx="1547084" cy="77354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hade val="63000"/>
                <a:satMod val="165000"/>
              </a:schemeClr>
            </a:gs>
            <a:gs pos="30000">
              <a:schemeClr val="accent4">
                <a:shade val="58000"/>
                <a:satMod val="165000"/>
              </a:schemeClr>
            </a:gs>
            <a:gs pos="75000">
              <a:schemeClr val="accent4">
                <a:shade val="30000"/>
                <a:satMod val="175000"/>
              </a:schemeClr>
            </a:gs>
            <a:gs pos="100000">
              <a:schemeClr val="accent4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050" kern="1200"/>
            <a:t>Métricas y Resultados</a:t>
          </a:r>
        </a:p>
      </dsp:txBody>
      <dsp:txXfrm>
        <a:off x="5571499" y="1781984"/>
        <a:ext cx="1547084" cy="773542"/>
      </dsp:txXfrm>
    </dsp:sp>
    <dsp:sp modelId="{5310B273-3251-47A1-AC40-7AD37E18309E}">
      <dsp:nvSpPr>
        <dsp:cNvPr id="0" name=""/>
        <dsp:cNvSpPr/>
      </dsp:nvSpPr>
      <dsp:spPr>
        <a:xfrm rot="2142401">
          <a:off x="4881034" y="2824554"/>
          <a:ext cx="76209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62096" y="11381"/>
              </a:lnTo>
            </a:path>
          </a:pathLst>
        </a:custGeom>
        <a:noFill/>
        <a:ln w="12700" cap="flat" cmpd="sng" algn="ctr">
          <a:solidFill>
            <a:schemeClr val="accent4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 rot="2142401">
        <a:off x="5243029" y="2816883"/>
        <a:ext cx="38104" cy="38104"/>
      </dsp:txXfrm>
    </dsp:sp>
    <dsp:sp modelId="{5227578E-9A65-4562-B0FC-C091DE4D2B22}">
      <dsp:nvSpPr>
        <dsp:cNvPr id="0" name=""/>
        <dsp:cNvSpPr/>
      </dsp:nvSpPr>
      <dsp:spPr>
        <a:xfrm>
          <a:off x="5571499" y="2671558"/>
          <a:ext cx="1547084" cy="77354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hade val="63000"/>
                <a:satMod val="165000"/>
              </a:schemeClr>
            </a:gs>
            <a:gs pos="30000">
              <a:schemeClr val="accent4">
                <a:shade val="58000"/>
                <a:satMod val="165000"/>
              </a:schemeClr>
            </a:gs>
            <a:gs pos="75000">
              <a:schemeClr val="accent4">
                <a:shade val="30000"/>
                <a:satMod val="175000"/>
              </a:schemeClr>
            </a:gs>
            <a:gs pos="100000">
              <a:schemeClr val="accent4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000" kern="1200"/>
            <a:t>Estadísticas y riesgos</a:t>
          </a:r>
        </a:p>
      </dsp:txBody>
      <dsp:txXfrm>
        <a:off x="5571499" y="2671558"/>
        <a:ext cx="1547084" cy="773542"/>
      </dsp:txXfrm>
    </dsp:sp>
    <dsp:sp modelId="{EB581290-F869-4636-93EA-87BDB6056491}">
      <dsp:nvSpPr>
        <dsp:cNvPr id="0" name=""/>
        <dsp:cNvSpPr/>
      </dsp:nvSpPr>
      <dsp:spPr>
        <a:xfrm rot="4369170">
          <a:off x="2048652" y="3825324"/>
          <a:ext cx="209502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095022" y="11381"/>
              </a:lnTo>
            </a:path>
          </a:pathLst>
        </a:custGeom>
        <a:noFill/>
        <a:ln w="127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700" kern="1200"/>
        </a:p>
      </dsp:txBody>
      <dsp:txXfrm rot="4369170">
        <a:off x="3043788" y="3784330"/>
        <a:ext cx="104751" cy="104751"/>
      </dsp:txXfrm>
    </dsp:sp>
    <dsp:sp modelId="{0BD1BF70-C7DC-47A7-B579-BB185605C777}">
      <dsp:nvSpPr>
        <dsp:cNvPr id="0" name=""/>
        <dsp:cNvSpPr/>
      </dsp:nvSpPr>
      <dsp:spPr>
        <a:xfrm>
          <a:off x="3405580" y="4450705"/>
          <a:ext cx="1547084" cy="77354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hade val="63000"/>
                <a:satMod val="165000"/>
              </a:schemeClr>
            </a:gs>
            <a:gs pos="30000">
              <a:schemeClr val="accent4">
                <a:shade val="58000"/>
                <a:satMod val="165000"/>
              </a:schemeClr>
            </a:gs>
            <a:gs pos="75000">
              <a:schemeClr val="accent4">
                <a:shade val="30000"/>
                <a:satMod val="175000"/>
              </a:schemeClr>
            </a:gs>
            <a:gs pos="100000">
              <a:schemeClr val="accent4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4">
              <a:shade val="70000"/>
              <a:satMod val="15000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900" kern="1200"/>
            <a:t>Conclusiones</a:t>
          </a:r>
        </a:p>
      </dsp:txBody>
      <dsp:txXfrm>
        <a:off x="3405580" y="4450705"/>
        <a:ext cx="1547084" cy="773542"/>
      </dsp:txXfrm>
    </dsp:sp>
    <dsp:sp modelId="{920BDF9A-2A64-4291-9B16-AB669602007D}">
      <dsp:nvSpPr>
        <dsp:cNvPr id="0" name=""/>
        <dsp:cNvSpPr/>
      </dsp:nvSpPr>
      <dsp:spPr>
        <a:xfrm rot="18289469">
          <a:off x="4720257" y="4381308"/>
          <a:ext cx="108364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83649" y="11381"/>
              </a:lnTo>
            </a:path>
          </a:pathLst>
        </a:custGeom>
        <a:noFill/>
        <a:ln w="12700" cap="flat" cmpd="sng" algn="ctr">
          <a:solidFill>
            <a:schemeClr val="accent4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 rot="18289469">
        <a:off x="5234991" y="4365598"/>
        <a:ext cx="54182" cy="54182"/>
      </dsp:txXfrm>
    </dsp:sp>
    <dsp:sp modelId="{FE340301-59D9-4F7E-B9EE-DE9603659CAD}">
      <dsp:nvSpPr>
        <dsp:cNvPr id="0" name=""/>
        <dsp:cNvSpPr/>
      </dsp:nvSpPr>
      <dsp:spPr>
        <a:xfrm>
          <a:off x="5571499" y="3561132"/>
          <a:ext cx="1547084" cy="77354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hade val="63000"/>
                <a:satMod val="165000"/>
              </a:schemeClr>
            </a:gs>
            <a:gs pos="30000">
              <a:schemeClr val="accent4">
                <a:shade val="58000"/>
                <a:satMod val="165000"/>
              </a:schemeClr>
            </a:gs>
            <a:gs pos="75000">
              <a:schemeClr val="accent4">
                <a:shade val="30000"/>
                <a:satMod val="175000"/>
              </a:schemeClr>
            </a:gs>
            <a:gs pos="100000">
              <a:schemeClr val="accent4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000" kern="1200"/>
            <a:t>Retroalimentación del cliente</a:t>
          </a:r>
        </a:p>
      </dsp:txBody>
      <dsp:txXfrm>
        <a:off x="5571499" y="3561132"/>
        <a:ext cx="1547084" cy="773542"/>
      </dsp:txXfrm>
    </dsp:sp>
    <dsp:sp modelId="{BACA1FF6-369D-472E-9D66-FCC9A1DA127F}">
      <dsp:nvSpPr>
        <dsp:cNvPr id="0" name=""/>
        <dsp:cNvSpPr/>
      </dsp:nvSpPr>
      <dsp:spPr>
        <a:xfrm>
          <a:off x="4952665" y="4826095"/>
          <a:ext cx="618833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618833" y="11381"/>
              </a:lnTo>
            </a:path>
          </a:pathLst>
        </a:custGeom>
        <a:noFill/>
        <a:ln w="12700" cap="flat" cmpd="sng" algn="ctr">
          <a:solidFill>
            <a:schemeClr val="accent4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5246611" y="4822006"/>
        <a:ext cx="30941" cy="30941"/>
      </dsp:txXfrm>
    </dsp:sp>
    <dsp:sp modelId="{A1B83E83-35C7-4FDC-A0CA-514478285C3D}">
      <dsp:nvSpPr>
        <dsp:cNvPr id="0" name=""/>
        <dsp:cNvSpPr/>
      </dsp:nvSpPr>
      <dsp:spPr>
        <a:xfrm>
          <a:off x="5571499" y="4450705"/>
          <a:ext cx="1547084" cy="77354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hade val="63000"/>
                <a:satMod val="165000"/>
              </a:schemeClr>
            </a:gs>
            <a:gs pos="30000">
              <a:schemeClr val="accent4">
                <a:shade val="58000"/>
                <a:satMod val="165000"/>
              </a:schemeClr>
            </a:gs>
            <a:gs pos="75000">
              <a:schemeClr val="accent4">
                <a:shade val="30000"/>
                <a:satMod val="175000"/>
              </a:schemeClr>
            </a:gs>
            <a:gs pos="100000">
              <a:schemeClr val="accent4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900" kern="1200"/>
            <a:t>Conclusiones generales</a:t>
          </a:r>
        </a:p>
      </dsp:txBody>
      <dsp:txXfrm>
        <a:off x="5571499" y="4450705"/>
        <a:ext cx="1547084" cy="773542"/>
      </dsp:txXfrm>
    </dsp:sp>
    <dsp:sp modelId="{54186F7B-5B4E-4793-9100-B76415104596}">
      <dsp:nvSpPr>
        <dsp:cNvPr id="0" name=""/>
        <dsp:cNvSpPr/>
      </dsp:nvSpPr>
      <dsp:spPr>
        <a:xfrm rot="3310531">
          <a:off x="4720257" y="5270881"/>
          <a:ext cx="108364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83649" y="11381"/>
              </a:lnTo>
            </a:path>
          </a:pathLst>
        </a:custGeom>
        <a:noFill/>
        <a:ln w="12700" cap="flat" cmpd="sng" algn="ctr">
          <a:solidFill>
            <a:schemeClr val="accent4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 rot="3310531">
        <a:off x="5234991" y="5255172"/>
        <a:ext cx="54182" cy="54182"/>
      </dsp:txXfrm>
    </dsp:sp>
    <dsp:sp modelId="{7D95B9E7-359D-446D-B563-823991124B18}">
      <dsp:nvSpPr>
        <dsp:cNvPr id="0" name=""/>
        <dsp:cNvSpPr/>
      </dsp:nvSpPr>
      <dsp:spPr>
        <a:xfrm>
          <a:off x="5571499" y="5340279"/>
          <a:ext cx="1547084" cy="77354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hade val="63000"/>
                <a:satMod val="165000"/>
              </a:schemeClr>
            </a:gs>
            <a:gs pos="30000">
              <a:schemeClr val="accent4">
                <a:shade val="58000"/>
                <a:satMod val="165000"/>
              </a:schemeClr>
            </a:gs>
            <a:gs pos="75000">
              <a:schemeClr val="accent4">
                <a:shade val="30000"/>
                <a:satMod val="175000"/>
              </a:schemeClr>
            </a:gs>
            <a:gs pos="100000">
              <a:schemeClr val="accent4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000" b="1" kern="1200" dirty="0"/>
            <a:t>Recomendaciones</a:t>
          </a:r>
        </a:p>
      </dsp:txBody>
      <dsp:txXfrm>
        <a:off x="5571499" y="5340279"/>
        <a:ext cx="1547084" cy="7735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5507B79-53C2-4C79-923E-F46E14D93592}" type="datetimeFigureOut">
              <a:rPr lang="es-CO" smtClean="0"/>
              <a:t>01/03/2010</a:t>
            </a:fld>
            <a:endParaRPr lang="es-CO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CO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F502DEA-60A9-45E7-8F0A-ECB26F585F67}" type="slidenum">
              <a:rPr lang="es-CO" smtClean="0"/>
              <a:t>‹#›</a:t>
            </a:fld>
            <a:endParaRPr lang="es-C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7B79-53C2-4C79-923E-F46E14D93592}" type="datetimeFigureOut">
              <a:rPr lang="es-CO" smtClean="0"/>
              <a:t>01/03/2010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2DEA-60A9-45E7-8F0A-ECB26F585F67}" type="slidenum">
              <a:rPr lang="es-CO" smtClean="0"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7B79-53C2-4C79-923E-F46E14D93592}" type="datetimeFigureOut">
              <a:rPr lang="es-CO" smtClean="0"/>
              <a:t>01/03/2010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2DEA-60A9-45E7-8F0A-ECB26F585F67}" type="slidenum">
              <a:rPr lang="es-CO" smtClean="0"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5507B79-53C2-4C79-923E-F46E14D93592}" type="datetimeFigureOut">
              <a:rPr lang="es-CO" smtClean="0"/>
              <a:t>01/03/2010</a:t>
            </a:fld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502DEA-60A9-45E7-8F0A-ECB26F585F67}" type="slidenum">
              <a:rPr lang="es-CO" smtClean="0"/>
              <a:t>‹#›</a:t>
            </a:fld>
            <a:endParaRPr lang="es-CO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5507B79-53C2-4C79-923E-F46E14D93592}" type="datetimeFigureOut">
              <a:rPr lang="es-CO" smtClean="0"/>
              <a:t>01/03/2010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CO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F502DEA-60A9-45E7-8F0A-ECB26F585F67}" type="slidenum">
              <a:rPr lang="es-CO" smtClean="0"/>
              <a:t>‹#›</a:t>
            </a:fld>
            <a:endParaRPr lang="es-C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7B79-53C2-4C79-923E-F46E14D93592}" type="datetimeFigureOut">
              <a:rPr lang="es-CO" smtClean="0"/>
              <a:t>01/03/2010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2DEA-60A9-45E7-8F0A-ECB26F585F67}" type="slidenum">
              <a:rPr lang="es-CO" smtClean="0"/>
              <a:t>‹#›</a:t>
            </a:fld>
            <a:endParaRPr lang="es-CO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7B79-53C2-4C79-923E-F46E14D93592}" type="datetimeFigureOut">
              <a:rPr lang="es-CO" smtClean="0"/>
              <a:t>01/03/2010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2DEA-60A9-45E7-8F0A-ECB26F585F67}" type="slidenum">
              <a:rPr lang="es-CO" smtClean="0"/>
              <a:t>‹#›</a:t>
            </a:fld>
            <a:endParaRPr lang="es-CO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5507B79-53C2-4C79-923E-F46E14D93592}" type="datetimeFigureOut">
              <a:rPr lang="es-CO" smtClean="0"/>
              <a:t>01/03/2010</a:t>
            </a:fld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502DEA-60A9-45E7-8F0A-ECB26F585F67}" type="slidenum">
              <a:rPr lang="es-CO" smtClean="0"/>
              <a:t>‹#›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7B79-53C2-4C79-923E-F46E14D93592}" type="datetimeFigureOut">
              <a:rPr lang="es-CO" smtClean="0"/>
              <a:t>01/03/2010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2DEA-60A9-45E7-8F0A-ECB26F585F67}" type="slidenum">
              <a:rPr lang="es-CO" smtClean="0"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5507B79-53C2-4C79-923E-F46E14D93592}" type="datetimeFigureOut">
              <a:rPr lang="es-CO" smtClean="0"/>
              <a:t>01/03/2010</a:t>
            </a:fld>
            <a:endParaRPr lang="es-CO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502DEA-60A9-45E7-8F0A-ECB26F585F67}" type="slidenum">
              <a:rPr lang="es-CO" smtClean="0"/>
              <a:t>‹#›</a:t>
            </a:fld>
            <a:endParaRPr lang="es-CO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C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5507B79-53C2-4C79-923E-F46E14D93592}" type="datetimeFigureOut">
              <a:rPr lang="es-CO" smtClean="0"/>
              <a:t>01/03/2010</a:t>
            </a:fld>
            <a:endParaRPr lang="es-CO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502DEA-60A9-45E7-8F0A-ECB26F585F67}" type="slidenum">
              <a:rPr lang="es-CO" smtClean="0"/>
              <a:t>‹#›</a:t>
            </a:fld>
            <a:endParaRPr lang="es-CO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5507B79-53C2-4C79-923E-F46E14D93592}" type="datetimeFigureOut">
              <a:rPr lang="es-CO" smtClean="0"/>
              <a:t>01/03/2010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F502DEA-60A9-45E7-8F0A-ECB26F585F67}" type="slidenum">
              <a:rPr lang="es-CO" smtClean="0"/>
              <a:t>‹#›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7356" y="571480"/>
            <a:ext cx="7063048" cy="1285884"/>
          </a:xfrm>
        </p:spPr>
        <p:txBody>
          <a:bodyPr>
            <a:normAutofit fontScale="90000"/>
          </a:bodyPr>
          <a:lstStyle/>
          <a:p>
            <a:pPr algn="ctr"/>
            <a:r>
              <a:rPr lang="es-CO" dirty="0" smtClean="0"/>
              <a:t/>
            </a:r>
            <a:br>
              <a:rPr lang="es-CO" dirty="0" smtClean="0"/>
            </a:br>
            <a:r>
              <a:rPr lang="es-CO" dirty="0" smtClean="0"/>
              <a:t/>
            </a:r>
            <a:br>
              <a:rPr lang="es-CO" dirty="0" smtClean="0"/>
            </a:br>
            <a:r>
              <a:rPr lang="es-CO" dirty="0" smtClean="0"/>
              <a:t>SOFTWARE </a:t>
            </a:r>
            <a:r>
              <a:rPr lang="es-CO" dirty="0" smtClean="0"/>
              <a:t>PROJECT MANAGEMENT PLAN</a:t>
            </a:r>
            <a:endParaRPr lang="es-C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14942" y="4500570"/>
            <a:ext cx="3571900" cy="1928826"/>
          </a:xfrm>
        </p:spPr>
        <p:txBody>
          <a:bodyPr>
            <a:normAutofit fontScale="92500" lnSpcReduction="10000"/>
          </a:bodyPr>
          <a:lstStyle/>
          <a:p>
            <a:r>
              <a:rPr lang="es-ES_tradnl" b="1" dirty="0" smtClean="0"/>
              <a:t>LAURA ARIAS</a:t>
            </a:r>
            <a:endParaRPr lang="es-CO" dirty="0" smtClean="0"/>
          </a:p>
          <a:p>
            <a:r>
              <a:rPr lang="es-ES_tradnl" b="1" dirty="0" smtClean="0"/>
              <a:t>ANDREA FAJARDO</a:t>
            </a:r>
            <a:endParaRPr lang="es-CO" dirty="0" smtClean="0"/>
          </a:p>
          <a:p>
            <a:r>
              <a:rPr lang="es-ES_tradnl" b="1" dirty="0" smtClean="0"/>
              <a:t>NÉSTOR DIAZGRANADOS</a:t>
            </a:r>
            <a:endParaRPr lang="es-CO" dirty="0" smtClean="0"/>
          </a:p>
          <a:p>
            <a:r>
              <a:rPr lang="en-US" b="1" dirty="0" smtClean="0"/>
              <a:t>GERMÁN MORALES</a:t>
            </a:r>
            <a:endParaRPr lang="es-CO" dirty="0" smtClean="0"/>
          </a:p>
          <a:p>
            <a:r>
              <a:rPr lang="en-US" b="1" dirty="0" smtClean="0"/>
              <a:t>DAVID SUAREZ</a:t>
            </a:r>
            <a:endParaRPr lang="es-CO" dirty="0" smtClean="0"/>
          </a:p>
          <a:p>
            <a:r>
              <a:rPr lang="en-US" b="1" dirty="0" smtClean="0"/>
              <a:t>WILLIAM JIMÉNEZ</a:t>
            </a:r>
            <a:endParaRPr lang="es-CO" dirty="0" smtClean="0"/>
          </a:p>
          <a:p>
            <a:endParaRPr lang="es-CO" dirty="0"/>
          </a:p>
        </p:txBody>
      </p:sp>
      <p:pic>
        <p:nvPicPr>
          <p:cNvPr id="4" name="96 Imagen" descr="logosf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298" y="4929198"/>
            <a:ext cx="2071702" cy="928694"/>
          </a:xfrm>
          <a:prstGeom prst="rect">
            <a:avLst/>
          </a:prstGeom>
        </p:spPr>
      </p:pic>
      <p:pic>
        <p:nvPicPr>
          <p:cNvPr id="5" name="Picture 4" descr="motion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57554" y="2285992"/>
            <a:ext cx="3643338" cy="1571636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6908"/>
          </a:xfrm>
        </p:spPr>
        <p:txBody>
          <a:bodyPr/>
          <a:lstStyle/>
          <a:p>
            <a:r>
              <a:rPr lang="es-CO" dirty="0" smtClean="0"/>
              <a:t>PLAN CONTROL DE CALIDAD </a:t>
            </a:r>
            <a:endParaRPr lang="es-CO" dirty="0"/>
          </a:p>
        </p:txBody>
      </p:sp>
      <p:pic>
        <p:nvPicPr>
          <p:cNvPr id="4" name="92 Imagen" descr="PLAN DE CONTROL DE CALDIAD.bmp"/>
          <p:cNvPicPr>
            <a:picLocks noGrp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85720" y="1285860"/>
            <a:ext cx="8715436" cy="507209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25470"/>
          </a:xfrm>
        </p:spPr>
        <p:txBody>
          <a:bodyPr/>
          <a:lstStyle/>
          <a:p>
            <a:r>
              <a:rPr lang="es-CO" dirty="0" smtClean="0"/>
              <a:t>PLAN DE REPORTES </a:t>
            </a:r>
            <a:endParaRPr lang="es-CO" dirty="0"/>
          </a:p>
        </p:txBody>
      </p:sp>
      <p:pic>
        <p:nvPicPr>
          <p:cNvPr id="4" name="94 Imagen" descr="PLAN DE REPORTES.bmp"/>
          <p:cNvPicPr>
            <a:picLocks noGrp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28596" y="1285860"/>
            <a:ext cx="8215370" cy="514353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graphicFrame>
        <p:nvGraphicFramePr>
          <p:cNvPr id="4" name="Diagrama 56"/>
          <p:cNvGraphicFramePr>
            <a:graphicFrameLocks noGrp="1"/>
          </p:cNvGraphicFramePr>
          <p:nvPr>
            <p:ph sz="quarter" idx="1"/>
          </p:nvPr>
        </p:nvGraphicFramePr>
        <p:xfrm>
          <a:off x="357158" y="357166"/>
          <a:ext cx="8358246" cy="6116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54032"/>
          </a:xfrm>
        </p:spPr>
        <p:txBody>
          <a:bodyPr/>
          <a:lstStyle/>
          <a:p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2984"/>
            <a:ext cx="7467600" cy="5330968"/>
          </a:xfrm>
        </p:spPr>
        <p:txBody>
          <a:bodyPr/>
          <a:lstStyle/>
          <a:p>
            <a:endParaRPr lang="es-CO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7467600" cy="642942"/>
          </a:xfrm>
        </p:spPr>
        <p:txBody>
          <a:bodyPr/>
          <a:lstStyle/>
          <a:p>
            <a:r>
              <a:rPr lang="es-CO" dirty="0" smtClean="0"/>
              <a:t>T-MONOPOLY</a:t>
            </a:r>
            <a:endParaRPr lang="es-CO" dirty="0"/>
          </a:p>
        </p:txBody>
      </p:sp>
      <p:pic>
        <p:nvPicPr>
          <p:cNvPr id="1026" name="Picture 2" descr="C:\Users\Andrea\Desktop\T-Monopoly .bmp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071547"/>
            <a:ext cx="8286808" cy="57864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46"/>
          </a:xfrm>
        </p:spPr>
        <p:txBody>
          <a:bodyPr/>
          <a:lstStyle/>
          <a:p>
            <a:r>
              <a:rPr lang="es-CO" dirty="0" smtClean="0"/>
              <a:t>MIEMBROS  </a:t>
            </a:r>
            <a:endParaRPr lang="es-CO" dirty="0"/>
          </a:p>
        </p:txBody>
      </p:sp>
      <p:pic>
        <p:nvPicPr>
          <p:cNvPr id="4" name="Content Placeholder 3" descr="motion.jpg"/>
          <p:cNvPicPr>
            <a:picLocks noGrp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5000628" y="428604"/>
            <a:ext cx="2071684" cy="1050919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graphicFrame>
        <p:nvGraphicFramePr>
          <p:cNvPr id="5" name="Diagrama 6"/>
          <p:cNvGraphicFramePr/>
          <p:nvPr/>
        </p:nvGraphicFramePr>
        <p:xfrm>
          <a:off x="1071538" y="1714488"/>
          <a:ext cx="7215238" cy="3714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6908"/>
          </a:xfrm>
        </p:spPr>
        <p:txBody>
          <a:bodyPr/>
          <a:lstStyle/>
          <a:p>
            <a:r>
              <a:rPr lang="es-CO" dirty="0" smtClean="0"/>
              <a:t>PLAN DE ESTIMACIÓN </a:t>
            </a:r>
            <a:endParaRPr lang="es-CO" dirty="0"/>
          </a:p>
        </p:txBody>
      </p:sp>
      <p:pic>
        <p:nvPicPr>
          <p:cNvPr id="4" name="22 Imagen" descr="PLAN DE ESTIMACIÓN.jpeg"/>
          <p:cNvPicPr>
            <a:picLocks noGrp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500034" y="1357298"/>
            <a:ext cx="7901014" cy="492922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25470"/>
          </a:xfrm>
        </p:spPr>
        <p:txBody>
          <a:bodyPr/>
          <a:lstStyle/>
          <a:p>
            <a:r>
              <a:rPr lang="es-CO" dirty="0" smtClean="0"/>
              <a:t>PLAN DE PERSONAL </a:t>
            </a:r>
            <a:endParaRPr lang="es-CO" dirty="0"/>
          </a:p>
        </p:txBody>
      </p:sp>
      <p:pic>
        <p:nvPicPr>
          <p:cNvPr id="4" name="9 Imagen" descr="PLAN DE PERSONAL (2).jpeg"/>
          <p:cNvPicPr>
            <a:picLocks noGrp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000108"/>
            <a:ext cx="8258204" cy="542928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39784"/>
          </a:xfrm>
        </p:spPr>
        <p:txBody>
          <a:bodyPr>
            <a:normAutofit fontScale="90000"/>
          </a:bodyPr>
          <a:lstStyle/>
          <a:p>
            <a:r>
              <a:rPr lang="es-CO" dirty="0" smtClean="0"/>
              <a:t>PLAN ENTRENAMIENTO PERSONAL </a:t>
            </a:r>
            <a:br>
              <a:rPr lang="es-CO" dirty="0" smtClean="0"/>
            </a:br>
            <a:endParaRPr lang="es-CO" dirty="0"/>
          </a:p>
        </p:txBody>
      </p:sp>
      <p:pic>
        <p:nvPicPr>
          <p:cNvPr id="4" name="53 Imagen" descr="PLAN DE CAPACITACION (2).jpeg"/>
          <p:cNvPicPr>
            <a:picLocks noGrp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142984"/>
            <a:ext cx="7901014" cy="528641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25470"/>
          </a:xfrm>
        </p:spPr>
        <p:txBody>
          <a:bodyPr/>
          <a:lstStyle/>
          <a:p>
            <a:r>
              <a:rPr lang="es-CO" dirty="0" smtClean="0"/>
              <a:t>PLAN DE CONTROL </a:t>
            </a:r>
            <a:endParaRPr lang="es-CO" dirty="0"/>
          </a:p>
        </p:txBody>
      </p:sp>
      <p:pic>
        <p:nvPicPr>
          <p:cNvPr id="4" name="47 Imagen" descr="PLAN DE CONTROL DE REQUERIMIENTOS.jpeg"/>
          <p:cNvPicPr>
            <a:picLocks noGrp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357298"/>
            <a:ext cx="8043890" cy="50006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25470"/>
          </a:xfrm>
        </p:spPr>
        <p:txBody>
          <a:bodyPr/>
          <a:lstStyle/>
          <a:p>
            <a:r>
              <a:rPr lang="es-CO" dirty="0" smtClean="0"/>
              <a:t>PLAN CONTROL DEL CRONOGRAMA</a:t>
            </a:r>
            <a:endParaRPr lang="es-CO" dirty="0"/>
          </a:p>
        </p:txBody>
      </p:sp>
      <p:pic>
        <p:nvPicPr>
          <p:cNvPr id="4" name="72 Imagen" descr="PLAN DE CONTROL DE CRONOGRAMA.bmp"/>
          <p:cNvPicPr>
            <a:picLocks noGrp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85720" y="1214422"/>
            <a:ext cx="8286807" cy="507209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6908"/>
          </a:xfrm>
        </p:spPr>
        <p:txBody>
          <a:bodyPr/>
          <a:lstStyle/>
          <a:p>
            <a:r>
              <a:rPr lang="es-CO" dirty="0" smtClean="0"/>
              <a:t>PLAN CONTROL DE PRESUPUESTO </a:t>
            </a:r>
            <a:endParaRPr lang="es-CO" dirty="0"/>
          </a:p>
        </p:txBody>
      </p:sp>
      <p:pic>
        <p:nvPicPr>
          <p:cNvPr id="4" name="74 Imagen" descr="PLAN DE CONTROL DE PRESUPUESTO.bmp"/>
          <p:cNvPicPr>
            <a:picLocks noGrp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500034" y="1285860"/>
            <a:ext cx="8001056" cy="5143536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84</TotalTime>
  <Words>118</Words>
  <Application>Microsoft Office PowerPoint</Application>
  <PresentationFormat>On-screen Show (4:3)</PresentationFormat>
  <Paragraphs>38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Oriel</vt:lpstr>
      <vt:lpstr>  SOFTWARE PROJECT MANAGEMENT PLAN</vt:lpstr>
      <vt:lpstr>T-MONOPOLY</vt:lpstr>
      <vt:lpstr>MIEMBROS  </vt:lpstr>
      <vt:lpstr>PLAN DE ESTIMACIÓN </vt:lpstr>
      <vt:lpstr>PLAN DE PERSONAL </vt:lpstr>
      <vt:lpstr>PLAN ENTRENAMIENTO PERSONAL  </vt:lpstr>
      <vt:lpstr>PLAN DE CONTROL </vt:lpstr>
      <vt:lpstr>PLAN CONTROL DEL CRONOGRAMA</vt:lpstr>
      <vt:lpstr>PLAN CONTROL DE PRESUPUESTO </vt:lpstr>
      <vt:lpstr>PLAN CONTROL DE CALIDAD </vt:lpstr>
      <vt:lpstr>PLAN DE REPORTES 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SPMP</dc:title>
  <dc:creator>Andrea</dc:creator>
  <cp:lastModifiedBy>Andrea</cp:lastModifiedBy>
  <cp:revision>24</cp:revision>
  <dcterms:created xsi:type="dcterms:W3CDTF">2010-03-01T16:29:55Z</dcterms:created>
  <dcterms:modified xsi:type="dcterms:W3CDTF">2010-03-01T17:54:06Z</dcterms:modified>
</cp:coreProperties>
</file>