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d92c47abf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d92c47abf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d92c47ab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d92c47ab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d92c47ab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d92c47ab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92c47ab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92c47ab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30133" y="12177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Alex Castillo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Tourism Recommendations Bot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Models used: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270925" y="11606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ChatOpenAi:  </a:t>
            </a:r>
            <a:r>
              <a:rPr lang="es">
                <a:solidFill>
                  <a:srgbClr val="00FF00"/>
                </a:solidFill>
              </a:rPr>
              <a:t>gpt-4-turbo</a:t>
            </a:r>
            <a:endParaRPr>
              <a:solidFill>
                <a:srgbClr val="00FF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tried: </a:t>
            </a:r>
            <a:r>
              <a:rPr lang="es">
                <a:solidFill>
                  <a:srgbClr val="00FF00"/>
                </a:solidFill>
              </a:rPr>
              <a:t>gpt-3.5-turbo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00FF00"/>
                </a:solidFill>
              </a:rPr>
              <a:t>gpt-4-turbo-preview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00FF00"/>
                </a:solidFill>
              </a:rPr>
              <a:t>o1-preview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Indexation: </a:t>
            </a:r>
            <a:r>
              <a:rPr lang="es">
                <a:solidFill>
                  <a:srgbClr val="00FF00"/>
                </a:solidFill>
              </a:rPr>
              <a:t>dotproduct</a:t>
            </a:r>
            <a:r>
              <a:rPr lang="es">
                <a:solidFill>
                  <a:schemeClr val="dk1"/>
                </a:solidFill>
              </a:rPr>
              <a:t> metric, dimension: </a:t>
            </a:r>
            <a:r>
              <a:rPr lang="es">
                <a:solidFill>
                  <a:srgbClr val="00FF00"/>
                </a:solidFill>
              </a:rPr>
              <a:t>1536</a:t>
            </a:r>
            <a:endParaRPr>
              <a:solidFill>
                <a:srgbClr val="00FF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Embedding: OpenAIEmbeddings(model = '</a:t>
            </a:r>
            <a:r>
              <a:rPr lang="es">
                <a:solidFill>
                  <a:srgbClr val="00FF00"/>
                </a:solidFill>
              </a:rPr>
              <a:t>text-embedding-ada-002</a:t>
            </a:r>
            <a:r>
              <a:rPr lang="es">
                <a:solidFill>
                  <a:schemeClr val="dk1"/>
                </a:solidFill>
              </a:rPr>
              <a:t>')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>
                <a:solidFill>
                  <a:schemeClr val="dk1"/>
                </a:solidFill>
              </a:rPr>
              <a:t>Vectorbase and VectorStore: </a:t>
            </a:r>
            <a:r>
              <a:rPr lang="es">
                <a:solidFill>
                  <a:srgbClr val="00FF00"/>
                </a:solidFill>
              </a:rPr>
              <a:t>Pinecone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Input of the user interests</a:t>
            </a:r>
            <a:endParaRPr b="1" u="sng"/>
          </a:p>
        </p:txBody>
      </p:sp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1017713"/>
            <a:ext cx="8705850" cy="134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999038"/>
            <a:ext cx="8620125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513138"/>
            <a:ext cx="8601075" cy="124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76900" y="350750"/>
            <a:ext cx="85902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Tourism recommendations</a:t>
            </a:r>
            <a:r>
              <a:rPr b="1" lang="es" u="sng"/>
              <a:t> according to user interests.</a:t>
            </a:r>
            <a:endParaRPr b="1" u="sng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68750"/>
            <a:ext cx="9144003" cy="417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u="sng"/>
              <a:t>Challenges faced</a:t>
            </a:r>
            <a:endParaRPr b="1" u="sng"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3369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6599">
                <a:solidFill>
                  <a:schemeClr val="dk1"/>
                </a:solidFill>
              </a:rPr>
              <a:t>vectorstore</a:t>
            </a:r>
            <a:r>
              <a:rPr lang="es" sz="6599">
                <a:solidFill>
                  <a:schemeClr val="dk1"/>
                </a:solidFill>
              </a:rPr>
              <a:t> - Couldn’t get it to work. Couldn’t fix error that appeared when I tried similarity_search.</a:t>
            </a:r>
            <a:endParaRPr sz="6599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99">
              <a:solidFill>
                <a:schemeClr val="dk1"/>
              </a:solidFill>
            </a:endParaRPr>
          </a:p>
          <a:p>
            <a:pPr indent="-33336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6599">
                <a:solidFill>
                  <a:schemeClr val="dk1"/>
                </a:solidFill>
              </a:rPr>
              <a:t>Couldn’t run alex_app.py</a:t>
            </a:r>
            <a:r>
              <a:rPr lang="es" sz="6599">
                <a:solidFill>
                  <a:schemeClr val="dk1"/>
                </a:solidFill>
              </a:rPr>
              <a:t> in environment. Environment needed since all the necessary packages are there. Had to run it in Jupyter Notebook.</a:t>
            </a:r>
            <a:endParaRPr sz="6599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99">
              <a:solidFill>
                <a:schemeClr val="dk1"/>
              </a:solidFill>
            </a:endParaRPr>
          </a:p>
          <a:p>
            <a:pPr indent="-33336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6599">
                <a:solidFill>
                  <a:schemeClr val="dk1"/>
                </a:solidFill>
              </a:rPr>
              <a:t>First result of the app is out of context</a:t>
            </a:r>
            <a:r>
              <a:rPr lang="es" sz="6599">
                <a:solidFill>
                  <a:schemeClr val="dk1"/>
                </a:solidFill>
              </a:rPr>
              <a:t>, then in the second run shows the result of the 1st query and 2nd query at the same time. Crazy.</a:t>
            </a:r>
            <a:endParaRPr sz="6599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599">
              <a:solidFill>
                <a:schemeClr val="dk1"/>
              </a:solidFill>
            </a:endParaRPr>
          </a:p>
          <a:p>
            <a:pPr indent="-333369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s" sz="6599">
                <a:solidFill>
                  <a:schemeClr val="dk1"/>
                </a:solidFill>
              </a:rPr>
              <a:t>Amount of tokens(200,000+) too high for the models.</a:t>
            </a:r>
            <a:r>
              <a:rPr lang="es" sz="6599">
                <a:solidFill>
                  <a:schemeClr val="dk1"/>
                </a:solidFill>
              </a:rPr>
              <a:t> Had to shorten the context.</a:t>
            </a:r>
            <a:endParaRPr sz="6599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