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2400" y="1354819"/>
            <a:ext cx="6124576" cy="2678363"/>
          </a:xfrm>
        </p:spPr>
        <p:txBody>
          <a:bodyPr>
            <a:normAutofit/>
          </a:bodyPr>
          <a:lstStyle/>
          <a:p>
            <a:pPr algn="r"/>
            <a:r>
              <a:rPr lang="hu-HU" sz="7200">
                <a:solidFill>
                  <a:schemeClr val="bg1"/>
                </a:solidFill>
              </a:rPr>
              <a:t>Csontos Kincső</a:t>
            </a:r>
            <a:endParaRPr lang="en-US" sz="7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28702" y="4414180"/>
            <a:ext cx="6128274" cy="884538"/>
          </a:xfrm>
        </p:spPr>
        <p:txBody>
          <a:bodyPr>
            <a:normAutofit/>
          </a:bodyPr>
          <a:lstStyle/>
          <a:p>
            <a:pPr algn="r"/>
            <a:r>
              <a:rPr lang="hu-HU" b="0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13. évfolyam A csoport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869AB-2665-1105-25BC-77F4BF83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helye 5" descr="A képen szöveg, fedett pályás, monitor, Megjelenítőeszköz látható&#10;&#10;Automatikusan generált leírás">
            <a:extLst>
              <a:ext uri="{FF2B5EF4-FFF2-40B4-BE49-F238E27FC236}">
                <a16:creationId xmlns:a16="http://schemas.microsoft.com/office/drawing/2014/main" id="{22F46348-1B23-B859-E662-66F7B9ACB2D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6" t="9091" r="9526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B6C3C0-4484-F3FE-D3CC-7C641B5E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IBM 2250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A2B823-6652-F4ED-94AC-95F4A0960A1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997588" y="2718054"/>
            <a:ext cx="3837186" cy="36599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u-HU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Gyártó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IBM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u-HU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Gyártás</a:t>
            </a:r>
            <a:r>
              <a:rPr kumimoji="0" lang="en-US" altLang="hu-HU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éve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1960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hu-HU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Fogadtatás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Az IBM 2250 volt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az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egyik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első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grafikus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kijelző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rendszer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lang="en-US" altLang="hu-HU" sz="1800" dirty="0">
                <a:solidFill>
                  <a:schemeClr val="bg1"/>
                </a:solidFill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amelyet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főként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mérnöki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és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CAD (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számítógépes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tervező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alkalmazásokhoz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használtak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Az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eszköz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forradalmian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új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volt a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vektor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alapú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kijelző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használatával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amely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jelentős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lépést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jelentett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számítógépes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grafikák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fejlődésében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Szakmai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környezetben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jól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fogadták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nem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volt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fogyasztói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piacra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szánt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hu-HU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termék</a:t>
            </a:r>
            <a:r>
              <a:rPr kumimoji="0" lang="en-US" altLang="hu-HU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662200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helye 7" descr="A képen számítógép, Irodai berendezések, Számítógép-billentyűzet, Kimeneti eszköz látható&#10;&#10;Automatikusan generált leírás">
            <a:extLst>
              <a:ext uri="{FF2B5EF4-FFF2-40B4-BE49-F238E27FC236}">
                <a16:creationId xmlns:a16="http://schemas.microsoft.com/office/drawing/2014/main" id="{F69D6C1C-E354-9619-46BF-FE13AE5FBE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" r="19601" b="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D3B53A-A431-A5F4-6D30-0AD4371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Apple Lisa (1983)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077A26-775D-2AFC-DCA1-372516F0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Gyártó</a:t>
            </a:r>
            <a:r>
              <a:rPr lang="en-US" sz="1700" dirty="0">
                <a:solidFill>
                  <a:schemeClr val="bg1"/>
                </a:solidFill>
              </a:rPr>
              <a:t>: Apple Inc.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Gyártás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éve</a:t>
            </a:r>
            <a:r>
              <a:rPr lang="en-US" sz="1700" dirty="0">
                <a:solidFill>
                  <a:schemeClr val="bg1"/>
                </a:solidFill>
              </a:rPr>
              <a:t>: 1983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Fogadtatás</a:t>
            </a:r>
            <a:r>
              <a:rPr lang="en-US" sz="1700" dirty="0">
                <a:solidFill>
                  <a:schemeClr val="bg1"/>
                </a:solidFill>
              </a:rPr>
              <a:t>: Az Apple Lisa volt </a:t>
            </a:r>
            <a:r>
              <a:rPr lang="en-US" sz="1700" dirty="0" err="1">
                <a:solidFill>
                  <a:schemeClr val="bg1"/>
                </a:solidFill>
              </a:rPr>
              <a:t>az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egyik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első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személyi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számítógép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amely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grafikus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felhasználói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felületet</a:t>
            </a:r>
            <a:r>
              <a:rPr lang="en-US" sz="1700" dirty="0">
                <a:solidFill>
                  <a:schemeClr val="bg1"/>
                </a:solidFill>
              </a:rPr>
              <a:t> (GUI) </a:t>
            </a:r>
            <a:r>
              <a:rPr lang="en-US" sz="1700" dirty="0" err="1">
                <a:solidFill>
                  <a:schemeClr val="bg1"/>
                </a:solidFill>
              </a:rPr>
              <a:t>és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színes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kijelzőt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kínált</a:t>
            </a:r>
            <a:r>
              <a:rPr lang="en-US" sz="1700" dirty="0">
                <a:solidFill>
                  <a:schemeClr val="bg1"/>
                </a:solidFill>
              </a:rPr>
              <a:t>. Az </a:t>
            </a:r>
            <a:r>
              <a:rPr lang="en-US" sz="1700" dirty="0" err="1">
                <a:solidFill>
                  <a:schemeClr val="bg1"/>
                </a:solidFill>
              </a:rPr>
              <a:t>eszközt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viszont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erősen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kritizálták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magas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ára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miatt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így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vált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széles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körben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elterjedtté</a:t>
            </a:r>
            <a:r>
              <a:rPr lang="en-US" sz="1700" dirty="0">
                <a:solidFill>
                  <a:schemeClr val="bg1"/>
                </a:solidFill>
              </a:rPr>
              <a:t>. </a:t>
            </a:r>
            <a:r>
              <a:rPr lang="en-US" sz="1700" dirty="0" err="1">
                <a:solidFill>
                  <a:schemeClr val="bg1"/>
                </a:solidFill>
              </a:rPr>
              <a:t>Ennek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ellenére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fontos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szerepet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játszott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az</a:t>
            </a:r>
            <a:r>
              <a:rPr lang="en-US" sz="1700" dirty="0">
                <a:solidFill>
                  <a:schemeClr val="bg1"/>
                </a:solidFill>
              </a:rPr>
              <a:t> Apple </a:t>
            </a:r>
            <a:r>
              <a:rPr lang="en-US" sz="1700" dirty="0" err="1">
                <a:solidFill>
                  <a:schemeClr val="bg1"/>
                </a:solidFill>
              </a:rPr>
              <a:t>jövőbeli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termékeinek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például</a:t>
            </a:r>
            <a:r>
              <a:rPr lang="en-US" sz="1700" dirty="0">
                <a:solidFill>
                  <a:schemeClr val="bg1"/>
                </a:solidFill>
              </a:rPr>
              <a:t> a Macintosh </a:t>
            </a:r>
            <a:r>
              <a:rPr lang="en-US" sz="1700" dirty="0" err="1">
                <a:solidFill>
                  <a:schemeClr val="bg1"/>
                </a:solidFill>
              </a:rPr>
              <a:t>számítógépek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fejlesztésében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27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A9E78-528E-9D02-6DDC-C8260F3C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helye 5" descr="A képen szöveg, elektronika, Megjelenítőeszköz, képernyő látható&#10;&#10;Automatikusan generált leírás">
            <a:extLst>
              <a:ext uri="{FF2B5EF4-FFF2-40B4-BE49-F238E27FC236}">
                <a16:creationId xmlns:a16="http://schemas.microsoft.com/office/drawing/2014/main" id="{E419CE8C-2AE2-AC94-6A0F-39304A1537D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5298" r="-1" b="2277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8B2133D-1E80-C9A1-6FD1-4A0D9AA2D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IBM </a:t>
            </a:r>
            <a:r>
              <a:rPr lang="en-US" sz="2800" dirty="0" err="1">
                <a:solidFill>
                  <a:schemeClr val="bg1"/>
                </a:solidFill>
              </a:rPr>
              <a:t>ThinkVision</a:t>
            </a:r>
            <a:r>
              <a:rPr lang="en-US" sz="2800" dirty="0">
                <a:solidFill>
                  <a:schemeClr val="bg1"/>
                </a:solidFill>
              </a:rPr>
              <a:t> L150 (1992)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C347757-B82C-43D5-0FA7-62F5535D6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Gyártó</a:t>
            </a:r>
            <a:r>
              <a:rPr lang="en-US" sz="1700" dirty="0">
                <a:solidFill>
                  <a:schemeClr val="bg1"/>
                </a:solidFill>
              </a:rPr>
              <a:t>: IBM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Gyártás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éve</a:t>
            </a:r>
            <a:r>
              <a:rPr lang="en-US" sz="1700" dirty="0">
                <a:solidFill>
                  <a:schemeClr val="bg1"/>
                </a:solidFill>
              </a:rPr>
              <a:t>: 1992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Fogadtatás</a:t>
            </a:r>
            <a:r>
              <a:rPr lang="en-US" sz="1700" dirty="0">
                <a:solidFill>
                  <a:schemeClr val="bg1"/>
                </a:solidFill>
              </a:rPr>
              <a:t>: Az IBM </a:t>
            </a:r>
            <a:r>
              <a:rPr lang="en-US" sz="1700" dirty="0" err="1">
                <a:solidFill>
                  <a:schemeClr val="bg1"/>
                </a:solidFill>
              </a:rPr>
              <a:t>ThinkVision</a:t>
            </a:r>
            <a:r>
              <a:rPr lang="en-US" sz="1700" dirty="0">
                <a:solidFill>
                  <a:schemeClr val="bg1"/>
                </a:solidFill>
              </a:rPr>
              <a:t> L150 </a:t>
            </a:r>
            <a:r>
              <a:rPr lang="en-US" sz="1700" dirty="0" err="1">
                <a:solidFill>
                  <a:schemeClr val="bg1"/>
                </a:solidFill>
              </a:rPr>
              <a:t>egyike</a:t>
            </a:r>
            <a:r>
              <a:rPr lang="en-US" sz="1700" dirty="0">
                <a:solidFill>
                  <a:schemeClr val="bg1"/>
                </a:solidFill>
              </a:rPr>
              <a:t> volt a korai LCD </a:t>
            </a:r>
            <a:r>
              <a:rPr lang="en-US" sz="1700" dirty="0" err="1">
                <a:solidFill>
                  <a:schemeClr val="bg1"/>
                </a:solidFill>
              </a:rPr>
              <a:t>monitoroknak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melyeket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energiahatékonyságuk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és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kisebb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méretük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miatt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kedvezően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fogadták</a:t>
            </a:r>
            <a:r>
              <a:rPr lang="en-US" sz="1700" dirty="0">
                <a:solidFill>
                  <a:schemeClr val="bg1"/>
                </a:solidFill>
              </a:rPr>
              <a:t>. Az LCD </a:t>
            </a:r>
            <a:r>
              <a:rPr lang="en-US" sz="1700" dirty="0" err="1">
                <a:solidFill>
                  <a:schemeClr val="bg1"/>
                </a:solidFill>
              </a:rPr>
              <a:t>kijelzők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előretörése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mellett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az</a:t>
            </a:r>
            <a:r>
              <a:rPr lang="en-US" sz="1700" dirty="0">
                <a:solidFill>
                  <a:schemeClr val="bg1"/>
                </a:solidFill>
              </a:rPr>
              <a:t> L150 is </a:t>
            </a:r>
            <a:r>
              <a:rPr lang="en-US" sz="1700" dirty="0" err="1">
                <a:solidFill>
                  <a:schemeClr val="bg1"/>
                </a:solidFill>
              </a:rPr>
              <a:t>hozzájárult</a:t>
            </a:r>
            <a:r>
              <a:rPr lang="en-US" sz="1700" dirty="0">
                <a:solidFill>
                  <a:schemeClr val="bg1"/>
                </a:solidFill>
              </a:rPr>
              <a:t> a CRT </a:t>
            </a:r>
            <a:r>
              <a:rPr lang="en-US" sz="1700" dirty="0" err="1">
                <a:solidFill>
                  <a:schemeClr val="bg1"/>
                </a:solidFill>
              </a:rPr>
              <a:t>monitorok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háttérbe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szorításához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bár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ára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magasabb</a:t>
            </a:r>
            <a:r>
              <a:rPr lang="en-US" sz="1700" dirty="0">
                <a:solidFill>
                  <a:schemeClr val="bg1"/>
                </a:solidFill>
              </a:rPr>
              <a:t> volt, mint a </a:t>
            </a:r>
            <a:r>
              <a:rPr lang="en-US" sz="1700" dirty="0" err="1">
                <a:solidFill>
                  <a:schemeClr val="bg1"/>
                </a:solidFill>
              </a:rPr>
              <a:t>hagyományos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kijelzőké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9316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05632-D140-94EC-2FDB-BDBB83B4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helye 5" descr="A képen fal, televízió, fedett pályás, Síkpaneles kijelző látható&#10;&#10;Automatikusan generált leírás">
            <a:extLst>
              <a:ext uri="{FF2B5EF4-FFF2-40B4-BE49-F238E27FC236}">
                <a16:creationId xmlns:a16="http://schemas.microsoft.com/office/drawing/2014/main" id="{6C8F2B66-0C30-762E-7919-4D26B4FDDF2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0" r="22140" b="3222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4638AA0-2699-B635-999E-5C2C42B1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LG Ultrawide Monitor (2015)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7E8D18E-5AB0-B945-FCCC-24882DE0F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hu-HU" sz="1700" dirty="0">
                <a:solidFill>
                  <a:schemeClr val="bg1"/>
                </a:solidFill>
              </a:rPr>
              <a:t>Gyártó: LG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sz="1700" dirty="0">
                <a:solidFill>
                  <a:schemeClr val="bg1"/>
                </a:solidFill>
              </a:rPr>
              <a:t>Gyártás éve: 2015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hu-HU" sz="1700" dirty="0">
                <a:solidFill>
                  <a:schemeClr val="bg1"/>
                </a:solidFill>
              </a:rPr>
              <a:t>Fogadtatás: Az LG </a:t>
            </a:r>
            <a:r>
              <a:rPr lang="hu-HU" sz="1700" dirty="0" err="1">
                <a:solidFill>
                  <a:schemeClr val="bg1"/>
                </a:solidFill>
              </a:rPr>
              <a:t>ultrawide</a:t>
            </a:r>
            <a:r>
              <a:rPr lang="hu-HU" sz="1700" dirty="0">
                <a:solidFill>
                  <a:schemeClr val="bg1"/>
                </a:solidFill>
              </a:rPr>
              <a:t> monitorok, különösen a 21:9 képarányú modellek, széleskörű elismerést kaptak, mivel kiváló vizuális élményt kínáltak, különösen játékokhoz és professzionális munkákhoz. A 4K felbontás és az </a:t>
            </a:r>
            <a:r>
              <a:rPr lang="hu-HU" sz="1700" dirty="0" err="1">
                <a:solidFill>
                  <a:schemeClr val="bg1"/>
                </a:solidFill>
              </a:rPr>
              <a:t>ultrawide</a:t>
            </a:r>
            <a:r>
              <a:rPr lang="hu-HU" sz="1700" dirty="0">
                <a:solidFill>
                  <a:schemeClr val="bg1"/>
                </a:solidFill>
              </a:rPr>
              <a:t> formátum új mércét jelentett a vizuális élmények terén, és ezek a modellek mind a szórakoztatóiparban, mind a munkahelyi környezetekben népszerűvé váltak.</a:t>
            </a:r>
          </a:p>
        </p:txBody>
      </p:sp>
    </p:spTree>
    <p:extLst>
      <p:ext uri="{BB962C8B-B14F-4D97-AF65-F5344CB8AC3E}">
        <p14:creationId xmlns:p14="http://schemas.microsoft.com/office/powerpoint/2010/main" val="289033259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B77D8-522B-DFAD-0E7A-EE171BF1F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helye 5" descr="A képen akvárium, fedett pályás, akváriumdekoráció, Édesvízi akvárium látható&#10;&#10;Automatikusan generált leírás">
            <a:extLst>
              <a:ext uri="{FF2B5EF4-FFF2-40B4-BE49-F238E27FC236}">
                <a16:creationId xmlns:a16="http://schemas.microsoft.com/office/drawing/2014/main" id="{116DA77C-FDC5-4732-B698-364898AE26A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6" r="11018" b="909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3FA0AA7-4110-5350-5682-6D194440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Samsung </a:t>
            </a:r>
            <a:r>
              <a:rPr lang="en-US" sz="2800" dirty="0" err="1">
                <a:solidFill>
                  <a:schemeClr val="bg1"/>
                </a:solidFill>
              </a:rPr>
              <a:t>MicroLED</a:t>
            </a:r>
            <a:r>
              <a:rPr lang="en-US" sz="2800" dirty="0">
                <a:solidFill>
                  <a:schemeClr val="bg1"/>
                </a:solidFill>
              </a:rPr>
              <a:t> (2024)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58D848-137A-6D22-B305-9F981D664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868" y="2718054"/>
            <a:ext cx="3438906" cy="320725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Gyártó</a:t>
            </a:r>
            <a:r>
              <a:rPr lang="en-US" sz="1700" dirty="0">
                <a:solidFill>
                  <a:schemeClr val="bg1"/>
                </a:solidFill>
              </a:rPr>
              <a:t>: Samsung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Gyártás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éve</a:t>
            </a:r>
            <a:r>
              <a:rPr lang="en-US" sz="1700" dirty="0">
                <a:solidFill>
                  <a:schemeClr val="bg1"/>
                </a:solidFill>
              </a:rPr>
              <a:t>: 2024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Fogadtatás</a:t>
            </a:r>
            <a:r>
              <a:rPr lang="en-US" sz="1700" dirty="0">
                <a:solidFill>
                  <a:schemeClr val="bg1"/>
                </a:solidFill>
              </a:rPr>
              <a:t>: A Samsung </a:t>
            </a:r>
            <a:r>
              <a:rPr lang="en-US" sz="1700" dirty="0" err="1">
                <a:solidFill>
                  <a:schemeClr val="bg1"/>
                </a:solidFill>
              </a:rPr>
              <a:t>MicroLED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technológia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egyre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nagyobb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figyelmet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kap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mivel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kiemelkedő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színpontosságot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kontrasztot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és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energiahatékonyságot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kínál</a:t>
            </a:r>
            <a:r>
              <a:rPr lang="en-US" sz="1700" dirty="0">
                <a:solidFill>
                  <a:schemeClr val="bg1"/>
                </a:solidFill>
              </a:rPr>
              <a:t>. A </a:t>
            </a:r>
            <a:r>
              <a:rPr lang="en-US" sz="1700" dirty="0" err="1">
                <a:solidFill>
                  <a:schemeClr val="bg1"/>
                </a:solidFill>
              </a:rPr>
              <a:t>MicroLED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kijelzők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jövő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nagy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áttörését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jelenthetik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megjelenítők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piacán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mivel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nem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szenvednek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az</a:t>
            </a:r>
            <a:r>
              <a:rPr lang="en-US" sz="1700" dirty="0">
                <a:solidFill>
                  <a:schemeClr val="bg1"/>
                </a:solidFill>
              </a:rPr>
              <a:t> OLED </a:t>
            </a:r>
            <a:r>
              <a:rPr lang="en-US" sz="1700" dirty="0" err="1">
                <a:solidFill>
                  <a:schemeClr val="bg1"/>
                </a:solidFill>
              </a:rPr>
              <a:t>kijelzők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esetleges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beégéses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problémáitól</a:t>
            </a:r>
            <a:r>
              <a:rPr lang="en-US" sz="1700" dirty="0">
                <a:solidFill>
                  <a:schemeClr val="bg1"/>
                </a:solidFill>
              </a:rPr>
              <a:t>. Az </a:t>
            </a:r>
            <a:r>
              <a:rPr lang="en-US" sz="1700" dirty="0" err="1">
                <a:solidFill>
                  <a:schemeClr val="bg1"/>
                </a:solidFill>
              </a:rPr>
              <a:t>iparági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elemzők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szerint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ez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technológia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nagy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sikerre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számíthat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különösen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professzionális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felhasználók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és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prémium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piac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számára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9213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351</Words>
  <Application>Microsoft Office PowerPoint</Application>
  <PresentationFormat>Szélesvásznú</PresentationFormat>
  <Paragraphs>22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Office Theme</vt:lpstr>
      <vt:lpstr>Csontos Kincső</vt:lpstr>
      <vt:lpstr>IBM 2250</vt:lpstr>
      <vt:lpstr>Apple Lisa (1983)</vt:lpstr>
      <vt:lpstr>IBM ThinkVision L150 (1992)</vt:lpstr>
      <vt:lpstr>LG Ultrawide Monitor (2015)</vt:lpstr>
      <vt:lpstr>Samsung MicroLED (2024)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Csontos Kincső</dc:creator>
  <cp:lastModifiedBy>Csontos Kincső</cp:lastModifiedBy>
  <cp:revision>6</cp:revision>
  <dcterms:created xsi:type="dcterms:W3CDTF">2024-12-14T20:22:24Z</dcterms:created>
  <dcterms:modified xsi:type="dcterms:W3CDTF">2024-12-14T20:38:02Z</dcterms:modified>
</cp:coreProperties>
</file>