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6"/>
  </p:notesMasterIdLst>
  <p:sldIdLst>
    <p:sldId id="256" r:id="rId2"/>
    <p:sldId id="264" r:id="rId3"/>
    <p:sldId id="265" r:id="rId4"/>
    <p:sldId id="315" r:id="rId5"/>
    <p:sldId id="277" r:id="rId6"/>
    <p:sldId id="316" r:id="rId7"/>
    <p:sldId id="278" r:id="rId8"/>
    <p:sldId id="287" r:id="rId9"/>
    <p:sldId id="293" r:id="rId10"/>
    <p:sldId id="317" r:id="rId11"/>
    <p:sldId id="318" r:id="rId12"/>
    <p:sldId id="296" r:id="rId13"/>
    <p:sldId id="306" r:id="rId14"/>
    <p:sldId id="314" r:id="rId15"/>
  </p:sldIdLst>
  <p:sldSz cx="9144000" cy="5143500" type="screen16x9"/>
  <p:notesSz cx="6858000" cy="9144000"/>
  <p:embeddedFontLst>
    <p:embeddedFont>
      <p:font typeface="Assistant" pitchFamily="2" charset="-79"/>
      <p:regular r:id="rId17"/>
      <p:bold r:id="rId18"/>
    </p:embeddedFont>
    <p:embeddedFont>
      <p:font typeface="Assistant Medium" panose="020B0604020202020204" charset="-79"/>
      <p:regular r:id="rId19"/>
      <p:bold r:id="rId20"/>
    </p:embeddedFont>
    <p:embeddedFont>
      <p:font typeface="Nunito" pitchFamily="2" charset="-18"/>
      <p:regular r:id="rId21"/>
      <p:bold r:id="rId22"/>
      <p:italic r:id="rId23"/>
      <p:boldItalic r:id="rId24"/>
    </p:embeddedFont>
    <p:embeddedFont>
      <p:font typeface="Rajdhani" panose="020B0604020202020204" charset="-18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BBD8F-3875-4DB2-9178-A46C7B3AEB90}">
  <a:tblStyle styleId="{48EBBD8F-3875-4DB2-9178-A46C7B3AEB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660"/>
  </p:normalViewPr>
  <p:slideViewPr>
    <p:cSldViewPr snapToGrid="0">
      <p:cViewPr>
        <p:scale>
          <a:sx n="75" d="100"/>
          <a:sy n="75" d="100"/>
        </p:scale>
        <p:origin x="100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1" name="Google Shape;7981;gcdddefcad1_0_25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2" name="Google Shape;7982;gcdddefcad1_0_25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9" name="Google Shape;8229;g114505f8cce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0" name="Google Shape;8230;g114505f8cce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cda11c587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cda11c587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cf44e839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cf44e839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d2479e252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d2479e252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d2479e252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d2479e252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14505f8cce_1_27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114505f8cce_1_27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g114505f8cce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4" name="Google Shape;3244;g114505f8cce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6">
          <a:extLst>
            <a:ext uri="{FF2B5EF4-FFF2-40B4-BE49-F238E27FC236}">
              <a16:creationId xmlns:a16="http://schemas.microsoft.com/office/drawing/2014/main" id="{64F17F4D-91B3-DFB3-1A1A-4A1EB51E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14505f8cce_1_27081:notes">
            <a:extLst>
              <a:ext uri="{FF2B5EF4-FFF2-40B4-BE49-F238E27FC236}">
                <a16:creationId xmlns:a16="http://schemas.microsoft.com/office/drawing/2014/main" id="{9B8A6EDE-0B06-DEDE-8C10-4B0C62222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114505f8cce_1_27081:notes">
            <a:extLst>
              <a:ext uri="{FF2B5EF4-FFF2-40B4-BE49-F238E27FC236}">
                <a16:creationId xmlns:a16="http://schemas.microsoft.com/office/drawing/2014/main" id="{3A8096B6-6905-EFBE-F11A-90594DB44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68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4" name="Google Shape;7324;gcd2d494829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5" name="Google Shape;7325;gcd2d494829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0575" y="991475"/>
            <a:ext cx="54828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58350" y="2641550"/>
            <a:ext cx="4827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3_1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34"/>
          <p:cNvGrpSpPr/>
          <p:nvPr/>
        </p:nvGrpSpPr>
        <p:grpSpPr>
          <a:xfrm>
            <a:off x="-5004502" y="-998535"/>
            <a:ext cx="16311982" cy="5499218"/>
            <a:chOff x="-5004502" y="-998535"/>
            <a:chExt cx="16311982" cy="5499218"/>
          </a:xfrm>
        </p:grpSpPr>
        <p:sp>
          <p:nvSpPr>
            <p:cNvPr id="876" name="Google Shape;876;p34"/>
            <p:cNvSpPr/>
            <p:nvPr/>
          </p:nvSpPr>
          <p:spPr>
            <a:xfrm>
              <a:off x="4355923" y="234687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7" name="Google Shape;877;p34"/>
            <p:cNvGrpSpPr/>
            <p:nvPr/>
          </p:nvGrpSpPr>
          <p:grpSpPr>
            <a:xfrm>
              <a:off x="5880916" y="-998535"/>
              <a:ext cx="3668993" cy="3235392"/>
              <a:chOff x="3141775" y="2797950"/>
              <a:chExt cx="2059150" cy="1815800"/>
            </a:xfrm>
          </p:grpSpPr>
          <p:sp>
            <p:nvSpPr>
              <p:cNvPr id="878" name="Google Shape;878;p34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4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4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4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4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7" name="Google Shape;887;p34"/>
            <p:cNvSpPr/>
            <p:nvPr/>
          </p:nvSpPr>
          <p:spPr>
            <a:xfrm>
              <a:off x="-5004502" y="29052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34"/>
          <p:cNvSpPr txBox="1">
            <a:spLocks noGrp="1"/>
          </p:cNvSpPr>
          <p:nvPr>
            <p:ph type="title"/>
          </p:nvPr>
        </p:nvSpPr>
        <p:spPr>
          <a:xfrm>
            <a:off x="1139931" y="2444314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9" name="Google Shape;889;p34"/>
          <p:cNvSpPr txBox="1">
            <a:spLocks noGrp="1"/>
          </p:cNvSpPr>
          <p:nvPr>
            <p:ph type="title" idx="2"/>
          </p:nvPr>
        </p:nvSpPr>
        <p:spPr>
          <a:xfrm>
            <a:off x="1139775" y="1284213"/>
            <a:ext cx="27369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0" name="Google Shape;890;p34"/>
          <p:cNvSpPr txBox="1">
            <a:spLocks noGrp="1"/>
          </p:cNvSpPr>
          <p:nvPr>
            <p:ph type="title" idx="3"/>
          </p:nvPr>
        </p:nvSpPr>
        <p:spPr>
          <a:xfrm>
            <a:off x="1139931" y="3604415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1" name="Google Shape;891;p34"/>
          <p:cNvSpPr txBox="1">
            <a:spLocks noGrp="1"/>
          </p:cNvSpPr>
          <p:nvPr>
            <p:ph type="title" idx="4"/>
          </p:nvPr>
        </p:nvSpPr>
        <p:spPr>
          <a:xfrm>
            <a:off x="1139925" y="27786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2" name="Google Shape;892;p34"/>
          <p:cNvSpPr txBox="1">
            <a:spLocks noGrp="1"/>
          </p:cNvSpPr>
          <p:nvPr>
            <p:ph type="title" idx="5"/>
          </p:nvPr>
        </p:nvSpPr>
        <p:spPr>
          <a:xfrm>
            <a:off x="1139925" y="16185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3" name="Google Shape;893;p34"/>
          <p:cNvSpPr txBox="1">
            <a:spLocks noGrp="1"/>
          </p:cNvSpPr>
          <p:nvPr>
            <p:ph type="title" idx="6"/>
          </p:nvPr>
        </p:nvSpPr>
        <p:spPr>
          <a:xfrm>
            <a:off x="1139925" y="39387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4" name="Google Shape;894;p34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47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1247" name="Google Shape;1247;p47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248;p47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1249" name="Google Shape;1249;p4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4" name="Google Shape;1254;p47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1255" name="Google Shape;1255;p47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256" name="Google Shape;1256;p47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47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47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47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47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7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2" name="Google Shape;1262;p47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47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264" name="Google Shape;1264;p47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47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47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7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47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47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7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47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47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73" name="Google Shape;1273;p47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4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1276" name="Google Shape;1276;p4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1277" name="Google Shape;1277;p4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2" name="Google Shape;1282;p4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9515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5629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-2711292" y="-592228"/>
            <a:ext cx="13355634" cy="7734619"/>
            <a:chOff x="-2711292" y="-592228"/>
            <a:chExt cx="13355634" cy="7734619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-2711292" y="-592228"/>
              <a:ext cx="13355634" cy="7734619"/>
              <a:chOff x="-2711292" y="-592228"/>
              <a:chExt cx="13355634" cy="7734619"/>
            </a:xfrm>
          </p:grpSpPr>
          <p:grpSp>
            <p:nvGrpSpPr>
              <p:cNvPr id="17" name="Google Shape;17;p3"/>
              <p:cNvGrpSpPr/>
              <p:nvPr/>
            </p:nvGrpSpPr>
            <p:grpSpPr>
              <a:xfrm>
                <a:off x="135932" y="273058"/>
                <a:ext cx="588410" cy="612415"/>
                <a:chOff x="5829325" y="3901125"/>
                <a:chExt cx="202050" cy="210300"/>
              </a:xfrm>
            </p:grpSpPr>
            <p:sp>
              <p:nvSpPr>
                <p:cNvPr id="18" name="Google Shape;18;p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3"/>
                <p:cNvSpPr/>
                <p:nvPr/>
              </p:nvSpPr>
              <p:spPr>
                <a:xfrm>
                  <a:off x="5955750" y="3953475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3"/>
                <p:cNvSpPr/>
                <p:nvPr/>
              </p:nvSpPr>
              <p:spPr>
                <a:xfrm>
                  <a:off x="5829325" y="3939375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3"/>
                <p:cNvSpPr/>
                <p:nvPr/>
              </p:nvSpPr>
              <p:spPr>
                <a:xfrm>
                  <a:off x="6017275" y="4052025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3"/>
                <p:cNvSpPr/>
                <p:nvPr/>
              </p:nvSpPr>
              <p:spPr>
                <a:xfrm>
                  <a:off x="6017275" y="3990800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5930950" y="4101000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3"/>
              <p:cNvGrpSpPr/>
              <p:nvPr/>
            </p:nvGrpSpPr>
            <p:grpSpPr>
              <a:xfrm>
                <a:off x="-2711292" y="-592228"/>
                <a:ext cx="13355634" cy="7734619"/>
                <a:chOff x="-2711292" y="-592228"/>
                <a:chExt cx="13355634" cy="773461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6351275" y="661674"/>
                  <a:ext cx="2204149" cy="105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" name="Google Shape;26;p3"/>
                <p:cNvGrpSpPr/>
                <p:nvPr/>
              </p:nvGrpSpPr>
              <p:grpSpPr>
                <a:xfrm>
                  <a:off x="6626160" y="2718224"/>
                  <a:ext cx="4018183" cy="4424167"/>
                  <a:chOff x="-1890669" y="-592228"/>
                  <a:chExt cx="3608930" cy="3973565"/>
                </a:xfrm>
              </p:grpSpPr>
              <p:grpSp>
                <p:nvGrpSpPr>
                  <p:cNvPr id="27" name="Google Shape;27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28" name="Google Shape;28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9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30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31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32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4" name="Google Shape;34;p3"/>
                <p:cNvSpPr/>
                <p:nvPr/>
              </p:nvSpPr>
              <p:spPr>
                <a:xfrm rot="619122">
                  <a:off x="-2496702" y="3577729"/>
                  <a:ext cx="4820981" cy="283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37" h="47122" extrusionOk="0">
                      <a:moveTo>
                        <a:pt x="75580" y="0"/>
                      </a:moveTo>
                      <a:cubicBezTo>
                        <a:pt x="74446" y="0"/>
                        <a:pt x="73347" y="432"/>
                        <a:pt x="72272" y="651"/>
                      </a:cubicBezTo>
                      <a:cubicBezTo>
                        <a:pt x="71533" y="794"/>
                        <a:pt x="70783" y="866"/>
                        <a:pt x="70033" y="890"/>
                      </a:cubicBezTo>
                      <a:cubicBezTo>
                        <a:pt x="68402" y="961"/>
                        <a:pt x="66938" y="1461"/>
                        <a:pt x="65330" y="1544"/>
                      </a:cubicBezTo>
                      <a:cubicBezTo>
                        <a:pt x="65747" y="1449"/>
                        <a:pt x="65937" y="1068"/>
                        <a:pt x="66283" y="878"/>
                      </a:cubicBezTo>
                      <a:lnTo>
                        <a:pt x="66283" y="878"/>
                      </a:lnTo>
                      <a:cubicBezTo>
                        <a:pt x="65390" y="1116"/>
                        <a:pt x="64485" y="1402"/>
                        <a:pt x="63580" y="1628"/>
                      </a:cubicBezTo>
                      <a:cubicBezTo>
                        <a:pt x="62497" y="1866"/>
                        <a:pt x="61342" y="1818"/>
                        <a:pt x="60294" y="2164"/>
                      </a:cubicBezTo>
                      <a:cubicBezTo>
                        <a:pt x="59246" y="2497"/>
                        <a:pt x="58222" y="2926"/>
                        <a:pt x="57127" y="3211"/>
                      </a:cubicBezTo>
                      <a:cubicBezTo>
                        <a:pt x="56043" y="3509"/>
                        <a:pt x="54936" y="3640"/>
                        <a:pt x="53876" y="3961"/>
                      </a:cubicBezTo>
                      <a:cubicBezTo>
                        <a:pt x="52352" y="4414"/>
                        <a:pt x="50924" y="5021"/>
                        <a:pt x="49388" y="5473"/>
                      </a:cubicBezTo>
                      <a:cubicBezTo>
                        <a:pt x="47364" y="6045"/>
                        <a:pt x="45375" y="6747"/>
                        <a:pt x="43435" y="7569"/>
                      </a:cubicBezTo>
                      <a:cubicBezTo>
                        <a:pt x="42208" y="8105"/>
                        <a:pt x="40994" y="8486"/>
                        <a:pt x="39720" y="8938"/>
                      </a:cubicBezTo>
                      <a:cubicBezTo>
                        <a:pt x="39505" y="9013"/>
                        <a:pt x="38737" y="9352"/>
                        <a:pt x="38217" y="9352"/>
                      </a:cubicBezTo>
                      <a:cubicBezTo>
                        <a:pt x="37989" y="9352"/>
                        <a:pt x="37809" y="9286"/>
                        <a:pt x="37743" y="9105"/>
                      </a:cubicBezTo>
                      <a:cubicBezTo>
                        <a:pt x="37612" y="8712"/>
                        <a:pt x="38875" y="7998"/>
                        <a:pt x="39196" y="7700"/>
                      </a:cubicBezTo>
                      <a:lnTo>
                        <a:pt x="39196" y="7700"/>
                      </a:lnTo>
                      <a:cubicBezTo>
                        <a:pt x="37279" y="8069"/>
                        <a:pt x="35624" y="8902"/>
                        <a:pt x="33862" y="9569"/>
                      </a:cubicBezTo>
                      <a:cubicBezTo>
                        <a:pt x="31850" y="10331"/>
                        <a:pt x="29719" y="10927"/>
                        <a:pt x="27802" y="11843"/>
                      </a:cubicBezTo>
                      <a:cubicBezTo>
                        <a:pt x="25480" y="12951"/>
                        <a:pt x="23027" y="14201"/>
                        <a:pt x="20991" y="15594"/>
                      </a:cubicBezTo>
                      <a:cubicBezTo>
                        <a:pt x="20036" y="16249"/>
                        <a:pt x="18376" y="17495"/>
                        <a:pt x="16901" y="17495"/>
                      </a:cubicBezTo>
                      <a:cubicBezTo>
                        <a:pt x="16795" y="17495"/>
                        <a:pt x="16690" y="17489"/>
                        <a:pt x="16586" y="17475"/>
                      </a:cubicBezTo>
                      <a:cubicBezTo>
                        <a:pt x="17098" y="16987"/>
                        <a:pt x="19372" y="15201"/>
                        <a:pt x="17503" y="15165"/>
                      </a:cubicBezTo>
                      <a:cubicBezTo>
                        <a:pt x="17476" y="15165"/>
                        <a:pt x="17450" y="15164"/>
                        <a:pt x="17424" y="15164"/>
                      </a:cubicBezTo>
                      <a:cubicBezTo>
                        <a:pt x="16284" y="15164"/>
                        <a:pt x="15420" y="15662"/>
                        <a:pt x="14407" y="16034"/>
                      </a:cubicBezTo>
                      <a:cubicBezTo>
                        <a:pt x="13550" y="16344"/>
                        <a:pt x="12800" y="16773"/>
                        <a:pt x="11978" y="17130"/>
                      </a:cubicBezTo>
                      <a:cubicBezTo>
                        <a:pt x="10454" y="17785"/>
                        <a:pt x="8907" y="18285"/>
                        <a:pt x="7442" y="19035"/>
                      </a:cubicBezTo>
                      <a:cubicBezTo>
                        <a:pt x="4870" y="20344"/>
                        <a:pt x="2406" y="21702"/>
                        <a:pt x="1" y="23154"/>
                      </a:cubicBezTo>
                      <a:cubicBezTo>
                        <a:pt x="1" y="25345"/>
                        <a:pt x="751" y="28072"/>
                        <a:pt x="1120" y="30238"/>
                      </a:cubicBezTo>
                      <a:cubicBezTo>
                        <a:pt x="1739" y="33858"/>
                        <a:pt x="2072" y="37585"/>
                        <a:pt x="2263" y="41240"/>
                      </a:cubicBezTo>
                      <a:cubicBezTo>
                        <a:pt x="2358" y="42895"/>
                        <a:pt x="2608" y="44562"/>
                        <a:pt x="3573" y="46062"/>
                      </a:cubicBezTo>
                      <a:cubicBezTo>
                        <a:pt x="3875" y="46526"/>
                        <a:pt x="4216" y="47117"/>
                        <a:pt x="4969" y="47117"/>
                      </a:cubicBezTo>
                      <a:cubicBezTo>
                        <a:pt x="5047" y="47117"/>
                        <a:pt x="5129" y="47111"/>
                        <a:pt x="5216" y="47098"/>
                      </a:cubicBezTo>
                      <a:lnTo>
                        <a:pt x="5311" y="47110"/>
                      </a:lnTo>
                      <a:cubicBezTo>
                        <a:pt x="5351" y="47118"/>
                        <a:pt x="5395" y="47122"/>
                        <a:pt x="5443" y="47122"/>
                      </a:cubicBezTo>
                      <a:cubicBezTo>
                        <a:pt x="5955" y="47122"/>
                        <a:pt x="6885" y="46692"/>
                        <a:pt x="7287" y="46562"/>
                      </a:cubicBezTo>
                      <a:cubicBezTo>
                        <a:pt x="7847" y="46383"/>
                        <a:pt x="8395" y="46026"/>
                        <a:pt x="8954" y="45883"/>
                      </a:cubicBezTo>
                      <a:cubicBezTo>
                        <a:pt x="9514" y="45740"/>
                        <a:pt x="9954" y="45776"/>
                        <a:pt x="10490" y="45538"/>
                      </a:cubicBezTo>
                      <a:cubicBezTo>
                        <a:pt x="14121" y="43966"/>
                        <a:pt x="17872" y="42597"/>
                        <a:pt x="21265" y="40716"/>
                      </a:cubicBezTo>
                      <a:cubicBezTo>
                        <a:pt x="21765" y="40442"/>
                        <a:pt x="22039" y="40156"/>
                        <a:pt x="22444" y="39811"/>
                      </a:cubicBezTo>
                      <a:cubicBezTo>
                        <a:pt x="23123" y="39228"/>
                        <a:pt x="23896" y="39013"/>
                        <a:pt x="24742" y="38620"/>
                      </a:cubicBezTo>
                      <a:cubicBezTo>
                        <a:pt x="26575" y="37751"/>
                        <a:pt x="28468" y="36918"/>
                        <a:pt x="30207" y="35965"/>
                      </a:cubicBezTo>
                      <a:cubicBezTo>
                        <a:pt x="31326" y="35358"/>
                        <a:pt x="32136" y="34525"/>
                        <a:pt x="33029" y="33763"/>
                      </a:cubicBezTo>
                      <a:cubicBezTo>
                        <a:pt x="33433" y="33417"/>
                        <a:pt x="33862" y="33096"/>
                        <a:pt x="34314" y="32810"/>
                      </a:cubicBezTo>
                      <a:cubicBezTo>
                        <a:pt x="34612" y="32608"/>
                        <a:pt x="35029" y="32465"/>
                        <a:pt x="35255" y="32215"/>
                      </a:cubicBezTo>
                      <a:cubicBezTo>
                        <a:pt x="35188" y="32211"/>
                        <a:pt x="35121" y="32209"/>
                        <a:pt x="35053" y="32209"/>
                      </a:cubicBezTo>
                      <a:cubicBezTo>
                        <a:pt x="33641" y="32209"/>
                        <a:pt x="32064" y="33091"/>
                        <a:pt x="30632" y="33091"/>
                      </a:cubicBezTo>
                      <a:cubicBezTo>
                        <a:pt x="30399" y="33091"/>
                        <a:pt x="30169" y="33067"/>
                        <a:pt x="29945" y="33013"/>
                      </a:cubicBezTo>
                      <a:cubicBezTo>
                        <a:pt x="29885" y="32667"/>
                        <a:pt x="30647" y="32298"/>
                        <a:pt x="30933" y="32084"/>
                      </a:cubicBezTo>
                      <a:cubicBezTo>
                        <a:pt x="31505" y="31655"/>
                        <a:pt x="32124" y="31274"/>
                        <a:pt x="32755" y="30929"/>
                      </a:cubicBezTo>
                      <a:cubicBezTo>
                        <a:pt x="34231" y="30143"/>
                        <a:pt x="35565" y="29238"/>
                        <a:pt x="36922" y="28333"/>
                      </a:cubicBezTo>
                      <a:cubicBezTo>
                        <a:pt x="37803" y="27750"/>
                        <a:pt x="38505" y="27131"/>
                        <a:pt x="39541" y="26678"/>
                      </a:cubicBezTo>
                      <a:cubicBezTo>
                        <a:pt x="40220" y="26381"/>
                        <a:pt x="40946" y="26178"/>
                        <a:pt x="41625" y="25893"/>
                      </a:cubicBezTo>
                      <a:cubicBezTo>
                        <a:pt x="41881" y="25781"/>
                        <a:pt x="42157" y="25483"/>
                        <a:pt x="42455" y="25483"/>
                      </a:cubicBezTo>
                      <a:cubicBezTo>
                        <a:pt x="42476" y="25483"/>
                        <a:pt x="42497" y="25485"/>
                        <a:pt x="42518" y="25488"/>
                      </a:cubicBezTo>
                      <a:cubicBezTo>
                        <a:pt x="42667" y="25906"/>
                        <a:pt x="42476" y="26340"/>
                        <a:pt x="42984" y="26340"/>
                      </a:cubicBezTo>
                      <a:cubicBezTo>
                        <a:pt x="43085" y="26340"/>
                        <a:pt x="43212" y="26323"/>
                        <a:pt x="43375" y="26286"/>
                      </a:cubicBezTo>
                      <a:cubicBezTo>
                        <a:pt x="43673" y="26143"/>
                        <a:pt x="43970" y="26000"/>
                        <a:pt x="44268" y="25857"/>
                      </a:cubicBezTo>
                      <a:cubicBezTo>
                        <a:pt x="44804" y="25631"/>
                        <a:pt x="45340" y="25416"/>
                        <a:pt x="45887" y="25238"/>
                      </a:cubicBezTo>
                      <a:cubicBezTo>
                        <a:pt x="47102" y="24773"/>
                        <a:pt x="48292" y="24238"/>
                        <a:pt x="49435" y="23642"/>
                      </a:cubicBezTo>
                      <a:cubicBezTo>
                        <a:pt x="50686" y="22976"/>
                        <a:pt x="51829" y="22357"/>
                        <a:pt x="53222" y="21856"/>
                      </a:cubicBezTo>
                      <a:cubicBezTo>
                        <a:pt x="55293" y="21106"/>
                        <a:pt x="57353" y="20428"/>
                        <a:pt x="59341" y="19570"/>
                      </a:cubicBezTo>
                      <a:cubicBezTo>
                        <a:pt x="61306" y="18737"/>
                        <a:pt x="63104" y="17868"/>
                        <a:pt x="64806" y="16749"/>
                      </a:cubicBezTo>
                      <a:cubicBezTo>
                        <a:pt x="65402" y="16356"/>
                        <a:pt x="66092" y="15999"/>
                        <a:pt x="66676" y="15594"/>
                      </a:cubicBezTo>
                      <a:cubicBezTo>
                        <a:pt x="66926" y="15427"/>
                        <a:pt x="67200" y="15237"/>
                        <a:pt x="67235" y="14963"/>
                      </a:cubicBezTo>
                      <a:cubicBezTo>
                        <a:pt x="67272" y="14608"/>
                        <a:pt x="66956" y="14503"/>
                        <a:pt x="66542" y="14503"/>
                      </a:cubicBezTo>
                      <a:cubicBezTo>
                        <a:pt x="66025" y="14503"/>
                        <a:pt x="65356" y="14666"/>
                        <a:pt x="65033" y="14713"/>
                      </a:cubicBezTo>
                      <a:cubicBezTo>
                        <a:pt x="64437" y="14784"/>
                        <a:pt x="63854" y="14856"/>
                        <a:pt x="63282" y="14975"/>
                      </a:cubicBezTo>
                      <a:cubicBezTo>
                        <a:pt x="62990" y="15030"/>
                        <a:pt x="62528" y="15211"/>
                        <a:pt x="62157" y="15211"/>
                      </a:cubicBezTo>
                      <a:cubicBezTo>
                        <a:pt x="62045" y="15211"/>
                        <a:pt x="61942" y="15195"/>
                        <a:pt x="61854" y="15153"/>
                      </a:cubicBezTo>
                      <a:cubicBezTo>
                        <a:pt x="60913" y="14713"/>
                        <a:pt x="62866" y="14189"/>
                        <a:pt x="63151" y="13963"/>
                      </a:cubicBezTo>
                      <a:cubicBezTo>
                        <a:pt x="62996" y="13932"/>
                        <a:pt x="62840" y="13924"/>
                        <a:pt x="62685" y="13924"/>
                      </a:cubicBezTo>
                      <a:cubicBezTo>
                        <a:pt x="62496" y="13924"/>
                        <a:pt x="62307" y="13936"/>
                        <a:pt x="62118" y="13936"/>
                      </a:cubicBezTo>
                      <a:cubicBezTo>
                        <a:pt x="62034" y="13936"/>
                        <a:pt x="61950" y="13934"/>
                        <a:pt x="61866" y="13927"/>
                      </a:cubicBezTo>
                      <a:cubicBezTo>
                        <a:pt x="61592" y="13891"/>
                        <a:pt x="61318" y="13832"/>
                        <a:pt x="61044" y="13760"/>
                      </a:cubicBezTo>
                      <a:cubicBezTo>
                        <a:pt x="60874" y="13725"/>
                        <a:pt x="60700" y="13717"/>
                        <a:pt x="60525" y="13717"/>
                      </a:cubicBezTo>
                      <a:cubicBezTo>
                        <a:pt x="60361" y="13717"/>
                        <a:pt x="60196" y="13724"/>
                        <a:pt x="60033" y="13724"/>
                      </a:cubicBezTo>
                      <a:cubicBezTo>
                        <a:pt x="59834" y="13724"/>
                        <a:pt x="59638" y="13713"/>
                        <a:pt x="59449" y="13665"/>
                      </a:cubicBezTo>
                      <a:cubicBezTo>
                        <a:pt x="59699" y="13439"/>
                        <a:pt x="60270" y="13355"/>
                        <a:pt x="60615" y="13201"/>
                      </a:cubicBezTo>
                      <a:cubicBezTo>
                        <a:pt x="61068" y="12986"/>
                        <a:pt x="61485" y="12724"/>
                        <a:pt x="61937" y="12510"/>
                      </a:cubicBezTo>
                      <a:cubicBezTo>
                        <a:pt x="63461" y="11784"/>
                        <a:pt x="65116" y="11248"/>
                        <a:pt x="66664" y="10569"/>
                      </a:cubicBezTo>
                      <a:cubicBezTo>
                        <a:pt x="67402" y="10248"/>
                        <a:pt x="67902" y="9760"/>
                        <a:pt x="68593" y="9403"/>
                      </a:cubicBezTo>
                      <a:cubicBezTo>
                        <a:pt x="69366" y="8998"/>
                        <a:pt x="70200" y="8652"/>
                        <a:pt x="70974" y="8248"/>
                      </a:cubicBezTo>
                      <a:cubicBezTo>
                        <a:pt x="71807" y="7831"/>
                        <a:pt x="72748" y="7557"/>
                        <a:pt x="73593" y="7152"/>
                      </a:cubicBezTo>
                      <a:cubicBezTo>
                        <a:pt x="74272" y="6831"/>
                        <a:pt x="74891" y="6450"/>
                        <a:pt x="75605" y="6152"/>
                      </a:cubicBezTo>
                      <a:cubicBezTo>
                        <a:pt x="76582" y="5747"/>
                        <a:pt x="77487" y="5331"/>
                        <a:pt x="78296" y="4747"/>
                      </a:cubicBezTo>
                      <a:cubicBezTo>
                        <a:pt x="78677" y="4473"/>
                        <a:pt x="79058" y="4211"/>
                        <a:pt x="79451" y="3961"/>
                      </a:cubicBezTo>
                      <a:cubicBezTo>
                        <a:pt x="79642" y="3890"/>
                        <a:pt x="79820" y="3807"/>
                        <a:pt x="79975" y="3688"/>
                      </a:cubicBezTo>
                      <a:cubicBezTo>
                        <a:pt x="80237" y="3259"/>
                        <a:pt x="79415" y="3295"/>
                        <a:pt x="78987" y="3211"/>
                      </a:cubicBezTo>
                      <a:cubicBezTo>
                        <a:pt x="78046" y="3045"/>
                        <a:pt x="77106" y="2890"/>
                        <a:pt x="76236" y="2580"/>
                      </a:cubicBezTo>
                      <a:cubicBezTo>
                        <a:pt x="75534" y="2318"/>
                        <a:pt x="74939" y="2509"/>
                        <a:pt x="74236" y="2342"/>
                      </a:cubicBezTo>
                      <a:cubicBezTo>
                        <a:pt x="74319" y="1402"/>
                        <a:pt x="76296" y="1056"/>
                        <a:pt x="76439" y="92"/>
                      </a:cubicBezTo>
                      <a:cubicBezTo>
                        <a:pt x="76150" y="27"/>
                        <a:pt x="75864" y="0"/>
                        <a:pt x="755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-1890669" y="-592228"/>
                  <a:ext cx="3608930" cy="3973565"/>
                  <a:chOff x="-1890669" y="-592228"/>
                  <a:chExt cx="3608930" cy="3973565"/>
                </a:xfrm>
              </p:grpSpPr>
              <p:grpSp>
                <p:nvGrpSpPr>
                  <p:cNvPr id="36" name="Google Shape;36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37" name="Google Shape;37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38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39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40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41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3" name="Google Shape;43;p3"/>
                <p:cNvSpPr/>
                <p:nvPr/>
              </p:nvSpPr>
              <p:spPr>
                <a:xfrm>
                  <a:off x="713400" y="1725132"/>
                  <a:ext cx="1004838" cy="48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" name="Google Shape;44;p3"/>
            <p:cNvSpPr/>
            <p:nvPr/>
          </p:nvSpPr>
          <p:spPr>
            <a:xfrm>
              <a:off x="8248991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82" name="Google Shape;82;p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6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0" name="Google Shape;90;p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1" name="Google Shape;91;p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9" name="Google Shape;99;p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" name="Google Shape;108;p6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767750" y="320575"/>
            <a:ext cx="560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1267975" y="1825534"/>
            <a:ext cx="48975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-2829690" y="-532311"/>
            <a:ext cx="14937395" cy="7674702"/>
            <a:chOff x="-2829690" y="-532311"/>
            <a:chExt cx="14937395" cy="7674702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-2829690" y="-532311"/>
              <a:ext cx="14937395" cy="7674702"/>
              <a:chOff x="-2829690" y="-532311"/>
              <a:chExt cx="14937395" cy="7674702"/>
            </a:xfrm>
          </p:grpSpPr>
          <p:grpSp>
            <p:nvGrpSpPr>
              <p:cNvPr id="115" name="Google Shape;115;p7"/>
              <p:cNvGrpSpPr/>
              <p:nvPr/>
            </p:nvGrpSpPr>
            <p:grpSpPr>
              <a:xfrm>
                <a:off x="-2829690" y="2718224"/>
                <a:ext cx="4018183" cy="4424167"/>
                <a:chOff x="-1890669" y="-592228"/>
                <a:chExt cx="3608930" cy="3973565"/>
              </a:xfrm>
            </p:grpSpPr>
            <p:grpSp>
              <p:nvGrpSpPr>
                <p:cNvPr id="116" name="Google Shape;116;p7"/>
                <p:cNvGrpSpPr/>
                <p:nvPr/>
              </p:nvGrpSpPr>
              <p:grpSpPr>
                <a:xfrm>
                  <a:off x="-1890669" y="-592228"/>
                  <a:ext cx="3608930" cy="3973565"/>
                  <a:chOff x="262575" y="279375"/>
                  <a:chExt cx="1205750" cy="1327575"/>
                </a:xfrm>
              </p:grpSpPr>
              <p:sp>
                <p:nvSpPr>
                  <p:cNvPr id="117" name="Google Shape;117;p7"/>
                  <p:cNvSpPr/>
                  <p:nvPr/>
                </p:nvSpPr>
                <p:spPr>
                  <a:xfrm>
                    <a:off x="321025" y="335700"/>
                    <a:ext cx="1088525" cy="121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41" h="48536" fill="none" extrusionOk="0">
                        <a:moveTo>
                          <a:pt x="12392" y="48535"/>
                        </a:moveTo>
                        <a:cubicBezTo>
                          <a:pt x="12061" y="48535"/>
                          <a:pt x="11730" y="48364"/>
                          <a:pt x="11437" y="48205"/>
                        </a:cubicBezTo>
                        <a:cubicBezTo>
                          <a:pt x="9404" y="47005"/>
                          <a:pt x="7506" y="45609"/>
                          <a:pt x="7335" y="43527"/>
                        </a:cubicBezTo>
                        <a:cubicBezTo>
                          <a:pt x="7286" y="42976"/>
                          <a:pt x="7384" y="42413"/>
                          <a:pt x="7470" y="41875"/>
                        </a:cubicBezTo>
                        <a:cubicBezTo>
                          <a:pt x="7531" y="41507"/>
                          <a:pt x="7592" y="41128"/>
                          <a:pt x="7616" y="40748"/>
                        </a:cubicBezTo>
                        <a:cubicBezTo>
                          <a:pt x="7690" y="38936"/>
                          <a:pt x="6772" y="37271"/>
                          <a:pt x="5878" y="35667"/>
                        </a:cubicBezTo>
                        <a:cubicBezTo>
                          <a:pt x="5743" y="35422"/>
                          <a:pt x="5608" y="35177"/>
                          <a:pt x="5474" y="34920"/>
                        </a:cubicBezTo>
                        <a:cubicBezTo>
                          <a:pt x="3490" y="31222"/>
                          <a:pt x="2327" y="27121"/>
                          <a:pt x="1213" y="23178"/>
                        </a:cubicBezTo>
                        <a:cubicBezTo>
                          <a:pt x="650" y="21170"/>
                          <a:pt x="1" y="18893"/>
                          <a:pt x="331" y="16676"/>
                        </a:cubicBezTo>
                        <a:cubicBezTo>
                          <a:pt x="576" y="14999"/>
                          <a:pt x="1348" y="13309"/>
                          <a:pt x="2719" y="11473"/>
                        </a:cubicBezTo>
                        <a:cubicBezTo>
                          <a:pt x="6698" y="6122"/>
                          <a:pt x="12465" y="3453"/>
                          <a:pt x="16591" y="2131"/>
                        </a:cubicBezTo>
                        <a:cubicBezTo>
                          <a:pt x="21219" y="674"/>
                          <a:pt x="26558" y="0"/>
                          <a:pt x="33366" y="25"/>
                        </a:cubicBezTo>
                        <a:cubicBezTo>
                          <a:pt x="33929" y="25"/>
                          <a:pt x="34639" y="25"/>
                          <a:pt x="35276" y="208"/>
                        </a:cubicBezTo>
                        <a:cubicBezTo>
                          <a:pt x="35973" y="392"/>
                          <a:pt x="36586" y="772"/>
                          <a:pt x="37173" y="1127"/>
                        </a:cubicBezTo>
                        <a:cubicBezTo>
                          <a:pt x="39243" y="2376"/>
                          <a:pt x="41606" y="3820"/>
                          <a:pt x="42916" y="6085"/>
                        </a:cubicBezTo>
                        <a:cubicBezTo>
                          <a:pt x="43381" y="6857"/>
                          <a:pt x="43540" y="7530"/>
                          <a:pt x="43467" y="8167"/>
                        </a:cubicBezTo>
                        <a:cubicBezTo>
                          <a:pt x="43283" y="9416"/>
                          <a:pt x="42169" y="9710"/>
                          <a:pt x="41177" y="9955"/>
                        </a:cubicBezTo>
                        <a:lnTo>
                          <a:pt x="41006" y="10004"/>
                        </a:lnTo>
                        <a:cubicBezTo>
                          <a:pt x="39316" y="10432"/>
                          <a:pt x="38006" y="10922"/>
                          <a:pt x="36892" y="11534"/>
                        </a:cubicBezTo>
                        <a:lnTo>
                          <a:pt x="36892" y="11534"/>
                        </a:lnTo>
                        <a:cubicBezTo>
                          <a:pt x="35178" y="12465"/>
                          <a:pt x="33929" y="13775"/>
                          <a:pt x="33366" y="15232"/>
                        </a:cubicBezTo>
                        <a:cubicBezTo>
                          <a:pt x="33219" y="15611"/>
                          <a:pt x="33108" y="16028"/>
                          <a:pt x="33010" y="16432"/>
                        </a:cubicBezTo>
                        <a:cubicBezTo>
                          <a:pt x="32876" y="16983"/>
                          <a:pt x="32729" y="17558"/>
                          <a:pt x="32459" y="18085"/>
                        </a:cubicBezTo>
                        <a:cubicBezTo>
                          <a:pt x="32153" y="18672"/>
                          <a:pt x="31725" y="19186"/>
                          <a:pt x="31296" y="19688"/>
                        </a:cubicBezTo>
                        <a:cubicBezTo>
                          <a:pt x="31039" y="19995"/>
                          <a:pt x="30770" y="20313"/>
                          <a:pt x="30525" y="20656"/>
                        </a:cubicBezTo>
                        <a:cubicBezTo>
                          <a:pt x="29362" y="22284"/>
                          <a:pt x="29031" y="24513"/>
                          <a:pt x="29680" y="26410"/>
                        </a:cubicBezTo>
                        <a:cubicBezTo>
                          <a:pt x="29766" y="26692"/>
                          <a:pt x="29913" y="26998"/>
                          <a:pt x="30011" y="27280"/>
                        </a:cubicBezTo>
                        <a:cubicBezTo>
                          <a:pt x="30402" y="28223"/>
                          <a:pt x="30807" y="29190"/>
                          <a:pt x="30500" y="30157"/>
                        </a:cubicBezTo>
                        <a:cubicBezTo>
                          <a:pt x="30231" y="31039"/>
                          <a:pt x="29423" y="31614"/>
                          <a:pt x="28786" y="31932"/>
                        </a:cubicBezTo>
                        <a:cubicBezTo>
                          <a:pt x="26080" y="33304"/>
                          <a:pt x="22419" y="32422"/>
                          <a:pt x="20644" y="29961"/>
                        </a:cubicBezTo>
                        <a:cubicBezTo>
                          <a:pt x="20583" y="29863"/>
                          <a:pt x="20509" y="29753"/>
                          <a:pt x="20448" y="29667"/>
                        </a:cubicBezTo>
                        <a:cubicBezTo>
                          <a:pt x="20179" y="29263"/>
                          <a:pt x="19897" y="28859"/>
                          <a:pt x="19481" y="28627"/>
                        </a:cubicBezTo>
                        <a:cubicBezTo>
                          <a:pt x="18379" y="28002"/>
                          <a:pt x="17020" y="28933"/>
                          <a:pt x="16224" y="30047"/>
                        </a:cubicBezTo>
                        <a:cubicBezTo>
                          <a:pt x="14253" y="32814"/>
                          <a:pt x="13787" y="36646"/>
                          <a:pt x="15061" y="39793"/>
                        </a:cubicBezTo>
                        <a:lnTo>
                          <a:pt x="15195" y="40124"/>
                        </a:lnTo>
                        <a:cubicBezTo>
                          <a:pt x="15428" y="40675"/>
                          <a:pt x="15661" y="41226"/>
                          <a:pt x="15661" y="41838"/>
                        </a:cubicBezTo>
                        <a:cubicBezTo>
                          <a:pt x="15661" y="42291"/>
                          <a:pt x="15502" y="42719"/>
                          <a:pt x="15355" y="43160"/>
                        </a:cubicBezTo>
                        <a:cubicBezTo>
                          <a:pt x="14791" y="44752"/>
                          <a:pt x="14093" y="46331"/>
                          <a:pt x="13334" y="47837"/>
                        </a:cubicBezTo>
                        <a:cubicBezTo>
                          <a:pt x="13200" y="48094"/>
                          <a:pt x="13053" y="48339"/>
                          <a:pt x="12832" y="48462"/>
                        </a:cubicBezTo>
                        <a:cubicBezTo>
                          <a:pt x="12649" y="48511"/>
                          <a:pt x="12526" y="48535"/>
                          <a:pt x="12392" y="485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7"/>
                  <p:cNvSpPr/>
                  <p:nvPr/>
                </p:nvSpPr>
                <p:spPr>
                  <a:xfrm>
                    <a:off x="408275" y="421100"/>
                    <a:ext cx="903000" cy="101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0" h="40589" fill="none" extrusionOk="0">
                        <a:moveTo>
                          <a:pt x="7824" y="40589"/>
                        </a:moveTo>
                        <a:lnTo>
                          <a:pt x="7800" y="40552"/>
                        </a:lnTo>
                        <a:cubicBezTo>
                          <a:pt x="7322" y="40148"/>
                          <a:pt x="7224" y="39916"/>
                          <a:pt x="7224" y="39830"/>
                        </a:cubicBezTo>
                        <a:cubicBezTo>
                          <a:pt x="7212" y="39683"/>
                          <a:pt x="7273" y="39291"/>
                          <a:pt x="7334" y="38997"/>
                        </a:cubicBezTo>
                        <a:cubicBezTo>
                          <a:pt x="7408" y="38556"/>
                          <a:pt x="7494" y="38054"/>
                          <a:pt x="7518" y="37479"/>
                        </a:cubicBezTo>
                        <a:cubicBezTo>
                          <a:pt x="7640" y="34712"/>
                          <a:pt x="6392" y="32435"/>
                          <a:pt x="5375" y="30610"/>
                        </a:cubicBezTo>
                        <a:lnTo>
                          <a:pt x="5363" y="30586"/>
                        </a:lnTo>
                        <a:cubicBezTo>
                          <a:pt x="5241" y="30353"/>
                          <a:pt x="5118" y="30120"/>
                          <a:pt x="4996" y="29912"/>
                        </a:cubicBezTo>
                        <a:cubicBezTo>
                          <a:pt x="3184" y="26545"/>
                          <a:pt x="2082" y="22627"/>
                          <a:pt x="1016" y="18844"/>
                        </a:cubicBezTo>
                        <a:cubicBezTo>
                          <a:pt x="502" y="17081"/>
                          <a:pt x="0" y="15256"/>
                          <a:pt x="221" y="13750"/>
                        </a:cubicBezTo>
                        <a:cubicBezTo>
                          <a:pt x="368" y="12661"/>
                          <a:pt x="955" y="11448"/>
                          <a:pt x="1959" y="10089"/>
                        </a:cubicBezTo>
                        <a:cubicBezTo>
                          <a:pt x="5412" y="5461"/>
                          <a:pt x="10493" y="3122"/>
                          <a:pt x="14130" y="1959"/>
                        </a:cubicBezTo>
                        <a:cubicBezTo>
                          <a:pt x="18354" y="625"/>
                          <a:pt x="23239" y="0"/>
                          <a:pt x="29508" y="0"/>
                        </a:cubicBezTo>
                        <a:lnTo>
                          <a:pt x="29594" y="0"/>
                        </a:lnTo>
                        <a:lnTo>
                          <a:pt x="29876" y="0"/>
                        </a:lnTo>
                        <a:cubicBezTo>
                          <a:pt x="30182" y="0"/>
                          <a:pt x="30696" y="0"/>
                          <a:pt x="30904" y="61"/>
                        </a:cubicBezTo>
                        <a:cubicBezTo>
                          <a:pt x="31137" y="123"/>
                          <a:pt x="31577" y="404"/>
                          <a:pt x="31933" y="612"/>
                        </a:cubicBezTo>
                        <a:cubicBezTo>
                          <a:pt x="32312" y="845"/>
                          <a:pt x="32826" y="1053"/>
                          <a:pt x="33365" y="1286"/>
                        </a:cubicBezTo>
                        <a:cubicBezTo>
                          <a:pt x="34712" y="1849"/>
                          <a:pt x="36120" y="2437"/>
                          <a:pt x="35814" y="3490"/>
                        </a:cubicBezTo>
                        <a:cubicBezTo>
                          <a:pt x="35520" y="4506"/>
                          <a:pt x="34443" y="4616"/>
                          <a:pt x="33377" y="4739"/>
                        </a:cubicBezTo>
                        <a:cubicBezTo>
                          <a:pt x="32765" y="4800"/>
                          <a:pt x="32190" y="4886"/>
                          <a:pt x="31761" y="5106"/>
                        </a:cubicBezTo>
                        <a:cubicBezTo>
                          <a:pt x="29337" y="6428"/>
                          <a:pt x="27537" y="8375"/>
                          <a:pt x="26692" y="10604"/>
                        </a:cubicBezTo>
                        <a:cubicBezTo>
                          <a:pt x="26484" y="11167"/>
                          <a:pt x="26337" y="11705"/>
                          <a:pt x="26215" y="12171"/>
                        </a:cubicBezTo>
                        <a:cubicBezTo>
                          <a:pt x="26129" y="12550"/>
                          <a:pt x="26019" y="12942"/>
                          <a:pt x="25933" y="13126"/>
                        </a:cubicBezTo>
                        <a:cubicBezTo>
                          <a:pt x="25823" y="13346"/>
                          <a:pt x="25517" y="13701"/>
                          <a:pt x="25223" y="14032"/>
                        </a:cubicBezTo>
                        <a:cubicBezTo>
                          <a:pt x="24917" y="14387"/>
                          <a:pt x="24586" y="14779"/>
                          <a:pt x="24243" y="15244"/>
                        </a:cubicBezTo>
                        <a:cubicBezTo>
                          <a:pt x="22456" y="17766"/>
                          <a:pt x="21966" y="21133"/>
                          <a:pt x="22958" y="24060"/>
                        </a:cubicBezTo>
                        <a:cubicBezTo>
                          <a:pt x="23092" y="24451"/>
                          <a:pt x="23239" y="24807"/>
                          <a:pt x="23374" y="25125"/>
                        </a:cubicBezTo>
                        <a:cubicBezTo>
                          <a:pt x="23386" y="25162"/>
                          <a:pt x="23423" y="25211"/>
                          <a:pt x="23447" y="25235"/>
                        </a:cubicBezTo>
                        <a:cubicBezTo>
                          <a:pt x="23509" y="25333"/>
                          <a:pt x="23582" y="25431"/>
                          <a:pt x="23545" y="25541"/>
                        </a:cubicBezTo>
                        <a:cubicBezTo>
                          <a:pt x="23435" y="25798"/>
                          <a:pt x="23068" y="25774"/>
                          <a:pt x="22750" y="25762"/>
                        </a:cubicBezTo>
                        <a:cubicBezTo>
                          <a:pt x="22652" y="25762"/>
                          <a:pt x="22578" y="25737"/>
                          <a:pt x="22480" y="25737"/>
                        </a:cubicBezTo>
                        <a:cubicBezTo>
                          <a:pt x="21439" y="25737"/>
                          <a:pt x="20435" y="25272"/>
                          <a:pt x="19897" y="24537"/>
                        </a:cubicBezTo>
                        <a:lnTo>
                          <a:pt x="19762" y="24353"/>
                        </a:lnTo>
                        <a:lnTo>
                          <a:pt x="19750" y="24317"/>
                        </a:lnTo>
                        <a:cubicBezTo>
                          <a:pt x="19382" y="23766"/>
                          <a:pt x="18746" y="22847"/>
                          <a:pt x="17644" y="22235"/>
                        </a:cubicBezTo>
                        <a:cubicBezTo>
                          <a:pt x="16909" y="21819"/>
                          <a:pt x="16077" y="21599"/>
                          <a:pt x="15219" y="21599"/>
                        </a:cubicBezTo>
                        <a:cubicBezTo>
                          <a:pt x="13273" y="21599"/>
                          <a:pt x="11301" y="22737"/>
                          <a:pt x="9955" y="24635"/>
                        </a:cubicBezTo>
                        <a:cubicBezTo>
                          <a:pt x="7285" y="28370"/>
                          <a:pt x="6685" y="33353"/>
                          <a:pt x="8387" y="37614"/>
                        </a:cubicBezTo>
                        <a:cubicBezTo>
                          <a:pt x="8436" y="37736"/>
                          <a:pt x="8498" y="37859"/>
                          <a:pt x="8547" y="38006"/>
                        </a:cubicBezTo>
                        <a:cubicBezTo>
                          <a:pt x="8559" y="38030"/>
                          <a:pt x="8571" y="38079"/>
                          <a:pt x="8608" y="38103"/>
                        </a:cubicBezTo>
                        <a:cubicBezTo>
                          <a:pt x="8657" y="38201"/>
                          <a:pt x="8693" y="38287"/>
                          <a:pt x="8693" y="38385"/>
                        </a:cubicBezTo>
                        <a:cubicBezTo>
                          <a:pt x="8693" y="38446"/>
                          <a:pt x="8669" y="38508"/>
                          <a:pt x="8644" y="38556"/>
                        </a:cubicBezTo>
                        <a:cubicBezTo>
                          <a:pt x="8644" y="38569"/>
                          <a:pt x="8632" y="38581"/>
                          <a:pt x="8632" y="38581"/>
                        </a:cubicBezTo>
                        <a:cubicBezTo>
                          <a:pt x="8400" y="39242"/>
                          <a:pt x="8142" y="39903"/>
                          <a:pt x="7873" y="4054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7"/>
                  <p:cNvSpPr/>
                  <p:nvPr/>
                </p:nvSpPr>
                <p:spPr>
                  <a:xfrm>
                    <a:off x="493675" y="440375"/>
                    <a:ext cx="630900" cy="58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6" h="23461" fill="none" extrusionOk="0">
                        <a:moveTo>
                          <a:pt x="2816" y="23460"/>
                        </a:moveTo>
                        <a:lnTo>
                          <a:pt x="2767" y="23460"/>
                        </a:lnTo>
                        <a:cubicBezTo>
                          <a:pt x="1286" y="23338"/>
                          <a:pt x="1200" y="21428"/>
                          <a:pt x="1102" y="19591"/>
                        </a:cubicBezTo>
                        <a:cubicBezTo>
                          <a:pt x="1053" y="18734"/>
                          <a:pt x="1017" y="17828"/>
                          <a:pt x="833" y="17154"/>
                        </a:cubicBezTo>
                        <a:cubicBezTo>
                          <a:pt x="453" y="15869"/>
                          <a:pt x="0" y="14240"/>
                          <a:pt x="123" y="13445"/>
                        </a:cubicBezTo>
                        <a:cubicBezTo>
                          <a:pt x="172" y="13163"/>
                          <a:pt x="368" y="12502"/>
                          <a:pt x="1237" y="11326"/>
                        </a:cubicBezTo>
                        <a:cubicBezTo>
                          <a:pt x="4151" y="7420"/>
                          <a:pt x="8547" y="5400"/>
                          <a:pt x="11730" y="4408"/>
                        </a:cubicBezTo>
                        <a:cubicBezTo>
                          <a:pt x="12599" y="4127"/>
                          <a:pt x="13726" y="3576"/>
                          <a:pt x="14938" y="3000"/>
                        </a:cubicBezTo>
                        <a:cubicBezTo>
                          <a:pt x="17828" y="1592"/>
                          <a:pt x="21109" y="1"/>
                          <a:pt x="23178" y="833"/>
                        </a:cubicBezTo>
                        <a:cubicBezTo>
                          <a:pt x="23913" y="1139"/>
                          <a:pt x="24427" y="1739"/>
                          <a:pt x="24733" y="2645"/>
                        </a:cubicBezTo>
                        <a:cubicBezTo>
                          <a:pt x="25235" y="4127"/>
                          <a:pt x="23913" y="5119"/>
                          <a:pt x="22492" y="6184"/>
                        </a:cubicBezTo>
                        <a:cubicBezTo>
                          <a:pt x="21501" y="6918"/>
                          <a:pt x="20484" y="7678"/>
                          <a:pt x="20129" y="8645"/>
                        </a:cubicBezTo>
                        <a:cubicBezTo>
                          <a:pt x="19836" y="9392"/>
                          <a:pt x="19689" y="10041"/>
                          <a:pt x="19542" y="10567"/>
                        </a:cubicBezTo>
                        <a:cubicBezTo>
                          <a:pt x="19542" y="10592"/>
                          <a:pt x="19529" y="10616"/>
                          <a:pt x="19529" y="10653"/>
                        </a:cubicBezTo>
                        <a:cubicBezTo>
                          <a:pt x="19517" y="10714"/>
                          <a:pt x="19517" y="10775"/>
                          <a:pt x="19480" y="10837"/>
                        </a:cubicBezTo>
                        <a:cubicBezTo>
                          <a:pt x="19431" y="10910"/>
                          <a:pt x="19370" y="10971"/>
                          <a:pt x="19334" y="11032"/>
                        </a:cubicBezTo>
                        <a:lnTo>
                          <a:pt x="19272" y="11094"/>
                        </a:lnTo>
                        <a:cubicBezTo>
                          <a:pt x="18929" y="11473"/>
                          <a:pt x="18513" y="11963"/>
                          <a:pt x="18085" y="12563"/>
                        </a:cubicBezTo>
                        <a:cubicBezTo>
                          <a:pt x="17570" y="13298"/>
                          <a:pt x="17423" y="14302"/>
                          <a:pt x="17277" y="15281"/>
                        </a:cubicBezTo>
                        <a:cubicBezTo>
                          <a:pt x="17081" y="16628"/>
                          <a:pt x="16897" y="17901"/>
                          <a:pt x="15795" y="18465"/>
                        </a:cubicBezTo>
                        <a:cubicBezTo>
                          <a:pt x="15073" y="18832"/>
                          <a:pt x="14338" y="18452"/>
                          <a:pt x="13554" y="18060"/>
                        </a:cubicBezTo>
                        <a:cubicBezTo>
                          <a:pt x="12991" y="17767"/>
                          <a:pt x="12416" y="17473"/>
                          <a:pt x="11828" y="17473"/>
                        </a:cubicBezTo>
                        <a:cubicBezTo>
                          <a:pt x="8804" y="17473"/>
                          <a:pt x="5804" y="19138"/>
                          <a:pt x="3808" y="21942"/>
                        </a:cubicBezTo>
                        <a:cubicBezTo>
                          <a:pt x="3686" y="22113"/>
                          <a:pt x="3612" y="22370"/>
                          <a:pt x="3514" y="22603"/>
                        </a:cubicBezTo>
                        <a:cubicBezTo>
                          <a:pt x="3343" y="23019"/>
                          <a:pt x="3184" y="23460"/>
                          <a:pt x="2816" y="2346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7"/>
                  <p:cNvSpPr/>
                  <p:nvPr/>
                </p:nvSpPr>
                <p:spPr>
                  <a:xfrm>
                    <a:off x="579075" y="560075"/>
                    <a:ext cx="386025" cy="3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41" h="12073" fill="none" extrusionOk="0">
                        <a:moveTo>
                          <a:pt x="1715" y="12073"/>
                        </a:moveTo>
                        <a:cubicBezTo>
                          <a:pt x="1408" y="12073"/>
                          <a:pt x="1090" y="12024"/>
                          <a:pt x="759" y="11901"/>
                        </a:cubicBezTo>
                        <a:lnTo>
                          <a:pt x="759" y="11901"/>
                        </a:lnTo>
                        <a:cubicBezTo>
                          <a:pt x="662" y="11864"/>
                          <a:pt x="662" y="11730"/>
                          <a:pt x="662" y="11620"/>
                        </a:cubicBezTo>
                        <a:cubicBezTo>
                          <a:pt x="662" y="11558"/>
                          <a:pt x="662" y="11497"/>
                          <a:pt x="637" y="11448"/>
                        </a:cubicBezTo>
                        <a:cubicBezTo>
                          <a:pt x="600" y="11289"/>
                          <a:pt x="539" y="11093"/>
                          <a:pt x="453" y="10897"/>
                        </a:cubicBezTo>
                        <a:cubicBezTo>
                          <a:pt x="257" y="10334"/>
                          <a:pt x="0" y="9636"/>
                          <a:pt x="74" y="9195"/>
                        </a:cubicBezTo>
                        <a:cubicBezTo>
                          <a:pt x="86" y="9073"/>
                          <a:pt x="196" y="8938"/>
                          <a:pt x="355" y="8754"/>
                        </a:cubicBezTo>
                        <a:cubicBezTo>
                          <a:pt x="392" y="8693"/>
                          <a:pt x="453" y="8620"/>
                          <a:pt x="502" y="8534"/>
                        </a:cubicBezTo>
                        <a:cubicBezTo>
                          <a:pt x="2865" y="5351"/>
                          <a:pt x="6600" y="3673"/>
                          <a:pt x="9306" y="2816"/>
                        </a:cubicBezTo>
                        <a:cubicBezTo>
                          <a:pt x="10408" y="2461"/>
                          <a:pt x="11657" y="1861"/>
                          <a:pt x="12979" y="1224"/>
                        </a:cubicBezTo>
                        <a:cubicBezTo>
                          <a:pt x="13175" y="1126"/>
                          <a:pt x="13408" y="931"/>
                          <a:pt x="13652" y="722"/>
                        </a:cubicBezTo>
                        <a:cubicBezTo>
                          <a:pt x="14069" y="367"/>
                          <a:pt x="14497" y="0"/>
                          <a:pt x="14828" y="49"/>
                        </a:cubicBezTo>
                        <a:cubicBezTo>
                          <a:pt x="14950" y="61"/>
                          <a:pt x="15048" y="122"/>
                          <a:pt x="15122" y="245"/>
                        </a:cubicBezTo>
                        <a:cubicBezTo>
                          <a:pt x="15440" y="698"/>
                          <a:pt x="14950" y="1126"/>
                          <a:pt x="14448" y="1579"/>
                        </a:cubicBezTo>
                        <a:cubicBezTo>
                          <a:pt x="14081" y="1910"/>
                          <a:pt x="13677" y="2253"/>
                          <a:pt x="13542" y="2645"/>
                        </a:cubicBezTo>
                        <a:cubicBezTo>
                          <a:pt x="13432" y="2951"/>
                          <a:pt x="13359" y="3245"/>
                          <a:pt x="13285" y="3514"/>
                        </a:cubicBezTo>
                        <a:cubicBezTo>
                          <a:pt x="13187" y="3857"/>
                          <a:pt x="13114" y="4175"/>
                          <a:pt x="12979" y="4420"/>
                        </a:cubicBezTo>
                        <a:cubicBezTo>
                          <a:pt x="12857" y="4665"/>
                          <a:pt x="12636" y="4910"/>
                          <a:pt x="12428" y="5155"/>
                        </a:cubicBezTo>
                        <a:cubicBezTo>
                          <a:pt x="12257" y="5351"/>
                          <a:pt x="12073" y="5571"/>
                          <a:pt x="11901" y="5804"/>
                        </a:cubicBezTo>
                        <a:cubicBezTo>
                          <a:pt x="11473" y="6391"/>
                          <a:pt x="11387" y="7175"/>
                          <a:pt x="11289" y="7861"/>
                        </a:cubicBezTo>
                        <a:cubicBezTo>
                          <a:pt x="11204" y="8644"/>
                          <a:pt x="11093" y="9391"/>
                          <a:pt x="10530" y="9722"/>
                        </a:cubicBezTo>
                        <a:cubicBezTo>
                          <a:pt x="10187" y="9918"/>
                          <a:pt x="9808" y="9746"/>
                          <a:pt x="9379" y="9563"/>
                        </a:cubicBezTo>
                        <a:cubicBezTo>
                          <a:pt x="9061" y="9428"/>
                          <a:pt x="8718" y="9293"/>
                          <a:pt x="8375" y="9293"/>
                        </a:cubicBezTo>
                        <a:cubicBezTo>
                          <a:pt x="7175" y="9293"/>
                          <a:pt x="6061" y="10003"/>
                          <a:pt x="4971" y="10701"/>
                        </a:cubicBezTo>
                        <a:cubicBezTo>
                          <a:pt x="3869" y="11411"/>
                          <a:pt x="2816" y="12073"/>
                          <a:pt x="1715" y="1207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7"/>
                  <p:cNvSpPr/>
                  <p:nvPr/>
                </p:nvSpPr>
                <p:spPr>
                  <a:xfrm>
                    <a:off x="262575" y="279375"/>
                    <a:ext cx="1205750" cy="132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30" h="53103" fill="none" extrusionOk="0">
                        <a:moveTo>
                          <a:pt x="19027" y="37087"/>
                        </a:moveTo>
                        <a:cubicBezTo>
                          <a:pt x="18831" y="38471"/>
                          <a:pt x="18966" y="39903"/>
                          <a:pt x="19480" y="41189"/>
                        </a:cubicBezTo>
                        <a:cubicBezTo>
                          <a:pt x="19529" y="41287"/>
                          <a:pt x="19566" y="41385"/>
                          <a:pt x="19603" y="41483"/>
                        </a:cubicBezTo>
                        <a:cubicBezTo>
                          <a:pt x="19884" y="42144"/>
                          <a:pt x="20252" y="43026"/>
                          <a:pt x="20239" y="44103"/>
                        </a:cubicBezTo>
                        <a:cubicBezTo>
                          <a:pt x="20215" y="44911"/>
                          <a:pt x="20007" y="45597"/>
                          <a:pt x="19786" y="46185"/>
                        </a:cubicBezTo>
                        <a:cubicBezTo>
                          <a:pt x="19199" y="47862"/>
                          <a:pt x="18476" y="49539"/>
                          <a:pt x="17644" y="51119"/>
                        </a:cubicBezTo>
                        <a:cubicBezTo>
                          <a:pt x="17484" y="51462"/>
                          <a:pt x="17080" y="52245"/>
                          <a:pt x="16199" y="52735"/>
                        </a:cubicBezTo>
                        <a:cubicBezTo>
                          <a:pt x="15734" y="52980"/>
                          <a:pt x="15244" y="53102"/>
                          <a:pt x="14730" y="53102"/>
                        </a:cubicBezTo>
                        <a:cubicBezTo>
                          <a:pt x="13836" y="53102"/>
                          <a:pt x="13089" y="52711"/>
                          <a:pt x="12611" y="52441"/>
                        </a:cubicBezTo>
                        <a:cubicBezTo>
                          <a:pt x="11007" y="51486"/>
                          <a:pt x="7677" y="49539"/>
                          <a:pt x="7371" y="45976"/>
                        </a:cubicBezTo>
                        <a:cubicBezTo>
                          <a:pt x="7297" y="45144"/>
                          <a:pt x="7420" y="44372"/>
                          <a:pt x="7530" y="43760"/>
                        </a:cubicBezTo>
                        <a:cubicBezTo>
                          <a:pt x="7579" y="43442"/>
                          <a:pt x="7640" y="43148"/>
                          <a:pt x="7640" y="42903"/>
                        </a:cubicBezTo>
                        <a:cubicBezTo>
                          <a:pt x="7677" y="41740"/>
                          <a:pt x="6967" y="40430"/>
                          <a:pt x="6196" y="39034"/>
                        </a:cubicBezTo>
                        <a:cubicBezTo>
                          <a:pt x="6061" y="38777"/>
                          <a:pt x="5926" y="38532"/>
                          <a:pt x="5779" y="38263"/>
                        </a:cubicBezTo>
                        <a:cubicBezTo>
                          <a:pt x="3686" y="34345"/>
                          <a:pt x="2498" y="30145"/>
                          <a:pt x="1347" y="26068"/>
                        </a:cubicBezTo>
                        <a:cubicBezTo>
                          <a:pt x="747" y="23962"/>
                          <a:pt x="0" y="21329"/>
                          <a:pt x="392" y="18623"/>
                        </a:cubicBezTo>
                        <a:cubicBezTo>
                          <a:pt x="686" y="16566"/>
                          <a:pt x="1604" y="14522"/>
                          <a:pt x="3208" y="12379"/>
                        </a:cubicBezTo>
                        <a:cubicBezTo>
                          <a:pt x="7555" y="6526"/>
                          <a:pt x="13787" y="3637"/>
                          <a:pt x="18244" y="2229"/>
                        </a:cubicBezTo>
                        <a:cubicBezTo>
                          <a:pt x="23031" y="710"/>
                          <a:pt x="28504" y="0"/>
                          <a:pt x="35422" y="0"/>
                        </a:cubicBezTo>
                        <a:lnTo>
                          <a:pt x="35728" y="0"/>
                        </a:lnTo>
                        <a:cubicBezTo>
                          <a:pt x="36377" y="0"/>
                          <a:pt x="37283" y="0"/>
                          <a:pt x="38226" y="270"/>
                        </a:cubicBezTo>
                        <a:cubicBezTo>
                          <a:pt x="39230" y="539"/>
                          <a:pt x="40050" y="1029"/>
                          <a:pt x="40711" y="1445"/>
                        </a:cubicBezTo>
                        <a:cubicBezTo>
                          <a:pt x="42903" y="2780"/>
                          <a:pt x="45621" y="4433"/>
                          <a:pt x="47237" y="7200"/>
                        </a:cubicBezTo>
                        <a:cubicBezTo>
                          <a:pt x="47948" y="8424"/>
                          <a:pt x="48229" y="9624"/>
                          <a:pt x="48058" y="10751"/>
                        </a:cubicBezTo>
                        <a:cubicBezTo>
                          <a:pt x="47654" y="13530"/>
                          <a:pt x="45119" y="14167"/>
                          <a:pt x="44029" y="14436"/>
                        </a:cubicBezTo>
                        <a:lnTo>
                          <a:pt x="43858" y="14485"/>
                        </a:lnTo>
                        <a:cubicBezTo>
                          <a:pt x="42376" y="14864"/>
                          <a:pt x="41226" y="15281"/>
                          <a:pt x="40283" y="15807"/>
                        </a:cubicBezTo>
                        <a:cubicBezTo>
                          <a:pt x="39071" y="16456"/>
                          <a:pt x="38165" y="17374"/>
                          <a:pt x="37822" y="18317"/>
                        </a:cubicBezTo>
                        <a:cubicBezTo>
                          <a:pt x="37712" y="18587"/>
                          <a:pt x="37638" y="18905"/>
                          <a:pt x="37540" y="19260"/>
                        </a:cubicBezTo>
                        <a:cubicBezTo>
                          <a:pt x="37393" y="19872"/>
                          <a:pt x="37185" y="20644"/>
                          <a:pt x="36818" y="21378"/>
                        </a:cubicBezTo>
                        <a:cubicBezTo>
                          <a:pt x="36389" y="22211"/>
                          <a:pt x="35814" y="22909"/>
                          <a:pt x="35336" y="23435"/>
                        </a:cubicBezTo>
                        <a:cubicBezTo>
                          <a:pt x="35091" y="23717"/>
                          <a:pt x="34859" y="23974"/>
                          <a:pt x="34700" y="24219"/>
                        </a:cubicBezTo>
                        <a:cubicBezTo>
                          <a:pt x="33965" y="25260"/>
                          <a:pt x="33744" y="26704"/>
                          <a:pt x="34161" y="27904"/>
                        </a:cubicBezTo>
                        <a:cubicBezTo>
                          <a:pt x="34234" y="28137"/>
                          <a:pt x="34344" y="28382"/>
                          <a:pt x="34455" y="28663"/>
                        </a:cubicBezTo>
                        <a:cubicBezTo>
                          <a:pt x="34920" y="29790"/>
                          <a:pt x="35557" y="31357"/>
                          <a:pt x="35006" y="33108"/>
                        </a:cubicBezTo>
                        <a:cubicBezTo>
                          <a:pt x="34589" y="34418"/>
                          <a:pt x="33598" y="35496"/>
                          <a:pt x="32141" y="36230"/>
                        </a:cubicBezTo>
                        <a:cubicBezTo>
                          <a:pt x="30977" y="36818"/>
                          <a:pt x="29655" y="37136"/>
                          <a:pt x="28296" y="37136"/>
                        </a:cubicBezTo>
                        <a:cubicBezTo>
                          <a:pt x="25602" y="37136"/>
                          <a:pt x="22982" y="35912"/>
                          <a:pt x="21366" y="3390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2" name="Google Shape;122;p7"/>
                <p:cNvSpPr/>
                <p:nvPr/>
              </p:nvSpPr>
              <p:spPr>
                <a:xfrm>
                  <a:off x="-462625" y="1940000"/>
                  <a:ext cx="180502" cy="215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" h="10336" extrusionOk="0">
                      <a:moveTo>
                        <a:pt x="0" y="10336"/>
                      </a:moveTo>
                      <a:cubicBezTo>
                        <a:pt x="283" y="6392"/>
                        <a:pt x="3463" y="-2023"/>
                        <a:pt x="6553" y="44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" name="Google Shape;123;p7"/>
              <p:cNvSpPr/>
              <p:nvPr/>
            </p:nvSpPr>
            <p:spPr>
              <a:xfrm rot="503819">
                <a:off x="6748693" y="-156408"/>
                <a:ext cx="5268076" cy="1632161"/>
              </a:xfrm>
              <a:custGeom>
                <a:avLst/>
                <a:gdLst/>
                <a:ahLst/>
                <a:cxnLst/>
                <a:rect l="l" t="t" r="r" b="b"/>
                <a:pathLst>
                  <a:path w="86976" h="26947" extrusionOk="0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7"/>
              <p:cNvGrpSpPr/>
              <p:nvPr/>
            </p:nvGrpSpPr>
            <p:grpSpPr>
              <a:xfrm>
                <a:off x="6744875" y="2031607"/>
                <a:ext cx="3661651" cy="3748974"/>
                <a:chOff x="6744875" y="2031607"/>
                <a:chExt cx="3661651" cy="3748974"/>
              </a:xfrm>
            </p:grpSpPr>
            <p:grpSp>
              <p:nvGrpSpPr>
                <p:cNvPr id="125" name="Google Shape;125;p7"/>
                <p:cNvGrpSpPr/>
                <p:nvPr/>
              </p:nvGrpSpPr>
              <p:grpSpPr>
                <a:xfrm>
                  <a:off x="7179211" y="4303269"/>
                  <a:ext cx="379812" cy="699459"/>
                  <a:chOff x="5887475" y="4238125"/>
                  <a:chExt cx="87275" cy="160725"/>
                </a:xfrm>
              </p:grpSpPr>
              <p:sp>
                <p:nvSpPr>
                  <p:cNvPr id="126" name="Google Shape;126;p7"/>
                  <p:cNvSpPr/>
                  <p:nvPr/>
                </p:nvSpPr>
                <p:spPr>
                  <a:xfrm>
                    <a:off x="5933700" y="4289550"/>
                    <a:ext cx="31250" cy="2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920" extrusionOk="0">
                        <a:moveTo>
                          <a:pt x="1" y="1"/>
                        </a:moveTo>
                        <a:lnTo>
                          <a:pt x="1" y="919"/>
                        </a:lnTo>
                        <a:lnTo>
                          <a:pt x="1250" y="919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7"/>
                  <p:cNvSpPr/>
                  <p:nvPr/>
                </p:nvSpPr>
                <p:spPr>
                  <a:xfrm>
                    <a:off x="5887475" y="4316200"/>
                    <a:ext cx="29425" cy="2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870" extrusionOk="0">
                        <a:moveTo>
                          <a:pt x="1" y="0"/>
                        </a:moveTo>
                        <a:lnTo>
                          <a:pt x="1" y="869"/>
                        </a:lnTo>
                        <a:lnTo>
                          <a:pt x="1176" y="869"/>
                        </a:lnTo>
                        <a:lnTo>
                          <a:pt x="117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7"/>
                  <p:cNvSpPr/>
                  <p:nvPr/>
                </p:nvSpPr>
                <p:spPr>
                  <a:xfrm>
                    <a:off x="5960025" y="4261700"/>
                    <a:ext cx="147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8" y="429"/>
                        </a:lnTo>
                        <a:lnTo>
                          <a:pt x="5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7"/>
                  <p:cNvSpPr/>
                  <p:nvPr/>
                </p:nvSpPr>
                <p:spPr>
                  <a:xfrm>
                    <a:off x="5902175" y="4388125"/>
                    <a:ext cx="150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7"/>
                  <p:cNvSpPr/>
                  <p:nvPr/>
                </p:nvSpPr>
                <p:spPr>
                  <a:xfrm>
                    <a:off x="5937075" y="4354150"/>
                    <a:ext cx="147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588" y="429"/>
                        </a:lnTo>
                        <a:lnTo>
                          <a:pt x="5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7"/>
                  <p:cNvSpPr/>
                  <p:nvPr/>
                </p:nvSpPr>
                <p:spPr>
                  <a:xfrm>
                    <a:off x="5919325" y="4238125"/>
                    <a:ext cx="150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" name="Google Shape;132;p7"/>
                <p:cNvSpPr/>
                <p:nvPr/>
              </p:nvSpPr>
              <p:spPr>
                <a:xfrm>
                  <a:off x="7930887" y="4351948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" name="Google Shape;133;p7"/>
                <p:cNvGrpSpPr/>
                <p:nvPr/>
              </p:nvGrpSpPr>
              <p:grpSpPr>
                <a:xfrm>
                  <a:off x="7930865" y="2917093"/>
                  <a:ext cx="354625" cy="225150"/>
                  <a:chOff x="7551213" y="1538800"/>
                  <a:chExt cx="369825" cy="234800"/>
                </a:xfrm>
              </p:grpSpPr>
              <p:sp>
                <p:nvSpPr>
                  <p:cNvPr id="134" name="Google Shape;134;p7"/>
                  <p:cNvSpPr/>
                  <p:nvPr/>
                </p:nvSpPr>
                <p:spPr>
                  <a:xfrm>
                    <a:off x="7702799" y="1604296"/>
                    <a:ext cx="71570" cy="53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" h="919" extrusionOk="0">
                        <a:moveTo>
                          <a:pt x="0" y="0"/>
                        </a:moveTo>
                        <a:lnTo>
                          <a:pt x="0" y="919"/>
                        </a:lnTo>
                        <a:lnTo>
                          <a:pt x="1237" y="919"/>
                        </a:lnTo>
                        <a:lnTo>
                          <a:pt x="123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7"/>
                  <p:cNvSpPr/>
                  <p:nvPr/>
                </p:nvSpPr>
                <p:spPr>
                  <a:xfrm>
                    <a:off x="7852997" y="1702078"/>
                    <a:ext cx="68040" cy="50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" h="870" extrusionOk="0">
                        <a:moveTo>
                          <a:pt x="0" y="0"/>
                        </a:moveTo>
                        <a:lnTo>
                          <a:pt x="0" y="869"/>
                        </a:lnTo>
                        <a:lnTo>
                          <a:pt x="1175" y="869"/>
                        </a:lnTo>
                        <a:lnTo>
                          <a:pt x="11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7"/>
                  <p:cNvSpPr/>
                  <p:nvPr/>
                </p:nvSpPr>
                <p:spPr>
                  <a:xfrm>
                    <a:off x="7551213" y="1592907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7"/>
                  <p:cNvSpPr/>
                  <p:nvPr/>
                </p:nvSpPr>
                <p:spPr>
                  <a:xfrm>
                    <a:off x="7774311" y="1748779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7"/>
                  <p:cNvSpPr/>
                  <p:nvPr/>
                </p:nvSpPr>
                <p:spPr>
                  <a:xfrm>
                    <a:off x="7585927" y="1704806"/>
                    <a:ext cx="34772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139;p7"/>
                  <p:cNvSpPr/>
                  <p:nvPr/>
                </p:nvSpPr>
                <p:spPr>
                  <a:xfrm>
                    <a:off x="7853346" y="1538800"/>
                    <a:ext cx="34078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9" y="429"/>
                        </a:lnTo>
                        <a:lnTo>
                          <a:pt x="58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0" name="Google Shape;140;p7"/>
                <p:cNvSpPr/>
                <p:nvPr/>
              </p:nvSpPr>
              <p:spPr>
                <a:xfrm>
                  <a:off x="7513195" y="2994801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" name="Google Shape;141;p7"/>
                <p:cNvGrpSpPr/>
                <p:nvPr/>
              </p:nvGrpSpPr>
              <p:grpSpPr>
                <a:xfrm>
                  <a:off x="6744875" y="2574912"/>
                  <a:ext cx="3661651" cy="3205669"/>
                  <a:chOff x="1057550" y="3474725"/>
                  <a:chExt cx="1831100" cy="1603075"/>
                </a:xfrm>
              </p:grpSpPr>
              <p:sp>
                <p:nvSpPr>
                  <p:cNvPr id="142" name="Google Shape;142;p7"/>
                  <p:cNvSpPr/>
                  <p:nvPr/>
                </p:nvSpPr>
                <p:spPr>
                  <a:xfrm>
                    <a:off x="1057550" y="3474725"/>
                    <a:ext cx="1831100" cy="160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44" h="64123" fill="none" extrusionOk="0">
                        <a:moveTo>
                          <a:pt x="38152" y="64122"/>
                        </a:moveTo>
                        <a:cubicBezTo>
                          <a:pt x="36940" y="64122"/>
                          <a:pt x="35655" y="63987"/>
                          <a:pt x="34320" y="63816"/>
                        </a:cubicBezTo>
                        <a:lnTo>
                          <a:pt x="16285" y="61526"/>
                        </a:lnTo>
                        <a:cubicBezTo>
                          <a:pt x="13371" y="61159"/>
                          <a:pt x="10040" y="60730"/>
                          <a:pt x="7322" y="59114"/>
                        </a:cubicBezTo>
                        <a:cubicBezTo>
                          <a:pt x="1065" y="55368"/>
                          <a:pt x="208" y="46944"/>
                          <a:pt x="123" y="43479"/>
                        </a:cubicBezTo>
                        <a:cubicBezTo>
                          <a:pt x="0" y="38336"/>
                          <a:pt x="906" y="33071"/>
                          <a:pt x="2731" y="28260"/>
                        </a:cubicBezTo>
                        <a:cubicBezTo>
                          <a:pt x="3233" y="26937"/>
                          <a:pt x="3722" y="25884"/>
                          <a:pt x="4518" y="25039"/>
                        </a:cubicBezTo>
                        <a:cubicBezTo>
                          <a:pt x="5694" y="23803"/>
                          <a:pt x="7371" y="23215"/>
                          <a:pt x="9097" y="22701"/>
                        </a:cubicBezTo>
                        <a:lnTo>
                          <a:pt x="9244" y="22652"/>
                        </a:lnTo>
                        <a:cubicBezTo>
                          <a:pt x="10836" y="22174"/>
                          <a:pt x="12513" y="21672"/>
                          <a:pt x="13750" y="20570"/>
                        </a:cubicBezTo>
                        <a:cubicBezTo>
                          <a:pt x="14975" y="19481"/>
                          <a:pt x="15721" y="17485"/>
                          <a:pt x="14852" y="16016"/>
                        </a:cubicBezTo>
                        <a:cubicBezTo>
                          <a:pt x="14619" y="15624"/>
                          <a:pt x="14301" y="15305"/>
                          <a:pt x="13995" y="14999"/>
                        </a:cubicBezTo>
                        <a:cubicBezTo>
                          <a:pt x="13836" y="14852"/>
                          <a:pt x="13677" y="14681"/>
                          <a:pt x="13517" y="14510"/>
                        </a:cubicBezTo>
                        <a:cubicBezTo>
                          <a:pt x="11252" y="11938"/>
                          <a:pt x="11742" y="8094"/>
                          <a:pt x="12599" y="4323"/>
                        </a:cubicBezTo>
                        <a:cubicBezTo>
                          <a:pt x="12771" y="3588"/>
                          <a:pt x="13003" y="2559"/>
                          <a:pt x="13701" y="1959"/>
                        </a:cubicBezTo>
                        <a:cubicBezTo>
                          <a:pt x="14840" y="992"/>
                          <a:pt x="16578" y="1470"/>
                          <a:pt x="17815" y="2253"/>
                        </a:cubicBezTo>
                        <a:cubicBezTo>
                          <a:pt x="18097" y="2425"/>
                          <a:pt x="18366" y="2608"/>
                          <a:pt x="18648" y="2792"/>
                        </a:cubicBezTo>
                        <a:cubicBezTo>
                          <a:pt x="19578" y="3417"/>
                          <a:pt x="20533" y="4078"/>
                          <a:pt x="21647" y="4163"/>
                        </a:cubicBezTo>
                        <a:cubicBezTo>
                          <a:pt x="21954" y="4200"/>
                          <a:pt x="22284" y="4163"/>
                          <a:pt x="22590" y="4151"/>
                        </a:cubicBezTo>
                        <a:cubicBezTo>
                          <a:pt x="23080" y="4114"/>
                          <a:pt x="23607" y="4090"/>
                          <a:pt x="24084" y="4225"/>
                        </a:cubicBezTo>
                        <a:cubicBezTo>
                          <a:pt x="24598" y="4384"/>
                          <a:pt x="25027" y="4727"/>
                          <a:pt x="25443" y="5069"/>
                        </a:cubicBezTo>
                        <a:cubicBezTo>
                          <a:pt x="25676" y="5253"/>
                          <a:pt x="25896" y="5437"/>
                          <a:pt x="26141" y="5584"/>
                        </a:cubicBezTo>
                        <a:cubicBezTo>
                          <a:pt x="28039" y="6796"/>
                          <a:pt x="30549" y="6061"/>
                          <a:pt x="32263" y="5400"/>
                        </a:cubicBezTo>
                        <a:cubicBezTo>
                          <a:pt x="34491" y="4543"/>
                          <a:pt x="36659" y="3490"/>
                          <a:pt x="38691" y="2253"/>
                        </a:cubicBezTo>
                        <a:lnTo>
                          <a:pt x="38973" y="2082"/>
                        </a:lnTo>
                        <a:cubicBezTo>
                          <a:pt x="40038" y="1421"/>
                          <a:pt x="41140" y="747"/>
                          <a:pt x="42401" y="649"/>
                        </a:cubicBezTo>
                        <a:cubicBezTo>
                          <a:pt x="43099" y="588"/>
                          <a:pt x="43797" y="711"/>
                          <a:pt x="44483" y="833"/>
                        </a:cubicBezTo>
                        <a:cubicBezTo>
                          <a:pt x="44923" y="907"/>
                          <a:pt x="45389" y="992"/>
                          <a:pt x="45829" y="1017"/>
                        </a:cubicBezTo>
                        <a:lnTo>
                          <a:pt x="45829" y="1017"/>
                        </a:lnTo>
                        <a:cubicBezTo>
                          <a:pt x="46307" y="1041"/>
                          <a:pt x="46870" y="809"/>
                          <a:pt x="47421" y="600"/>
                        </a:cubicBezTo>
                        <a:cubicBezTo>
                          <a:pt x="48156" y="307"/>
                          <a:pt x="48915" y="0"/>
                          <a:pt x="49503" y="319"/>
                        </a:cubicBezTo>
                        <a:cubicBezTo>
                          <a:pt x="51033" y="1139"/>
                          <a:pt x="50127" y="3404"/>
                          <a:pt x="49637" y="4629"/>
                        </a:cubicBezTo>
                        <a:lnTo>
                          <a:pt x="49552" y="4849"/>
                        </a:lnTo>
                        <a:cubicBezTo>
                          <a:pt x="48829" y="6686"/>
                          <a:pt x="48462" y="8694"/>
                          <a:pt x="48486" y="10665"/>
                        </a:cubicBezTo>
                        <a:cubicBezTo>
                          <a:pt x="48511" y="11179"/>
                          <a:pt x="48548" y="11693"/>
                          <a:pt x="48854" y="12061"/>
                        </a:cubicBezTo>
                        <a:cubicBezTo>
                          <a:pt x="49184" y="12428"/>
                          <a:pt x="49698" y="12551"/>
                          <a:pt x="50200" y="12624"/>
                        </a:cubicBezTo>
                        <a:cubicBezTo>
                          <a:pt x="50666" y="12710"/>
                          <a:pt x="51143" y="12746"/>
                          <a:pt x="51584" y="12795"/>
                        </a:cubicBezTo>
                        <a:cubicBezTo>
                          <a:pt x="53188" y="12979"/>
                          <a:pt x="54853" y="13163"/>
                          <a:pt x="56176" y="14093"/>
                        </a:cubicBezTo>
                        <a:cubicBezTo>
                          <a:pt x="57045" y="14705"/>
                          <a:pt x="57694" y="15611"/>
                          <a:pt x="58318" y="16469"/>
                        </a:cubicBezTo>
                        <a:cubicBezTo>
                          <a:pt x="59139" y="17620"/>
                          <a:pt x="59934" y="18709"/>
                          <a:pt x="61196" y="19199"/>
                        </a:cubicBezTo>
                        <a:cubicBezTo>
                          <a:pt x="61771" y="19419"/>
                          <a:pt x="62469" y="19530"/>
                          <a:pt x="63118" y="19628"/>
                        </a:cubicBezTo>
                        <a:cubicBezTo>
                          <a:pt x="64452" y="19823"/>
                          <a:pt x="65714" y="20007"/>
                          <a:pt x="66228" y="21158"/>
                        </a:cubicBezTo>
                        <a:cubicBezTo>
                          <a:pt x="66460" y="21660"/>
                          <a:pt x="66460" y="22235"/>
                          <a:pt x="66448" y="22750"/>
                        </a:cubicBezTo>
                        <a:cubicBezTo>
                          <a:pt x="66424" y="23558"/>
                          <a:pt x="66265" y="24427"/>
                          <a:pt x="66105" y="25272"/>
                        </a:cubicBezTo>
                        <a:cubicBezTo>
                          <a:pt x="65787" y="26937"/>
                          <a:pt x="65444" y="28664"/>
                          <a:pt x="66363" y="29937"/>
                        </a:cubicBezTo>
                        <a:cubicBezTo>
                          <a:pt x="66938" y="30721"/>
                          <a:pt x="67881" y="30990"/>
                          <a:pt x="68897" y="31296"/>
                        </a:cubicBezTo>
                        <a:cubicBezTo>
                          <a:pt x="69766" y="31565"/>
                          <a:pt x="70685" y="31822"/>
                          <a:pt x="71309" y="32459"/>
                        </a:cubicBezTo>
                        <a:cubicBezTo>
                          <a:pt x="72607" y="33782"/>
                          <a:pt x="73244" y="36071"/>
                          <a:pt x="72044" y="37626"/>
                        </a:cubicBezTo>
                        <a:cubicBezTo>
                          <a:pt x="71591" y="38214"/>
                          <a:pt x="70930" y="38606"/>
                          <a:pt x="70305" y="38985"/>
                        </a:cubicBezTo>
                        <a:lnTo>
                          <a:pt x="70256" y="39010"/>
                        </a:lnTo>
                        <a:cubicBezTo>
                          <a:pt x="67342" y="40761"/>
                          <a:pt x="64085" y="42964"/>
                          <a:pt x="61979" y="46136"/>
                        </a:cubicBezTo>
                        <a:cubicBezTo>
                          <a:pt x="61257" y="47213"/>
                          <a:pt x="60657" y="48425"/>
                          <a:pt x="60081" y="49601"/>
                        </a:cubicBezTo>
                        <a:cubicBezTo>
                          <a:pt x="59053" y="51682"/>
                          <a:pt x="58000" y="53825"/>
                          <a:pt x="56188" y="55331"/>
                        </a:cubicBezTo>
                        <a:cubicBezTo>
                          <a:pt x="54731" y="56543"/>
                          <a:pt x="52919" y="57192"/>
                          <a:pt x="51155" y="57841"/>
                        </a:cubicBezTo>
                        <a:cubicBezTo>
                          <a:pt x="49613" y="58404"/>
                          <a:pt x="48021" y="58992"/>
                          <a:pt x="46674" y="59922"/>
                        </a:cubicBezTo>
                        <a:cubicBezTo>
                          <a:pt x="46086" y="60339"/>
                          <a:pt x="45548" y="60804"/>
                          <a:pt x="45021" y="61269"/>
                        </a:cubicBezTo>
                        <a:cubicBezTo>
                          <a:pt x="44287" y="61906"/>
                          <a:pt x="43515" y="62579"/>
                          <a:pt x="42646" y="63069"/>
                        </a:cubicBezTo>
                        <a:cubicBezTo>
                          <a:pt x="41287" y="63865"/>
                          <a:pt x="39769" y="64122"/>
                          <a:pt x="38152" y="6412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1142950" y="3575725"/>
                    <a:ext cx="1648975" cy="141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59" h="56679" fill="none" extrusionOk="0">
                        <a:moveTo>
                          <a:pt x="34700" y="56678"/>
                        </a:moveTo>
                        <a:lnTo>
                          <a:pt x="34700" y="56678"/>
                        </a:lnTo>
                        <a:cubicBezTo>
                          <a:pt x="33647" y="56678"/>
                          <a:pt x="32496" y="56531"/>
                          <a:pt x="31333" y="56397"/>
                        </a:cubicBezTo>
                        <a:lnTo>
                          <a:pt x="13297" y="54107"/>
                        </a:lnTo>
                        <a:cubicBezTo>
                          <a:pt x="10579" y="53752"/>
                          <a:pt x="7763" y="53397"/>
                          <a:pt x="5645" y="52148"/>
                        </a:cubicBezTo>
                        <a:cubicBezTo>
                          <a:pt x="845" y="49283"/>
                          <a:pt x="172" y="42255"/>
                          <a:pt x="110" y="39365"/>
                        </a:cubicBezTo>
                        <a:cubicBezTo>
                          <a:pt x="0" y="34651"/>
                          <a:pt x="833" y="29827"/>
                          <a:pt x="2486" y="25407"/>
                        </a:cubicBezTo>
                        <a:cubicBezTo>
                          <a:pt x="2792" y="24599"/>
                          <a:pt x="3122" y="23791"/>
                          <a:pt x="3551" y="23326"/>
                        </a:cubicBezTo>
                        <a:cubicBezTo>
                          <a:pt x="4163" y="22689"/>
                          <a:pt x="5424" y="22273"/>
                          <a:pt x="6649" y="21905"/>
                        </a:cubicBezTo>
                        <a:lnTo>
                          <a:pt x="6796" y="21856"/>
                        </a:lnTo>
                        <a:cubicBezTo>
                          <a:pt x="8571" y="21318"/>
                          <a:pt x="10763" y="20669"/>
                          <a:pt x="12563" y="19077"/>
                        </a:cubicBezTo>
                        <a:cubicBezTo>
                          <a:pt x="14864" y="17032"/>
                          <a:pt x="16199" y="13347"/>
                          <a:pt x="14326" y="10225"/>
                        </a:cubicBezTo>
                        <a:cubicBezTo>
                          <a:pt x="13885" y="9490"/>
                          <a:pt x="13346" y="8951"/>
                          <a:pt x="12967" y="8559"/>
                        </a:cubicBezTo>
                        <a:lnTo>
                          <a:pt x="12636" y="8217"/>
                        </a:lnTo>
                        <a:cubicBezTo>
                          <a:pt x="11754" y="7225"/>
                          <a:pt x="10750" y="4605"/>
                          <a:pt x="11142" y="2768"/>
                        </a:cubicBezTo>
                        <a:cubicBezTo>
                          <a:pt x="11326" y="1936"/>
                          <a:pt x="11791" y="1348"/>
                          <a:pt x="12489" y="1042"/>
                        </a:cubicBezTo>
                        <a:cubicBezTo>
                          <a:pt x="12526" y="1029"/>
                          <a:pt x="12550" y="1054"/>
                          <a:pt x="12587" y="1078"/>
                        </a:cubicBezTo>
                        <a:lnTo>
                          <a:pt x="12599" y="1091"/>
                        </a:lnTo>
                        <a:cubicBezTo>
                          <a:pt x="12820" y="1225"/>
                          <a:pt x="13065" y="1385"/>
                          <a:pt x="13309" y="1544"/>
                        </a:cubicBezTo>
                        <a:cubicBezTo>
                          <a:pt x="14424" y="2303"/>
                          <a:pt x="15942" y="3344"/>
                          <a:pt x="17925" y="3490"/>
                        </a:cubicBezTo>
                        <a:cubicBezTo>
                          <a:pt x="18121" y="3503"/>
                          <a:pt x="18305" y="3527"/>
                          <a:pt x="18525" y="3527"/>
                        </a:cubicBezTo>
                        <a:cubicBezTo>
                          <a:pt x="18844" y="3527"/>
                          <a:pt x="19125" y="3503"/>
                          <a:pt x="19370" y="3490"/>
                        </a:cubicBezTo>
                        <a:cubicBezTo>
                          <a:pt x="19395" y="3490"/>
                          <a:pt x="19431" y="3490"/>
                          <a:pt x="19456" y="3478"/>
                        </a:cubicBezTo>
                        <a:cubicBezTo>
                          <a:pt x="19517" y="3466"/>
                          <a:pt x="19578" y="3466"/>
                          <a:pt x="19640" y="3478"/>
                        </a:cubicBezTo>
                        <a:cubicBezTo>
                          <a:pt x="19713" y="3490"/>
                          <a:pt x="19762" y="3552"/>
                          <a:pt x="19811" y="3601"/>
                        </a:cubicBezTo>
                        <a:lnTo>
                          <a:pt x="19872" y="3662"/>
                        </a:lnTo>
                        <a:cubicBezTo>
                          <a:pt x="20142" y="3870"/>
                          <a:pt x="20484" y="4152"/>
                          <a:pt x="20901" y="4409"/>
                        </a:cubicBezTo>
                        <a:cubicBezTo>
                          <a:pt x="22125" y="5192"/>
                          <a:pt x="23545" y="5584"/>
                          <a:pt x="25125" y="5584"/>
                        </a:cubicBezTo>
                        <a:cubicBezTo>
                          <a:pt x="26606" y="5584"/>
                          <a:pt x="28186" y="5254"/>
                          <a:pt x="30059" y="4531"/>
                        </a:cubicBezTo>
                        <a:cubicBezTo>
                          <a:pt x="32496" y="3601"/>
                          <a:pt x="34834" y="2450"/>
                          <a:pt x="37038" y="1115"/>
                        </a:cubicBezTo>
                        <a:lnTo>
                          <a:pt x="37320" y="956"/>
                        </a:lnTo>
                        <a:cubicBezTo>
                          <a:pt x="38018" y="527"/>
                          <a:pt x="38814" y="38"/>
                          <a:pt x="39267" y="1"/>
                        </a:cubicBezTo>
                        <a:lnTo>
                          <a:pt x="39352" y="1"/>
                        </a:lnTo>
                        <a:cubicBezTo>
                          <a:pt x="39634" y="1"/>
                          <a:pt x="40026" y="74"/>
                          <a:pt x="40454" y="160"/>
                        </a:cubicBezTo>
                        <a:cubicBezTo>
                          <a:pt x="40956" y="246"/>
                          <a:pt x="41544" y="356"/>
                          <a:pt x="42181" y="381"/>
                        </a:cubicBezTo>
                        <a:cubicBezTo>
                          <a:pt x="42291" y="381"/>
                          <a:pt x="42401" y="405"/>
                          <a:pt x="42511" y="405"/>
                        </a:cubicBezTo>
                        <a:lnTo>
                          <a:pt x="42536" y="405"/>
                        </a:lnTo>
                        <a:cubicBezTo>
                          <a:pt x="42573" y="381"/>
                          <a:pt x="42609" y="381"/>
                          <a:pt x="42646" y="417"/>
                        </a:cubicBezTo>
                        <a:cubicBezTo>
                          <a:pt x="43405" y="1458"/>
                          <a:pt x="42903" y="2731"/>
                          <a:pt x="42352" y="4090"/>
                        </a:cubicBezTo>
                        <a:cubicBezTo>
                          <a:pt x="41997" y="4960"/>
                          <a:pt x="41630" y="5878"/>
                          <a:pt x="41654" y="6723"/>
                        </a:cubicBezTo>
                        <a:cubicBezTo>
                          <a:pt x="41666" y="7335"/>
                          <a:pt x="41679" y="8939"/>
                          <a:pt x="42842" y="10274"/>
                        </a:cubicBezTo>
                        <a:cubicBezTo>
                          <a:pt x="44017" y="11633"/>
                          <a:pt x="45646" y="11890"/>
                          <a:pt x="46258" y="11988"/>
                        </a:cubicBezTo>
                        <a:cubicBezTo>
                          <a:pt x="46772" y="12061"/>
                          <a:pt x="47286" y="12122"/>
                          <a:pt x="47776" y="12184"/>
                        </a:cubicBezTo>
                        <a:cubicBezTo>
                          <a:pt x="49013" y="12318"/>
                          <a:pt x="50176" y="12465"/>
                          <a:pt x="50788" y="12894"/>
                        </a:cubicBezTo>
                        <a:cubicBezTo>
                          <a:pt x="51205" y="13175"/>
                          <a:pt x="51658" y="13824"/>
                          <a:pt x="52147" y="14498"/>
                        </a:cubicBezTo>
                        <a:cubicBezTo>
                          <a:pt x="53127" y="15845"/>
                          <a:pt x="54351" y="17522"/>
                          <a:pt x="56531" y="18379"/>
                        </a:cubicBezTo>
                        <a:cubicBezTo>
                          <a:pt x="57461" y="18746"/>
                          <a:pt x="58428" y="18906"/>
                          <a:pt x="59188" y="19016"/>
                        </a:cubicBezTo>
                        <a:lnTo>
                          <a:pt x="59200" y="19016"/>
                        </a:lnTo>
                        <a:lnTo>
                          <a:pt x="59322" y="19016"/>
                        </a:lnTo>
                        <a:cubicBezTo>
                          <a:pt x="59432" y="19016"/>
                          <a:pt x="59543" y="18991"/>
                          <a:pt x="59616" y="19089"/>
                        </a:cubicBezTo>
                        <a:cubicBezTo>
                          <a:pt x="59812" y="19334"/>
                          <a:pt x="59677" y="19701"/>
                          <a:pt x="59543" y="20093"/>
                        </a:cubicBezTo>
                        <a:cubicBezTo>
                          <a:pt x="59481" y="20277"/>
                          <a:pt x="59408" y="20461"/>
                          <a:pt x="59371" y="20644"/>
                        </a:cubicBezTo>
                        <a:cubicBezTo>
                          <a:pt x="58979" y="22689"/>
                          <a:pt x="58428" y="25481"/>
                          <a:pt x="60216" y="27966"/>
                        </a:cubicBezTo>
                        <a:cubicBezTo>
                          <a:pt x="61465" y="29693"/>
                          <a:pt x="63326" y="30244"/>
                          <a:pt x="64550" y="30599"/>
                        </a:cubicBezTo>
                        <a:cubicBezTo>
                          <a:pt x="64624" y="30611"/>
                          <a:pt x="64710" y="30648"/>
                          <a:pt x="64808" y="30672"/>
                        </a:cubicBezTo>
                        <a:cubicBezTo>
                          <a:pt x="65101" y="30746"/>
                          <a:pt x="65420" y="30843"/>
                          <a:pt x="65554" y="30929"/>
                        </a:cubicBezTo>
                        <a:cubicBezTo>
                          <a:pt x="65799" y="31113"/>
                          <a:pt x="65959" y="31468"/>
                          <a:pt x="65897" y="31639"/>
                        </a:cubicBezTo>
                        <a:cubicBezTo>
                          <a:pt x="65836" y="31786"/>
                          <a:pt x="65616" y="31884"/>
                          <a:pt x="65408" y="31994"/>
                        </a:cubicBezTo>
                        <a:cubicBezTo>
                          <a:pt x="65310" y="32031"/>
                          <a:pt x="65236" y="32068"/>
                          <a:pt x="65175" y="32117"/>
                        </a:cubicBezTo>
                        <a:lnTo>
                          <a:pt x="65126" y="32141"/>
                        </a:lnTo>
                        <a:cubicBezTo>
                          <a:pt x="61894" y="34076"/>
                          <a:pt x="58245" y="36549"/>
                          <a:pt x="55759" y="40284"/>
                        </a:cubicBezTo>
                        <a:cubicBezTo>
                          <a:pt x="54914" y="41557"/>
                          <a:pt x="54266" y="42867"/>
                          <a:pt x="53653" y="44140"/>
                        </a:cubicBezTo>
                        <a:cubicBezTo>
                          <a:pt x="52698" y="46050"/>
                          <a:pt x="51890" y="47728"/>
                          <a:pt x="50654" y="48744"/>
                        </a:cubicBezTo>
                        <a:cubicBezTo>
                          <a:pt x="49637" y="49577"/>
                          <a:pt x="48168" y="50115"/>
                          <a:pt x="46625" y="50679"/>
                        </a:cubicBezTo>
                        <a:cubicBezTo>
                          <a:pt x="44960" y="51291"/>
                          <a:pt x="43075" y="51977"/>
                          <a:pt x="41360" y="53176"/>
                        </a:cubicBezTo>
                        <a:cubicBezTo>
                          <a:pt x="40626" y="53691"/>
                          <a:pt x="39977" y="54254"/>
                          <a:pt x="39414" y="54768"/>
                        </a:cubicBezTo>
                        <a:cubicBezTo>
                          <a:pt x="38789" y="55319"/>
                          <a:pt x="38201" y="55833"/>
                          <a:pt x="37650" y="56140"/>
                        </a:cubicBezTo>
                        <a:cubicBezTo>
                          <a:pt x="36879" y="56495"/>
                          <a:pt x="35961" y="56678"/>
                          <a:pt x="34700" y="5667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1227425" y="3650125"/>
                    <a:ext cx="1399200" cy="12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68" h="50336" fill="none" extrusionOk="0">
                        <a:moveTo>
                          <a:pt x="31321" y="50335"/>
                        </a:moveTo>
                        <a:cubicBezTo>
                          <a:pt x="30451" y="50335"/>
                          <a:pt x="29435" y="50213"/>
                          <a:pt x="28382" y="50066"/>
                        </a:cubicBezTo>
                        <a:lnTo>
                          <a:pt x="10359" y="47776"/>
                        </a:lnTo>
                        <a:cubicBezTo>
                          <a:pt x="7959" y="47470"/>
                          <a:pt x="5510" y="47164"/>
                          <a:pt x="4004" y="46258"/>
                        </a:cubicBezTo>
                        <a:cubicBezTo>
                          <a:pt x="539" y="44189"/>
                          <a:pt x="147" y="38116"/>
                          <a:pt x="98" y="36291"/>
                        </a:cubicBezTo>
                        <a:cubicBezTo>
                          <a:pt x="1" y="32006"/>
                          <a:pt x="735" y="27623"/>
                          <a:pt x="2253" y="23607"/>
                        </a:cubicBezTo>
                        <a:cubicBezTo>
                          <a:pt x="2302" y="23472"/>
                          <a:pt x="2351" y="23349"/>
                          <a:pt x="2400" y="23239"/>
                        </a:cubicBezTo>
                        <a:cubicBezTo>
                          <a:pt x="2486" y="22970"/>
                          <a:pt x="2547" y="22798"/>
                          <a:pt x="2645" y="22701"/>
                        </a:cubicBezTo>
                        <a:cubicBezTo>
                          <a:pt x="2804" y="22541"/>
                          <a:pt x="3172" y="22443"/>
                          <a:pt x="3661" y="22309"/>
                        </a:cubicBezTo>
                        <a:cubicBezTo>
                          <a:pt x="3845" y="22260"/>
                          <a:pt x="4053" y="22199"/>
                          <a:pt x="4261" y="22137"/>
                        </a:cubicBezTo>
                        <a:lnTo>
                          <a:pt x="4408" y="22101"/>
                        </a:lnTo>
                        <a:cubicBezTo>
                          <a:pt x="6392" y="21501"/>
                          <a:pt x="9098" y="20680"/>
                          <a:pt x="11461" y="18611"/>
                        </a:cubicBezTo>
                        <a:cubicBezTo>
                          <a:pt x="14791" y="15648"/>
                          <a:pt x="16677" y="10199"/>
                          <a:pt x="13861" y="5510"/>
                        </a:cubicBezTo>
                        <a:cubicBezTo>
                          <a:pt x="13653" y="5167"/>
                          <a:pt x="13322" y="4873"/>
                          <a:pt x="13016" y="4616"/>
                        </a:cubicBezTo>
                        <a:cubicBezTo>
                          <a:pt x="12575" y="4237"/>
                          <a:pt x="12171" y="3894"/>
                          <a:pt x="12379" y="3563"/>
                        </a:cubicBezTo>
                        <a:cubicBezTo>
                          <a:pt x="12587" y="3208"/>
                          <a:pt x="13016" y="3404"/>
                          <a:pt x="13493" y="3624"/>
                        </a:cubicBezTo>
                        <a:cubicBezTo>
                          <a:pt x="13763" y="3747"/>
                          <a:pt x="14044" y="3869"/>
                          <a:pt x="14302" y="3894"/>
                        </a:cubicBezTo>
                        <a:cubicBezTo>
                          <a:pt x="14595" y="3931"/>
                          <a:pt x="14865" y="3931"/>
                          <a:pt x="15171" y="3931"/>
                        </a:cubicBezTo>
                        <a:lnTo>
                          <a:pt x="15195" y="3931"/>
                        </a:lnTo>
                        <a:cubicBezTo>
                          <a:pt x="15318" y="3980"/>
                          <a:pt x="15416" y="4053"/>
                          <a:pt x="15538" y="4139"/>
                        </a:cubicBezTo>
                        <a:cubicBezTo>
                          <a:pt x="15599" y="4188"/>
                          <a:pt x="15685" y="4249"/>
                          <a:pt x="15746" y="4298"/>
                        </a:cubicBezTo>
                        <a:cubicBezTo>
                          <a:pt x="17522" y="5424"/>
                          <a:pt x="19542" y="6000"/>
                          <a:pt x="21770" y="6000"/>
                        </a:cubicBezTo>
                        <a:cubicBezTo>
                          <a:pt x="23680" y="6000"/>
                          <a:pt x="25627" y="5596"/>
                          <a:pt x="27905" y="4726"/>
                        </a:cubicBezTo>
                        <a:cubicBezTo>
                          <a:pt x="28860" y="4359"/>
                          <a:pt x="29839" y="3526"/>
                          <a:pt x="30782" y="2731"/>
                        </a:cubicBezTo>
                        <a:cubicBezTo>
                          <a:pt x="32459" y="1323"/>
                          <a:pt x="34014" y="0"/>
                          <a:pt x="35398" y="1102"/>
                        </a:cubicBezTo>
                        <a:cubicBezTo>
                          <a:pt x="35802" y="1421"/>
                          <a:pt x="35557" y="1984"/>
                          <a:pt x="35300" y="2571"/>
                        </a:cubicBezTo>
                        <a:cubicBezTo>
                          <a:pt x="35116" y="2976"/>
                          <a:pt x="34933" y="3404"/>
                          <a:pt x="34933" y="3808"/>
                        </a:cubicBezTo>
                        <a:cubicBezTo>
                          <a:pt x="34945" y="4665"/>
                          <a:pt x="34982" y="7236"/>
                          <a:pt x="36941" y="9514"/>
                        </a:cubicBezTo>
                        <a:cubicBezTo>
                          <a:pt x="38924" y="11828"/>
                          <a:pt x="41532" y="12220"/>
                          <a:pt x="42389" y="12342"/>
                        </a:cubicBezTo>
                        <a:cubicBezTo>
                          <a:pt x="42989" y="12440"/>
                          <a:pt x="43552" y="12501"/>
                          <a:pt x="44042" y="12563"/>
                        </a:cubicBezTo>
                        <a:cubicBezTo>
                          <a:pt x="44177" y="12575"/>
                          <a:pt x="44336" y="12575"/>
                          <a:pt x="44483" y="12587"/>
                        </a:cubicBezTo>
                        <a:cubicBezTo>
                          <a:pt x="44862" y="12612"/>
                          <a:pt x="45279" y="12624"/>
                          <a:pt x="45511" y="12758"/>
                        </a:cubicBezTo>
                        <a:cubicBezTo>
                          <a:pt x="45683" y="12869"/>
                          <a:pt x="45805" y="13065"/>
                          <a:pt x="45903" y="13260"/>
                        </a:cubicBezTo>
                        <a:cubicBezTo>
                          <a:pt x="45952" y="13358"/>
                          <a:pt x="46001" y="13432"/>
                          <a:pt x="46062" y="13493"/>
                        </a:cubicBezTo>
                        <a:cubicBezTo>
                          <a:pt x="47164" y="15011"/>
                          <a:pt x="48830" y="17301"/>
                          <a:pt x="51927" y="18525"/>
                        </a:cubicBezTo>
                        <a:cubicBezTo>
                          <a:pt x="51964" y="18550"/>
                          <a:pt x="52025" y="18562"/>
                          <a:pt x="52086" y="18562"/>
                        </a:cubicBezTo>
                        <a:cubicBezTo>
                          <a:pt x="52197" y="18574"/>
                          <a:pt x="52319" y="18611"/>
                          <a:pt x="52380" y="18697"/>
                        </a:cubicBezTo>
                        <a:cubicBezTo>
                          <a:pt x="52919" y="19566"/>
                          <a:pt x="52919" y="20717"/>
                          <a:pt x="52919" y="21929"/>
                        </a:cubicBezTo>
                        <a:cubicBezTo>
                          <a:pt x="52919" y="23521"/>
                          <a:pt x="52919" y="25308"/>
                          <a:pt x="54094" y="26937"/>
                        </a:cubicBezTo>
                        <a:cubicBezTo>
                          <a:pt x="54327" y="27255"/>
                          <a:pt x="54682" y="27488"/>
                          <a:pt x="55013" y="27733"/>
                        </a:cubicBezTo>
                        <a:cubicBezTo>
                          <a:pt x="55503" y="28063"/>
                          <a:pt x="55968" y="28369"/>
                          <a:pt x="55968" y="28871"/>
                        </a:cubicBezTo>
                        <a:cubicBezTo>
                          <a:pt x="55943" y="30561"/>
                          <a:pt x="54401" y="31590"/>
                          <a:pt x="52748" y="32667"/>
                        </a:cubicBezTo>
                        <a:cubicBezTo>
                          <a:pt x="51560" y="33463"/>
                          <a:pt x="50299" y="34283"/>
                          <a:pt x="49552" y="35410"/>
                        </a:cubicBezTo>
                        <a:cubicBezTo>
                          <a:pt x="48585" y="36867"/>
                          <a:pt x="47850" y="38348"/>
                          <a:pt x="47213" y="39646"/>
                        </a:cubicBezTo>
                        <a:cubicBezTo>
                          <a:pt x="46479" y="41164"/>
                          <a:pt x="45769" y="42572"/>
                          <a:pt x="45083" y="43136"/>
                        </a:cubicBezTo>
                        <a:cubicBezTo>
                          <a:pt x="44532" y="43601"/>
                          <a:pt x="43271" y="44054"/>
                          <a:pt x="42046" y="44507"/>
                        </a:cubicBezTo>
                        <a:cubicBezTo>
                          <a:pt x="40271" y="45144"/>
                          <a:pt x="38067" y="45952"/>
                          <a:pt x="36010" y="47409"/>
                        </a:cubicBezTo>
                        <a:cubicBezTo>
                          <a:pt x="35116" y="48033"/>
                          <a:pt x="34369" y="48694"/>
                          <a:pt x="33757" y="49233"/>
                        </a:cubicBezTo>
                        <a:cubicBezTo>
                          <a:pt x="33390" y="49564"/>
                          <a:pt x="32827" y="50054"/>
                          <a:pt x="32606" y="50176"/>
                        </a:cubicBezTo>
                        <a:cubicBezTo>
                          <a:pt x="32557" y="50200"/>
                          <a:pt x="32276" y="50335"/>
                          <a:pt x="31321" y="503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1302725" y="3801025"/>
                    <a:ext cx="1217375" cy="102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95" h="41006" fill="none" extrusionOk="0">
                        <a:moveTo>
                          <a:pt x="27696" y="41006"/>
                        </a:moveTo>
                        <a:cubicBezTo>
                          <a:pt x="27366" y="41006"/>
                          <a:pt x="26999" y="40932"/>
                          <a:pt x="26594" y="40859"/>
                        </a:cubicBezTo>
                        <a:cubicBezTo>
                          <a:pt x="26337" y="40785"/>
                          <a:pt x="26056" y="40748"/>
                          <a:pt x="25786" y="40712"/>
                        </a:cubicBezTo>
                        <a:lnTo>
                          <a:pt x="7751" y="38422"/>
                        </a:lnTo>
                        <a:cubicBezTo>
                          <a:pt x="5902" y="38189"/>
                          <a:pt x="3600" y="37896"/>
                          <a:pt x="2706" y="37345"/>
                        </a:cubicBezTo>
                        <a:cubicBezTo>
                          <a:pt x="1482" y="36610"/>
                          <a:pt x="515" y="33610"/>
                          <a:pt x="441" y="30194"/>
                        </a:cubicBezTo>
                        <a:cubicBezTo>
                          <a:pt x="417" y="29582"/>
                          <a:pt x="392" y="28957"/>
                          <a:pt x="356" y="28296"/>
                        </a:cubicBezTo>
                        <a:cubicBezTo>
                          <a:pt x="196" y="25113"/>
                          <a:pt x="1" y="21501"/>
                          <a:pt x="2180" y="19358"/>
                        </a:cubicBezTo>
                        <a:lnTo>
                          <a:pt x="2302" y="19321"/>
                        </a:lnTo>
                        <a:lnTo>
                          <a:pt x="2351" y="19297"/>
                        </a:lnTo>
                        <a:cubicBezTo>
                          <a:pt x="4494" y="18660"/>
                          <a:pt x="7739" y="17681"/>
                          <a:pt x="10641" y="15110"/>
                        </a:cubicBezTo>
                        <a:cubicBezTo>
                          <a:pt x="12196" y="13750"/>
                          <a:pt x="12538" y="11620"/>
                          <a:pt x="12918" y="9367"/>
                        </a:cubicBezTo>
                        <a:cubicBezTo>
                          <a:pt x="13298" y="7041"/>
                          <a:pt x="13689" y="4641"/>
                          <a:pt x="15501" y="3000"/>
                        </a:cubicBezTo>
                        <a:cubicBezTo>
                          <a:pt x="16003" y="2559"/>
                          <a:pt x="16689" y="2792"/>
                          <a:pt x="17424" y="3037"/>
                        </a:cubicBezTo>
                        <a:cubicBezTo>
                          <a:pt x="17865" y="3184"/>
                          <a:pt x="18318" y="3319"/>
                          <a:pt x="18746" y="3319"/>
                        </a:cubicBezTo>
                        <a:cubicBezTo>
                          <a:pt x="21072" y="3319"/>
                          <a:pt x="23411" y="2853"/>
                          <a:pt x="26092" y="1825"/>
                        </a:cubicBezTo>
                        <a:cubicBezTo>
                          <a:pt x="26472" y="1666"/>
                          <a:pt x="26827" y="1335"/>
                          <a:pt x="27182" y="992"/>
                        </a:cubicBezTo>
                        <a:cubicBezTo>
                          <a:pt x="27696" y="490"/>
                          <a:pt x="28186" y="1"/>
                          <a:pt x="28786" y="233"/>
                        </a:cubicBezTo>
                        <a:cubicBezTo>
                          <a:pt x="29913" y="662"/>
                          <a:pt x="30182" y="1849"/>
                          <a:pt x="30439" y="3123"/>
                        </a:cubicBezTo>
                        <a:cubicBezTo>
                          <a:pt x="30623" y="4041"/>
                          <a:pt x="30819" y="4996"/>
                          <a:pt x="31382" y="5645"/>
                        </a:cubicBezTo>
                        <a:cubicBezTo>
                          <a:pt x="33255" y="7812"/>
                          <a:pt x="35765" y="9135"/>
                          <a:pt x="38875" y="9612"/>
                        </a:cubicBezTo>
                        <a:cubicBezTo>
                          <a:pt x="39120" y="9649"/>
                          <a:pt x="39365" y="9661"/>
                          <a:pt x="39585" y="9661"/>
                        </a:cubicBezTo>
                        <a:cubicBezTo>
                          <a:pt x="39989" y="9673"/>
                          <a:pt x="40369" y="9673"/>
                          <a:pt x="40651" y="9845"/>
                        </a:cubicBezTo>
                        <a:cubicBezTo>
                          <a:pt x="42059" y="10653"/>
                          <a:pt x="44667" y="12171"/>
                          <a:pt x="46528" y="15097"/>
                        </a:cubicBezTo>
                        <a:cubicBezTo>
                          <a:pt x="46626" y="15256"/>
                          <a:pt x="46601" y="15465"/>
                          <a:pt x="46564" y="15648"/>
                        </a:cubicBezTo>
                        <a:cubicBezTo>
                          <a:pt x="46552" y="15734"/>
                          <a:pt x="46540" y="15807"/>
                          <a:pt x="46540" y="15869"/>
                        </a:cubicBezTo>
                        <a:cubicBezTo>
                          <a:pt x="46540" y="17644"/>
                          <a:pt x="46552" y="20338"/>
                          <a:pt x="48352" y="22848"/>
                        </a:cubicBezTo>
                        <a:cubicBezTo>
                          <a:pt x="48389" y="22897"/>
                          <a:pt x="48450" y="22946"/>
                          <a:pt x="48499" y="22995"/>
                        </a:cubicBezTo>
                        <a:cubicBezTo>
                          <a:pt x="48585" y="23068"/>
                          <a:pt x="48695" y="23154"/>
                          <a:pt x="48683" y="23264"/>
                        </a:cubicBezTo>
                        <a:cubicBezTo>
                          <a:pt x="48646" y="23497"/>
                          <a:pt x="48389" y="23607"/>
                          <a:pt x="48181" y="23680"/>
                        </a:cubicBezTo>
                        <a:cubicBezTo>
                          <a:pt x="48070" y="23729"/>
                          <a:pt x="47972" y="23754"/>
                          <a:pt x="47899" y="23803"/>
                        </a:cubicBezTo>
                        <a:cubicBezTo>
                          <a:pt x="46552" y="24684"/>
                          <a:pt x="44887" y="25786"/>
                          <a:pt x="43748" y="27488"/>
                        </a:cubicBezTo>
                        <a:cubicBezTo>
                          <a:pt x="42671" y="29129"/>
                          <a:pt x="41850" y="30782"/>
                          <a:pt x="41202" y="32092"/>
                        </a:cubicBezTo>
                        <a:cubicBezTo>
                          <a:pt x="41091" y="32300"/>
                          <a:pt x="40993" y="32545"/>
                          <a:pt x="40871" y="32765"/>
                        </a:cubicBezTo>
                        <a:cubicBezTo>
                          <a:pt x="40553" y="33475"/>
                          <a:pt x="40234" y="34210"/>
                          <a:pt x="39916" y="34467"/>
                        </a:cubicBezTo>
                        <a:cubicBezTo>
                          <a:pt x="39634" y="34700"/>
                          <a:pt x="39010" y="34896"/>
                          <a:pt x="38459" y="35079"/>
                        </a:cubicBezTo>
                        <a:cubicBezTo>
                          <a:pt x="38263" y="35141"/>
                          <a:pt x="38055" y="35202"/>
                          <a:pt x="37908" y="35263"/>
                        </a:cubicBezTo>
                        <a:cubicBezTo>
                          <a:pt x="36047" y="35937"/>
                          <a:pt x="33512" y="36867"/>
                          <a:pt x="31076" y="38569"/>
                        </a:cubicBezTo>
                        <a:cubicBezTo>
                          <a:pt x="30035" y="39304"/>
                          <a:pt x="29178" y="40075"/>
                          <a:pt x="28541" y="40626"/>
                        </a:cubicBezTo>
                        <a:lnTo>
                          <a:pt x="28517" y="40638"/>
                        </a:lnTo>
                        <a:cubicBezTo>
                          <a:pt x="28505" y="40650"/>
                          <a:pt x="28480" y="40687"/>
                          <a:pt x="28456" y="40712"/>
                        </a:cubicBezTo>
                        <a:cubicBezTo>
                          <a:pt x="28394" y="40773"/>
                          <a:pt x="28333" y="40871"/>
                          <a:pt x="28235" y="40895"/>
                        </a:cubicBezTo>
                        <a:lnTo>
                          <a:pt x="28235" y="40895"/>
                        </a:lnTo>
                        <a:cubicBezTo>
                          <a:pt x="28052" y="40993"/>
                          <a:pt x="27880" y="41006"/>
                          <a:pt x="27696" y="4100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1384750" y="3924375"/>
                    <a:ext cx="1036500" cy="8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60" h="32570" fill="none" extrusionOk="0">
                        <a:moveTo>
                          <a:pt x="23730" y="32570"/>
                        </a:moveTo>
                        <a:lnTo>
                          <a:pt x="23730" y="32570"/>
                        </a:lnTo>
                        <a:cubicBezTo>
                          <a:pt x="23534" y="32521"/>
                          <a:pt x="23240" y="32472"/>
                          <a:pt x="22934" y="32435"/>
                        </a:cubicBezTo>
                        <a:lnTo>
                          <a:pt x="4899" y="30133"/>
                        </a:lnTo>
                        <a:cubicBezTo>
                          <a:pt x="4654" y="30109"/>
                          <a:pt x="4323" y="30084"/>
                          <a:pt x="3980" y="30072"/>
                        </a:cubicBezTo>
                        <a:cubicBezTo>
                          <a:pt x="3037" y="30023"/>
                          <a:pt x="1862" y="29962"/>
                          <a:pt x="1360" y="29570"/>
                        </a:cubicBezTo>
                        <a:cubicBezTo>
                          <a:pt x="870" y="29166"/>
                          <a:pt x="601" y="27684"/>
                          <a:pt x="540" y="25187"/>
                        </a:cubicBezTo>
                        <a:cubicBezTo>
                          <a:pt x="527" y="24538"/>
                          <a:pt x="491" y="23840"/>
                          <a:pt x="442" y="23191"/>
                        </a:cubicBezTo>
                        <a:cubicBezTo>
                          <a:pt x="417" y="22738"/>
                          <a:pt x="393" y="22273"/>
                          <a:pt x="344" y="21795"/>
                        </a:cubicBezTo>
                        <a:cubicBezTo>
                          <a:pt x="172" y="19971"/>
                          <a:pt x="1" y="18085"/>
                          <a:pt x="895" y="17338"/>
                        </a:cubicBezTo>
                        <a:cubicBezTo>
                          <a:pt x="1691" y="16677"/>
                          <a:pt x="2805" y="16236"/>
                          <a:pt x="4103" y="15734"/>
                        </a:cubicBezTo>
                        <a:cubicBezTo>
                          <a:pt x="5866" y="15049"/>
                          <a:pt x="7862" y="14265"/>
                          <a:pt x="9612" y="12686"/>
                        </a:cubicBezTo>
                        <a:cubicBezTo>
                          <a:pt x="12049" y="10531"/>
                          <a:pt x="12551" y="7457"/>
                          <a:pt x="12967" y="4984"/>
                        </a:cubicBezTo>
                        <a:cubicBezTo>
                          <a:pt x="13029" y="4592"/>
                          <a:pt x="13065" y="4176"/>
                          <a:pt x="13078" y="3760"/>
                        </a:cubicBezTo>
                        <a:cubicBezTo>
                          <a:pt x="13126" y="2768"/>
                          <a:pt x="13163" y="1837"/>
                          <a:pt x="13824" y="1531"/>
                        </a:cubicBezTo>
                        <a:cubicBezTo>
                          <a:pt x="14082" y="1409"/>
                          <a:pt x="14388" y="1495"/>
                          <a:pt x="14730" y="1605"/>
                        </a:cubicBezTo>
                        <a:cubicBezTo>
                          <a:pt x="14975" y="1678"/>
                          <a:pt x="15220" y="1764"/>
                          <a:pt x="15477" y="1764"/>
                        </a:cubicBezTo>
                        <a:cubicBezTo>
                          <a:pt x="18232" y="1764"/>
                          <a:pt x="20950" y="1213"/>
                          <a:pt x="24011" y="50"/>
                        </a:cubicBezTo>
                        <a:cubicBezTo>
                          <a:pt x="24011" y="50"/>
                          <a:pt x="24036" y="50"/>
                          <a:pt x="24036" y="25"/>
                        </a:cubicBezTo>
                        <a:cubicBezTo>
                          <a:pt x="24048" y="13"/>
                          <a:pt x="24073" y="1"/>
                          <a:pt x="24109" y="13"/>
                        </a:cubicBezTo>
                        <a:cubicBezTo>
                          <a:pt x="24587" y="258"/>
                          <a:pt x="24746" y="821"/>
                          <a:pt x="24905" y="1433"/>
                        </a:cubicBezTo>
                        <a:cubicBezTo>
                          <a:pt x="25040" y="1960"/>
                          <a:pt x="25199" y="2511"/>
                          <a:pt x="25542" y="2927"/>
                        </a:cubicBezTo>
                        <a:cubicBezTo>
                          <a:pt x="27954" y="5707"/>
                          <a:pt x="31150" y="7421"/>
                          <a:pt x="35068" y="8021"/>
                        </a:cubicBezTo>
                        <a:cubicBezTo>
                          <a:pt x="35251" y="8045"/>
                          <a:pt x="35435" y="8045"/>
                          <a:pt x="35606" y="8045"/>
                        </a:cubicBezTo>
                        <a:cubicBezTo>
                          <a:pt x="35802" y="8045"/>
                          <a:pt x="35986" y="8045"/>
                          <a:pt x="36121" y="8094"/>
                        </a:cubicBezTo>
                        <a:cubicBezTo>
                          <a:pt x="36806" y="8290"/>
                          <a:pt x="39145" y="9123"/>
                          <a:pt x="39867" y="11229"/>
                        </a:cubicBezTo>
                        <a:cubicBezTo>
                          <a:pt x="39953" y="11473"/>
                          <a:pt x="40063" y="11743"/>
                          <a:pt x="40173" y="12024"/>
                        </a:cubicBezTo>
                        <a:cubicBezTo>
                          <a:pt x="40724" y="13408"/>
                          <a:pt x="41459" y="15294"/>
                          <a:pt x="40896" y="17326"/>
                        </a:cubicBezTo>
                        <a:cubicBezTo>
                          <a:pt x="40688" y="18073"/>
                          <a:pt x="40014" y="18587"/>
                          <a:pt x="39280" y="19126"/>
                        </a:cubicBezTo>
                        <a:cubicBezTo>
                          <a:pt x="38680" y="19579"/>
                          <a:pt x="38067" y="20044"/>
                          <a:pt x="37639" y="20693"/>
                        </a:cubicBezTo>
                        <a:cubicBezTo>
                          <a:pt x="36427" y="22517"/>
                          <a:pt x="35557" y="24268"/>
                          <a:pt x="34872" y="25676"/>
                        </a:cubicBezTo>
                        <a:lnTo>
                          <a:pt x="34504" y="26460"/>
                        </a:lnTo>
                        <a:lnTo>
                          <a:pt x="34504" y="26460"/>
                        </a:lnTo>
                        <a:cubicBezTo>
                          <a:pt x="34480" y="26485"/>
                          <a:pt x="34468" y="26533"/>
                          <a:pt x="34456" y="26582"/>
                        </a:cubicBezTo>
                        <a:cubicBezTo>
                          <a:pt x="34419" y="26693"/>
                          <a:pt x="34394" y="26815"/>
                          <a:pt x="34296" y="26889"/>
                        </a:cubicBezTo>
                        <a:cubicBezTo>
                          <a:pt x="34272" y="26913"/>
                          <a:pt x="34223" y="26938"/>
                          <a:pt x="34186" y="26938"/>
                        </a:cubicBezTo>
                        <a:cubicBezTo>
                          <a:pt x="34162" y="26938"/>
                          <a:pt x="34149" y="26938"/>
                          <a:pt x="34137" y="26950"/>
                        </a:cubicBezTo>
                        <a:cubicBezTo>
                          <a:pt x="33917" y="27011"/>
                          <a:pt x="33672" y="27084"/>
                          <a:pt x="33452" y="27182"/>
                        </a:cubicBezTo>
                        <a:cubicBezTo>
                          <a:pt x="31529" y="27880"/>
                          <a:pt x="28640" y="28921"/>
                          <a:pt x="25824" y="30892"/>
                        </a:cubicBezTo>
                        <a:cubicBezTo>
                          <a:pt x="25162" y="31394"/>
                          <a:pt x="24477" y="31921"/>
                          <a:pt x="23730" y="325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1468325" y="4007950"/>
                    <a:ext cx="866300" cy="64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52" h="25946" fill="none" extrusionOk="0">
                        <a:moveTo>
                          <a:pt x="16922" y="25945"/>
                        </a:moveTo>
                        <a:cubicBezTo>
                          <a:pt x="13971" y="25945"/>
                          <a:pt x="10151" y="25125"/>
                          <a:pt x="6918" y="24415"/>
                        </a:cubicBezTo>
                        <a:cubicBezTo>
                          <a:pt x="5070" y="24023"/>
                          <a:pt x="3306" y="23644"/>
                          <a:pt x="1984" y="23472"/>
                        </a:cubicBezTo>
                        <a:lnTo>
                          <a:pt x="1984" y="23472"/>
                        </a:lnTo>
                        <a:cubicBezTo>
                          <a:pt x="1592" y="23423"/>
                          <a:pt x="1176" y="23399"/>
                          <a:pt x="796" y="23374"/>
                        </a:cubicBezTo>
                        <a:lnTo>
                          <a:pt x="760" y="23374"/>
                        </a:lnTo>
                        <a:cubicBezTo>
                          <a:pt x="735" y="23374"/>
                          <a:pt x="686" y="23399"/>
                          <a:pt x="637" y="23362"/>
                        </a:cubicBezTo>
                        <a:cubicBezTo>
                          <a:pt x="441" y="23178"/>
                          <a:pt x="478" y="22823"/>
                          <a:pt x="515" y="22419"/>
                        </a:cubicBezTo>
                        <a:cubicBezTo>
                          <a:pt x="539" y="22199"/>
                          <a:pt x="564" y="22003"/>
                          <a:pt x="552" y="21770"/>
                        </a:cubicBezTo>
                        <a:cubicBezTo>
                          <a:pt x="539" y="21048"/>
                          <a:pt x="490" y="20350"/>
                          <a:pt x="454" y="19664"/>
                        </a:cubicBezTo>
                        <a:cubicBezTo>
                          <a:pt x="429" y="19150"/>
                          <a:pt x="380" y="18636"/>
                          <a:pt x="331" y="18146"/>
                        </a:cubicBezTo>
                        <a:cubicBezTo>
                          <a:pt x="319" y="17987"/>
                          <a:pt x="270" y="17803"/>
                          <a:pt x="233" y="17607"/>
                        </a:cubicBezTo>
                        <a:cubicBezTo>
                          <a:pt x="123" y="17130"/>
                          <a:pt x="1" y="16615"/>
                          <a:pt x="209" y="16273"/>
                        </a:cubicBezTo>
                        <a:cubicBezTo>
                          <a:pt x="417" y="15954"/>
                          <a:pt x="882" y="15832"/>
                          <a:pt x="1347" y="15709"/>
                        </a:cubicBezTo>
                        <a:cubicBezTo>
                          <a:pt x="1556" y="15648"/>
                          <a:pt x="1776" y="15599"/>
                          <a:pt x="1972" y="15526"/>
                        </a:cubicBezTo>
                        <a:cubicBezTo>
                          <a:pt x="3882" y="14779"/>
                          <a:pt x="6269" y="13824"/>
                          <a:pt x="8473" y="11865"/>
                        </a:cubicBezTo>
                        <a:cubicBezTo>
                          <a:pt x="11804" y="8914"/>
                          <a:pt x="12477" y="4874"/>
                          <a:pt x="12918" y="2192"/>
                        </a:cubicBezTo>
                        <a:lnTo>
                          <a:pt x="12918" y="2057"/>
                        </a:lnTo>
                        <a:cubicBezTo>
                          <a:pt x="12918" y="1959"/>
                          <a:pt x="12893" y="1862"/>
                          <a:pt x="12979" y="1776"/>
                        </a:cubicBezTo>
                        <a:cubicBezTo>
                          <a:pt x="14461" y="417"/>
                          <a:pt x="17020" y="0"/>
                          <a:pt x="18942" y="821"/>
                        </a:cubicBezTo>
                        <a:cubicBezTo>
                          <a:pt x="19162" y="906"/>
                          <a:pt x="19248" y="1127"/>
                          <a:pt x="19371" y="1347"/>
                        </a:cubicBezTo>
                        <a:cubicBezTo>
                          <a:pt x="19456" y="1506"/>
                          <a:pt x="19505" y="1653"/>
                          <a:pt x="19615" y="1776"/>
                        </a:cubicBezTo>
                        <a:cubicBezTo>
                          <a:pt x="22554" y="5180"/>
                          <a:pt x="26448" y="7273"/>
                          <a:pt x="31174" y="8008"/>
                        </a:cubicBezTo>
                        <a:cubicBezTo>
                          <a:pt x="31357" y="8045"/>
                          <a:pt x="31529" y="8045"/>
                          <a:pt x="31676" y="8057"/>
                        </a:cubicBezTo>
                        <a:cubicBezTo>
                          <a:pt x="31823" y="8057"/>
                          <a:pt x="31945" y="8069"/>
                          <a:pt x="32043" y="8081"/>
                        </a:cubicBezTo>
                        <a:cubicBezTo>
                          <a:pt x="32741" y="8228"/>
                          <a:pt x="33206" y="8718"/>
                          <a:pt x="33304" y="9000"/>
                        </a:cubicBezTo>
                        <a:cubicBezTo>
                          <a:pt x="33414" y="9306"/>
                          <a:pt x="33537" y="9612"/>
                          <a:pt x="33659" y="9943"/>
                        </a:cubicBezTo>
                        <a:cubicBezTo>
                          <a:pt x="33733" y="10151"/>
                          <a:pt x="33843" y="10371"/>
                          <a:pt x="33929" y="10579"/>
                        </a:cubicBezTo>
                        <a:cubicBezTo>
                          <a:pt x="34284" y="11363"/>
                          <a:pt x="34651" y="12159"/>
                          <a:pt x="34320" y="12771"/>
                        </a:cubicBezTo>
                        <a:cubicBezTo>
                          <a:pt x="34271" y="12881"/>
                          <a:pt x="34137" y="12955"/>
                          <a:pt x="34014" y="13028"/>
                        </a:cubicBezTo>
                        <a:cubicBezTo>
                          <a:pt x="33965" y="13065"/>
                          <a:pt x="33916" y="13089"/>
                          <a:pt x="33867" y="13126"/>
                        </a:cubicBezTo>
                        <a:cubicBezTo>
                          <a:pt x="33157" y="13652"/>
                          <a:pt x="32178" y="14375"/>
                          <a:pt x="31455" y="15514"/>
                        </a:cubicBezTo>
                        <a:cubicBezTo>
                          <a:pt x="30868" y="16383"/>
                          <a:pt x="30476" y="17264"/>
                          <a:pt x="30084" y="18146"/>
                        </a:cubicBezTo>
                        <a:cubicBezTo>
                          <a:pt x="29594" y="19260"/>
                          <a:pt x="29166" y="20240"/>
                          <a:pt x="28456" y="20864"/>
                        </a:cubicBezTo>
                        <a:cubicBezTo>
                          <a:pt x="27635" y="21587"/>
                          <a:pt x="26448" y="22064"/>
                          <a:pt x="25052" y="22591"/>
                        </a:cubicBezTo>
                        <a:cubicBezTo>
                          <a:pt x="23631" y="23142"/>
                          <a:pt x="22003" y="23778"/>
                          <a:pt x="20497" y="24831"/>
                        </a:cubicBezTo>
                        <a:cubicBezTo>
                          <a:pt x="20350" y="24917"/>
                          <a:pt x="20252" y="25027"/>
                          <a:pt x="20130" y="25150"/>
                        </a:cubicBezTo>
                        <a:cubicBezTo>
                          <a:pt x="19897" y="25370"/>
                          <a:pt x="19664" y="25590"/>
                          <a:pt x="19346" y="25676"/>
                        </a:cubicBezTo>
                        <a:cubicBezTo>
                          <a:pt x="18697" y="25872"/>
                          <a:pt x="17865" y="25945"/>
                          <a:pt x="16922" y="2594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>
                    <a:off x="1559250" y="4101300"/>
                    <a:ext cx="676175" cy="4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47" h="18857" fill="none" extrusionOk="0">
                        <a:moveTo>
                          <a:pt x="13885" y="18857"/>
                        </a:moveTo>
                        <a:lnTo>
                          <a:pt x="13615" y="18857"/>
                        </a:lnTo>
                        <a:lnTo>
                          <a:pt x="13272" y="18857"/>
                        </a:lnTo>
                        <a:cubicBezTo>
                          <a:pt x="10714" y="18857"/>
                          <a:pt x="7138" y="18085"/>
                          <a:pt x="3979" y="17412"/>
                        </a:cubicBezTo>
                        <a:cubicBezTo>
                          <a:pt x="3526" y="17314"/>
                          <a:pt x="3037" y="17289"/>
                          <a:pt x="2547" y="17265"/>
                        </a:cubicBezTo>
                        <a:cubicBezTo>
                          <a:pt x="1616" y="17240"/>
                          <a:pt x="735" y="17204"/>
                          <a:pt x="233" y="16628"/>
                        </a:cubicBezTo>
                        <a:cubicBezTo>
                          <a:pt x="98" y="16469"/>
                          <a:pt x="122" y="16261"/>
                          <a:pt x="159" y="16040"/>
                        </a:cubicBezTo>
                        <a:cubicBezTo>
                          <a:pt x="171" y="15955"/>
                          <a:pt x="184" y="15845"/>
                          <a:pt x="184" y="15759"/>
                        </a:cubicBezTo>
                        <a:cubicBezTo>
                          <a:pt x="184" y="15636"/>
                          <a:pt x="159" y="15514"/>
                          <a:pt x="122" y="15391"/>
                        </a:cubicBezTo>
                        <a:cubicBezTo>
                          <a:pt x="61" y="15159"/>
                          <a:pt x="0" y="14914"/>
                          <a:pt x="122" y="14718"/>
                        </a:cubicBezTo>
                        <a:cubicBezTo>
                          <a:pt x="710" y="13763"/>
                          <a:pt x="1898" y="13286"/>
                          <a:pt x="3281" y="12735"/>
                        </a:cubicBezTo>
                        <a:cubicBezTo>
                          <a:pt x="4518" y="12245"/>
                          <a:pt x="5938" y="11682"/>
                          <a:pt x="7102" y="10641"/>
                        </a:cubicBezTo>
                        <a:cubicBezTo>
                          <a:pt x="9269" y="8731"/>
                          <a:pt x="10016" y="6233"/>
                          <a:pt x="10689" y="4041"/>
                        </a:cubicBezTo>
                        <a:cubicBezTo>
                          <a:pt x="11167" y="2450"/>
                          <a:pt x="11595" y="1078"/>
                          <a:pt x="12452" y="148"/>
                        </a:cubicBezTo>
                        <a:cubicBezTo>
                          <a:pt x="12575" y="1"/>
                          <a:pt x="12795" y="25"/>
                          <a:pt x="13015" y="38"/>
                        </a:cubicBezTo>
                        <a:cubicBezTo>
                          <a:pt x="13077" y="38"/>
                          <a:pt x="13138" y="50"/>
                          <a:pt x="13199" y="50"/>
                        </a:cubicBezTo>
                        <a:lnTo>
                          <a:pt x="13224" y="50"/>
                        </a:lnTo>
                        <a:lnTo>
                          <a:pt x="13309" y="50"/>
                        </a:lnTo>
                        <a:cubicBezTo>
                          <a:pt x="13370" y="87"/>
                          <a:pt x="13395" y="123"/>
                          <a:pt x="13432" y="184"/>
                        </a:cubicBezTo>
                        <a:cubicBezTo>
                          <a:pt x="13444" y="221"/>
                          <a:pt x="13456" y="233"/>
                          <a:pt x="13468" y="270"/>
                        </a:cubicBezTo>
                        <a:cubicBezTo>
                          <a:pt x="15366" y="2474"/>
                          <a:pt x="17925" y="3417"/>
                          <a:pt x="20619" y="4409"/>
                        </a:cubicBezTo>
                        <a:cubicBezTo>
                          <a:pt x="22798" y="5229"/>
                          <a:pt x="25027" y="6049"/>
                          <a:pt x="27010" y="7617"/>
                        </a:cubicBezTo>
                        <a:cubicBezTo>
                          <a:pt x="27035" y="7629"/>
                          <a:pt x="27047" y="7653"/>
                          <a:pt x="27047" y="7690"/>
                        </a:cubicBezTo>
                        <a:cubicBezTo>
                          <a:pt x="26937" y="8168"/>
                          <a:pt x="26508" y="8535"/>
                          <a:pt x="26067" y="8914"/>
                        </a:cubicBezTo>
                        <a:cubicBezTo>
                          <a:pt x="25712" y="9221"/>
                          <a:pt x="25345" y="9527"/>
                          <a:pt x="25088" y="9918"/>
                        </a:cubicBezTo>
                        <a:cubicBezTo>
                          <a:pt x="24353" y="11020"/>
                          <a:pt x="23851" y="12159"/>
                          <a:pt x="23447" y="13065"/>
                        </a:cubicBezTo>
                        <a:lnTo>
                          <a:pt x="23386" y="13200"/>
                        </a:lnTo>
                        <a:cubicBezTo>
                          <a:pt x="23141" y="13763"/>
                          <a:pt x="22835" y="14473"/>
                          <a:pt x="22639" y="14657"/>
                        </a:cubicBezTo>
                        <a:cubicBezTo>
                          <a:pt x="22345" y="14938"/>
                          <a:pt x="21366" y="15330"/>
                          <a:pt x="20509" y="15649"/>
                        </a:cubicBezTo>
                        <a:lnTo>
                          <a:pt x="20301" y="15722"/>
                        </a:lnTo>
                        <a:cubicBezTo>
                          <a:pt x="18770" y="16322"/>
                          <a:pt x="16872" y="17057"/>
                          <a:pt x="15036" y="18342"/>
                        </a:cubicBezTo>
                        <a:cubicBezTo>
                          <a:pt x="14938" y="18404"/>
                          <a:pt x="14864" y="18477"/>
                          <a:pt x="14779" y="18550"/>
                        </a:cubicBezTo>
                        <a:cubicBezTo>
                          <a:pt x="14668" y="18648"/>
                          <a:pt x="14570" y="18734"/>
                          <a:pt x="14472" y="18783"/>
                        </a:cubicBezTo>
                        <a:cubicBezTo>
                          <a:pt x="14289" y="18844"/>
                          <a:pt x="14105" y="18857"/>
                          <a:pt x="13885" y="1885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>
                    <a:off x="1739825" y="4215475"/>
                    <a:ext cx="374400" cy="28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6" h="11498" fill="none" extrusionOk="0">
                        <a:moveTo>
                          <a:pt x="2548" y="11498"/>
                        </a:moveTo>
                        <a:cubicBezTo>
                          <a:pt x="1862" y="11498"/>
                          <a:pt x="1213" y="11388"/>
                          <a:pt x="760" y="11094"/>
                        </a:cubicBezTo>
                        <a:cubicBezTo>
                          <a:pt x="368" y="10849"/>
                          <a:pt x="148" y="10518"/>
                          <a:pt x="87" y="10078"/>
                        </a:cubicBezTo>
                        <a:cubicBezTo>
                          <a:pt x="1" y="9563"/>
                          <a:pt x="552" y="9355"/>
                          <a:pt x="1140" y="9123"/>
                        </a:cubicBezTo>
                        <a:cubicBezTo>
                          <a:pt x="1507" y="8988"/>
                          <a:pt x="1874" y="8829"/>
                          <a:pt x="2119" y="8596"/>
                        </a:cubicBezTo>
                        <a:cubicBezTo>
                          <a:pt x="3552" y="7335"/>
                          <a:pt x="4103" y="5511"/>
                          <a:pt x="4617" y="3907"/>
                        </a:cubicBezTo>
                        <a:cubicBezTo>
                          <a:pt x="5107" y="2290"/>
                          <a:pt x="5535" y="907"/>
                          <a:pt x="6698" y="478"/>
                        </a:cubicBezTo>
                        <a:cubicBezTo>
                          <a:pt x="7996" y="1"/>
                          <a:pt x="9172" y="907"/>
                          <a:pt x="10323" y="1788"/>
                        </a:cubicBezTo>
                        <a:cubicBezTo>
                          <a:pt x="10959" y="2290"/>
                          <a:pt x="11572" y="2768"/>
                          <a:pt x="12220" y="3001"/>
                        </a:cubicBezTo>
                        <a:cubicBezTo>
                          <a:pt x="12490" y="3111"/>
                          <a:pt x="12833" y="3148"/>
                          <a:pt x="13151" y="3197"/>
                        </a:cubicBezTo>
                        <a:cubicBezTo>
                          <a:pt x="13824" y="3307"/>
                          <a:pt x="14510" y="3417"/>
                          <a:pt x="14694" y="3980"/>
                        </a:cubicBezTo>
                        <a:cubicBezTo>
                          <a:pt x="14975" y="4862"/>
                          <a:pt x="14326" y="5596"/>
                          <a:pt x="13763" y="6245"/>
                        </a:cubicBezTo>
                        <a:cubicBezTo>
                          <a:pt x="13494" y="6551"/>
                          <a:pt x="13249" y="6845"/>
                          <a:pt x="13127" y="7115"/>
                        </a:cubicBezTo>
                        <a:cubicBezTo>
                          <a:pt x="13102" y="7151"/>
                          <a:pt x="13090" y="7188"/>
                          <a:pt x="13078" y="7249"/>
                        </a:cubicBezTo>
                        <a:cubicBezTo>
                          <a:pt x="13029" y="7372"/>
                          <a:pt x="12980" y="7531"/>
                          <a:pt x="12906" y="7592"/>
                        </a:cubicBezTo>
                        <a:cubicBezTo>
                          <a:pt x="12735" y="7739"/>
                          <a:pt x="12490" y="7800"/>
                          <a:pt x="12282" y="7861"/>
                        </a:cubicBezTo>
                        <a:cubicBezTo>
                          <a:pt x="12184" y="7886"/>
                          <a:pt x="12110" y="7910"/>
                          <a:pt x="12037" y="7947"/>
                        </a:cubicBezTo>
                        <a:lnTo>
                          <a:pt x="11816" y="8021"/>
                        </a:lnTo>
                        <a:cubicBezTo>
                          <a:pt x="11192" y="8266"/>
                          <a:pt x="10506" y="8657"/>
                          <a:pt x="9784" y="9086"/>
                        </a:cubicBezTo>
                        <a:cubicBezTo>
                          <a:pt x="8682" y="9735"/>
                          <a:pt x="7445" y="10469"/>
                          <a:pt x="5976" y="10922"/>
                        </a:cubicBezTo>
                        <a:lnTo>
                          <a:pt x="5964" y="10898"/>
                        </a:lnTo>
                        <a:lnTo>
                          <a:pt x="5976" y="10922"/>
                        </a:lnTo>
                        <a:cubicBezTo>
                          <a:pt x="5547" y="11033"/>
                          <a:pt x="3968" y="11498"/>
                          <a:pt x="2548" y="114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0" name="Google Shape;150;p7"/>
                <p:cNvGrpSpPr/>
                <p:nvPr/>
              </p:nvGrpSpPr>
              <p:grpSpPr>
                <a:xfrm rot="6499934">
                  <a:off x="7821810" y="2338940"/>
                  <a:ext cx="267032" cy="465633"/>
                  <a:chOff x="526150" y="3997550"/>
                  <a:chExt cx="344075" cy="599975"/>
                </a:xfrm>
              </p:grpSpPr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526150" y="3997550"/>
                    <a:ext cx="344075" cy="59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3" h="23999" fill="none" extrusionOk="0">
                        <a:moveTo>
                          <a:pt x="7322" y="23998"/>
                        </a:moveTo>
                        <a:cubicBezTo>
                          <a:pt x="6980" y="23998"/>
                          <a:pt x="6710" y="23913"/>
                          <a:pt x="6490" y="23766"/>
                        </a:cubicBezTo>
                        <a:cubicBezTo>
                          <a:pt x="5645" y="23153"/>
                          <a:pt x="5927" y="21390"/>
                          <a:pt x="6221" y="19688"/>
                        </a:cubicBezTo>
                        <a:cubicBezTo>
                          <a:pt x="6257" y="19382"/>
                          <a:pt x="6331" y="19064"/>
                          <a:pt x="6367" y="18758"/>
                        </a:cubicBezTo>
                        <a:cubicBezTo>
                          <a:pt x="6906" y="15097"/>
                          <a:pt x="5376" y="10995"/>
                          <a:pt x="2315" y="7775"/>
                        </a:cubicBezTo>
                        <a:cubicBezTo>
                          <a:pt x="2205" y="7665"/>
                          <a:pt x="2094" y="7542"/>
                          <a:pt x="1996" y="7432"/>
                        </a:cubicBezTo>
                        <a:cubicBezTo>
                          <a:pt x="1409" y="6832"/>
                          <a:pt x="809" y="6245"/>
                          <a:pt x="466" y="5473"/>
                        </a:cubicBezTo>
                        <a:cubicBezTo>
                          <a:pt x="62" y="4628"/>
                          <a:pt x="1" y="3392"/>
                          <a:pt x="796" y="2669"/>
                        </a:cubicBezTo>
                        <a:cubicBezTo>
                          <a:pt x="1384" y="2155"/>
                          <a:pt x="2180" y="2094"/>
                          <a:pt x="2964" y="2045"/>
                        </a:cubicBezTo>
                        <a:cubicBezTo>
                          <a:pt x="3196" y="2033"/>
                          <a:pt x="3453" y="2020"/>
                          <a:pt x="3674" y="1984"/>
                        </a:cubicBezTo>
                        <a:cubicBezTo>
                          <a:pt x="4947" y="1812"/>
                          <a:pt x="5694" y="1286"/>
                          <a:pt x="6233" y="894"/>
                        </a:cubicBezTo>
                        <a:cubicBezTo>
                          <a:pt x="6416" y="759"/>
                          <a:pt x="6588" y="649"/>
                          <a:pt x="6735" y="576"/>
                        </a:cubicBezTo>
                        <a:cubicBezTo>
                          <a:pt x="7861" y="0"/>
                          <a:pt x="9918" y="465"/>
                          <a:pt x="10212" y="710"/>
                        </a:cubicBezTo>
                        <a:lnTo>
                          <a:pt x="10212" y="710"/>
                        </a:lnTo>
                        <a:cubicBezTo>
                          <a:pt x="13347" y="3184"/>
                          <a:pt x="12453" y="4934"/>
                          <a:pt x="11387" y="6979"/>
                        </a:cubicBezTo>
                        <a:cubicBezTo>
                          <a:pt x="10567" y="8571"/>
                          <a:pt x="9649" y="10383"/>
                          <a:pt x="10592" y="12856"/>
                        </a:cubicBezTo>
                        <a:cubicBezTo>
                          <a:pt x="10824" y="13432"/>
                          <a:pt x="11241" y="14093"/>
                          <a:pt x="11669" y="14791"/>
                        </a:cubicBezTo>
                        <a:cubicBezTo>
                          <a:pt x="12649" y="16370"/>
                          <a:pt x="13763" y="18158"/>
                          <a:pt x="13273" y="19921"/>
                        </a:cubicBezTo>
                        <a:cubicBezTo>
                          <a:pt x="12942" y="21145"/>
                          <a:pt x="11877" y="22186"/>
                          <a:pt x="10041" y="23117"/>
                        </a:cubicBezTo>
                        <a:cubicBezTo>
                          <a:pt x="8877" y="23704"/>
                          <a:pt x="7984" y="23998"/>
                          <a:pt x="7322" y="239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599000" y="4068850"/>
                    <a:ext cx="190125" cy="4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5" h="17988" fill="none" extrusionOk="0">
                        <a:moveTo>
                          <a:pt x="5719" y="17987"/>
                        </a:moveTo>
                        <a:cubicBezTo>
                          <a:pt x="5694" y="17987"/>
                          <a:pt x="5657" y="17975"/>
                          <a:pt x="5645" y="17963"/>
                        </a:cubicBezTo>
                        <a:cubicBezTo>
                          <a:pt x="5535" y="17865"/>
                          <a:pt x="5645" y="17547"/>
                          <a:pt x="5817" y="17020"/>
                        </a:cubicBezTo>
                        <a:cubicBezTo>
                          <a:pt x="5902" y="16751"/>
                          <a:pt x="6012" y="16457"/>
                          <a:pt x="6037" y="16261"/>
                        </a:cubicBezTo>
                        <a:cubicBezTo>
                          <a:pt x="6123" y="15710"/>
                          <a:pt x="6074" y="15122"/>
                          <a:pt x="6025" y="14559"/>
                        </a:cubicBezTo>
                        <a:cubicBezTo>
                          <a:pt x="5963" y="13922"/>
                          <a:pt x="5927" y="13249"/>
                          <a:pt x="6061" y="12649"/>
                        </a:cubicBezTo>
                        <a:cubicBezTo>
                          <a:pt x="6061" y="12637"/>
                          <a:pt x="6074" y="12576"/>
                          <a:pt x="6123" y="12576"/>
                        </a:cubicBezTo>
                        <a:cubicBezTo>
                          <a:pt x="6184" y="12576"/>
                          <a:pt x="6245" y="12673"/>
                          <a:pt x="6368" y="12967"/>
                        </a:cubicBezTo>
                        <a:cubicBezTo>
                          <a:pt x="6404" y="13090"/>
                          <a:pt x="6465" y="13212"/>
                          <a:pt x="6514" y="13286"/>
                        </a:cubicBezTo>
                        <a:cubicBezTo>
                          <a:pt x="7323" y="14608"/>
                          <a:pt x="7604" y="15637"/>
                          <a:pt x="7359" y="16457"/>
                        </a:cubicBezTo>
                        <a:cubicBezTo>
                          <a:pt x="7163" y="17081"/>
                          <a:pt x="6674" y="17571"/>
                          <a:pt x="5829" y="17938"/>
                        </a:cubicBezTo>
                        <a:lnTo>
                          <a:pt x="5829" y="17938"/>
                        </a:lnTo>
                        <a:cubicBezTo>
                          <a:pt x="5792" y="17987"/>
                          <a:pt x="5755" y="17987"/>
                          <a:pt x="5719" y="17987"/>
                        </a:cubicBezTo>
                        <a:close/>
                        <a:moveTo>
                          <a:pt x="4617" y="7837"/>
                        </a:moveTo>
                        <a:cubicBezTo>
                          <a:pt x="3882" y="7837"/>
                          <a:pt x="1433" y="5009"/>
                          <a:pt x="503" y="3270"/>
                        </a:cubicBezTo>
                        <a:cubicBezTo>
                          <a:pt x="123" y="2548"/>
                          <a:pt x="1" y="2070"/>
                          <a:pt x="172" y="1825"/>
                        </a:cubicBezTo>
                        <a:cubicBezTo>
                          <a:pt x="1054" y="466"/>
                          <a:pt x="2927" y="283"/>
                          <a:pt x="4910" y="87"/>
                        </a:cubicBezTo>
                        <a:lnTo>
                          <a:pt x="5021" y="62"/>
                        </a:lnTo>
                        <a:cubicBezTo>
                          <a:pt x="5682" y="1"/>
                          <a:pt x="6172" y="172"/>
                          <a:pt x="6453" y="564"/>
                        </a:cubicBezTo>
                        <a:cubicBezTo>
                          <a:pt x="6821" y="1066"/>
                          <a:pt x="6759" y="1752"/>
                          <a:pt x="6661" y="1997"/>
                        </a:cubicBezTo>
                        <a:cubicBezTo>
                          <a:pt x="6257" y="2915"/>
                          <a:pt x="6074" y="4041"/>
                          <a:pt x="5902" y="5058"/>
                        </a:cubicBezTo>
                        <a:cubicBezTo>
                          <a:pt x="5645" y="6551"/>
                          <a:pt x="5437" y="7837"/>
                          <a:pt x="4617" y="783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>
                    <a:off x="669100" y="4120900"/>
                    <a:ext cx="38300" cy="5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254" fill="none" extrusionOk="0">
                        <a:moveTo>
                          <a:pt x="882" y="2253"/>
                        </a:moveTo>
                        <a:cubicBezTo>
                          <a:pt x="870" y="2253"/>
                          <a:pt x="858" y="2253"/>
                          <a:pt x="833" y="2241"/>
                        </a:cubicBezTo>
                        <a:cubicBezTo>
                          <a:pt x="564" y="2119"/>
                          <a:pt x="1" y="845"/>
                          <a:pt x="86" y="551"/>
                        </a:cubicBezTo>
                        <a:cubicBezTo>
                          <a:pt x="147" y="392"/>
                          <a:pt x="466" y="209"/>
                          <a:pt x="760" y="111"/>
                        </a:cubicBezTo>
                        <a:cubicBezTo>
                          <a:pt x="870" y="86"/>
                          <a:pt x="1139" y="0"/>
                          <a:pt x="1262" y="86"/>
                        </a:cubicBezTo>
                        <a:cubicBezTo>
                          <a:pt x="1531" y="270"/>
                          <a:pt x="1311" y="1580"/>
                          <a:pt x="992" y="2192"/>
                        </a:cubicBezTo>
                        <a:lnTo>
                          <a:pt x="992" y="2192"/>
                        </a:lnTo>
                        <a:cubicBezTo>
                          <a:pt x="943" y="2241"/>
                          <a:pt x="919" y="2253"/>
                          <a:pt x="882" y="225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" name="Google Shape;154;p7"/>
                <p:cNvGrpSpPr/>
                <p:nvPr/>
              </p:nvGrpSpPr>
              <p:grpSpPr>
                <a:xfrm rot="3890659">
                  <a:off x="8703654" y="1971457"/>
                  <a:ext cx="464398" cy="940396"/>
                  <a:chOff x="715325" y="2926500"/>
                  <a:chExt cx="464375" cy="940350"/>
                </a:xfrm>
              </p:grpSpPr>
              <p:sp>
                <p:nvSpPr>
                  <p:cNvPr id="155" name="Google Shape;155;p7"/>
                  <p:cNvSpPr/>
                  <p:nvPr/>
                </p:nvSpPr>
                <p:spPr>
                  <a:xfrm>
                    <a:off x="715325" y="2926500"/>
                    <a:ext cx="464375" cy="94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5" h="37614" fill="none" extrusionOk="0">
                        <a:moveTo>
                          <a:pt x="6196" y="37614"/>
                        </a:moveTo>
                        <a:cubicBezTo>
                          <a:pt x="5461" y="37614"/>
                          <a:pt x="4714" y="37430"/>
                          <a:pt x="4065" y="37051"/>
                        </a:cubicBezTo>
                        <a:cubicBezTo>
                          <a:pt x="3074" y="36475"/>
                          <a:pt x="2363" y="35520"/>
                          <a:pt x="1678" y="34528"/>
                        </a:cubicBezTo>
                        <a:cubicBezTo>
                          <a:pt x="1127" y="33733"/>
                          <a:pt x="613" y="32937"/>
                          <a:pt x="368" y="32067"/>
                        </a:cubicBezTo>
                        <a:cubicBezTo>
                          <a:pt x="0" y="30794"/>
                          <a:pt x="209" y="29423"/>
                          <a:pt x="392" y="28223"/>
                        </a:cubicBezTo>
                        <a:cubicBezTo>
                          <a:pt x="686" y="26325"/>
                          <a:pt x="1004" y="24182"/>
                          <a:pt x="2192" y="22480"/>
                        </a:cubicBezTo>
                        <a:cubicBezTo>
                          <a:pt x="2927" y="21440"/>
                          <a:pt x="3943" y="20632"/>
                          <a:pt x="4947" y="19848"/>
                        </a:cubicBezTo>
                        <a:cubicBezTo>
                          <a:pt x="5314" y="19554"/>
                          <a:pt x="5694" y="19248"/>
                          <a:pt x="6061" y="18942"/>
                        </a:cubicBezTo>
                        <a:cubicBezTo>
                          <a:pt x="7212" y="17962"/>
                          <a:pt x="8228" y="16836"/>
                          <a:pt x="9085" y="15599"/>
                        </a:cubicBezTo>
                        <a:cubicBezTo>
                          <a:pt x="9906" y="14424"/>
                          <a:pt x="10371" y="13420"/>
                          <a:pt x="10591" y="12416"/>
                        </a:cubicBezTo>
                        <a:cubicBezTo>
                          <a:pt x="10898" y="11020"/>
                          <a:pt x="10702" y="9575"/>
                          <a:pt x="10493" y="8167"/>
                        </a:cubicBezTo>
                        <a:cubicBezTo>
                          <a:pt x="10359" y="7139"/>
                          <a:pt x="10212" y="6074"/>
                          <a:pt x="10273" y="5021"/>
                        </a:cubicBezTo>
                        <a:lnTo>
                          <a:pt x="10273" y="5021"/>
                        </a:lnTo>
                        <a:cubicBezTo>
                          <a:pt x="10334" y="3796"/>
                          <a:pt x="10665" y="2584"/>
                          <a:pt x="11228" y="1482"/>
                        </a:cubicBezTo>
                        <a:lnTo>
                          <a:pt x="11326" y="1298"/>
                        </a:lnTo>
                        <a:cubicBezTo>
                          <a:pt x="11522" y="882"/>
                          <a:pt x="11779" y="392"/>
                          <a:pt x="12171" y="221"/>
                        </a:cubicBezTo>
                        <a:cubicBezTo>
                          <a:pt x="12734" y="1"/>
                          <a:pt x="13469" y="466"/>
                          <a:pt x="13677" y="625"/>
                        </a:cubicBezTo>
                        <a:cubicBezTo>
                          <a:pt x="13836" y="735"/>
                          <a:pt x="13983" y="858"/>
                          <a:pt x="14142" y="980"/>
                        </a:cubicBezTo>
                        <a:cubicBezTo>
                          <a:pt x="14461" y="1249"/>
                          <a:pt x="14816" y="1531"/>
                          <a:pt x="15207" y="1666"/>
                        </a:cubicBezTo>
                        <a:cubicBezTo>
                          <a:pt x="15562" y="1788"/>
                          <a:pt x="15942" y="1813"/>
                          <a:pt x="16334" y="1849"/>
                        </a:cubicBezTo>
                        <a:cubicBezTo>
                          <a:pt x="16897" y="1898"/>
                          <a:pt x="17497" y="1923"/>
                          <a:pt x="17901" y="2327"/>
                        </a:cubicBezTo>
                        <a:cubicBezTo>
                          <a:pt x="18574" y="2951"/>
                          <a:pt x="18379" y="4078"/>
                          <a:pt x="17926" y="4886"/>
                        </a:cubicBezTo>
                        <a:cubicBezTo>
                          <a:pt x="17473" y="5645"/>
                          <a:pt x="16836" y="6306"/>
                          <a:pt x="16211" y="6931"/>
                        </a:cubicBezTo>
                        <a:cubicBezTo>
                          <a:pt x="16003" y="7127"/>
                          <a:pt x="15795" y="7347"/>
                          <a:pt x="15599" y="7555"/>
                        </a:cubicBezTo>
                        <a:cubicBezTo>
                          <a:pt x="14938" y="8253"/>
                          <a:pt x="14069" y="9318"/>
                          <a:pt x="13959" y="10604"/>
                        </a:cubicBezTo>
                        <a:cubicBezTo>
                          <a:pt x="13910" y="11167"/>
                          <a:pt x="14007" y="11730"/>
                          <a:pt x="14105" y="12281"/>
                        </a:cubicBezTo>
                        <a:cubicBezTo>
                          <a:pt x="14216" y="12893"/>
                          <a:pt x="14326" y="13530"/>
                          <a:pt x="14228" y="14142"/>
                        </a:cubicBezTo>
                        <a:cubicBezTo>
                          <a:pt x="14044" y="15379"/>
                          <a:pt x="13150" y="16297"/>
                          <a:pt x="12269" y="17203"/>
                        </a:cubicBezTo>
                        <a:cubicBezTo>
                          <a:pt x="11644" y="17840"/>
                          <a:pt x="10983" y="18513"/>
                          <a:pt x="10591" y="19309"/>
                        </a:cubicBezTo>
                        <a:cubicBezTo>
                          <a:pt x="9991" y="20509"/>
                          <a:pt x="10028" y="21868"/>
                          <a:pt x="10040" y="23203"/>
                        </a:cubicBezTo>
                        <a:cubicBezTo>
                          <a:pt x="10053" y="23888"/>
                          <a:pt x="10065" y="24611"/>
                          <a:pt x="9991" y="25297"/>
                        </a:cubicBezTo>
                        <a:cubicBezTo>
                          <a:pt x="9942" y="25737"/>
                          <a:pt x="9857" y="26178"/>
                          <a:pt x="9783" y="26631"/>
                        </a:cubicBezTo>
                        <a:cubicBezTo>
                          <a:pt x="9636" y="27354"/>
                          <a:pt x="9502" y="28100"/>
                          <a:pt x="9538" y="28835"/>
                        </a:cubicBezTo>
                        <a:cubicBezTo>
                          <a:pt x="9563" y="29582"/>
                          <a:pt x="9783" y="30317"/>
                          <a:pt x="9979" y="31014"/>
                        </a:cubicBezTo>
                        <a:cubicBezTo>
                          <a:pt x="10212" y="31835"/>
                          <a:pt x="10457" y="32692"/>
                          <a:pt x="10420" y="33549"/>
                        </a:cubicBezTo>
                        <a:cubicBezTo>
                          <a:pt x="10371" y="34994"/>
                          <a:pt x="9514" y="36414"/>
                          <a:pt x="8253" y="37112"/>
                        </a:cubicBezTo>
                        <a:cubicBezTo>
                          <a:pt x="7616" y="37430"/>
                          <a:pt x="6906" y="37614"/>
                          <a:pt x="6196" y="37614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>
                    <a:off x="775325" y="3007000"/>
                    <a:ext cx="327550" cy="7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2" h="31970" fill="none" extrusionOk="0">
                        <a:moveTo>
                          <a:pt x="3649" y="31970"/>
                        </a:moveTo>
                        <a:cubicBezTo>
                          <a:pt x="3318" y="31970"/>
                          <a:pt x="2559" y="31737"/>
                          <a:pt x="1286" y="29900"/>
                        </a:cubicBezTo>
                        <a:lnTo>
                          <a:pt x="1286" y="29900"/>
                        </a:lnTo>
                        <a:cubicBezTo>
                          <a:pt x="845" y="29251"/>
                          <a:pt x="453" y="28676"/>
                          <a:pt x="306" y="28150"/>
                        </a:cubicBezTo>
                        <a:cubicBezTo>
                          <a:pt x="0" y="27072"/>
                          <a:pt x="612" y="22309"/>
                          <a:pt x="1776" y="20656"/>
                        </a:cubicBezTo>
                        <a:cubicBezTo>
                          <a:pt x="1971" y="20375"/>
                          <a:pt x="2082" y="20105"/>
                          <a:pt x="2192" y="19824"/>
                        </a:cubicBezTo>
                        <a:cubicBezTo>
                          <a:pt x="2351" y="19383"/>
                          <a:pt x="2522" y="18967"/>
                          <a:pt x="3086" y="18526"/>
                        </a:cubicBezTo>
                        <a:cubicBezTo>
                          <a:pt x="3429" y="18269"/>
                          <a:pt x="4763" y="17350"/>
                          <a:pt x="5228" y="17595"/>
                        </a:cubicBezTo>
                        <a:cubicBezTo>
                          <a:pt x="5804" y="17901"/>
                          <a:pt x="5571" y="18660"/>
                          <a:pt x="5351" y="19358"/>
                        </a:cubicBezTo>
                        <a:cubicBezTo>
                          <a:pt x="5277" y="19579"/>
                          <a:pt x="5216" y="19811"/>
                          <a:pt x="5192" y="20007"/>
                        </a:cubicBezTo>
                        <a:cubicBezTo>
                          <a:pt x="5118" y="20473"/>
                          <a:pt x="5130" y="20681"/>
                          <a:pt x="5143" y="20926"/>
                        </a:cubicBezTo>
                        <a:cubicBezTo>
                          <a:pt x="5167" y="21281"/>
                          <a:pt x="5204" y="21685"/>
                          <a:pt x="4959" y="22934"/>
                        </a:cubicBezTo>
                        <a:cubicBezTo>
                          <a:pt x="4812" y="23766"/>
                          <a:pt x="4628" y="24685"/>
                          <a:pt x="4665" y="25701"/>
                        </a:cubicBezTo>
                        <a:cubicBezTo>
                          <a:pt x="4714" y="26729"/>
                          <a:pt x="4971" y="27660"/>
                          <a:pt x="5204" y="28480"/>
                        </a:cubicBezTo>
                        <a:cubicBezTo>
                          <a:pt x="5400" y="29166"/>
                          <a:pt x="5571" y="29766"/>
                          <a:pt x="5559" y="30231"/>
                        </a:cubicBezTo>
                        <a:cubicBezTo>
                          <a:pt x="5547" y="30941"/>
                          <a:pt x="4971" y="31933"/>
                          <a:pt x="3796" y="31933"/>
                        </a:cubicBezTo>
                        <a:cubicBezTo>
                          <a:pt x="3784" y="31945"/>
                          <a:pt x="3722" y="31970"/>
                          <a:pt x="3649" y="31970"/>
                        </a:cubicBezTo>
                        <a:close/>
                        <a:moveTo>
                          <a:pt x="10420" y="3809"/>
                        </a:moveTo>
                        <a:cubicBezTo>
                          <a:pt x="10383" y="3809"/>
                          <a:pt x="10346" y="3784"/>
                          <a:pt x="10297" y="3772"/>
                        </a:cubicBezTo>
                        <a:cubicBezTo>
                          <a:pt x="9979" y="3600"/>
                          <a:pt x="10138" y="2780"/>
                          <a:pt x="10236" y="2229"/>
                        </a:cubicBezTo>
                        <a:cubicBezTo>
                          <a:pt x="10273" y="2070"/>
                          <a:pt x="10285" y="1972"/>
                          <a:pt x="10285" y="1911"/>
                        </a:cubicBezTo>
                        <a:lnTo>
                          <a:pt x="10285" y="1911"/>
                        </a:lnTo>
                        <a:cubicBezTo>
                          <a:pt x="10285" y="1752"/>
                          <a:pt x="10285" y="1580"/>
                          <a:pt x="10273" y="1409"/>
                        </a:cubicBezTo>
                        <a:cubicBezTo>
                          <a:pt x="10236" y="846"/>
                          <a:pt x="10212" y="221"/>
                          <a:pt x="10689" y="86"/>
                        </a:cubicBezTo>
                        <a:cubicBezTo>
                          <a:pt x="10934" y="1"/>
                          <a:pt x="11154" y="184"/>
                          <a:pt x="11399" y="405"/>
                        </a:cubicBezTo>
                        <a:cubicBezTo>
                          <a:pt x="11571" y="539"/>
                          <a:pt x="11754" y="699"/>
                          <a:pt x="11950" y="772"/>
                        </a:cubicBezTo>
                        <a:cubicBezTo>
                          <a:pt x="12073" y="821"/>
                          <a:pt x="12232" y="821"/>
                          <a:pt x="12379" y="821"/>
                        </a:cubicBezTo>
                        <a:cubicBezTo>
                          <a:pt x="12624" y="821"/>
                          <a:pt x="12869" y="833"/>
                          <a:pt x="12930" y="1029"/>
                        </a:cubicBezTo>
                        <a:cubicBezTo>
                          <a:pt x="13101" y="1494"/>
                          <a:pt x="13040" y="1935"/>
                          <a:pt x="12746" y="2229"/>
                        </a:cubicBezTo>
                        <a:cubicBezTo>
                          <a:pt x="12648" y="2327"/>
                          <a:pt x="12428" y="2437"/>
                          <a:pt x="12220" y="2560"/>
                        </a:cubicBezTo>
                        <a:cubicBezTo>
                          <a:pt x="11987" y="2682"/>
                          <a:pt x="11742" y="2805"/>
                          <a:pt x="11632" y="2927"/>
                        </a:cubicBezTo>
                        <a:cubicBezTo>
                          <a:pt x="11081" y="3515"/>
                          <a:pt x="10665" y="3809"/>
                          <a:pt x="10420" y="380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7" name="Google Shape;157;p7"/>
            <p:cNvSpPr/>
            <p:nvPr/>
          </p:nvSpPr>
          <p:spPr>
            <a:xfrm>
              <a:off x="-728859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1"/>
          <p:cNvGrpSpPr/>
          <p:nvPr/>
        </p:nvGrpSpPr>
        <p:grpSpPr>
          <a:xfrm>
            <a:off x="-1661815" y="-1337145"/>
            <a:ext cx="14835902" cy="7463420"/>
            <a:chOff x="-1661815" y="-1337145"/>
            <a:chExt cx="14835902" cy="7463420"/>
          </a:xfrm>
        </p:grpSpPr>
        <p:sp>
          <p:nvSpPr>
            <p:cNvPr id="257" name="Google Shape;257;p11"/>
            <p:cNvSpPr/>
            <p:nvPr/>
          </p:nvSpPr>
          <p:spPr>
            <a:xfrm rot="-9557907">
              <a:off x="6145142" y="2832595"/>
              <a:ext cx="6874421" cy="2129841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1"/>
            <p:cNvGrpSpPr/>
            <p:nvPr/>
          </p:nvGrpSpPr>
          <p:grpSpPr>
            <a:xfrm flipH="1">
              <a:off x="-1044649" y="-1337145"/>
              <a:ext cx="3057478" cy="3130393"/>
              <a:chOff x="6744875" y="2031607"/>
              <a:chExt cx="3661651" cy="3748974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6" name="Google Shape;266;p1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4" name="Google Shape;274;p1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5" name="Google Shape;275;p1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285" name="Google Shape;285;p1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1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289" name="Google Shape;289;p1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1" name="Google Shape;291;p11"/>
            <p:cNvSpPr/>
            <p:nvPr/>
          </p:nvSpPr>
          <p:spPr>
            <a:xfrm rot="-10512601">
              <a:off x="-1584894" y="3713121"/>
              <a:ext cx="6874456" cy="212985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1"/>
          <p:cNvSpPr txBox="1">
            <a:spLocks noGrp="1"/>
          </p:cNvSpPr>
          <p:nvPr>
            <p:ph type="title" hasCustomPrompt="1"/>
          </p:nvPr>
        </p:nvSpPr>
        <p:spPr>
          <a:xfrm>
            <a:off x="658300" y="1686300"/>
            <a:ext cx="58917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11"/>
          <p:cNvSpPr txBox="1">
            <a:spLocks noGrp="1"/>
          </p:cNvSpPr>
          <p:nvPr>
            <p:ph type="body" idx="1"/>
          </p:nvPr>
        </p:nvSpPr>
        <p:spPr>
          <a:xfrm>
            <a:off x="724175" y="3218100"/>
            <a:ext cx="57600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2"/>
          <p:cNvGrpSpPr/>
          <p:nvPr/>
        </p:nvGrpSpPr>
        <p:grpSpPr>
          <a:xfrm>
            <a:off x="-5300489" y="2371994"/>
            <a:ext cx="8937090" cy="5454881"/>
            <a:chOff x="-5300489" y="2371994"/>
            <a:chExt cx="8937090" cy="5454881"/>
          </a:xfrm>
        </p:grpSpPr>
        <p:sp>
          <p:nvSpPr>
            <p:cNvPr id="541" name="Google Shape;541;p22"/>
            <p:cNvSpPr/>
            <p:nvPr/>
          </p:nvSpPr>
          <p:spPr>
            <a:xfrm rot="1091617">
              <a:off x="-5100947" y="3914836"/>
              <a:ext cx="8538006" cy="264525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" name="Google Shape;542;p22"/>
            <p:cNvGrpSpPr/>
            <p:nvPr/>
          </p:nvGrpSpPr>
          <p:grpSpPr>
            <a:xfrm rot="5005473">
              <a:off x="-2620330" y="2799333"/>
              <a:ext cx="4020492" cy="3545351"/>
              <a:chOff x="-2417677" y="2452996"/>
              <a:chExt cx="5416388" cy="4776280"/>
            </a:xfrm>
          </p:grpSpPr>
          <p:grpSp>
            <p:nvGrpSpPr>
              <p:cNvPr id="543" name="Google Shape;543;p22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544" name="Google Shape;544;p22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2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2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2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2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2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" name="Google Shape;551;p22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552" name="Google Shape;552;p22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2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2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2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61" name="Google Shape;561;p22"/>
          <p:cNvSpPr txBox="1">
            <a:spLocks noGrp="1"/>
          </p:cNvSpPr>
          <p:nvPr>
            <p:ph type="title"/>
          </p:nvPr>
        </p:nvSpPr>
        <p:spPr>
          <a:xfrm>
            <a:off x="112340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2" name="Google Shape;562;p22"/>
          <p:cNvSpPr txBox="1">
            <a:spLocks noGrp="1"/>
          </p:cNvSpPr>
          <p:nvPr>
            <p:ph type="subTitle" idx="1"/>
          </p:nvPr>
        </p:nvSpPr>
        <p:spPr>
          <a:xfrm>
            <a:off x="11234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2"/>
          <p:cNvSpPr txBox="1">
            <a:spLocks noGrp="1"/>
          </p:cNvSpPr>
          <p:nvPr>
            <p:ph type="title" idx="2" hasCustomPrompt="1"/>
          </p:nvPr>
        </p:nvSpPr>
        <p:spPr>
          <a:xfrm>
            <a:off x="11234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"/>
          <p:cNvSpPr/>
          <p:nvPr/>
        </p:nvSpPr>
        <p:spPr>
          <a:xfrm rot="1091617">
            <a:off x="-4223272" y="-1132514"/>
            <a:ext cx="8538006" cy="2645255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23"/>
          <p:cNvGrpSpPr/>
          <p:nvPr/>
        </p:nvGrpSpPr>
        <p:grpSpPr>
          <a:xfrm rot="5005473">
            <a:off x="7698270" y="-2040042"/>
            <a:ext cx="4020492" cy="3545351"/>
            <a:chOff x="-2417677" y="2452996"/>
            <a:chExt cx="5416388" cy="4776280"/>
          </a:xfrm>
        </p:grpSpPr>
        <p:grpSp>
          <p:nvGrpSpPr>
            <p:cNvPr id="567" name="Google Shape;567;p23"/>
            <p:cNvGrpSpPr/>
            <p:nvPr/>
          </p:nvGrpSpPr>
          <p:grpSpPr>
            <a:xfrm>
              <a:off x="415116" y="4353695"/>
              <a:ext cx="451070" cy="303924"/>
              <a:chOff x="5850477" y="3901125"/>
              <a:chExt cx="127450" cy="85874"/>
            </a:xfrm>
          </p:grpSpPr>
          <p:sp>
            <p:nvSpPr>
              <p:cNvPr id="568" name="Google Shape;568;p2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4" name="Google Shape;574;p23"/>
            <p:cNvSpPr/>
            <p:nvPr/>
          </p:nvSpPr>
          <p:spPr>
            <a:xfrm>
              <a:off x="1177375" y="4353700"/>
              <a:ext cx="186803" cy="18680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5" name="Google Shape;575;p23"/>
            <p:cNvGrpSpPr/>
            <p:nvPr/>
          </p:nvGrpSpPr>
          <p:grpSpPr>
            <a:xfrm>
              <a:off x="-2417677" y="2452996"/>
              <a:ext cx="5416388" cy="4776280"/>
              <a:chOff x="3141775" y="2797950"/>
              <a:chExt cx="2059150" cy="1815800"/>
            </a:xfrm>
          </p:grpSpPr>
          <p:sp>
            <p:nvSpPr>
              <p:cNvPr id="576" name="Google Shape;576;p23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5" name="Google Shape;585;p23"/>
          <p:cNvSpPr txBox="1">
            <a:spLocks noGrp="1"/>
          </p:cNvSpPr>
          <p:nvPr>
            <p:ph type="title"/>
          </p:nvPr>
        </p:nvSpPr>
        <p:spPr>
          <a:xfrm>
            <a:off x="765913" y="1464952"/>
            <a:ext cx="59694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6" name="Google Shape;586;p23"/>
          <p:cNvSpPr txBox="1">
            <a:spLocks noGrp="1"/>
          </p:cNvSpPr>
          <p:nvPr>
            <p:ph type="subTitle" idx="1"/>
          </p:nvPr>
        </p:nvSpPr>
        <p:spPr>
          <a:xfrm>
            <a:off x="2717113" y="3312848"/>
            <a:ext cx="4018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3"/>
          <p:cNvSpPr txBox="1">
            <a:spLocks noGrp="1"/>
          </p:cNvSpPr>
          <p:nvPr>
            <p:ph type="title" idx="2" hasCustomPrompt="1"/>
          </p:nvPr>
        </p:nvSpPr>
        <p:spPr>
          <a:xfrm>
            <a:off x="6749688" y="2185650"/>
            <a:ext cx="16284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23"/>
          <p:cNvSpPr/>
          <p:nvPr/>
        </p:nvSpPr>
        <p:spPr>
          <a:xfrm flipH="1">
            <a:off x="-173" y="4211875"/>
            <a:ext cx="9251997" cy="942061"/>
          </a:xfrm>
          <a:custGeom>
            <a:avLst/>
            <a:gdLst/>
            <a:ahLst/>
            <a:cxnLst/>
            <a:rect l="l" t="t" r="r" b="b"/>
            <a:pathLst>
              <a:path w="225315" h="66156" extrusionOk="0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5"/>
          <p:cNvGrpSpPr/>
          <p:nvPr/>
        </p:nvGrpSpPr>
        <p:grpSpPr>
          <a:xfrm>
            <a:off x="-2079446" y="-933875"/>
            <a:ext cx="15310402" cy="6887379"/>
            <a:chOff x="-2079446" y="-933875"/>
            <a:chExt cx="15310402" cy="6887379"/>
          </a:xfrm>
        </p:grpSpPr>
        <p:sp>
          <p:nvSpPr>
            <p:cNvPr id="602" name="Google Shape;602;p25"/>
            <p:cNvSpPr/>
            <p:nvPr/>
          </p:nvSpPr>
          <p:spPr>
            <a:xfrm>
              <a:off x="7662752" y="-886302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549606">
              <a:off x="-1965592" y="4109491"/>
              <a:ext cx="2656640" cy="164303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4" name="Google Shape;604;p25"/>
            <p:cNvGrpSpPr/>
            <p:nvPr/>
          </p:nvGrpSpPr>
          <p:grpSpPr>
            <a:xfrm>
              <a:off x="7174128" y="-933875"/>
              <a:ext cx="4020585" cy="3545433"/>
              <a:chOff x="-2417677" y="2452996"/>
              <a:chExt cx="5416388" cy="4776280"/>
            </a:xfrm>
          </p:grpSpPr>
          <p:grpSp>
            <p:nvGrpSpPr>
              <p:cNvPr id="605" name="Google Shape;605;p25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606" name="Google Shape;606;p25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5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5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5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5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5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2" name="Google Shape;612;p25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3" name="Google Shape;613;p25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614" name="Google Shape;614;p25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5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5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5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5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5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5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5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5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3" name="Google Shape;623;p25"/>
            <p:cNvSpPr/>
            <p:nvPr/>
          </p:nvSpPr>
          <p:spPr>
            <a:xfrm rot="-10626316">
              <a:off x="7869340" y="3982991"/>
              <a:ext cx="2005877" cy="1178022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25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27"/>
          <p:cNvGrpSpPr/>
          <p:nvPr/>
        </p:nvGrpSpPr>
        <p:grpSpPr>
          <a:xfrm>
            <a:off x="-3419151" y="-252275"/>
            <a:ext cx="15033816" cy="6032648"/>
            <a:chOff x="-3419151" y="-252275"/>
            <a:chExt cx="15033816" cy="6032648"/>
          </a:xfrm>
        </p:grpSpPr>
        <p:sp>
          <p:nvSpPr>
            <p:cNvPr id="675" name="Google Shape;675;p27"/>
            <p:cNvSpPr/>
            <p:nvPr/>
          </p:nvSpPr>
          <p:spPr>
            <a:xfrm>
              <a:off x="-3419151" y="895476"/>
              <a:ext cx="3915743" cy="3915743"/>
            </a:xfrm>
            <a:custGeom>
              <a:avLst/>
              <a:gdLst/>
              <a:ahLst/>
              <a:cxnLst/>
              <a:rect l="l" t="t" r="r" b="b"/>
              <a:pathLst>
                <a:path w="61532" h="61532" extrusionOk="0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 flipH="1">
              <a:off x="-1081180" y="4310278"/>
              <a:ext cx="6236729" cy="850766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27"/>
            <p:cNvGrpSpPr/>
            <p:nvPr/>
          </p:nvGrpSpPr>
          <p:grpSpPr>
            <a:xfrm>
              <a:off x="7698007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678" name="Google Shape;678;p27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679" name="Google Shape;679;p27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7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7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7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7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7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5" name="Google Shape;685;p27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6" name="Google Shape;686;p27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687" name="Google Shape;687;p27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7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7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7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7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7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3" name="Google Shape;693;p27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4" name="Google Shape;694;p27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695" name="Google Shape;695;p27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7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7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7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7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7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7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7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3" name="Google Shape;703;p27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704" name="Google Shape;704;p27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7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7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7" name="Google Shape;707;p27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708" name="Google Shape;708;p27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7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0" name="Google Shape;710;p27"/>
            <p:cNvSpPr/>
            <p:nvPr/>
          </p:nvSpPr>
          <p:spPr>
            <a:xfrm>
              <a:off x="6838813" y="-252275"/>
              <a:ext cx="4775852" cy="1479660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1" name="Google Shape;711;p27"/>
          <p:cNvSpPr txBox="1">
            <a:spLocks noGrp="1"/>
          </p:cNvSpPr>
          <p:nvPr>
            <p:ph type="title"/>
          </p:nvPr>
        </p:nvSpPr>
        <p:spPr>
          <a:xfrm>
            <a:off x="4874212" y="1514225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2" name="Google Shape;712;p27"/>
          <p:cNvSpPr txBox="1">
            <a:spLocks noGrp="1"/>
          </p:cNvSpPr>
          <p:nvPr>
            <p:ph type="title" idx="2"/>
          </p:nvPr>
        </p:nvSpPr>
        <p:spPr>
          <a:xfrm>
            <a:off x="4874288" y="3023750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3" name="Google Shape;713;p27"/>
          <p:cNvSpPr txBox="1">
            <a:spLocks noGrp="1"/>
          </p:cNvSpPr>
          <p:nvPr>
            <p:ph type="subTitle" idx="1"/>
          </p:nvPr>
        </p:nvSpPr>
        <p:spPr>
          <a:xfrm>
            <a:off x="5168888" y="1810488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7"/>
          <p:cNvSpPr txBox="1">
            <a:spLocks noGrp="1"/>
          </p:cNvSpPr>
          <p:nvPr>
            <p:ph type="subTitle" idx="3"/>
          </p:nvPr>
        </p:nvSpPr>
        <p:spPr>
          <a:xfrm>
            <a:off x="5168888" y="3320015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27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716" name="Google Shape;716;p27"/>
          <p:cNvGrpSpPr/>
          <p:nvPr/>
        </p:nvGrpSpPr>
        <p:grpSpPr>
          <a:xfrm rot="10800000" flipH="1">
            <a:off x="2657475" y="4650619"/>
            <a:ext cx="3829050" cy="936057"/>
            <a:chOff x="238125" y="1984300"/>
            <a:chExt cx="7143750" cy="1746375"/>
          </a:xfrm>
        </p:grpSpPr>
        <p:sp>
          <p:nvSpPr>
            <p:cNvPr id="717" name="Google Shape;717;p27"/>
            <p:cNvSpPr/>
            <p:nvPr/>
          </p:nvSpPr>
          <p:spPr>
            <a:xfrm>
              <a:off x="238125" y="1984300"/>
              <a:ext cx="7143750" cy="1746375"/>
            </a:xfrm>
            <a:custGeom>
              <a:avLst/>
              <a:gdLst/>
              <a:ahLst/>
              <a:cxnLst/>
              <a:rect l="l" t="t" r="r" b="b"/>
              <a:pathLst>
                <a:path w="285750" h="69855" extrusionOk="0">
                  <a:moveTo>
                    <a:pt x="191092" y="1647"/>
                  </a:moveTo>
                  <a:lnTo>
                    <a:pt x="191221" y="1712"/>
                  </a:lnTo>
                  <a:lnTo>
                    <a:pt x="191350" y="1841"/>
                  </a:lnTo>
                  <a:lnTo>
                    <a:pt x="191415" y="1970"/>
                  </a:lnTo>
                  <a:lnTo>
                    <a:pt x="191415" y="2099"/>
                  </a:lnTo>
                  <a:lnTo>
                    <a:pt x="191383" y="2228"/>
                  </a:lnTo>
                  <a:lnTo>
                    <a:pt x="191286" y="2325"/>
                  </a:lnTo>
                  <a:lnTo>
                    <a:pt x="191124" y="2390"/>
                  </a:lnTo>
                  <a:lnTo>
                    <a:pt x="191027" y="2390"/>
                  </a:lnTo>
                  <a:lnTo>
                    <a:pt x="190898" y="2293"/>
                  </a:lnTo>
                  <a:lnTo>
                    <a:pt x="190801" y="2132"/>
                  </a:lnTo>
                  <a:lnTo>
                    <a:pt x="190737" y="1970"/>
                  </a:lnTo>
                  <a:lnTo>
                    <a:pt x="190737" y="1841"/>
                  </a:lnTo>
                  <a:lnTo>
                    <a:pt x="190801" y="1744"/>
                  </a:lnTo>
                  <a:lnTo>
                    <a:pt x="190866" y="1679"/>
                  </a:lnTo>
                  <a:lnTo>
                    <a:pt x="190963" y="1647"/>
                  </a:lnTo>
                  <a:close/>
                  <a:moveTo>
                    <a:pt x="181210" y="2487"/>
                  </a:moveTo>
                  <a:lnTo>
                    <a:pt x="181403" y="2584"/>
                  </a:lnTo>
                  <a:lnTo>
                    <a:pt x="181468" y="2648"/>
                  </a:lnTo>
                  <a:lnTo>
                    <a:pt x="181500" y="2681"/>
                  </a:lnTo>
                  <a:lnTo>
                    <a:pt x="181468" y="2713"/>
                  </a:lnTo>
                  <a:lnTo>
                    <a:pt x="181371" y="2745"/>
                  </a:lnTo>
                  <a:lnTo>
                    <a:pt x="181113" y="2810"/>
                  </a:lnTo>
                  <a:lnTo>
                    <a:pt x="180984" y="2810"/>
                  </a:lnTo>
                  <a:lnTo>
                    <a:pt x="180887" y="2777"/>
                  </a:lnTo>
                  <a:lnTo>
                    <a:pt x="180822" y="2713"/>
                  </a:lnTo>
                  <a:lnTo>
                    <a:pt x="180822" y="2616"/>
                  </a:lnTo>
                  <a:lnTo>
                    <a:pt x="180887" y="2551"/>
                  </a:lnTo>
                  <a:lnTo>
                    <a:pt x="180951" y="2487"/>
                  </a:lnTo>
                  <a:close/>
                  <a:moveTo>
                    <a:pt x="40208" y="4069"/>
                  </a:moveTo>
                  <a:lnTo>
                    <a:pt x="40369" y="4134"/>
                  </a:lnTo>
                  <a:lnTo>
                    <a:pt x="40531" y="4231"/>
                  </a:lnTo>
                  <a:lnTo>
                    <a:pt x="40628" y="4295"/>
                  </a:lnTo>
                  <a:lnTo>
                    <a:pt x="40660" y="4328"/>
                  </a:lnTo>
                  <a:lnTo>
                    <a:pt x="40531" y="4328"/>
                  </a:lnTo>
                  <a:lnTo>
                    <a:pt x="40305" y="4295"/>
                  </a:lnTo>
                  <a:lnTo>
                    <a:pt x="40079" y="4198"/>
                  </a:lnTo>
                  <a:lnTo>
                    <a:pt x="39949" y="4134"/>
                  </a:lnTo>
                  <a:lnTo>
                    <a:pt x="39885" y="4102"/>
                  </a:lnTo>
                  <a:lnTo>
                    <a:pt x="39885" y="4069"/>
                  </a:lnTo>
                  <a:close/>
                  <a:moveTo>
                    <a:pt x="165902" y="3423"/>
                  </a:moveTo>
                  <a:lnTo>
                    <a:pt x="166644" y="3520"/>
                  </a:lnTo>
                  <a:lnTo>
                    <a:pt x="167290" y="3649"/>
                  </a:lnTo>
                  <a:lnTo>
                    <a:pt x="167904" y="3779"/>
                  </a:lnTo>
                  <a:lnTo>
                    <a:pt x="168485" y="3908"/>
                  </a:lnTo>
                  <a:lnTo>
                    <a:pt x="169002" y="4069"/>
                  </a:lnTo>
                  <a:lnTo>
                    <a:pt x="169260" y="4198"/>
                  </a:lnTo>
                  <a:lnTo>
                    <a:pt x="169390" y="4263"/>
                  </a:lnTo>
                  <a:lnTo>
                    <a:pt x="169422" y="4328"/>
                  </a:lnTo>
                  <a:lnTo>
                    <a:pt x="169390" y="4360"/>
                  </a:lnTo>
                  <a:lnTo>
                    <a:pt x="169293" y="4392"/>
                  </a:lnTo>
                  <a:lnTo>
                    <a:pt x="169067" y="4424"/>
                  </a:lnTo>
                  <a:lnTo>
                    <a:pt x="168744" y="4424"/>
                  </a:lnTo>
                  <a:lnTo>
                    <a:pt x="168356" y="4392"/>
                  </a:lnTo>
                  <a:lnTo>
                    <a:pt x="167872" y="4328"/>
                  </a:lnTo>
                  <a:lnTo>
                    <a:pt x="166838" y="4166"/>
                  </a:lnTo>
                  <a:lnTo>
                    <a:pt x="166063" y="4069"/>
                  </a:lnTo>
                  <a:lnTo>
                    <a:pt x="165805" y="4005"/>
                  </a:lnTo>
                  <a:lnTo>
                    <a:pt x="165643" y="3940"/>
                  </a:lnTo>
                  <a:lnTo>
                    <a:pt x="165611" y="3875"/>
                  </a:lnTo>
                  <a:lnTo>
                    <a:pt x="165579" y="3843"/>
                  </a:lnTo>
                  <a:lnTo>
                    <a:pt x="165579" y="3746"/>
                  </a:lnTo>
                  <a:lnTo>
                    <a:pt x="165579" y="3682"/>
                  </a:lnTo>
                  <a:lnTo>
                    <a:pt x="165643" y="3553"/>
                  </a:lnTo>
                  <a:lnTo>
                    <a:pt x="165708" y="3456"/>
                  </a:lnTo>
                  <a:lnTo>
                    <a:pt x="165805" y="3423"/>
                  </a:lnTo>
                  <a:close/>
                  <a:moveTo>
                    <a:pt x="239245" y="4231"/>
                  </a:moveTo>
                  <a:lnTo>
                    <a:pt x="239341" y="4263"/>
                  </a:lnTo>
                  <a:lnTo>
                    <a:pt x="239406" y="4328"/>
                  </a:lnTo>
                  <a:lnTo>
                    <a:pt x="239406" y="4392"/>
                  </a:lnTo>
                  <a:lnTo>
                    <a:pt x="239341" y="4489"/>
                  </a:lnTo>
                  <a:lnTo>
                    <a:pt x="239245" y="4554"/>
                  </a:lnTo>
                  <a:lnTo>
                    <a:pt x="239148" y="4618"/>
                  </a:lnTo>
                  <a:lnTo>
                    <a:pt x="238986" y="4651"/>
                  </a:lnTo>
                  <a:lnTo>
                    <a:pt x="238857" y="4651"/>
                  </a:lnTo>
                  <a:lnTo>
                    <a:pt x="238760" y="4618"/>
                  </a:lnTo>
                  <a:lnTo>
                    <a:pt x="238696" y="4554"/>
                  </a:lnTo>
                  <a:lnTo>
                    <a:pt x="238696" y="4457"/>
                  </a:lnTo>
                  <a:lnTo>
                    <a:pt x="238760" y="4392"/>
                  </a:lnTo>
                  <a:lnTo>
                    <a:pt x="238857" y="4328"/>
                  </a:lnTo>
                  <a:lnTo>
                    <a:pt x="238954" y="4263"/>
                  </a:lnTo>
                  <a:lnTo>
                    <a:pt x="239115" y="4231"/>
                  </a:lnTo>
                  <a:close/>
                  <a:moveTo>
                    <a:pt x="272154" y="7331"/>
                  </a:moveTo>
                  <a:lnTo>
                    <a:pt x="272283" y="7363"/>
                  </a:lnTo>
                  <a:lnTo>
                    <a:pt x="272412" y="7396"/>
                  </a:lnTo>
                  <a:lnTo>
                    <a:pt x="272541" y="7460"/>
                  </a:lnTo>
                  <a:lnTo>
                    <a:pt x="272606" y="7557"/>
                  </a:lnTo>
                  <a:lnTo>
                    <a:pt x="272638" y="7654"/>
                  </a:lnTo>
                  <a:lnTo>
                    <a:pt x="272606" y="7686"/>
                  </a:lnTo>
                  <a:lnTo>
                    <a:pt x="272573" y="7719"/>
                  </a:lnTo>
                  <a:lnTo>
                    <a:pt x="272444" y="7719"/>
                  </a:lnTo>
                  <a:lnTo>
                    <a:pt x="272283" y="7686"/>
                  </a:lnTo>
                  <a:lnTo>
                    <a:pt x="271960" y="7589"/>
                  </a:lnTo>
                  <a:lnTo>
                    <a:pt x="271863" y="7525"/>
                  </a:lnTo>
                  <a:lnTo>
                    <a:pt x="271831" y="7493"/>
                  </a:lnTo>
                  <a:lnTo>
                    <a:pt x="271831" y="7428"/>
                  </a:lnTo>
                  <a:lnTo>
                    <a:pt x="271895" y="7396"/>
                  </a:lnTo>
                  <a:lnTo>
                    <a:pt x="272154" y="7331"/>
                  </a:lnTo>
                  <a:close/>
                  <a:moveTo>
                    <a:pt x="273930" y="8042"/>
                  </a:moveTo>
                  <a:lnTo>
                    <a:pt x="274027" y="8106"/>
                  </a:lnTo>
                  <a:lnTo>
                    <a:pt x="274091" y="8203"/>
                  </a:lnTo>
                  <a:lnTo>
                    <a:pt x="274124" y="8300"/>
                  </a:lnTo>
                  <a:lnTo>
                    <a:pt x="274091" y="8429"/>
                  </a:lnTo>
                  <a:lnTo>
                    <a:pt x="273994" y="8558"/>
                  </a:lnTo>
                  <a:lnTo>
                    <a:pt x="273865" y="8623"/>
                  </a:lnTo>
                  <a:lnTo>
                    <a:pt x="273736" y="8687"/>
                  </a:lnTo>
                  <a:lnTo>
                    <a:pt x="273607" y="8655"/>
                  </a:lnTo>
                  <a:lnTo>
                    <a:pt x="273510" y="8623"/>
                  </a:lnTo>
                  <a:lnTo>
                    <a:pt x="273413" y="8526"/>
                  </a:lnTo>
                  <a:lnTo>
                    <a:pt x="273413" y="8397"/>
                  </a:lnTo>
                  <a:lnTo>
                    <a:pt x="273445" y="8300"/>
                  </a:lnTo>
                  <a:lnTo>
                    <a:pt x="273510" y="8171"/>
                  </a:lnTo>
                  <a:lnTo>
                    <a:pt x="273639" y="8074"/>
                  </a:lnTo>
                  <a:lnTo>
                    <a:pt x="273768" y="8042"/>
                  </a:lnTo>
                  <a:close/>
                  <a:moveTo>
                    <a:pt x="30358" y="11336"/>
                  </a:moveTo>
                  <a:lnTo>
                    <a:pt x="30487" y="11368"/>
                  </a:lnTo>
                  <a:lnTo>
                    <a:pt x="30616" y="11433"/>
                  </a:lnTo>
                  <a:lnTo>
                    <a:pt x="30681" y="11529"/>
                  </a:lnTo>
                  <a:lnTo>
                    <a:pt x="30681" y="11594"/>
                  </a:lnTo>
                  <a:lnTo>
                    <a:pt x="30616" y="11659"/>
                  </a:lnTo>
                  <a:lnTo>
                    <a:pt x="30487" y="11659"/>
                  </a:lnTo>
                  <a:lnTo>
                    <a:pt x="30325" y="11626"/>
                  </a:lnTo>
                  <a:lnTo>
                    <a:pt x="30035" y="11529"/>
                  </a:lnTo>
                  <a:lnTo>
                    <a:pt x="29938" y="11497"/>
                  </a:lnTo>
                  <a:lnTo>
                    <a:pt x="29906" y="11433"/>
                  </a:lnTo>
                  <a:lnTo>
                    <a:pt x="29906" y="11400"/>
                  </a:lnTo>
                  <a:lnTo>
                    <a:pt x="29970" y="11400"/>
                  </a:lnTo>
                  <a:lnTo>
                    <a:pt x="30229" y="11336"/>
                  </a:lnTo>
                  <a:close/>
                  <a:moveTo>
                    <a:pt x="32618" y="14404"/>
                  </a:moveTo>
                  <a:lnTo>
                    <a:pt x="32748" y="14436"/>
                  </a:lnTo>
                  <a:lnTo>
                    <a:pt x="32877" y="14468"/>
                  </a:lnTo>
                  <a:lnTo>
                    <a:pt x="32974" y="14533"/>
                  </a:lnTo>
                  <a:lnTo>
                    <a:pt x="33006" y="14630"/>
                  </a:lnTo>
                  <a:lnTo>
                    <a:pt x="33006" y="14727"/>
                  </a:lnTo>
                  <a:lnTo>
                    <a:pt x="32941" y="14791"/>
                  </a:lnTo>
                  <a:lnTo>
                    <a:pt x="32812" y="14824"/>
                  </a:lnTo>
                  <a:lnTo>
                    <a:pt x="32651" y="14824"/>
                  </a:lnTo>
                  <a:lnTo>
                    <a:pt x="32457" y="14791"/>
                  </a:lnTo>
                  <a:lnTo>
                    <a:pt x="32263" y="14694"/>
                  </a:lnTo>
                  <a:lnTo>
                    <a:pt x="32166" y="14630"/>
                  </a:lnTo>
                  <a:lnTo>
                    <a:pt x="32166" y="14565"/>
                  </a:lnTo>
                  <a:lnTo>
                    <a:pt x="32166" y="14501"/>
                  </a:lnTo>
                  <a:lnTo>
                    <a:pt x="32199" y="14468"/>
                  </a:lnTo>
                  <a:lnTo>
                    <a:pt x="32328" y="14436"/>
                  </a:lnTo>
                  <a:lnTo>
                    <a:pt x="32489" y="14404"/>
                  </a:lnTo>
                  <a:close/>
                  <a:moveTo>
                    <a:pt x="3940" y="23737"/>
                  </a:moveTo>
                  <a:lnTo>
                    <a:pt x="4166" y="23769"/>
                  </a:lnTo>
                  <a:lnTo>
                    <a:pt x="4295" y="23834"/>
                  </a:lnTo>
                  <a:lnTo>
                    <a:pt x="4424" y="23963"/>
                  </a:lnTo>
                  <a:lnTo>
                    <a:pt x="4489" y="24092"/>
                  </a:lnTo>
                  <a:lnTo>
                    <a:pt x="4554" y="24254"/>
                  </a:lnTo>
                  <a:lnTo>
                    <a:pt x="4586" y="24448"/>
                  </a:lnTo>
                  <a:lnTo>
                    <a:pt x="4586" y="24512"/>
                  </a:lnTo>
                  <a:lnTo>
                    <a:pt x="4554" y="24512"/>
                  </a:lnTo>
                  <a:lnTo>
                    <a:pt x="4457" y="24448"/>
                  </a:lnTo>
                  <a:lnTo>
                    <a:pt x="4263" y="24254"/>
                  </a:lnTo>
                  <a:lnTo>
                    <a:pt x="3972" y="23963"/>
                  </a:lnTo>
                  <a:lnTo>
                    <a:pt x="3908" y="23866"/>
                  </a:lnTo>
                  <a:lnTo>
                    <a:pt x="3875" y="23802"/>
                  </a:lnTo>
                  <a:lnTo>
                    <a:pt x="3875" y="23769"/>
                  </a:lnTo>
                  <a:lnTo>
                    <a:pt x="3940" y="23737"/>
                  </a:lnTo>
                  <a:close/>
                  <a:moveTo>
                    <a:pt x="235401" y="0"/>
                  </a:moveTo>
                  <a:lnTo>
                    <a:pt x="235240" y="65"/>
                  </a:lnTo>
                  <a:lnTo>
                    <a:pt x="235111" y="129"/>
                  </a:lnTo>
                  <a:lnTo>
                    <a:pt x="234949" y="226"/>
                  </a:lnTo>
                  <a:lnTo>
                    <a:pt x="234756" y="258"/>
                  </a:lnTo>
                  <a:lnTo>
                    <a:pt x="234497" y="258"/>
                  </a:lnTo>
                  <a:lnTo>
                    <a:pt x="234239" y="226"/>
                  </a:lnTo>
                  <a:lnTo>
                    <a:pt x="233980" y="161"/>
                  </a:lnTo>
                  <a:lnTo>
                    <a:pt x="233690" y="161"/>
                  </a:lnTo>
                  <a:lnTo>
                    <a:pt x="233399" y="194"/>
                  </a:lnTo>
                  <a:lnTo>
                    <a:pt x="233141" y="258"/>
                  </a:lnTo>
                  <a:lnTo>
                    <a:pt x="232915" y="323"/>
                  </a:lnTo>
                  <a:lnTo>
                    <a:pt x="232656" y="355"/>
                  </a:lnTo>
                  <a:lnTo>
                    <a:pt x="232366" y="355"/>
                  </a:lnTo>
                  <a:lnTo>
                    <a:pt x="232140" y="291"/>
                  </a:lnTo>
                  <a:lnTo>
                    <a:pt x="231881" y="258"/>
                  </a:lnTo>
                  <a:lnTo>
                    <a:pt x="231526" y="258"/>
                  </a:lnTo>
                  <a:lnTo>
                    <a:pt x="231171" y="291"/>
                  </a:lnTo>
                  <a:lnTo>
                    <a:pt x="230815" y="355"/>
                  </a:lnTo>
                  <a:lnTo>
                    <a:pt x="230460" y="452"/>
                  </a:lnTo>
                  <a:lnTo>
                    <a:pt x="229879" y="452"/>
                  </a:lnTo>
                  <a:lnTo>
                    <a:pt x="229782" y="420"/>
                  </a:lnTo>
                  <a:lnTo>
                    <a:pt x="229717" y="355"/>
                  </a:lnTo>
                  <a:lnTo>
                    <a:pt x="229588" y="291"/>
                  </a:lnTo>
                  <a:lnTo>
                    <a:pt x="229491" y="291"/>
                  </a:lnTo>
                  <a:lnTo>
                    <a:pt x="229427" y="323"/>
                  </a:lnTo>
                  <a:lnTo>
                    <a:pt x="229362" y="388"/>
                  </a:lnTo>
                  <a:lnTo>
                    <a:pt x="229362" y="420"/>
                  </a:lnTo>
                  <a:lnTo>
                    <a:pt x="229298" y="452"/>
                  </a:lnTo>
                  <a:lnTo>
                    <a:pt x="229168" y="484"/>
                  </a:lnTo>
                  <a:lnTo>
                    <a:pt x="228975" y="420"/>
                  </a:lnTo>
                  <a:lnTo>
                    <a:pt x="228749" y="323"/>
                  </a:lnTo>
                  <a:lnTo>
                    <a:pt x="228619" y="291"/>
                  </a:lnTo>
                  <a:lnTo>
                    <a:pt x="228458" y="226"/>
                  </a:lnTo>
                  <a:lnTo>
                    <a:pt x="228264" y="194"/>
                  </a:lnTo>
                  <a:lnTo>
                    <a:pt x="228038" y="194"/>
                  </a:lnTo>
                  <a:lnTo>
                    <a:pt x="227554" y="226"/>
                  </a:lnTo>
                  <a:lnTo>
                    <a:pt x="227005" y="355"/>
                  </a:lnTo>
                  <a:lnTo>
                    <a:pt x="226488" y="452"/>
                  </a:lnTo>
                  <a:lnTo>
                    <a:pt x="226036" y="484"/>
                  </a:lnTo>
                  <a:lnTo>
                    <a:pt x="225648" y="484"/>
                  </a:lnTo>
                  <a:lnTo>
                    <a:pt x="225519" y="452"/>
                  </a:lnTo>
                  <a:lnTo>
                    <a:pt x="225390" y="420"/>
                  </a:lnTo>
                  <a:lnTo>
                    <a:pt x="225228" y="355"/>
                  </a:lnTo>
                  <a:lnTo>
                    <a:pt x="225067" y="355"/>
                  </a:lnTo>
                  <a:lnTo>
                    <a:pt x="224873" y="388"/>
                  </a:lnTo>
                  <a:lnTo>
                    <a:pt x="224744" y="484"/>
                  </a:lnTo>
                  <a:lnTo>
                    <a:pt x="224679" y="517"/>
                  </a:lnTo>
                  <a:lnTo>
                    <a:pt x="224550" y="549"/>
                  </a:lnTo>
                  <a:lnTo>
                    <a:pt x="224195" y="581"/>
                  </a:lnTo>
                  <a:lnTo>
                    <a:pt x="223678" y="614"/>
                  </a:lnTo>
                  <a:lnTo>
                    <a:pt x="223097" y="646"/>
                  </a:lnTo>
                  <a:lnTo>
                    <a:pt x="222419" y="614"/>
                  </a:lnTo>
                  <a:lnTo>
                    <a:pt x="221773" y="581"/>
                  </a:lnTo>
                  <a:lnTo>
                    <a:pt x="221127" y="517"/>
                  </a:lnTo>
                  <a:lnTo>
                    <a:pt x="220578" y="452"/>
                  </a:lnTo>
                  <a:lnTo>
                    <a:pt x="220352" y="420"/>
                  </a:lnTo>
                  <a:lnTo>
                    <a:pt x="220158" y="420"/>
                  </a:lnTo>
                  <a:lnTo>
                    <a:pt x="219964" y="484"/>
                  </a:lnTo>
                  <a:lnTo>
                    <a:pt x="219803" y="517"/>
                  </a:lnTo>
                  <a:lnTo>
                    <a:pt x="219674" y="581"/>
                  </a:lnTo>
                  <a:lnTo>
                    <a:pt x="219544" y="581"/>
                  </a:lnTo>
                  <a:lnTo>
                    <a:pt x="219447" y="517"/>
                  </a:lnTo>
                  <a:lnTo>
                    <a:pt x="219383" y="420"/>
                  </a:lnTo>
                  <a:lnTo>
                    <a:pt x="219318" y="355"/>
                  </a:lnTo>
                  <a:lnTo>
                    <a:pt x="219254" y="323"/>
                  </a:lnTo>
                  <a:lnTo>
                    <a:pt x="219060" y="291"/>
                  </a:lnTo>
                  <a:lnTo>
                    <a:pt x="218802" y="291"/>
                  </a:lnTo>
                  <a:lnTo>
                    <a:pt x="218511" y="355"/>
                  </a:lnTo>
                  <a:lnTo>
                    <a:pt x="218156" y="452"/>
                  </a:lnTo>
                  <a:lnTo>
                    <a:pt x="217800" y="484"/>
                  </a:lnTo>
                  <a:lnTo>
                    <a:pt x="217445" y="452"/>
                  </a:lnTo>
                  <a:lnTo>
                    <a:pt x="217155" y="420"/>
                  </a:lnTo>
                  <a:lnTo>
                    <a:pt x="216896" y="355"/>
                  </a:lnTo>
                  <a:lnTo>
                    <a:pt x="216605" y="355"/>
                  </a:lnTo>
                  <a:lnTo>
                    <a:pt x="216379" y="420"/>
                  </a:lnTo>
                  <a:lnTo>
                    <a:pt x="216186" y="484"/>
                  </a:lnTo>
                  <a:lnTo>
                    <a:pt x="216089" y="549"/>
                  </a:lnTo>
                  <a:lnTo>
                    <a:pt x="215960" y="581"/>
                  </a:lnTo>
                  <a:lnTo>
                    <a:pt x="215669" y="614"/>
                  </a:lnTo>
                  <a:lnTo>
                    <a:pt x="215314" y="614"/>
                  </a:lnTo>
                  <a:lnTo>
                    <a:pt x="214958" y="549"/>
                  </a:lnTo>
                  <a:lnTo>
                    <a:pt x="214571" y="484"/>
                  </a:lnTo>
                  <a:lnTo>
                    <a:pt x="214183" y="484"/>
                  </a:lnTo>
                  <a:lnTo>
                    <a:pt x="213828" y="517"/>
                  </a:lnTo>
                  <a:lnTo>
                    <a:pt x="213570" y="614"/>
                  </a:lnTo>
                  <a:lnTo>
                    <a:pt x="213408" y="678"/>
                  </a:lnTo>
                  <a:lnTo>
                    <a:pt x="213279" y="711"/>
                  </a:lnTo>
                  <a:lnTo>
                    <a:pt x="212956" y="711"/>
                  </a:lnTo>
                  <a:lnTo>
                    <a:pt x="212633" y="646"/>
                  </a:lnTo>
                  <a:lnTo>
                    <a:pt x="212246" y="517"/>
                  </a:lnTo>
                  <a:lnTo>
                    <a:pt x="211858" y="388"/>
                  </a:lnTo>
                  <a:lnTo>
                    <a:pt x="211697" y="323"/>
                  </a:lnTo>
                  <a:lnTo>
                    <a:pt x="211438" y="323"/>
                  </a:lnTo>
                  <a:lnTo>
                    <a:pt x="211341" y="355"/>
                  </a:lnTo>
                  <a:lnTo>
                    <a:pt x="211244" y="420"/>
                  </a:lnTo>
                  <a:lnTo>
                    <a:pt x="211180" y="484"/>
                  </a:lnTo>
                  <a:lnTo>
                    <a:pt x="211083" y="581"/>
                  </a:lnTo>
                  <a:lnTo>
                    <a:pt x="210986" y="614"/>
                  </a:lnTo>
                  <a:lnTo>
                    <a:pt x="210857" y="678"/>
                  </a:lnTo>
                  <a:lnTo>
                    <a:pt x="210728" y="678"/>
                  </a:lnTo>
                  <a:lnTo>
                    <a:pt x="210372" y="646"/>
                  </a:lnTo>
                  <a:lnTo>
                    <a:pt x="209953" y="581"/>
                  </a:lnTo>
                  <a:lnTo>
                    <a:pt x="209565" y="484"/>
                  </a:lnTo>
                  <a:lnTo>
                    <a:pt x="209145" y="420"/>
                  </a:lnTo>
                  <a:lnTo>
                    <a:pt x="208790" y="452"/>
                  </a:lnTo>
                  <a:lnTo>
                    <a:pt x="208499" y="484"/>
                  </a:lnTo>
                  <a:lnTo>
                    <a:pt x="208241" y="549"/>
                  </a:lnTo>
                  <a:lnTo>
                    <a:pt x="207789" y="549"/>
                  </a:lnTo>
                  <a:lnTo>
                    <a:pt x="207660" y="484"/>
                  </a:lnTo>
                  <a:lnTo>
                    <a:pt x="207530" y="388"/>
                  </a:lnTo>
                  <a:lnTo>
                    <a:pt x="207401" y="355"/>
                  </a:lnTo>
                  <a:lnTo>
                    <a:pt x="207240" y="355"/>
                  </a:lnTo>
                  <a:lnTo>
                    <a:pt x="207143" y="420"/>
                  </a:lnTo>
                  <a:lnTo>
                    <a:pt x="206981" y="452"/>
                  </a:lnTo>
                  <a:lnTo>
                    <a:pt x="206529" y="452"/>
                  </a:lnTo>
                  <a:lnTo>
                    <a:pt x="206271" y="388"/>
                  </a:lnTo>
                  <a:lnTo>
                    <a:pt x="206013" y="355"/>
                  </a:lnTo>
                  <a:lnTo>
                    <a:pt x="205819" y="355"/>
                  </a:lnTo>
                  <a:lnTo>
                    <a:pt x="205657" y="420"/>
                  </a:lnTo>
                  <a:lnTo>
                    <a:pt x="205593" y="452"/>
                  </a:lnTo>
                  <a:lnTo>
                    <a:pt x="205560" y="517"/>
                  </a:lnTo>
                  <a:lnTo>
                    <a:pt x="205528" y="581"/>
                  </a:lnTo>
                  <a:lnTo>
                    <a:pt x="205431" y="646"/>
                  </a:lnTo>
                  <a:lnTo>
                    <a:pt x="205173" y="840"/>
                  </a:lnTo>
                  <a:lnTo>
                    <a:pt x="204785" y="1001"/>
                  </a:lnTo>
                  <a:lnTo>
                    <a:pt x="204301" y="1163"/>
                  </a:lnTo>
                  <a:lnTo>
                    <a:pt x="203913" y="1260"/>
                  </a:lnTo>
                  <a:lnTo>
                    <a:pt x="203558" y="1324"/>
                  </a:lnTo>
                  <a:lnTo>
                    <a:pt x="203203" y="1356"/>
                  </a:lnTo>
                  <a:lnTo>
                    <a:pt x="202880" y="1356"/>
                  </a:lnTo>
                  <a:lnTo>
                    <a:pt x="202525" y="1324"/>
                  </a:lnTo>
                  <a:lnTo>
                    <a:pt x="202169" y="1260"/>
                  </a:lnTo>
                  <a:lnTo>
                    <a:pt x="201814" y="1163"/>
                  </a:lnTo>
                  <a:lnTo>
                    <a:pt x="201427" y="1001"/>
                  </a:lnTo>
                  <a:lnTo>
                    <a:pt x="201201" y="969"/>
                  </a:lnTo>
                  <a:lnTo>
                    <a:pt x="200910" y="1001"/>
                  </a:lnTo>
                  <a:lnTo>
                    <a:pt x="200555" y="1033"/>
                  </a:lnTo>
                  <a:lnTo>
                    <a:pt x="200199" y="1130"/>
                  </a:lnTo>
                  <a:lnTo>
                    <a:pt x="199844" y="1227"/>
                  </a:lnTo>
                  <a:lnTo>
                    <a:pt x="199489" y="1292"/>
                  </a:lnTo>
                  <a:lnTo>
                    <a:pt x="199166" y="1356"/>
                  </a:lnTo>
                  <a:lnTo>
                    <a:pt x="198940" y="1324"/>
                  </a:lnTo>
                  <a:lnTo>
                    <a:pt x="198714" y="1324"/>
                  </a:lnTo>
                  <a:lnTo>
                    <a:pt x="198423" y="1356"/>
                  </a:lnTo>
                  <a:lnTo>
                    <a:pt x="198068" y="1421"/>
                  </a:lnTo>
                  <a:lnTo>
                    <a:pt x="197713" y="1486"/>
                  </a:lnTo>
                  <a:lnTo>
                    <a:pt x="197325" y="1582"/>
                  </a:lnTo>
                  <a:lnTo>
                    <a:pt x="196905" y="1615"/>
                  </a:lnTo>
                  <a:lnTo>
                    <a:pt x="196453" y="1615"/>
                  </a:lnTo>
                  <a:lnTo>
                    <a:pt x="196066" y="1582"/>
                  </a:lnTo>
                  <a:lnTo>
                    <a:pt x="194741" y="1421"/>
                  </a:lnTo>
                  <a:lnTo>
                    <a:pt x="193643" y="1324"/>
                  </a:lnTo>
                  <a:lnTo>
                    <a:pt x="193224" y="1324"/>
                  </a:lnTo>
                  <a:lnTo>
                    <a:pt x="192868" y="1356"/>
                  </a:lnTo>
                  <a:lnTo>
                    <a:pt x="192610" y="1389"/>
                  </a:lnTo>
                  <a:lnTo>
                    <a:pt x="192481" y="1453"/>
                  </a:lnTo>
                  <a:lnTo>
                    <a:pt x="192416" y="1486"/>
                  </a:lnTo>
                  <a:lnTo>
                    <a:pt x="192352" y="1518"/>
                  </a:lnTo>
                  <a:lnTo>
                    <a:pt x="192093" y="1550"/>
                  </a:lnTo>
                  <a:lnTo>
                    <a:pt x="191835" y="1550"/>
                  </a:lnTo>
                  <a:lnTo>
                    <a:pt x="191512" y="1486"/>
                  </a:lnTo>
                  <a:lnTo>
                    <a:pt x="191189" y="1421"/>
                  </a:lnTo>
                  <a:lnTo>
                    <a:pt x="190866" y="1389"/>
                  </a:lnTo>
                  <a:lnTo>
                    <a:pt x="190511" y="1389"/>
                  </a:lnTo>
                  <a:lnTo>
                    <a:pt x="190252" y="1421"/>
                  </a:lnTo>
                  <a:lnTo>
                    <a:pt x="189897" y="1518"/>
                  </a:lnTo>
                  <a:lnTo>
                    <a:pt x="189445" y="1615"/>
                  </a:lnTo>
                  <a:lnTo>
                    <a:pt x="188928" y="1679"/>
                  </a:lnTo>
                  <a:lnTo>
                    <a:pt x="188412" y="1712"/>
                  </a:lnTo>
                  <a:lnTo>
                    <a:pt x="187927" y="1744"/>
                  </a:lnTo>
                  <a:lnTo>
                    <a:pt x="187475" y="1744"/>
                  </a:lnTo>
                  <a:lnTo>
                    <a:pt x="187087" y="1712"/>
                  </a:lnTo>
                  <a:lnTo>
                    <a:pt x="186797" y="1647"/>
                  </a:lnTo>
                  <a:lnTo>
                    <a:pt x="186571" y="1615"/>
                  </a:lnTo>
                  <a:lnTo>
                    <a:pt x="186409" y="1615"/>
                  </a:lnTo>
                  <a:lnTo>
                    <a:pt x="186248" y="1647"/>
                  </a:lnTo>
                  <a:lnTo>
                    <a:pt x="186215" y="1679"/>
                  </a:lnTo>
                  <a:lnTo>
                    <a:pt x="186183" y="1744"/>
                  </a:lnTo>
                  <a:lnTo>
                    <a:pt x="186151" y="1776"/>
                  </a:lnTo>
                  <a:lnTo>
                    <a:pt x="186086" y="1841"/>
                  </a:lnTo>
                  <a:lnTo>
                    <a:pt x="185860" y="1938"/>
                  </a:lnTo>
                  <a:lnTo>
                    <a:pt x="185537" y="2035"/>
                  </a:lnTo>
                  <a:lnTo>
                    <a:pt x="185182" y="2132"/>
                  </a:lnTo>
                  <a:lnTo>
                    <a:pt x="184794" y="2228"/>
                  </a:lnTo>
                  <a:lnTo>
                    <a:pt x="184407" y="2293"/>
                  </a:lnTo>
                  <a:lnTo>
                    <a:pt x="183826" y="2293"/>
                  </a:lnTo>
                  <a:lnTo>
                    <a:pt x="183438" y="2228"/>
                  </a:lnTo>
                  <a:lnTo>
                    <a:pt x="182889" y="2196"/>
                  </a:lnTo>
                  <a:lnTo>
                    <a:pt x="182663" y="2196"/>
                  </a:lnTo>
                  <a:lnTo>
                    <a:pt x="182437" y="2164"/>
                  </a:lnTo>
                  <a:lnTo>
                    <a:pt x="182243" y="2099"/>
                  </a:lnTo>
                  <a:lnTo>
                    <a:pt x="182146" y="2002"/>
                  </a:lnTo>
                  <a:lnTo>
                    <a:pt x="182017" y="1970"/>
                  </a:lnTo>
                  <a:lnTo>
                    <a:pt x="181823" y="1938"/>
                  </a:lnTo>
                  <a:lnTo>
                    <a:pt x="181597" y="1938"/>
                  </a:lnTo>
                  <a:lnTo>
                    <a:pt x="181339" y="2002"/>
                  </a:lnTo>
                  <a:lnTo>
                    <a:pt x="181048" y="2067"/>
                  </a:lnTo>
                  <a:lnTo>
                    <a:pt x="180758" y="2099"/>
                  </a:lnTo>
                  <a:lnTo>
                    <a:pt x="180273" y="2099"/>
                  </a:lnTo>
                  <a:lnTo>
                    <a:pt x="179918" y="2067"/>
                  </a:lnTo>
                  <a:lnTo>
                    <a:pt x="179530" y="2035"/>
                  </a:lnTo>
                  <a:lnTo>
                    <a:pt x="178432" y="2035"/>
                  </a:lnTo>
                  <a:lnTo>
                    <a:pt x="178174" y="2067"/>
                  </a:lnTo>
                  <a:lnTo>
                    <a:pt x="177980" y="2132"/>
                  </a:lnTo>
                  <a:lnTo>
                    <a:pt x="177948" y="2164"/>
                  </a:lnTo>
                  <a:lnTo>
                    <a:pt x="177916" y="2196"/>
                  </a:lnTo>
                  <a:lnTo>
                    <a:pt x="177883" y="2228"/>
                  </a:lnTo>
                  <a:lnTo>
                    <a:pt x="177819" y="2228"/>
                  </a:lnTo>
                  <a:lnTo>
                    <a:pt x="177593" y="2261"/>
                  </a:lnTo>
                  <a:lnTo>
                    <a:pt x="177270" y="2261"/>
                  </a:lnTo>
                  <a:lnTo>
                    <a:pt x="176882" y="2228"/>
                  </a:lnTo>
                  <a:lnTo>
                    <a:pt x="176462" y="2196"/>
                  </a:lnTo>
                  <a:lnTo>
                    <a:pt x="176139" y="2196"/>
                  </a:lnTo>
                  <a:lnTo>
                    <a:pt x="176010" y="2228"/>
                  </a:lnTo>
                  <a:lnTo>
                    <a:pt x="175881" y="2293"/>
                  </a:lnTo>
                  <a:lnTo>
                    <a:pt x="175816" y="2358"/>
                  </a:lnTo>
                  <a:lnTo>
                    <a:pt x="175784" y="2422"/>
                  </a:lnTo>
                  <a:lnTo>
                    <a:pt x="175719" y="2551"/>
                  </a:lnTo>
                  <a:lnTo>
                    <a:pt x="175655" y="2584"/>
                  </a:lnTo>
                  <a:lnTo>
                    <a:pt x="175590" y="2584"/>
                  </a:lnTo>
                  <a:lnTo>
                    <a:pt x="175558" y="2519"/>
                  </a:lnTo>
                  <a:lnTo>
                    <a:pt x="175526" y="2454"/>
                  </a:lnTo>
                  <a:lnTo>
                    <a:pt x="175461" y="2390"/>
                  </a:lnTo>
                  <a:lnTo>
                    <a:pt x="175203" y="2325"/>
                  </a:lnTo>
                  <a:lnTo>
                    <a:pt x="174847" y="2261"/>
                  </a:lnTo>
                  <a:lnTo>
                    <a:pt x="174072" y="2261"/>
                  </a:lnTo>
                  <a:lnTo>
                    <a:pt x="173685" y="2325"/>
                  </a:lnTo>
                  <a:lnTo>
                    <a:pt x="173394" y="2422"/>
                  </a:lnTo>
                  <a:lnTo>
                    <a:pt x="173265" y="2487"/>
                  </a:lnTo>
                  <a:lnTo>
                    <a:pt x="173168" y="2551"/>
                  </a:lnTo>
                  <a:lnTo>
                    <a:pt x="173039" y="2616"/>
                  </a:lnTo>
                  <a:lnTo>
                    <a:pt x="172910" y="2681"/>
                  </a:lnTo>
                  <a:lnTo>
                    <a:pt x="172716" y="2681"/>
                  </a:lnTo>
                  <a:lnTo>
                    <a:pt x="172587" y="2648"/>
                  </a:lnTo>
                  <a:lnTo>
                    <a:pt x="172328" y="2584"/>
                  </a:lnTo>
                  <a:lnTo>
                    <a:pt x="172038" y="2519"/>
                  </a:lnTo>
                  <a:lnTo>
                    <a:pt x="171683" y="2519"/>
                  </a:lnTo>
                  <a:lnTo>
                    <a:pt x="171295" y="2487"/>
                  </a:lnTo>
                  <a:lnTo>
                    <a:pt x="170940" y="2519"/>
                  </a:lnTo>
                  <a:lnTo>
                    <a:pt x="170649" y="2551"/>
                  </a:lnTo>
                  <a:lnTo>
                    <a:pt x="170391" y="2584"/>
                  </a:lnTo>
                  <a:lnTo>
                    <a:pt x="170262" y="2648"/>
                  </a:lnTo>
                  <a:lnTo>
                    <a:pt x="170197" y="2681"/>
                  </a:lnTo>
                  <a:lnTo>
                    <a:pt x="170100" y="2713"/>
                  </a:lnTo>
                  <a:lnTo>
                    <a:pt x="169777" y="2713"/>
                  </a:lnTo>
                  <a:lnTo>
                    <a:pt x="169325" y="2648"/>
                  </a:lnTo>
                  <a:lnTo>
                    <a:pt x="168776" y="2551"/>
                  </a:lnTo>
                  <a:lnTo>
                    <a:pt x="168162" y="2454"/>
                  </a:lnTo>
                  <a:lnTo>
                    <a:pt x="167452" y="2422"/>
                  </a:lnTo>
                  <a:lnTo>
                    <a:pt x="166741" y="2422"/>
                  </a:lnTo>
                  <a:lnTo>
                    <a:pt x="166128" y="2454"/>
                  </a:lnTo>
                  <a:lnTo>
                    <a:pt x="165579" y="2519"/>
                  </a:lnTo>
                  <a:lnTo>
                    <a:pt x="165030" y="2551"/>
                  </a:lnTo>
                  <a:lnTo>
                    <a:pt x="164610" y="2551"/>
                  </a:lnTo>
                  <a:lnTo>
                    <a:pt x="164351" y="2519"/>
                  </a:lnTo>
                  <a:lnTo>
                    <a:pt x="164158" y="2487"/>
                  </a:lnTo>
                  <a:lnTo>
                    <a:pt x="164029" y="2487"/>
                  </a:lnTo>
                  <a:lnTo>
                    <a:pt x="163899" y="2519"/>
                  </a:lnTo>
                  <a:lnTo>
                    <a:pt x="163867" y="2584"/>
                  </a:lnTo>
                  <a:lnTo>
                    <a:pt x="163835" y="2616"/>
                  </a:lnTo>
                  <a:lnTo>
                    <a:pt x="163770" y="2648"/>
                  </a:lnTo>
                  <a:lnTo>
                    <a:pt x="163544" y="2681"/>
                  </a:lnTo>
                  <a:lnTo>
                    <a:pt x="163253" y="2681"/>
                  </a:lnTo>
                  <a:lnTo>
                    <a:pt x="162898" y="2648"/>
                  </a:lnTo>
                  <a:lnTo>
                    <a:pt x="162414" y="2616"/>
                  </a:lnTo>
                  <a:lnTo>
                    <a:pt x="161865" y="2681"/>
                  </a:lnTo>
                  <a:lnTo>
                    <a:pt x="161251" y="2777"/>
                  </a:lnTo>
                  <a:lnTo>
                    <a:pt x="160702" y="2907"/>
                  </a:lnTo>
                  <a:lnTo>
                    <a:pt x="160121" y="3068"/>
                  </a:lnTo>
                  <a:lnTo>
                    <a:pt x="159572" y="3133"/>
                  </a:lnTo>
                  <a:lnTo>
                    <a:pt x="159087" y="3165"/>
                  </a:lnTo>
                  <a:lnTo>
                    <a:pt x="158861" y="3133"/>
                  </a:lnTo>
                  <a:lnTo>
                    <a:pt x="158700" y="3100"/>
                  </a:lnTo>
                  <a:lnTo>
                    <a:pt x="158377" y="3068"/>
                  </a:lnTo>
                  <a:lnTo>
                    <a:pt x="158054" y="3068"/>
                  </a:lnTo>
                  <a:lnTo>
                    <a:pt x="157763" y="3133"/>
                  </a:lnTo>
                  <a:lnTo>
                    <a:pt x="157505" y="3230"/>
                  </a:lnTo>
                  <a:lnTo>
                    <a:pt x="157246" y="3326"/>
                  </a:lnTo>
                  <a:lnTo>
                    <a:pt x="157020" y="3391"/>
                  </a:lnTo>
                  <a:lnTo>
                    <a:pt x="156762" y="3423"/>
                  </a:lnTo>
                  <a:lnTo>
                    <a:pt x="156536" y="3391"/>
                  </a:lnTo>
                  <a:lnTo>
                    <a:pt x="156245" y="3359"/>
                  </a:lnTo>
                  <a:lnTo>
                    <a:pt x="155761" y="3359"/>
                  </a:lnTo>
                  <a:lnTo>
                    <a:pt x="155212" y="3391"/>
                  </a:lnTo>
                  <a:lnTo>
                    <a:pt x="154598" y="3423"/>
                  </a:lnTo>
                  <a:lnTo>
                    <a:pt x="154017" y="3488"/>
                  </a:lnTo>
                  <a:lnTo>
                    <a:pt x="153500" y="3585"/>
                  </a:lnTo>
                  <a:lnTo>
                    <a:pt x="153145" y="3682"/>
                  </a:lnTo>
                  <a:lnTo>
                    <a:pt x="153048" y="3714"/>
                  </a:lnTo>
                  <a:lnTo>
                    <a:pt x="153016" y="3746"/>
                  </a:lnTo>
                  <a:lnTo>
                    <a:pt x="152983" y="3779"/>
                  </a:lnTo>
                  <a:lnTo>
                    <a:pt x="152854" y="3779"/>
                  </a:lnTo>
                  <a:lnTo>
                    <a:pt x="152693" y="3746"/>
                  </a:lnTo>
                  <a:lnTo>
                    <a:pt x="152531" y="3649"/>
                  </a:lnTo>
                  <a:lnTo>
                    <a:pt x="152305" y="3553"/>
                  </a:lnTo>
                  <a:lnTo>
                    <a:pt x="152047" y="3488"/>
                  </a:lnTo>
                  <a:lnTo>
                    <a:pt x="151821" y="3488"/>
                  </a:lnTo>
                  <a:lnTo>
                    <a:pt x="151562" y="3520"/>
                  </a:lnTo>
                  <a:lnTo>
                    <a:pt x="151336" y="3553"/>
                  </a:lnTo>
                  <a:lnTo>
                    <a:pt x="150691" y="3553"/>
                  </a:lnTo>
                  <a:lnTo>
                    <a:pt x="150368" y="3520"/>
                  </a:lnTo>
                  <a:lnTo>
                    <a:pt x="149980" y="3456"/>
                  </a:lnTo>
                  <a:lnTo>
                    <a:pt x="148947" y="3456"/>
                  </a:lnTo>
                  <a:lnTo>
                    <a:pt x="148430" y="3488"/>
                  </a:lnTo>
                  <a:lnTo>
                    <a:pt x="147849" y="3520"/>
                  </a:lnTo>
                  <a:lnTo>
                    <a:pt x="147396" y="3488"/>
                  </a:lnTo>
                  <a:lnTo>
                    <a:pt x="147235" y="3456"/>
                  </a:lnTo>
                  <a:lnTo>
                    <a:pt x="147073" y="3423"/>
                  </a:lnTo>
                  <a:lnTo>
                    <a:pt x="146977" y="3326"/>
                  </a:lnTo>
                  <a:lnTo>
                    <a:pt x="146847" y="3262"/>
                  </a:lnTo>
                  <a:lnTo>
                    <a:pt x="146686" y="3100"/>
                  </a:lnTo>
                  <a:lnTo>
                    <a:pt x="146589" y="3068"/>
                  </a:lnTo>
                  <a:lnTo>
                    <a:pt x="146363" y="3068"/>
                  </a:lnTo>
                  <a:lnTo>
                    <a:pt x="146234" y="3100"/>
                  </a:lnTo>
                  <a:lnTo>
                    <a:pt x="145943" y="3197"/>
                  </a:lnTo>
                  <a:lnTo>
                    <a:pt x="145814" y="3262"/>
                  </a:lnTo>
                  <a:lnTo>
                    <a:pt x="145620" y="3326"/>
                  </a:lnTo>
                  <a:lnTo>
                    <a:pt x="145426" y="3326"/>
                  </a:lnTo>
                  <a:lnTo>
                    <a:pt x="145200" y="3359"/>
                  </a:lnTo>
                  <a:lnTo>
                    <a:pt x="144716" y="3326"/>
                  </a:lnTo>
                  <a:lnTo>
                    <a:pt x="144135" y="3197"/>
                  </a:lnTo>
                  <a:lnTo>
                    <a:pt x="143618" y="3100"/>
                  </a:lnTo>
                  <a:lnTo>
                    <a:pt x="143133" y="3003"/>
                  </a:lnTo>
                  <a:lnTo>
                    <a:pt x="142714" y="2971"/>
                  </a:lnTo>
                  <a:lnTo>
                    <a:pt x="142455" y="3003"/>
                  </a:lnTo>
                  <a:lnTo>
                    <a:pt x="141486" y="3197"/>
                  </a:lnTo>
                  <a:lnTo>
                    <a:pt x="141228" y="3262"/>
                  </a:lnTo>
                  <a:lnTo>
                    <a:pt x="140905" y="3262"/>
                  </a:lnTo>
                  <a:lnTo>
                    <a:pt x="140614" y="3230"/>
                  </a:lnTo>
                  <a:lnTo>
                    <a:pt x="140324" y="3165"/>
                  </a:lnTo>
                  <a:lnTo>
                    <a:pt x="140001" y="3100"/>
                  </a:lnTo>
                  <a:lnTo>
                    <a:pt x="139484" y="3068"/>
                  </a:lnTo>
                  <a:lnTo>
                    <a:pt x="138870" y="3068"/>
                  </a:lnTo>
                  <a:lnTo>
                    <a:pt x="138224" y="3100"/>
                  </a:lnTo>
                  <a:lnTo>
                    <a:pt x="135156" y="3262"/>
                  </a:lnTo>
                  <a:lnTo>
                    <a:pt x="134543" y="3294"/>
                  </a:lnTo>
                  <a:lnTo>
                    <a:pt x="133994" y="3359"/>
                  </a:lnTo>
                  <a:lnTo>
                    <a:pt x="133639" y="3391"/>
                  </a:lnTo>
                  <a:lnTo>
                    <a:pt x="133445" y="3456"/>
                  </a:lnTo>
                  <a:lnTo>
                    <a:pt x="133380" y="3488"/>
                  </a:lnTo>
                  <a:lnTo>
                    <a:pt x="133251" y="3488"/>
                  </a:lnTo>
                  <a:lnTo>
                    <a:pt x="133154" y="3456"/>
                  </a:lnTo>
                  <a:lnTo>
                    <a:pt x="133057" y="3391"/>
                  </a:lnTo>
                  <a:lnTo>
                    <a:pt x="132960" y="3359"/>
                  </a:lnTo>
                  <a:lnTo>
                    <a:pt x="132863" y="3326"/>
                  </a:lnTo>
                  <a:lnTo>
                    <a:pt x="132056" y="3326"/>
                  </a:lnTo>
                  <a:lnTo>
                    <a:pt x="131572" y="3423"/>
                  </a:lnTo>
                  <a:lnTo>
                    <a:pt x="131055" y="3488"/>
                  </a:lnTo>
                  <a:lnTo>
                    <a:pt x="130570" y="3520"/>
                  </a:lnTo>
                  <a:lnTo>
                    <a:pt x="130183" y="3520"/>
                  </a:lnTo>
                  <a:lnTo>
                    <a:pt x="130054" y="3488"/>
                  </a:lnTo>
                  <a:lnTo>
                    <a:pt x="129925" y="3456"/>
                  </a:lnTo>
                  <a:lnTo>
                    <a:pt x="129698" y="3391"/>
                  </a:lnTo>
                  <a:lnTo>
                    <a:pt x="129311" y="3359"/>
                  </a:lnTo>
                  <a:lnTo>
                    <a:pt x="128859" y="3391"/>
                  </a:lnTo>
                  <a:lnTo>
                    <a:pt x="128374" y="3456"/>
                  </a:lnTo>
                  <a:lnTo>
                    <a:pt x="127696" y="3520"/>
                  </a:lnTo>
                  <a:lnTo>
                    <a:pt x="127083" y="3553"/>
                  </a:lnTo>
                  <a:lnTo>
                    <a:pt x="126469" y="3520"/>
                  </a:lnTo>
                  <a:lnTo>
                    <a:pt x="125855" y="3391"/>
                  </a:lnTo>
                  <a:lnTo>
                    <a:pt x="125758" y="3423"/>
                  </a:lnTo>
                  <a:lnTo>
                    <a:pt x="125662" y="3456"/>
                  </a:lnTo>
                  <a:lnTo>
                    <a:pt x="125565" y="3520"/>
                  </a:lnTo>
                  <a:lnTo>
                    <a:pt x="125532" y="3617"/>
                  </a:lnTo>
                  <a:lnTo>
                    <a:pt x="125500" y="3682"/>
                  </a:lnTo>
                  <a:lnTo>
                    <a:pt x="125435" y="3714"/>
                  </a:lnTo>
                  <a:lnTo>
                    <a:pt x="125274" y="3746"/>
                  </a:lnTo>
                  <a:lnTo>
                    <a:pt x="125048" y="3779"/>
                  </a:lnTo>
                  <a:lnTo>
                    <a:pt x="124790" y="3714"/>
                  </a:lnTo>
                  <a:lnTo>
                    <a:pt x="124434" y="3649"/>
                  </a:lnTo>
                  <a:lnTo>
                    <a:pt x="123982" y="3617"/>
                  </a:lnTo>
                  <a:lnTo>
                    <a:pt x="123465" y="3585"/>
                  </a:lnTo>
                  <a:lnTo>
                    <a:pt x="122464" y="3585"/>
                  </a:lnTo>
                  <a:lnTo>
                    <a:pt x="121980" y="3553"/>
                  </a:lnTo>
                  <a:lnTo>
                    <a:pt x="121625" y="3488"/>
                  </a:lnTo>
                  <a:lnTo>
                    <a:pt x="121366" y="3391"/>
                  </a:lnTo>
                  <a:lnTo>
                    <a:pt x="121205" y="3326"/>
                  </a:lnTo>
                  <a:lnTo>
                    <a:pt x="121011" y="3294"/>
                  </a:lnTo>
                  <a:lnTo>
                    <a:pt x="120850" y="3326"/>
                  </a:lnTo>
                  <a:lnTo>
                    <a:pt x="120720" y="3391"/>
                  </a:lnTo>
                  <a:lnTo>
                    <a:pt x="120656" y="3456"/>
                  </a:lnTo>
                  <a:lnTo>
                    <a:pt x="120559" y="3488"/>
                  </a:lnTo>
                  <a:lnTo>
                    <a:pt x="120365" y="3520"/>
                  </a:lnTo>
                  <a:lnTo>
                    <a:pt x="120107" y="3520"/>
                  </a:lnTo>
                  <a:lnTo>
                    <a:pt x="119816" y="3456"/>
                  </a:lnTo>
                  <a:lnTo>
                    <a:pt x="119525" y="3423"/>
                  </a:lnTo>
                  <a:lnTo>
                    <a:pt x="119235" y="3423"/>
                  </a:lnTo>
                  <a:lnTo>
                    <a:pt x="118912" y="3488"/>
                  </a:lnTo>
                  <a:lnTo>
                    <a:pt x="118686" y="3585"/>
                  </a:lnTo>
                  <a:lnTo>
                    <a:pt x="118557" y="3649"/>
                  </a:lnTo>
                  <a:lnTo>
                    <a:pt x="118395" y="3682"/>
                  </a:lnTo>
                  <a:lnTo>
                    <a:pt x="118072" y="3714"/>
                  </a:lnTo>
                  <a:lnTo>
                    <a:pt x="117685" y="3714"/>
                  </a:lnTo>
                  <a:lnTo>
                    <a:pt x="117297" y="3617"/>
                  </a:lnTo>
                  <a:lnTo>
                    <a:pt x="116909" y="3553"/>
                  </a:lnTo>
                  <a:lnTo>
                    <a:pt x="116522" y="3488"/>
                  </a:lnTo>
                  <a:lnTo>
                    <a:pt x="116167" y="3488"/>
                  </a:lnTo>
                  <a:lnTo>
                    <a:pt x="115876" y="3520"/>
                  </a:lnTo>
                  <a:lnTo>
                    <a:pt x="115715" y="3553"/>
                  </a:lnTo>
                  <a:lnTo>
                    <a:pt x="115488" y="3585"/>
                  </a:lnTo>
                  <a:lnTo>
                    <a:pt x="114810" y="3585"/>
                  </a:lnTo>
                  <a:lnTo>
                    <a:pt x="113971" y="3553"/>
                  </a:lnTo>
                  <a:lnTo>
                    <a:pt x="113034" y="3488"/>
                  </a:lnTo>
                  <a:lnTo>
                    <a:pt x="112130" y="3423"/>
                  </a:lnTo>
                  <a:lnTo>
                    <a:pt x="111355" y="3326"/>
                  </a:lnTo>
                  <a:lnTo>
                    <a:pt x="110773" y="3230"/>
                  </a:lnTo>
                  <a:lnTo>
                    <a:pt x="110580" y="3165"/>
                  </a:lnTo>
                  <a:lnTo>
                    <a:pt x="110483" y="3133"/>
                  </a:lnTo>
                  <a:lnTo>
                    <a:pt x="110450" y="3100"/>
                  </a:lnTo>
                  <a:lnTo>
                    <a:pt x="110386" y="3068"/>
                  </a:lnTo>
                  <a:lnTo>
                    <a:pt x="110224" y="3068"/>
                  </a:lnTo>
                  <a:lnTo>
                    <a:pt x="110031" y="3133"/>
                  </a:lnTo>
                  <a:lnTo>
                    <a:pt x="109837" y="3230"/>
                  </a:lnTo>
                  <a:lnTo>
                    <a:pt x="109675" y="3294"/>
                  </a:lnTo>
                  <a:lnTo>
                    <a:pt x="109449" y="3326"/>
                  </a:lnTo>
                  <a:lnTo>
                    <a:pt x="108803" y="3326"/>
                  </a:lnTo>
                  <a:lnTo>
                    <a:pt x="107931" y="3294"/>
                  </a:lnTo>
                  <a:lnTo>
                    <a:pt x="106898" y="3197"/>
                  </a:lnTo>
                  <a:lnTo>
                    <a:pt x="105961" y="3100"/>
                  </a:lnTo>
                  <a:lnTo>
                    <a:pt x="105089" y="3036"/>
                  </a:lnTo>
                  <a:lnTo>
                    <a:pt x="104250" y="3036"/>
                  </a:lnTo>
                  <a:lnTo>
                    <a:pt x="104120" y="3068"/>
                  </a:lnTo>
                  <a:lnTo>
                    <a:pt x="103894" y="3133"/>
                  </a:lnTo>
                  <a:lnTo>
                    <a:pt x="103571" y="3165"/>
                  </a:lnTo>
                  <a:lnTo>
                    <a:pt x="103184" y="3133"/>
                  </a:lnTo>
                  <a:lnTo>
                    <a:pt x="102796" y="3100"/>
                  </a:lnTo>
                  <a:lnTo>
                    <a:pt x="102409" y="3036"/>
                  </a:lnTo>
                  <a:lnTo>
                    <a:pt x="102054" y="3003"/>
                  </a:lnTo>
                  <a:lnTo>
                    <a:pt x="101763" y="3036"/>
                  </a:lnTo>
                  <a:lnTo>
                    <a:pt x="101601" y="3068"/>
                  </a:lnTo>
                  <a:lnTo>
                    <a:pt x="101375" y="3133"/>
                  </a:lnTo>
                  <a:lnTo>
                    <a:pt x="100891" y="3197"/>
                  </a:lnTo>
                  <a:lnTo>
                    <a:pt x="99535" y="3294"/>
                  </a:lnTo>
                  <a:lnTo>
                    <a:pt x="98146" y="3326"/>
                  </a:lnTo>
                  <a:lnTo>
                    <a:pt x="97629" y="3326"/>
                  </a:lnTo>
                  <a:lnTo>
                    <a:pt x="97338" y="3294"/>
                  </a:lnTo>
                  <a:lnTo>
                    <a:pt x="97209" y="3294"/>
                  </a:lnTo>
                  <a:lnTo>
                    <a:pt x="97015" y="3326"/>
                  </a:lnTo>
                  <a:lnTo>
                    <a:pt x="96789" y="3391"/>
                  </a:lnTo>
                  <a:lnTo>
                    <a:pt x="96563" y="3488"/>
                  </a:lnTo>
                  <a:lnTo>
                    <a:pt x="96337" y="3553"/>
                  </a:lnTo>
                  <a:lnTo>
                    <a:pt x="96111" y="3617"/>
                  </a:lnTo>
                  <a:lnTo>
                    <a:pt x="95917" y="3649"/>
                  </a:lnTo>
                  <a:lnTo>
                    <a:pt x="95756" y="3649"/>
                  </a:lnTo>
                  <a:lnTo>
                    <a:pt x="95594" y="3617"/>
                  </a:lnTo>
                  <a:lnTo>
                    <a:pt x="95304" y="3649"/>
                  </a:lnTo>
                  <a:lnTo>
                    <a:pt x="95013" y="3682"/>
                  </a:lnTo>
                  <a:lnTo>
                    <a:pt x="94658" y="3779"/>
                  </a:lnTo>
                  <a:lnTo>
                    <a:pt x="94303" y="3843"/>
                  </a:lnTo>
                  <a:lnTo>
                    <a:pt x="94012" y="3875"/>
                  </a:lnTo>
                  <a:lnTo>
                    <a:pt x="93754" y="3843"/>
                  </a:lnTo>
                  <a:lnTo>
                    <a:pt x="93657" y="3843"/>
                  </a:lnTo>
                  <a:lnTo>
                    <a:pt x="93592" y="3779"/>
                  </a:lnTo>
                  <a:lnTo>
                    <a:pt x="93463" y="3714"/>
                  </a:lnTo>
                  <a:lnTo>
                    <a:pt x="93334" y="3682"/>
                  </a:lnTo>
                  <a:lnTo>
                    <a:pt x="93172" y="3682"/>
                  </a:lnTo>
                  <a:lnTo>
                    <a:pt x="93075" y="3746"/>
                  </a:lnTo>
                  <a:lnTo>
                    <a:pt x="92914" y="3779"/>
                  </a:lnTo>
                  <a:lnTo>
                    <a:pt x="92623" y="3779"/>
                  </a:lnTo>
                  <a:lnTo>
                    <a:pt x="92300" y="3714"/>
                  </a:lnTo>
                  <a:lnTo>
                    <a:pt x="91945" y="3649"/>
                  </a:lnTo>
                  <a:lnTo>
                    <a:pt x="91525" y="3553"/>
                  </a:lnTo>
                  <a:lnTo>
                    <a:pt x="91073" y="3553"/>
                  </a:lnTo>
                  <a:lnTo>
                    <a:pt x="90621" y="3585"/>
                  </a:lnTo>
                  <a:lnTo>
                    <a:pt x="90201" y="3682"/>
                  </a:lnTo>
                  <a:lnTo>
                    <a:pt x="89781" y="3811"/>
                  </a:lnTo>
                  <a:lnTo>
                    <a:pt x="89394" y="3843"/>
                  </a:lnTo>
                  <a:lnTo>
                    <a:pt x="89006" y="3811"/>
                  </a:lnTo>
                  <a:lnTo>
                    <a:pt x="88845" y="3779"/>
                  </a:lnTo>
                  <a:lnTo>
                    <a:pt x="88683" y="3714"/>
                  </a:lnTo>
                  <a:lnTo>
                    <a:pt x="88296" y="3585"/>
                  </a:lnTo>
                  <a:lnTo>
                    <a:pt x="87876" y="3456"/>
                  </a:lnTo>
                  <a:lnTo>
                    <a:pt x="87391" y="3359"/>
                  </a:lnTo>
                  <a:lnTo>
                    <a:pt x="86907" y="3294"/>
                  </a:lnTo>
                  <a:lnTo>
                    <a:pt x="86455" y="3230"/>
                  </a:lnTo>
                  <a:lnTo>
                    <a:pt x="86100" y="3262"/>
                  </a:lnTo>
                  <a:lnTo>
                    <a:pt x="85874" y="3294"/>
                  </a:lnTo>
                  <a:lnTo>
                    <a:pt x="85809" y="3326"/>
                  </a:lnTo>
                  <a:lnTo>
                    <a:pt x="85777" y="3391"/>
                  </a:lnTo>
                  <a:lnTo>
                    <a:pt x="85744" y="3456"/>
                  </a:lnTo>
                  <a:lnTo>
                    <a:pt x="85680" y="3488"/>
                  </a:lnTo>
                  <a:lnTo>
                    <a:pt x="85551" y="3520"/>
                  </a:lnTo>
                  <a:lnTo>
                    <a:pt x="85357" y="3520"/>
                  </a:lnTo>
                  <a:lnTo>
                    <a:pt x="85163" y="3488"/>
                  </a:lnTo>
                  <a:lnTo>
                    <a:pt x="84937" y="3456"/>
                  </a:lnTo>
                  <a:lnTo>
                    <a:pt x="84679" y="3359"/>
                  </a:lnTo>
                  <a:lnTo>
                    <a:pt x="84420" y="3262"/>
                  </a:lnTo>
                  <a:lnTo>
                    <a:pt x="84194" y="3197"/>
                  </a:lnTo>
                  <a:lnTo>
                    <a:pt x="83936" y="3133"/>
                  </a:lnTo>
                  <a:lnTo>
                    <a:pt x="83225" y="3133"/>
                  </a:lnTo>
                  <a:lnTo>
                    <a:pt x="83032" y="3165"/>
                  </a:lnTo>
                  <a:lnTo>
                    <a:pt x="82870" y="3230"/>
                  </a:lnTo>
                  <a:lnTo>
                    <a:pt x="82805" y="3326"/>
                  </a:lnTo>
                  <a:lnTo>
                    <a:pt x="82741" y="3456"/>
                  </a:lnTo>
                  <a:lnTo>
                    <a:pt x="82612" y="3520"/>
                  </a:lnTo>
                  <a:lnTo>
                    <a:pt x="82450" y="3553"/>
                  </a:lnTo>
                  <a:lnTo>
                    <a:pt x="82256" y="3585"/>
                  </a:lnTo>
                  <a:lnTo>
                    <a:pt x="81998" y="3553"/>
                  </a:lnTo>
                  <a:lnTo>
                    <a:pt x="81740" y="3488"/>
                  </a:lnTo>
                  <a:lnTo>
                    <a:pt x="81449" y="3391"/>
                  </a:lnTo>
                  <a:lnTo>
                    <a:pt x="81158" y="3262"/>
                  </a:lnTo>
                  <a:lnTo>
                    <a:pt x="80835" y="3165"/>
                  </a:lnTo>
                  <a:lnTo>
                    <a:pt x="80513" y="3100"/>
                  </a:lnTo>
                  <a:lnTo>
                    <a:pt x="80157" y="3100"/>
                  </a:lnTo>
                  <a:lnTo>
                    <a:pt x="79802" y="3133"/>
                  </a:lnTo>
                  <a:lnTo>
                    <a:pt x="79544" y="3197"/>
                  </a:lnTo>
                  <a:lnTo>
                    <a:pt x="79318" y="3230"/>
                  </a:lnTo>
                  <a:lnTo>
                    <a:pt x="79188" y="3197"/>
                  </a:lnTo>
                  <a:lnTo>
                    <a:pt x="79156" y="3165"/>
                  </a:lnTo>
                  <a:lnTo>
                    <a:pt x="79156" y="3133"/>
                  </a:lnTo>
                  <a:lnTo>
                    <a:pt x="79156" y="3100"/>
                  </a:lnTo>
                  <a:lnTo>
                    <a:pt x="79092" y="3068"/>
                  </a:lnTo>
                  <a:lnTo>
                    <a:pt x="79027" y="3068"/>
                  </a:lnTo>
                  <a:lnTo>
                    <a:pt x="78898" y="3100"/>
                  </a:lnTo>
                  <a:lnTo>
                    <a:pt x="78672" y="3165"/>
                  </a:lnTo>
                  <a:lnTo>
                    <a:pt x="77767" y="3165"/>
                  </a:lnTo>
                  <a:lnTo>
                    <a:pt x="77186" y="3133"/>
                  </a:lnTo>
                  <a:lnTo>
                    <a:pt x="76669" y="3100"/>
                  </a:lnTo>
                  <a:lnTo>
                    <a:pt x="76185" y="3100"/>
                  </a:lnTo>
                  <a:lnTo>
                    <a:pt x="75862" y="3133"/>
                  </a:lnTo>
                  <a:lnTo>
                    <a:pt x="75797" y="3165"/>
                  </a:lnTo>
                  <a:lnTo>
                    <a:pt x="75733" y="3197"/>
                  </a:lnTo>
                  <a:lnTo>
                    <a:pt x="75701" y="3262"/>
                  </a:lnTo>
                  <a:lnTo>
                    <a:pt x="75571" y="3262"/>
                  </a:lnTo>
                  <a:lnTo>
                    <a:pt x="75442" y="3230"/>
                  </a:lnTo>
                  <a:lnTo>
                    <a:pt x="75281" y="3165"/>
                  </a:lnTo>
                  <a:lnTo>
                    <a:pt x="75087" y="3068"/>
                  </a:lnTo>
                  <a:lnTo>
                    <a:pt x="74925" y="3100"/>
                  </a:lnTo>
                  <a:lnTo>
                    <a:pt x="74732" y="3165"/>
                  </a:lnTo>
                  <a:lnTo>
                    <a:pt x="74602" y="3294"/>
                  </a:lnTo>
                  <a:lnTo>
                    <a:pt x="74506" y="3456"/>
                  </a:lnTo>
                  <a:lnTo>
                    <a:pt x="74473" y="3585"/>
                  </a:lnTo>
                  <a:lnTo>
                    <a:pt x="74506" y="3649"/>
                  </a:lnTo>
                  <a:lnTo>
                    <a:pt x="74538" y="3714"/>
                  </a:lnTo>
                  <a:lnTo>
                    <a:pt x="74667" y="3779"/>
                  </a:lnTo>
                  <a:lnTo>
                    <a:pt x="74699" y="3779"/>
                  </a:lnTo>
                  <a:lnTo>
                    <a:pt x="74699" y="3811"/>
                  </a:lnTo>
                  <a:lnTo>
                    <a:pt x="74473" y="3875"/>
                  </a:lnTo>
                  <a:lnTo>
                    <a:pt x="74053" y="3908"/>
                  </a:lnTo>
                  <a:lnTo>
                    <a:pt x="73472" y="3940"/>
                  </a:lnTo>
                  <a:lnTo>
                    <a:pt x="72374" y="3940"/>
                  </a:lnTo>
                  <a:lnTo>
                    <a:pt x="71987" y="3875"/>
                  </a:lnTo>
                  <a:lnTo>
                    <a:pt x="71890" y="3843"/>
                  </a:lnTo>
                  <a:lnTo>
                    <a:pt x="71825" y="3811"/>
                  </a:lnTo>
                  <a:lnTo>
                    <a:pt x="71793" y="3779"/>
                  </a:lnTo>
                  <a:lnTo>
                    <a:pt x="71696" y="3714"/>
                  </a:lnTo>
                  <a:lnTo>
                    <a:pt x="71405" y="3585"/>
                  </a:lnTo>
                  <a:lnTo>
                    <a:pt x="71018" y="3488"/>
                  </a:lnTo>
                  <a:lnTo>
                    <a:pt x="70598" y="3391"/>
                  </a:lnTo>
                  <a:lnTo>
                    <a:pt x="70146" y="3326"/>
                  </a:lnTo>
                  <a:lnTo>
                    <a:pt x="69726" y="3294"/>
                  </a:lnTo>
                  <a:lnTo>
                    <a:pt x="69306" y="3294"/>
                  </a:lnTo>
                  <a:lnTo>
                    <a:pt x="69209" y="3326"/>
                  </a:lnTo>
                  <a:lnTo>
                    <a:pt x="69048" y="3391"/>
                  </a:lnTo>
                  <a:lnTo>
                    <a:pt x="68854" y="3359"/>
                  </a:lnTo>
                  <a:lnTo>
                    <a:pt x="68660" y="3326"/>
                  </a:lnTo>
                  <a:lnTo>
                    <a:pt x="68466" y="3230"/>
                  </a:lnTo>
                  <a:lnTo>
                    <a:pt x="68240" y="3133"/>
                  </a:lnTo>
                  <a:lnTo>
                    <a:pt x="68046" y="3100"/>
                  </a:lnTo>
                  <a:lnTo>
                    <a:pt x="67885" y="3100"/>
                  </a:lnTo>
                  <a:lnTo>
                    <a:pt x="67724" y="3197"/>
                  </a:lnTo>
                  <a:lnTo>
                    <a:pt x="67659" y="3230"/>
                  </a:lnTo>
                  <a:lnTo>
                    <a:pt x="67562" y="3262"/>
                  </a:lnTo>
                  <a:lnTo>
                    <a:pt x="67304" y="3262"/>
                  </a:lnTo>
                  <a:lnTo>
                    <a:pt x="66948" y="3197"/>
                  </a:lnTo>
                  <a:lnTo>
                    <a:pt x="66561" y="3100"/>
                  </a:lnTo>
                  <a:lnTo>
                    <a:pt x="66141" y="3003"/>
                  </a:lnTo>
                  <a:lnTo>
                    <a:pt x="65786" y="2939"/>
                  </a:lnTo>
                  <a:lnTo>
                    <a:pt x="65463" y="2939"/>
                  </a:lnTo>
                  <a:lnTo>
                    <a:pt x="65334" y="2971"/>
                  </a:lnTo>
                  <a:lnTo>
                    <a:pt x="65237" y="3036"/>
                  </a:lnTo>
                  <a:lnTo>
                    <a:pt x="65043" y="3133"/>
                  </a:lnTo>
                  <a:lnTo>
                    <a:pt x="64946" y="3165"/>
                  </a:lnTo>
                  <a:lnTo>
                    <a:pt x="64882" y="3165"/>
                  </a:lnTo>
                  <a:lnTo>
                    <a:pt x="64817" y="3133"/>
                  </a:lnTo>
                  <a:lnTo>
                    <a:pt x="64752" y="3068"/>
                  </a:lnTo>
                  <a:lnTo>
                    <a:pt x="64623" y="2874"/>
                  </a:lnTo>
                  <a:lnTo>
                    <a:pt x="64526" y="2681"/>
                  </a:lnTo>
                  <a:lnTo>
                    <a:pt x="64462" y="2648"/>
                  </a:lnTo>
                  <a:lnTo>
                    <a:pt x="64429" y="2648"/>
                  </a:lnTo>
                  <a:lnTo>
                    <a:pt x="64365" y="2681"/>
                  </a:lnTo>
                  <a:lnTo>
                    <a:pt x="64333" y="2745"/>
                  </a:lnTo>
                  <a:lnTo>
                    <a:pt x="64268" y="2971"/>
                  </a:lnTo>
                  <a:lnTo>
                    <a:pt x="64171" y="3165"/>
                  </a:lnTo>
                  <a:lnTo>
                    <a:pt x="64106" y="3262"/>
                  </a:lnTo>
                  <a:lnTo>
                    <a:pt x="64074" y="3294"/>
                  </a:lnTo>
                  <a:lnTo>
                    <a:pt x="64010" y="3262"/>
                  </a:lnTo>
                  <a:lnTo>
                    <a:pt x="63945" y="3165"/>
                  </a:lnTo>
                  <a:lnTo>
                    <a:pt x="63848" y="3036"/>
                  </a:lnTo>
                  <a:lnTo>
                    <a:pt x="63687" y="2971"/>
                  </a:lnTo>
                  <a:lnTo>
                    <a:pt x="63493" y="2907"/>
                  </a:lnTo>
                  <a:lnTo>
                    <a:pt x="63267" y="2939"/>
                  </a:lnTo>
                  <a:lnTo>
                    <a:pt x="63008" y="2939"/>
                  </a:lnTo>
                  <a:lnTo>
                    <a:pt x="62685" y="2907"/>
                  </a:lnTo>
                  <a:lnTo>
                    <a:pt x="62330" y="2842"/>
                  </a:lnTo>
                  <a:lnTo>
                    <a:pt x="62007" y="2777"/>
                  </a:lnTo>
                  <a:lnTo>
                    <a:pt x="61749" y="2713"/>
                  </a:lnTo>
                  <a:lnTo>
                    <a:pt x="61491" y="2681"/>
                  </a:lnTo>
                  <a:lnTo>
                    <a:pt x="61329" y="2713"/>
                  </a:lnTo>
                  <a:lnTo>
                    <a:pt x="61264" y="2713"/>
                  </a:lnTo>
                  <a:lnTo>
                    <a:pt x="61232" y="2745"/>
                  </a:lnTo>
                  <a:lnTo>
                    <a:pt x="61232" y="2810"/>
                  </a:lnTo>
                  <a:lnTo>
                    <a:pt x="61168" y="2810"/>
                  </a:lnTo>
                  <a:lnTo>
                    <a:pt x="60974" y="2874"/>
                  </a:lnTo>
                  <a:lnTo>
                    <a:pt x="60683" y="2874"/>
                  </a:lnTo>
                  <a:lnTo>
                    <a:pt x="60392" y="2842"/>
                  </a:lnTo>
                  <a:lnTo>
                    <a:pt x="59779" y="2842"/>
                  </a:lnTo>
                  <a:lnTo>
                    <a:pt x="59585" y="2874"/>
                  </a:lnTo>
                  <a:lnTo>
                    <a:pt x="59553" y="2907"/>
                  </a:lnTo>
                  <a:lnTo>
                    <a:pt x="59520" y="2939"/>
                  </a:lnTo>
                  <a:lnTo>
                    <a:pt x="59456" y="3003"/>
                  </a:lnTo>
                  <a:lnTo>
                    <a:pt x="59327" y="3036"/>
                  </a:lnTo>
                  <a:lnTo>
                    <a:pt x="59165" y="3036"/>
                  </a:lnTo>
                  <a:lnTo>
                    <a:pt x="58971" y="3003"/>
                  </a:lnTo>
                  <a:lnTo>
                    <a:pt x="58875" y="2971"/>
                  </a:lnTo>
                  <a:lnTo>
                    <a:pt x="58778" y="2971"/>
                  </a:lnTo>
                  <a:lnTo>
                    <a:pt x="58584" y="3036"/>
                  </a:lnTo>
                  <a:lnTo>
                    <a:pt x="58455" y="3165"/>
                  </a:lnTo>
                  <a:lnTo>
                    <a:pt x="58390" y="3230"/>
                  </a:lnTo>
                  <a:lnTo>
                    <a:pt x="58358" y="3326"/>
                  </a:lnTo>
                  <a:lnTo>
                    <a:pt x="58196" y="3811"/>
                  </a:lnTo>
                  <a:lnTo>
                    <a:pt x="58035" y="3230"/>
                  </a:lnTo>
                  <a:lnTo>
                    <a:pt x="57938" y="2939"/>
                  </a:lnTo>
                  <a:lnTo>
                    <a:pt x="57873" y="2842"/>
                  </a:lnTo>
                  <a:lnTo>
                    <a:pt x="57809" y="2777"/>
                  </a:lnTo>
                  <a:lnTo>
                    <a:pt x="57712" y="2745"/>
                  </a:lnTo>
                  <a:lnTo>
                    <a:pt x="57583" y="2713"/>
                  </a:lnTo>
                  <a:lnTo>
                    <a:pt x="57260" y="2777"/>
                  </a:lnTo>
                  <a:lnTo>
                    <a:pt x="56743" y="2907"/>
                  </a:lnTo>
                  <a:lnTo>
                    <a:pt x="56356" y="3036"/>
                  </a:lnTo>
                  <a:lnTo>
                    <a:pt x="56226" y="3068"/>
                  </a:lnTo>
                  <a:lnTo>
                    <a:pt x="56033" y="3100"/>
                  </a:lnTo>
                  <a:lnTo>
                    <a:pt x="55807" y="3100"/>
                  </a:lnTo>
                  <a:lnTo>
                    <a:pt x="55516" y="3068"/>
                  </a:lnTo>
                  <a:lnTo>
                    <a:pt x="54805" y="2939"/>
                  </a:lnTo>
                  <a:lnTo>
                    <a:pt x="53901" y="2681"/>
                  </a:lnTo>
                  <a:lnTo>
                    <a:pt x="53449" y="2584"/>
                  </a:lnTo>
                  <a:lnTo>
                    <a:pt x="53094" y="2551"/>
                  </a:lnTo>
                  <a:lnTo>
                    <a:pt x="52997" y="2584"/>
                  </a:lnTo>
                  <a:lnTo>
                    <a:pt x="52900" y="2616"/>
                  </a:lnTo>
                  <a:lnTo>
                    <a:pt x="52835" y="2648"/>
                  </a:lnTo>
                  <a:lnTo>
                    <a:pt x="52771" y="2713"/>
                  </a:lnTo>
                  <a:lnTo>
                    <a:pt x="52706" y="2842"/>
                  </a:lnTo>
                  <a:lnTo>
                    <a:pt x="52609" y="2874"/>
                  </a:lnTo>
                  <a:lnTo>
                    <a:pt x="52480" y="2874"/>
                  </a:lnTo>
                  <a:lnTo>
                    <a:pt x="52319" y="2842"/>
                  </a:lnTo>
                  <a:lnTo>
                    <a:pt x="52125" y="2777"/>
                  </a:lnTo>
                  <a:lnTo>
                    <a:pt x="51899" y="2745"/>
                  </a:lnTo>
                  <a:lnTo>
                    <a:pt x="51608" y="2777"/>
                  </a:lnTo>
                  <a:lnTo>
                    <a:pt x="51350" y="2842"/>
                  </a:lnTo>
                  <a:lnTo>
                    <a:pt x="51124" y="2939"/>
                  </a:lnTo>
                  <a:lnTo>
                    <a:pt x="50962" y="3036"/>
                  </a:lnTo>
                  <a:lnTo>
                    <a:pt x="50898" y="3100"/>
                  </a:lnTo>
                  <a:lnTo>
                    <a:pt x="50865" y="3133"/>
                  </a:lnTo>
                  <a:lnTo>
                    <a:pt x="50865" y="3197"/>
                  </a:lnTo>
                  <a:lnTo>
                    <a:pt x="50898" y="3262"/>
                  </a:lnTo>
                  <a:lnTo>
                    <a:pt x="50898" y="3294"/>
                  </a:lnTo>
                  <a:lnTo>
                    <a:pt x="50801" y="3294"/>
                  </a:lnTo>
                  <a:lnTo>
                    <a:pt x="50607" y="3230"/>
                  </a:lnTo>
                  <a:lnTo>
                    <a:pt x="50349" y="3100"/>
                  </a:lnTo>
                  <a:lnTo>
                    <a:pt x="50026" y="2939"/>
                  </a:lnTo>
                  <a:lnTo>
                    <a:pt x="49670" y="2874"/>
                  </a:lnTo>
                  <a:lnTo>
                    <a:pt x="49315" y="2842"/>
                  </a:lnTo>
                  <a:lnTo>
                    <a:pt x="48960" y="2907"/>
                  </a:lnTo>
                  <a:lnTo>
                    <a:pt x="48669" y="2971"/>
                  </a:lnTo>
                  <a:lnTo>
                    <a:pt x="48475" y="3003"/>
                  </a:lnTo>
                  <a:lnTo>
                    <a:pt x="48346" y="2939"/>
                  </a:lnTo>
                  <a:lnTo>
                    <a:pt x="48314" y="2907"/>
                  </a:lnTo>
                  <a:lnTo>
                    <a:pt x="48314" y="2874"/>
                  </a:lnTo>
                  <a:lnTo>
                    <a:pt x="48314" y="2810"/>
                  </a:lnTo>
                  <a:lnTo>
                    <a:pt x="48282" y="2745"/>
                  </a:lnTo>
                  <a:lnTo>
                    <a:pt x="48120" y="2616"/>
                  </a:lnTo>
                  <a:lnTo>
                    <a:pt x="47894" y="2519"/>
                  </a:lnTo>
                  <a:lnTo>
                    <a:pt x="47636" y="2422"/>
                  </a:lnTo>
                  <a:lnTo>
                    <a:pt x="47345" y="2325"/>
                  </a:lnTo>
                  <a:lnTo>
                    <a:pt x="47087" y="2293"/>
                  </a:lnTo>
                  <a:lnTo>
                    <a:pt x="46861" y="2325"/>
                  </a:lnTo>
                  <a:lnTo>
                    <a:pt x="46764" y="2325"/>
                  </a:lnTo>
                  <a:lnTo>
                    <a:pt x="46699" y="2390"/>
                  </a:lnTo>
                  <a:lnTo>
                    <a:pt x="46635" y="2422"/>
                  </a:lnTo>
                  <a:lnTo>
                    <a:pt x="46215" y="2422"/>
                  </a:lnTo>
                  <a:lnTo>
                    <a:pt x="45763" y="2390"/>
                  </a:lnTo>
                  <a:lnTo>
                    <a:pt x="45246" y="2261"/>
                  </a:lnTo>
                  <a:lnTo>
                    <a:pt x="44729" y="2164"/>
                  </a:lnTo>
                  <a:lnTo>
                    <a:pt x="44180" y="2067"/>
                  </a:lnTo>
                  <a:lnTo>
                    <a:pt x="43631" y="2002"/>
                  </a:lnTo>
                  <a:lnTo>
                    <a:pt x="43179" y="1970"/>
                  </a:lnTo>
                  <a:lnTo>
                    <a:pt x="42824" y="1938"/>
                  </a:lnTo>
                  <a:lnTo>
                    <a:pt x="42630" y="1970"/>
                  </a:lnTo>
                  <a:lnTo>
                    <a:pt x="42598" y="2002"/>
                  </a:lnTo>
                  <a:lnTo>
                    <a:pt x="42630" y="2035"/>
                  </a:lnTo>
                  <a:lnTo>
                    <a:pt x="42856" y="2132"/>
                  </a:lnTo>
                  <a:lnTo>
                    <a:pt x="43082" y="2228"/>
                  </a:lnTo>
                  <a:lnTo>
                    <a:pt x="43211" y="2358"/>
                  </a:lnTo>
                  <a:lnTo>
                    <a:pt x="43276" y="2422"/>
                  </a:lnTo>
                  <a:lnTo>
                    <a:pt x="43308" y="2519"/>
                  </a:lnTo>
                  <a:lnTo>
                    <a:pt x="43308" y="2616"/>
                  </a:lnTo>
                  <a:lnTo>
                    <a:pt x="43276" y="2681"/>
                  </a:lnTo>
                  <a:lnTo>
                    <a:pt x="43276" y="2842"/>
                  </a:lnTo>
                  <a:lnTo>
                    <a:pt x="43308" y="3036"/>
                  </a:lnTo>
                  <a:lnTo>
                    <a:pt x="43405" y="3165"/>
                  </a:lnTo>
                  <a:lnTo>
                    <a:pt x="43534" y="3294"/>
                  </a:lnTo>
                  <a:lnTo>
                    <a:pt x="43599" y="3326"/>
                  </a:lnTo>
                  <a:lnTo>
                    <a:pt x="43502" y="3326"/>
                  </a:lnTo>
                  <a:lnTo>
                    <a:pt x="42888" y="3165"/>
                  </a:lnTo>
                  <a:lnTo>
                    <a:pt x="42436" y="3003"/>
                  </a:lnTo>
                  <a:lnTo>
                    <a:pt x="42146" y="2842"/>
                  </a:lnTo>
                  <a:lnTo>
                    <a:pt x="42049" y="2777"/>
                  </a:lnTo>
                  <a:lnTo>
                    <a:pt x="41984" y="2681"/>
                  </a:lnTo>
                  <a:lnTo>
                    <a:pt x="41984" y="2616"/>
                  </a:lnTo>
                  <a:lnTo>
                    <a:pt x="41984" y="2519"/>
                  </a:lnTo>
                  <a:lnTo>
                    <a:pt x="41984" y="2422"/>
                  </a:lnTo>
                  <a:lnTo>
                    <a:pt x="41984" y="2325"/>
                  </a:lnTo>
                  <a:lnTo>
                    <a:pt x="41919" y="2261"/>
                  </a:lnTo>
                  <a:lnTo>
                    <a:pt x="41855" y="2196"/>
                  </a:lnTo>
                  <a:lnTo>
                    <a:pt x="41564" y="2035"/>
                  </a:lnTo>
                  <a:lnTo>
                    <a:pt x="41144" y="1905"/>
                  </a:lnTo>
                  <a:lnTo>
                    <a:pt x="40660" y="1809"/>
                  </a:lnTo>
                  <a:lnTo>
                    <a:pt x="40498" y="1776"/>
                  </a:lnTo>
                  <a:lnTo>
                    <a:pt x="40369" y="1809"/>
                  </a:lnTo>
                  <a:lnTo>
                    <a:pt x="40305" y="1841"/>
                  </a:lnTo>
                  <a:lnTo>
                    <a:pt x="40272" y="1873"/>
                  </a:lnTo>
                  <a:lnTo>
                    <a:pt x="40240" y="1970"/>
                  </a:lnTo>
                  <a:lnTo>
                    <a:pt x="40240" y="2099"/>
                  </a:lnTo>
                  <a:lnTo>
                    <a:pt x="40272" y="2196"/>
                  </a:lnTo>
                  <a:lnTo>
                    <a:pt x="40240" y="2293"/>
                  </a:lnTo>
                  <a:lnTo>
                    <a:pt x="40143" y="2454"/>
                  </a:lnTo>
                  <a:lnTo>
                    <a:pt x="39949" y="2616"/>
                  </a:lnTo>
                  <a:lnTo>
                    <a:pt x="39723" y="2713"/>
                  </a:lnTo>
                  <a:lnTo>
                    <a:pt x="39530" y="2777"/>
                  </a:lnTo>
                  <a:lnTo>
                    <a:pt x="39336" y="2810"/>
                  </a:lnTo>
                  <a:lnTo>
                    <a:pt x="39207" y="2810"/>
                  </a:lnTo>
                  <a:lnTo>
                    <a:pt x="39207" y="2777"/>
                  </a:lnTo>
                  <a:lnTo>
                    <a:pt x="39207" y="2745"/>
                  </a:lnTo>
                  <a:lnTo>
                    <a:pt x="39174" y="2745"/>
                  </a:lnTo>
                  <a:lnTo>
                    <a:pt x="39110" y="2713"/>
                  </a:lnTo>
                  <a:lnTo>
                    <a:pt x="38916" y="2681"/>
                  </a:lnTo>
                  <a:lnTo>
                    <a:pt x="38593" y="2681"/>
                  </a:lnTo>
                  <a:lnTo>
                    <a:pt x="38173" y="2713"/>
                  </a:lnTo>
                  <a:lnTo>
                    <a:pt x="37786" y="2777"/>
                  </a:lnTo>
                  <a:lnTo>
                    <a:pt x="37430" y="2842"/>
                  </a:lnTo>
                  <a:lnTo>
                    <a:pt x="37204" y="2907"/>
                  </a:lnTo>
                  <a:lnTo>
                    <a:pt x="37107" y="2939"/>
                  </a:lnTo>
                  <a:lnTo>
                    <a:pt x="37075" y="2971"/>
                  </a:lnTo>
                  <a:lnTo>
                    <a:pt x="37075" y="3068"/>
                  </a:lnTo>
                  <a:lnTo>
                    <a:pt x="37107" y="3133"/>
                  </a:lnTo>
                  <a:lnTo>
                    <a:pt x="37204" y="3165"/>
                  </a:lnTo>
                  <a:lnTo>
                    <a:pt x="37334" y="3197"/>
                  </a:lnTo>
                  <a:lnTo>
                    <a:pt x="37463" y="3197"/>
                  </a:lnTo>
                  <a:lnTo>
                    <a:pt x="37656" y="3165"/>
                  </a:lnTo>
                  <a:lnTo>
                    <a:pt x="38173" y="3068"/>
                  </a:lnTo>
                  <a:lnTo>
                    <a:pt x="38432" y="3036"/>
                  </a:lnTo>
                  <a:lnTo>
                    <a:pt x="38658" y="3003"/>
                  </a:lnTo>
                  <a:lnTo>
                    <a:pt x="38884" y="3036"/>
                  </a:lnTo>
                  <a:lnTo>
                    <a:pt x="38948" y="3068"/>
                  </a:lnTo>
                  <a:lnTo>
                    <a:pt x="38981" y="3100"/>
                  </a:lnTo>
                  <a:lnTo>
                    <a:pt x="39045" y="3165"/>
                  </a:lnTo>
                  <a:lnTo>
                    <a:pt x="39045" y="3230"/>
                  </a:lnTo>
                  <a:lnTo>
                    <a:pt x="39045" y="3294"/>
                  </a:lnTo>
                  <a:lnTo>
                    <a:pt x="39013" y="3359"/>
                  </a:lnTo>
                  <a:lnTo>
                    <a:pt x="38884" y="3488"/>
                  </a:lnTo>
                  <a:lnTo>
                    <a:pt x="38690" y="3585"/>
                  </a:lnTo>
                  <a:lnTo>
                    <a:pt x="38432" y="3649"/>
                  </a:lnTo>
                  <a:lnTo>
                    <a:pt x="38141" y="3682"/>
                  </a:lnTo>
                  <a:lnTo>
                    <a:pt x="37850" y="3682"/>
                  </a:lnTo>
                  <a:lnTo>
                    <a:pt x="37560" y="3649"/>
                  </a:lnTo>
                  <a:lnTo>
                    <a:pt x="37269" y="3585"/>
                  </a:lnTo>
                  <a:lnTo>
                    <a:pt x="36752" y="3585"/>
                  </a:lnTo>
                  <a:lnTo>
                    <a:pt x="36591" y="3649"/>
                  </a:lnTo>
                  <a:lnTo>
                    <a:pt x="36429" y="3714"/>
                  </a:lnTo>
                  <a:lnTo>
                    <a:pt x="36203" y="3682"/>
                  </a:lnTo>
                  <a:lnTo>
                    <a:pt x="35977" y="3617"/>
                  </a:lnTo>
                  <a:lnTo>
                    <a:pt x="35719" y="3520"/>
                  </a:lnTo>
                  <a:lnTo>
                    <a:pt x="35428" y="3359"/>
                  </a:lnTo>
                  <a:lnTo>
                    <a:pt x="35299" y="3326"/>
                  </a:lnTo>
                  <a:lnTo>
                    <a:pt x="35331" y="3391"/>
                  </a:lnTo>
                  <a:lnTo>
                    <a:pt x="35460" y="3617"/>
                  </a:lnTo>
                  <a:lnTo>
                    <a:pt x="35590" y="3843"/>
                  </a:lnTo>
                  <a:lnTo>
                    <a:pt x="35622" y="3940"/>
                  </a:lnTo>
                  <a:lnTo>
                    <a:pt x="35622" y="3972"/>
                  </a:lnTo>
                  <a:lnTo>
                    <a:pt x="35590" y="4005"/>
                  </a:lnTo>
                  <a:lnTo>
                    <a:pt x="35525" y="4037"/>
                  </a:lnTo>
                  <a:lnTo>
                    <a:pt x="35267" y="4037"/>
                  </a:lnTo>
                  <a:lnTo>
                    <a:pt x="35041" y="4005"/>
                  </a:lnTo>
                  <a:lnTo>
                    <a:pt x="34944" y="3972"/>
                  </a:lnTo>
                  <a:lnTo>
                    <a:pt x="34911" y="3908"/>
                  </a:lnTo>
                  <a:lnTo>
                    <a:pt x="34879" y="3843"/>
                  </a:lnTo>
                  <a:lnTo>
                    <a:pt x="34847" y="3779"/>
                  </a:lnTo>
                  <a:lnTo>
                    <a:pt x="34879" y="3553"/>
                  </a:lnTo>
                  <a:lnTo>
                    <a:pt x="34911" y="3456"/>
                  </a:lnTo>
                  <a:lnTo>
                    <a:pt x="34879" y="3359"/>
                  </a:lnTo>
                  <a:lnTo>
                    <a:pt x="34814" y="3197"/>
                  </a:lnTo>
                  <a:lnTo>
                    <a:pt x="34653" y="3036"/>
                  </a:lnTo>
                  <a:lnTo>
                    <a:pt x="34459" y="2907"/>
                  </a:lnTo>
                  <a:lnTo>
                    <a:pt x="34233" y="2777"/>
                  </a:lnTo>
                  <a:lnTo>
                    <a:pt x="33975" y="2745"/>
                  </a:lnTo>
                  <a:lnTo>
                    <a:pt x="33652" y="2745"/>
                  </a:lnTo>
                  <a:lnTo>
                    <a:pt x="33555" y="2810"/>
                  </a:lnTo>
                  <a:lnTo>
                    <a:pt x="33523" y="2842"/>
                  </a:lnTo>
                  <a:lnTo>
                    <a:pt x="33523" y="2874"/>
                  </a:lnTo>
                  <a:lnTo>
                    <a:pt x="33587" y="2971"/>
                  </a:lnTo>
                  <a:lnTo>
                    <a:pt x="33716" y="3036"/>
                  </a:lnTo>
                  <a:lnTo>
                    <a:pt x="33943" y="3133"/>
                  </a:lnTo>
                  <a:lnTo>
                    <a:pt x="34201" y="3230"/>
                  </a:lnTo>
                  <a:lnTo>
                    <a:pt x="34395" y="3326"/>
                  </a:lnTo>
                  <a:lnTo>
                    <a:pt x="34524" y="3456"/>
                  </a:lnTo>
                  <a:lnTo>
                    <a:pt x="34524" y="3520"/>
                  </a:lnTo>
                  <a:lnTo>
                    <a:pt x="34524" y="3585"/>
                  </a:lnTo>
                  <a:lnTo>
                    <a:pt x="34524" y="3908"/>
                  </a:lnTo>
                  <a:lnTo>
                    <a:pt x="34524" y="4295"/>
                  </a:lnTo>
                  <a:lnTo>
                    <a:pt x="34524" y="4424"/>
                  </a:lnTo>
                  <a:lnTo>
                    <a:pt x="34492" y="4521"/>
                  </a:lnTo>
                  <a:lnTo>
                    <a:pt x="34459" y="4618"/>
                  </a:lnTo>
                  <a:lnTo>
                    <a:pt x="34362" y="4683"/>
                  </a:lnTo>
                  <a:lnTo>
                    <a:pt x="34265" y="4715"/>
                  </a:lnTo>
                  <a:lnTo>
                    <a:pt x="34104" y="4747"/>
                  </a:lnTo>
                  <a:lnTo>
                    <a:pt x="33684" y="4780"/>
                  </a:lnTo>
                  <a:lnTo>
                    <a:pt x="33329" y="4812"/>
                  </a:lnTo>
                  <a:lnTo>
                    <a:pt x="33071" y="4909"/>
                  </a:lnTo>
                  <a:lnTo>
                    <a:pt x="33006" y="4941"/>
                  </a:lnTo>
                  <a:lnTo>
                    <a:pt x="32941" y="5006"/>
                  </a:lnTo>
                  <a:lnTo>
                    <a:pt x="32909" y="5103"/>
                  </a:lnTo>
                  <a:lnTo>
                    <a:pt x="32941" y="5167"/>
                  </a:lnTo>
                  <a:lnTo>
                    <a:pt x="32941" y="5329"/>
                  </a:lnTo>
                  <a:lnTo>
                    <a:pt x="32877" y="5393"/>
                  </a:lnTo>
                  <a:lnTo>
                    <a:pt x="32812" y="5458"/>
                  </a:lnTo>
                  <a:lnTo>
                    <a:pt x="32683" y="5458"/>
                  </a:lnTo>
                  <a:lnTo>
                    <a:pt x="32554" y="5393"/>
                  </a:lnTo>
                  <a:lnTo>
                    <a:pt x="32425" y="5329"/>
                  </a:lnTo>
                  <a:lnTo>
                    <a:pt x="32295" y="5200"/>
                  </a:lnTo>
                  <a:lnTo>
                    <a:pt x="32199" y="5038"/>
                  </a:lnTo>
                  <a:lnTo>
                    <a:pt x="32166" y="4973"/>
                  </a:lnTo>
                  <a:lnTo>
                    <a:pt x="32102" y="4941"/>
                  </a:lnTo>
                  <a:lnTo>
                    <a:pt x="32005" y="4909"/>
                  </a:lnTo>
                  <a:lnTo>
                    <a:pt x="31908" y="4909"/>
                  </a:lnTo>
                  <a:lnTo>
                    <a:pt x="31650" y="4941"/>
                  </a:lnTo>
                  <a:lnTo>
                    <a:pt x="31359" y="5070"/>
                  </a:lnTo>
                  <a:lnTo>
                    <a:pt x="31004" y="5264"/>
                  </a:lnTo>
                  <a:lnTo>
                    <a:pt x="30907" y="5329"/>
                  </a:lnTo>
                  <a:lnTo>
                    <a:pt x="30842" y="5393"/>
                  </a:lnTo>
                  <a:lnTo>
                    <a:pt x="30842" y="5490"/>
                  </a:lnTo>
                  <a:lnTo>
                    <a:pt x="30874" y="5555"/>
                  </a:lnTo>
                  <a:lnTo>
                    <a:pt x="31101" y="5781"/>
                  </a:lnTo>
                  <a:lnTo>
                    <a:pt x="31197" y="5845"/>
                  </a:lnTo>
                  <a:lnTo>
                    <a:pt x="31359" y="5942"/>
                  </a:lnTo>
                  <a:lnTo>
                    <a:pt x="31746" y="6104"/>
                  </a:lnTo>
                  <a:lnTo>
                    <a:pt x="32231" y="6233"/>
                  </a:lnTo>
                  <a:lnTo>
                    <a:pt x="32780" y="6362"/>
                  </a:lnTo>
                  <a:lnTo>
                    <a:pt x="33232" y="6459"/>
                  </a:lnTo>
                  <a:lnTo>
                    <a:pt x="33587" y="6588"/>
                  </a:lnTo>
                  <a:lnTo>
                    <a:pt x="33846" y="6685"/>
                  </a:lnTo>
                  <a:lnTo>
                    <a:pt x="33910" y="6750"/>
                  </a:lnTo>
                  <a:lnTo>
                    <a:pt x="33943" y="6814"/>
                  </a:lnTo>
                  <a:lnTo>
                    <a:pt x="33975" y="6879"/>
                  </a:lnTo>
                  <a:lnTo>
                    <a:pt x="33943" y="6911"/>
                  </a:lnTo>
                  <a:lnTo>
                    <a:pt x="33878" y="6976"/>
                  </a:lnTo>
                  <a:lnTo>
                    <a:pt x="33813" y="6976"/>
                  </a:lnTo>
                  <a:lnTo>
                    <a:pt x="33523" y="7008"/>
                  </a:lnTo>
                  <a:lnTo>
                    <a:pt x="33071" y="6976"/>
                  </a:lnTo>
                  <a:lnTo>
                    <a:pt x="32715" y="6976"/>
                  </a:lnTo>
                  <a:lnTo>
                    <a:pt x="32263" y="7008"/>
                  </a:lnTo>
                  <a:lnTo>
                    <a:pt x="31779" y="7073"/>
                  </a:lnTo>
                  <a:lnTo>
                    <a:pt x="31359" y="7170"/>
                  </a:lnTo>
                  <a:lnTo>
                    <a:pt x="30842" y="7331"/>
                  </a:lnTo>
                  <a:lnTo>
                    <a:pt x="30681" y="7396"/>
                  </a:lnTo>
                  <a:lnTo>
                    <a:pt x="30584" y="7493"/>
                  </a:lnTo>
                  <a:lnTo>
                    <a:pt x="30519" y="7589"/>
                  </a:lnTo>
                  <a:lnTo>
                    <a:pt x="30487" y="7719"/>
                  </a:lnTo>
                  <a:lnTo>
                    <a:pt x="30487" y="7848"/>
                  </a:lnTo>
                  <a:lnTo>
                    <a:pt x="30519" y="8009"/>
                  </a:lnTo>
                  <a:lnTo>
                    <a:pt x="30584" y="8203"/>
                  </a:lnTo>
                  <a:lnTo>
                    <a:pt x="30648" y="8300"/>
                  </a:lnTo>
                  <a:lnTo>
                    <a:pt x="30713" y="8365"/>
                  </a:lnTo>
                  <a:lnTo>
                    <a:pt x="30745" y="8332"/>
                  </a:lnTo>
                  <a:lnTo>
                    <a:pt x="30778" y="8300"/>
                  </a:lnTo>
                  <a:lnTo>
                    <a:pt x="30842" y="8203"/>
                  </a:lnTo>
                  <a:lnTo>
                    <a:pt x="30939" y="8138"/>
                  </a:lnTo>
                  <a:lnTo>
                    <a:pt x="31165" y="8138"/>
                  </a:lnTo>
                  <a:lnTo>
                    <a:pt x="31294" y="8203"/>
                  </a:lnTo>
                  <a:lnTo>
                    <a:pt x="31359" y="8268"/>
                  </a:lnTo>
                  <a:lnTo>
                    <a:pt x="31423" y="8397"/>
                  </a:lnTo>
                  <a:lnTo>
                    <a:pt x="31423" y="8494"/>
                  </a:lnTo>
                  <a:lnTo>
                    <a:pt x="31391" y="8558"/>
                  </a:lnTo>
                  <a:lnTo>
                    <a:pt x="31327" y="8623"/>
                  </a:lnTo>
                  <a:lnTo>
                    <a:pt x="31165" y="8720"/>
                  </a:lnTo>
                  <a:lnTo>
                    <a:pt x="30971" y="8752"/>
                  </a:lnTo>
                  <a:lnTo>
                    <a:pt x="30745" y="8784"/>
                  </a:lnTo>
                  <a:lnTo>
                    <a:pt x="30519" y="8752"/>
                  </a:lnTo>
                  <a:lnTo>
                    <a:pt x="30325" y="8687"/>
                  </a:lnTo>
                  <a:lnTo>
                    <a:pt x="30164" y="8591"/>
                  </a:lnTo>
                  <a:lnTo>
                    <a:pt x="30099" y="8526"/>
                  </a:lnTo>
                  <a:lnTo>
                    <a:pt x="30035" y="8461"/>
                  </a:lnTo>
                  <a:lnTo>
                    <a:pt x="29970" y="8332"/>
                  </a:lnTo>
                  <a:lnTo>
                    <a:pt x="29873" y="8268"/>
                  </a:lnTo>
                  <a:lnTo>
                    <a:pt x="29744" y="8268"/>
                  </a:lnTo>
                  <a:lnTo>
                    <a:pt x="29615" y="8332"/>
                  </a:lnTo>
                  <a:lnTo>
                    <a:pt x="29550" y="8397"/>
                  </a:lnTo>
                  <a:lnTo>
                    <a:pt x="29518" y="8494"/>
                  </a:lnTo>
                  <a:lnTo>
                    <a:pt x="29583" y="8558"/>
                  </a:lnTo>
                  <a:lnTo>
                    <a:pt x="29680" y="8591"/>
                  </a:lnTo>
                  <a:lnTo>
                    <a:pt x="29776" y="8655"/>
                  </a:lnTo>
                  <a:lnTo>
                    <a:pt x="29841" y="8720"/>
                  </a:lnTo>
                  <a:lnTo>
                    <a:pt x="29841" y="8784"/>
                  </a:lnTo>
                  <a:lnTo>
                    <a:pt x="29776" y="8849"/>
                  </a:lnTo>
                  <a:lnTo>
                    <a:pt x="29744" y="8881"/>
                  </a:lnTo>
                  <a:lnTo>
                    <a:pt x="29744" y="8946"/>
                  </a:lnTo>
                  <a:lnTo>
                    <a:pt x="29841" y="9043"/>
                  </a:lnTo>
                  <a:lnTo>
                    <a:pt x="30035" y="9204"/>
                  </a:lnTo>
                  <a:lnTo>
                    <a:pt x="30293" y="9333"/>
                  </a:lnTo>
                  <a:lnTo>
                    <a:pt x="30422" y="9430"/>
                  </a:lnTo>
                  <a:lnTo>
                    <a:pt x="30584" y="9527"/>
                  </a:lnTo>
                  <a:lnTo>
                    <a:pt x="30778" y="9721"/>
                  </a:lnTo>
                  <a:lnTo>
                    <a:pt x="30907" y="9979"/>
                  </a:lnTo>
                  <a:lnTo>
                    <a:pt x="31004" y="10205"/>
                  </a:lnTo>
                  <a:lnTo>
                    <a:pt x="31004" y="10399"/>
                  </a:lnTo>
                  <a:lnTo>
                    <a:pt x="30971" y="10496"/>
                  </a:lnTo>
                  <a:lnTo>
                    <a:pt x="30907" y="10593"/>
                  </a:lnTo>
                  <a:lnTo>
                    <a:pt x="30842" y="10657"/>
                  </a:lnTo>
                  <a:lnTo>
                    <a:pt x="30745" y="10690"/>
                  </a:lnTo>
                  <a:lnTo>
                    <a:pt x="30648" y="10722"/>
                  </a:lnTo>
                  <a:lnTo>
                    <a:pt x="30487" y="10754"/>
                  </a:lnTo>
                  <a:lnTo>
                    <a:pt x="30099" y="10722"/>
                  </a:lnTo>
                  <a:lnTo>
                    <a:pt x="29873" y="10657"/>
                  </a:lnTo>
                  <a:lnTo>
                    <a:pt x="29841" y="10625"/>
                  </a:lnTo>
                  <a:lnTo>
                    <a:pt x="29841" y="10593"/>
                  </a:lnTo>
                  <a:lnTo>
                    <a:pt x="29970" y="10464"/>
                  </a:lnTo>
                  <a:lnTo>
                    <a:pt x="30002" y="10431"/>
                  </a:lnTo>
                  <a:lnTo>
                    <a:pt x="30035" y="10399"/>
                  </a:lnTo>
                  <a:lnTo>
                    <a:pt x="30002" y="10367"/>
                  </a:lnTo>
                  <a:lnTo>
                    <a:pt x="29970" y="10302"/>
                  </a:lnTo>
                  <a:lnTo>
                    <a:pt x="29809" y="10205"/>
                  </a:lnTo>
                  <a:lnTo>
                    <a:pt x="29550" y="10108"/>
                  </a:lnTo>
                  <a:lnTo>
                    <a:pt x="29163" y="10012"/>
                  </a:lnTo>
                  <a:lnTo>
                    <a:pt x="29001" y="10012"/>
                  </a:lnTo>
                  <a:lnTo>
                    <a:pt x="29001" y="10076"/>
                  </a:lnTo>
                  <a:lnTo>
                    <a:pt x="29066" y="10173"/>
                  </a:lnTo>
                  <a:lnTo>
                    <a:pt x="29260" y="10464"/>
                  </a:lnTo>
                  <a:lnTo>
                    <a:pt x="29421" y="10690"/>
                  </a:lnTo>
                  <a:lnTo>
                    <a:pt x="29518" y="11013"/>
                  </a:lnTo>
                  <a:lnTo>
                    <a:pt x="29583" y="11303"/>
                  </a:lnTo>
                  <a:lnTo>
                    <a:pt x="29550" y="11562"/>
                  </a:lnTo>
                  <a:lnTo>
                    <a:pt x="29550" y="11820"/>
                  </a:lnTo>
                  <a:lnTo>
                    <a:pt x="29615" y="12046"/>
                  </a:lnTo>
                  <a:lnTo>
                    <a:pt x="29712" y="12272"/>
                  </a:lnTo>
                  <a:lnTo>
                    <a:pt x="29809" y="12337"/>
                  </a:lnTo>
                  <a:lnTo>
                    <a:pt x="29873" y="12401"/>
                  </a:lnTo>
                  <a:lnTo>
                    <a:pt x="30067" y="12531"/>
                  </a:lnTo>
                  <a:lnTo>
                    <a:pt x="30099" y="12563"/>
                  </a:lnTo>
                  <a:lnTo>
                    <a:pt x="30099" y="12595"/>
                  </a:lnTo>
                  <a:lnTo>
                    <a:pt x="30099" y="12628"/>
                  </a:lnTo>
                  <a:lnTo>
                    <a:pt x="30035" y="12660"/>
                  </a:lnTo>
                  <a:lnTo>
                    <a:pt x="29809" y="12692"/>
                  </a:lnTo>
                  <a:lnTo>
                    <a:pt x="29647" y="12724"/>
                  </a:lnTo>
                  <a:lnTo>
                    <a:pt x="29583" y="12757"/>
                  </a:lnTo>
                  <a:lnTo>
                    <a:pt x="29550" y="12821"/>
                  </a:lnTo>
                  <a:lnTo>
                    <a:pt x="29518" y="12854"/>
                  </a:lnTo>
                  <a:lnTo>
                    <a:pt x="29518" y="12918"/>
                  </a:lnTo>
                  <a:lnTo>
                    <a:pt x="29583" y="13047"/>
                  </a:lnTo>
                  <a:lnTo>
                    <a:pt x="29712" y="13209"/>
                  </a:lnTo>
                  <a:lnTo>
                    <a:pt x="29906" y="13338"/>
                  </a:lnTo>
                  <a:lnTo>
                    <a:pt x="30164" y="13499"/>
                  </a:lnTo>
                  <a:lnTo>
                    <a:pt x="30455" y="13629"/>
                  </a:lnTo>
                  <a:lnTo>
                    <a:pt x="30681" y="13726"/>
                  </a:lnTo>
                  <a:lnTo>
                    <a:pt x="30810" y="13822"/>
                  </a:lnTo>
                  <a:lnTo>
                    <a:pt x="30874" y="13919"/>
                  </a:lnTo>
                  <a:lnTo>
                    <a:pt x="30874" y="13952"/>
                  </a:lnTo>
                  <a:lnTo>
                    <a:pt x="30842" y="13984"/>
                  </a:lnTo>
                  <a:lnTo>
                    <a:pt x="30713" y="14049"/>
                  </a:lnTo>
                  <a:lnTo>
                    <a:pt x="30616" y="14081"/>
                  </a:lnTo>
                  <a:lnTo>
                    <a:pt x="30487" y="14049"/>
                  </a:lnTo>
                  <a:lnTo>
                    <a:pt x="30390" y="14016"/>
                  </a:lnTo>
                  <a:lnTo>
                    <a:pt x="30293" y="13984"/>
                  </a:lnTo>
                  <a:lnTo>
                    <a:pt x="30229" y="13984"/>
                  </a:lnTo>
                  <a:lnTo>
                    <a:pt x="30164" y="14016"/>
                  </a:lnTo>
                  <a:lnTo>
                    <a:pt x="30099" y="14081"/>
                  </a:lnTo>
                  <a:lnTo>
                    <a:pt x="30132" y="14145"/>
                  </a:lnTo>
                  <a:lnTo>
                    <a:pt x="30196" y="14210"/>
                  </a:lnTo>
                  <a:lnTo>
                    <a:pt x="30422" y="14371"/>
                  </a:lnTo>
                  <a:lnTo>
                    <a:pt x="30810" y="14533"/>
                  </a:lnTo>
                  <a:lnTo>
                    <a:pt x="31230" y="14694"/>
                  </a:lnTo>
                  <a:lnTo>
                    <a:pt x="31714" y="14856"/>
                  </a:lnTo>
                  <a:lnTo>
                    <a:pt x="32166" y="14985"/>
                  </a:lnTo>
                  <a:lnTo>
                    <a:pt x="32554" y="15050"/>
                  </a:lnTo>
                  <a:lnTo>
                    <a:pt x="32844" y="15050"/>
                  </a:lnTo>
                  <a:lnTo>
                    <a:pt x="33071" y="15017"/>
                  </a:lnTo>
                  <a:lnTo>
                    <a:pt x="33264" y="15050"/>
                  </a:lnTo>
                  <a:lnTo>
                    <a:pt x="33426" y="15147"/>
                  </a:lnTo>
                  <a:lnTo>
                    <a:pt x="33555" y="15243"/>
                  </a:lnTo>
                  <a:lnTo>
                    <a:pt x="33652" y="15373"/>
                  </a:lnTo>
                  <a:lnTo>
                    <a:pt x="33652" y="15502"/>
                  </a:lnTo>
                  <a:lnTo>
                    <a:pt x="33620" y="15663"/>
                  </a:lnTo>
                  <a:lnTo>
                    <a:pt x="33523" y="15825"/>
                  </a:lnTo>
                  <a:lnTo>
                    <a:pt x="33329" y="15922"/>
                  </a:lnTo>
                  <a:lnTo>
                    <a:pt x="33103" y="15986"/>
                  </a:lnTo>
                  <a:lnTo>
                    <a:pt x="32844" y="16019"/>
                  </a:lnTo>
                  <a:lnTo>
                    <a:pt x="32554" y="16019"/>
                  </a:lnTo>
                  <a:lnTo>
                    <a:pt x="32263" y="15986"/>
                  </a:lnTo>
                  <a:lnTo>
                    <a:pt x="32005" y="15889"/>
                  </a:lnTo>
                  <a:lnTo>
                    <a:pt x="31746" y="15792"/>
                  </a:lnTo>
                  <a:lnTo>
                    <a:pt x="31553" y="15631"/>
                  </a:lnTo>
                  <a:lnTo>
                    <a:pt x="31423" y="15534"/>
                  </a:lnTo>
                  <a:lnTo>
                    <a:pt x="31230" y="15437"/>
                  </a:lnTo>
                  <a:lnTo>
                    <a:pt x="31068" y="15405"/>
                  </a:lnTo>
                  <a:lnTo>
                    <a:pt x="30842" y="15405"/>
                  </a:lnTo>
                  <a:lnTo>
                    <a:pt x="30842" y="15373"/>
                  </a:lnTo>
                  <a:lnTo>
                    <a:pt x="31133" y="15243"/>
                  </a:lnTo>
                  <a:lnTo>
                    <a:pt x="31391" y="15114"/>
                  </a:lnTo>
                  <a:lnTo>
                    <a:pt x="31456" y="15050"/>
                  </a:lnTo>
                  <a:lnTo>
                    <a:pt x="31456" y="15017"/>
                  </a:lnTo>
                  <a:lnTo>
                    <a:pt x="31359" y="14985"/>
                  </a:lnTo>
                  <a:lnTo>
                    <a:pt x="30874" y="14985"/>
                  </a:lnTo>
                  <a:lnTo>
                    <a:pt x="30681" y="15017"/>
                  </a:lnTo>
                  <a:lnTo>
                    <a:pt x="30551" y="15050"/>
                  </a:lnTo>
                  <a:lnTo>
                    <a:pt x="30487" y="15114"/>
                  </a:lnTo>
                  <a:lnTo>
                    <a:pt x="30455" y="15147"/>
                  </a:lnTo>
                  <a:lnTo>
                    <a:pt x="30422" y="15179"/>
                  </a:lnTo>
                  <a:lnTo>
                    <a:pt x="30293" y="15211"/>
                  </a:lnTo>
                  <a:lnTo>
                    <a:pt x="30132" y="15211"/>
                  </a:lnTo>
                  <a:lnTo>
                    <a:pt x="29906" y="15147"/>
                  </a:lnTo>
                  <a:lnTo>
                    <a:pt x="29680" y="15082"/>
                  </a:lnTo>
                  <a:lnTo>
                    <a:pt x="29615" y="15082"/>
                  </a:lnTo>
                  <a:lnTo>
                    <a:pt x="29583" y="15114"/>
                  </a:lnTo>
                  <a:lnTo>
                    <a:pt x="29550" y="15147"/>
                  </a:lnTo>
                  <a:lnTo>
                    <a:pt x="29583" y="15179"/>
                  </a:lnTo>
                  <a:lnTo>
                    <a:pt x="29680" y="15340"/>
                  </a:lnTo>
                  <a:lnTo>
                    <a:pt x="29776" y="15534"/>
                  </a:lnTo>
                  <a:lnTo>
                    <a:pt x="29809" y="15599"/>
                  </a:lnTo>
                  <a:lnTo>
                    <a:pt x="29776" y="15631"/>
                  </a:lnTo>
                  <a:lnTo>
                    <a:pt x="29712" y="15696"/>
                  </a:lnTo>
                  <a:lnTo>
                    <a:pt x="29647" y="15728"/>
                  </a:lnTo>
                  <a:lnTo>
                    <a:pt x="29357" y="15792"/>
                  </a:lnTo>
                  <a:lnTo>
                    <a:pt x="29195" y="15825"/>
                  </a:lnTo>
                  <a:lnTo>
                    <a:pt x="29098" y="15889"/>
                  </a:lnTo>
                  <a:lnTo>
                    <a:pt x="29034" y="15954"/>
                  </a:lnTo>
                  <a:lnTo>
                    <a:pt x="29034" y="16019"/>
                  </a:lnTo>
                  <a:lnTo>
                    <a:pt x="29098" y="16083"/>
                  </a:lnTo>
                  <a:lnTo>
                    <a:pt x="29195" y="16148"/>
                  </a:lnTo>
                  <a:lnTo>
                    <a:pt x="29486" y="16277"/>
                  </a:lnTo>
                  <a:lnTo>
                    <a:pt x="29873" y="16406"/>
                  </a:lnTo>
                  <a:lnTo>
                    <a:pt x="30325" y="16503"/>
                  </a:lnTo>
                  <a:lnTo>
                    <a:pt x="30778" y="16568"/>
                  </a:lnTo>
                  <a:lnTo>
                    <a:pt x="31230" y="16535"/>
                  </a:lnTo>
                  <a:lnTo>
                    <a:pt x="31972" y="16535"/>
                  </a:lnTo>
                  <a:lnTo>
                    <a:pt x="32231" y="16568"/>
                  </a:lnTo>
                  <a:lnTo>
                    <a:pt x="32392" y="16632"/>
                  </a:lnTo>
                  <a:lnTo>
                    <a:pt x="32457" y="16697"/>
                  </a:lnTo>
                  <a:lnTo>
                    <a:pt x="32522" y="16794"/>
                  </a:lnTo>
                  <a:lnTo>
                    <a:pt x="32586" y="16987"/>
                  </a:lnTo>
                  <a:lnTo>
                    <a:pt x="32618" y="17246"/>
                  </a:lnTo>
                  <a:lnTo>
                    <a:pt x="32586" y="17504"/>
                  </a:lnTo>
                  <a:lnTo>
                    <a:pt x="32554" y="17730"/>
                  </a:lnTo>
                  <a:lnTo>
                    <a:pt x="32489" y="17924"/>
                  </a:lnTo>
                  <a:lnTo>
                    <a:pt x="32392" y="18053"/>
                  </a:lnTo>
                  <a:lnTo>
                    <a:pt x="32102" y="18053"/>
                  </a:lnTo>
                  <a:lnTo>
                    <a:pt x="31876" y="18085"/>
                  </a:lnTo>
                  <a:lnTo>
                    <a:pt x="31650" y="18118"/>
                  </a:lnTo>
                  <a:lnTo>
                    <a:pt x="31391" y="18215"/>
                  </a:lnTo>
                  <a:lnTo>
                    <a:pt x="31101" y="18344"/>
                  </a:lnTo>
                  <a:lnTo>
                    <a:pt x="30971" y="18376"/>
                  </a:lnTo>
                  <a:lnTo>
                    <a:pt x="30939" y="18344"/>
                  </a:lnTo>
                  <a:lnTo>
                    <a:pt x="30971" y="18312"/>
                  </a:lnTo>
                  <a:lnTo>
                    <a:pt x="31133" y="18118"/>
                  </a:lnTo>
                  <a:lnTo>
                    <a:pt x="31197" y="17989"/>
                  </a:lnTo>
                  <a:lnTo>
                    <a:pt x="31230" y="17924"/>
                  </a:lnTo>
                  <a:lnTo>
                    <a:pt x="31197" y="17859"/>
                  </a:lnTo>
                  <a:lnTo>
                    <a:pt x="31165" y="17795"/>
                  </a:lnTo>
                  <a:lnTo>
                    <a:pt x="31101" y="17762"/>
                  </a:lnTo>
                  <a:lnTo>
                    <a:pt x="30939" y="17666"/>
                  </a:lnTo>
                  <a:lnTo>
                    <a:pt x="30745" y="17633"/>
                  </a:lnTo>
                  <a:lnTo>
                    <a:pt x="30584" y="17633"/>
                  </a:lnTo>
                  <a:lnTo>
                    <a:pt x="30455" y="17666"/>
                  </a:lnTo>
                  <a:lnTo>
                    <a:pt x="30390" y="17762"/>
                  </a:lnTo>
                  <a:lnTo>
                    <a:pt x="30390" y="17795"/>
                  </a:lnTo>
                  <a:lnTo>
                    <a:pt x="30325" y="17827"/>
                  </a:lnTo>
                  <a:lnTo>
                    <a:pt x="30196" y="17859"/>
                  </a:lnTo>
                  <a:lnTo>
                    <a:pt x="29970" y="17827"/>
                  </a:lnTo>
                  <a:lnTo>
                    <a:pt x="29712" y="17762"/>
                  </a:lnTo>
                  <a:lnTo>
                    <a:pt x="29453" y="17730"/>
                  </a:lnTo>
                  <a:lnTo>
                    <a:pt x="29260" y="17698"/>
                  </a:lnTo>
                  <a:lnTo>
                    <a:pt x="29098" y="17730"/>
                  </a:lnTo>
                  <a:lnTo>
                    <a:pt x="29066" y="17730"/>
                  </a:lnTo>
                  <a:lnTo>
                    <a:pt x="29034" y="17762"/>
                  </a:lnTo>
                  <a:lnTo>
                    <a:pt x="29034" y="17827"/>
                  </a:lnTo>
                  <a:lnTo>
                    <a:pt x="29066" y="17892"/>
                  </a:lnTo>
                  <a:lnTo>
                    <a:pt x="29163" y="18021"/>
                  </a:lnTo>
                  <a:lnTo>
                    <a:pt x="29292" y="18150"/>
                  </a:lnTo>
                  <a:lnTo>
                    <a:pt x="29486" y="18247"/>
                  </a:lnTo>
                  <a:lnTo>
                    <a:pt x="29712" y="18344"/>
                  </a:lnTo>
                  <a:lnTo>
                    <a:pt x="29906" y="18408"/>
                  </a:lnTo>
                  <a:lnTo>
                    <a:pt x="30099" y="18408"/>
                  </a:lnTo>
                  <a:lnTo>
                    <a:pt x="30229" y="18376"/>
                  </a:lnTo>
                  <a:lnTo>
                    <a:pt x="30358" y="18312"/>
                  </a:lnTo>
                  <a:lnTo>
                    <a:pt x="30487" y="18344"/>
                  </a:lnTo>
                  <a:lnTo>
                    <a:pt x="30616" y="18408"/>
                  </a:lnTo>
                  <a:lnTo>
                    <a:pt x="30713" y="18538"/>
                  </a:lnTo>
                  <a:lnTo>
                    <a:pt x="30778" y="18731"/>
                  </a:lnTo>
                  <a:lnTo>
                    <a:pt x="30810" y="18957"/>
                  </a:lnTo>
                  <a:lnTo>
                    <a:pt x="30810" y="19216"/>
                  </a:lnTo>
                  <a:lnTo>
                    <a:pt x="30810" y="19506"/>
                  </a:lnTo>
                  <a:lnTo>
                    <a:pt x="30778" y="19765"/>
                  </a:lnTo>
                  <a:lnTo>
                    <a:pt x="30745" y="19829"/>
                  </a:lnTo>
                  <a:lnTo>
                    <a:pt x="30681" y="19894"/>
                  </a:lnTo>
                  <a:lnTo>
                    <a:pt x="30648" y="19926"/>
                  </a:lnTo>
                  <a:lnTo>
                    <a:pt x="30519" y="19926"/>
                  </a:lnTo>
                  <a:lnTo>
                    <a:pt x="30422" y="19862"/>
                  </a:lnTo>
                  <a:lnTo>
                    <a:pt x="30325" y="19797"/>
                  </a:lnTo>
                  <a:lnTo>
                    <a:pt x="30229" y="19765"/>
                  </a:lnTo>
                  <a:lnTo>
                    <a:pt x="30229" y="19797"/>
                  </a:lnTo>
                  <a:lnTo>
                    <a:pt x="30229" y="19862"/>
                  </a:lnTo>
                  <a:lnTo>
                    <a:pt x="30293" y="20055"/>
                  </a:lnTo>
                  <a:lnTo>
                    <a:pt x="30293" y="20346"/>
                  </a:lnTo>
                  <a:lnTo>
                    <a:pt x="30293" y="20734"/>
                  </a:lnTo>
                  <a:lnTo>
                    <a:pt x="30261" y="21154"/>
                  </a:lnTo>
                  <a:lnTo>
                    <a:pt x="30196" y="21670"/>
                  </a:lnTo>
                  <a:lnTo>
                    <a:pt x="30132" y="21832"/>
                  </a:lnTo>
                  <a:lnTo>
                    <a:pt x="30099" y="21961"/>
                  </a:lnTo>
                  <a:lnTo>
                    <a:pt x="30035" y="22025"/>
                  </a:lnTo>
                  <a:lnTo>
                    <a:pt x="29841" y="22025"/>
                  </a:lnTo>
                  <a:lnTo>
                    <a:pt x="29712" y="21961"/>
                  </a:lnTo>
                  <a:lnTo>
                    <a:pt x="29486" y="21864"/>
                  </a:lnTo>
                  <a:lnTo>
                    <a:pt x="29227" y="21832"/>
                  </a:lnTo>
                  <a:lnTo>
                    <a:pt x="28904" y="21864"/>
                  </a:lnTo>
                  <a:lnTo>
                    <a:pt x="28614" y="21929"/>
                  </a:lnTo>
                  <a:lnTo>
                    <a:pt x="28452" y="21961"/>
                  </a:lnTo>
                  <a:lnTo>
                    <a:pt x="28226" y="22025"/>
                  </a:lnTo>
                  <a:lnTo>
                    <a:pt x="27613" y="22058"/>
                  </a:lnTo>
                  <a:lnTo>
                    <a:pt x="26902" y="22058"/>
                  </a:lnTo>
                  <a:lnTo>
                    <a:pt x="26127" y="22025"/>
                  </a:lnTo>
                  <a:lnTo>
                    <a:pt x="25384" y="21961"/>
                  </a:lnTo>
                  <a:lnTo>
                    <a:pt x="24706" y="21961"/>
                  </a:lnTo>
                  <a:lnTo>
                    <a:pt x="24157" y="21993"/>
                  </a:lnTo>
                  <a:lnTo>
                    <a:pt x="23963" y="22025"/>
                  </a:lnTo>
                  <a:lnTo>
                    <a:pt x="23834" y="22058"/>
                  </a:lnTo>
                  <a:lnTo>
                    <a:pt x="23640" y="22122"/>
                  </a:lnTo>
                  <a:lnTo>
                    <a:pt x="23350" y="22122"/>
                  </a:lnTo>
                  <a:lnTo>
                    <a:pt x="23091" y="22058"/>
                  </a:lnTo>
                  <a:lnTo>
                    <a:pt x="22801" y="21929"/>
                  </a:lnTo>
                  <a:lnTo>
                    <a:pt x="22607" y="21864"/>
                  </a:lnTo>
                  <a:lnTo>
                    <a:pt x="22348" y="21767"/>
                  </a:lnTo>
                  <a:lnTo>
                    <a:pt x="22058" y="21703"/>
                  </a:lnTo>
                  <a:lnTo>
                    <a:pt x="21735" y="21670"/>
                  </a:lnTo>
                  <a:lnTo>
                    <a:pt x="20960" y="21638"/>
                  </a:lnTo>
                  <a:lnTo>
                    <a:pt x="20120" y="21670"/>
                  </a:lnTo>
                  <a:lnTo>
                    <a:pt x="19345" y="21703"/>
                  </a:lnTo>
                  <a:lnTo>
                    <a:pt x="18505" y="21703"/>
                  </a:lnTo>
                  <a:lnTo>
                    <a:pt x="17666" y="21638"/>
                  </a:lnTo>
                  <a:lnTo>
                    <a:pt x="16826" y="21541"/>
                  </a:lnTo>
                  <a:lnTo>
                    <a:pt x="16406" y="21476"/>
                  </a:lnTo>
                  <a:lnTo>
                    <a:pt x="15825" y="21476"/>
                  </a:lnTo>
                  <a:lnTo>
                    <a:pt x="15760" y="21509"/>
                  </a:lnTo>
                  <a:lnTo>
                    <a:pt x="15728" y="21541"/>
                  </a:lnTo>
                  <a:lnTo>
                    <a:pt x="15663" y="21573"/>
                  </a:lnTo>
                  <a:lnTo>
                    <a:pt x="15243" y="21573"/>
                  </a:lnTo>
                  <a:lnTo>
                    <a:pt x="14727" y="21541"/>
                  </a:lnTo>
                  <a:lnTo>
                    <a:pt x="14145" y="21476"/>
                  </a:lnTo>
                  <a:lnTo>
                    <a:pt x="13499" y="21380"/>
                  </a:lnTo>
                  <a:lnTo>
                    <a:pt x="12854" y="21380"/>
                  </a:lnTo>
                  <a:lnTo>
                    <a:pt x="12724" y="21412"/>
                  </a:lnTo>
                  <a:lnTo>
                    <a:pt x="12628" y="21444"/>
                  </a:lnTo>
                  <a:lnTo>
                    <a:pt x="12595" y="21509"/>
                  </a:lnTo>
                  <a:lnTo>
                    <a:pt x="12563" y="21638"/>
                  </a:lnTo>
                  <a:lnTo>
                    <a:pt x="12434" y="21767"/>
                  </a:lnTo>
                  <a:lnTo>
                    <a:pt x="12272" y="21864"/>
                  </a:lnTo>
                  <a:lnTo>
                    <a:pt x="12078" y="21961"/>
                  </a:lnTo>
                  <a:lnTo>
                    <a:pt x="11820" y="22025"/>
                  </a:lnTo>
                  <a:lnTo>
                    <a:pt x="11594" y="22058"/>
                  </a:lnTo>
                  <a:lnTo>
                    <a:pt x="11433" y="22090"/>
                  </a:lnTo>
                  <a:lnTo>
                    <a:pt x="11303" y="22058"/>
                  </a:lnTo>
                  <a:lnTo>
                    <a:pt x="11271" y="22025"/>
                  </a:lnTo>
                  <a:lnTo>
                    <a:pt x="11271" y="21961"/>
                  </a:lnTo>
                  <a:lnTo>
                    <a:pt x="11368" y="21896"/>
                  </a:lnTo>
                  <a:lnTo>
                    <a:pt x="11562" y="21799"/>
                  </a:lnTo>
                  <a:lnTo>
                    <a:pt x="11723" y="21735"/>
                  </a:lnTo>
                  <a:lnTo>
                    <a:pt x="11820" y="21606"/>
                  </a:lnTo>
                  <a:lnTo>
                    <a:pt x="11820" y="21573"/>
                  </a:lnTo>
                  <a:lnTo>
                    <a:pt x="11820" y="21509"/>
                  </a:lnTo>
                  <a:lnTo>
                    <a:pt x="11756" y="21412"/>
                  </a:lnTo>
                  <a:lnTo>
                    <a:pt x="11626" y="21347"/>
                  </a:lnTo>
                  <a:lnTo>
                    <a:pt x="11465" y="21347"/>
                  </a:lnTo>
                  <a:lnTo>
                    <a:pt x="11336" y="21380"/>
                  </a:lnTo>
                  <a:lnTo>
                    <a:pt x="11207" y="21476"/>
                  </a:lnTo>
                  <a:lnTo>
                    <a:pt x="11142" y="21509"/>
                  </a:lnTo>
                  <a:lnTo>
                    <a:pt x="11045" y="21541"/>
                  </a:lnTo>
                  <a:lnTo>
                    <a:pt x="10754" y="21573"/>
                  </a:lnTo>
                  <a:lnTo>
                    <a:pt x="10431" y="21573"/>
                  </a:lnTo>
                  <a:lnTo>
                    <a:pt x="10076" y="21476"/>
                  </a:lnTo>
                  <a:lnTo>
                    <a:pt x="9656" y="21380"/>
                  </a:lnTo>
                  <a:lnTo>
                    <a:pt x="9463" y="21347"/>
                  </a:lnTo>
                  <a:lnTo>
                    <a:pt x="9463" y="21380"/>
                  </a:lnTo>
                  <a:lnTo>
                    <a:pt x="9495" y="21412"/>
                  </a:lnTo>
                  <a:lnTo>
                    <a:pt x="9786" y="21606"/>
                  </a:lnTo>
                  <a:lnTo>
                    <a:pt x="10044" y="21767"/>
                  </a:lnTo>
                  <a:lnTo>
                    <a:pt x="10108" y="21832"/>
                  </a:lnTo>
                  <a:lnTo>
                    <a:pt x="10108" y="21896"/>
                  </a:lnTo>
                  <a:lnTo>
                    <a:pt x="10044" y="21929"/>
                  </a:lnTo>
                  <a:lnTo>
                    <a:pt x="9882" y="21961"/>
                  </a:lnTo>
                  <a:lnTo>
                    <a:pt x="9398" y="22058"/>
                  </a:lnTo>
                  <a:lnTo>
                    <a:pt x="8655" y="22058"/>
                  </a:lnTo>
                  <a:lnTo>
                    <a:pt x="8365" y="22025"/>
                  </a:lnTo>
                  <a:lnTo>
                    <a:pt x="8235" y="21993"/>
                  </a:lnTo>
                  <a:lnTo>
                    <a:pt x="8171" y="21929"/>
                  </a:lnTo>
                  <a:lnTo>
                    <a:pt x="8106" y="21896"/>
                  </a:lnTo>
                  <a:lnTo>
                    <a:pt x="8042" y="21864"/>
                  </a:lnTo>
                  <a:lnTo>
                    <a:pt x="7977" y="21896"/>
                  </a:lnTo>
                  <a:lnTo>
                    <a:pt x="7912" y="21929"/>
                  </a:lnTo>
                  <a:lnTo>
                    <a:pt x="7815" y="22025"/>
                  </a:lnTo>
                  <a:lnTo>
                    <a:pt x="7719" y="22219"/>
                  </a:lnTo>
                  <a:lnTo>
                    <a:pt x="7686" y="22348"/>
                  </a:lnTo>
                  <a:lnTo>
                    <a:pt x="7622" y="22445"/>
                  </a:lnTo>
                  <a:lnTo>
                    <a:pt x="7525" y="22542"/>
                  </a:lnTo>
                  <a:lnTo>
                    <a:pt x="7428" y="22639"/>
                  </a:lnTo>
                  <a:lnTo>
                    <a:pt x="7202" y="22736"/>
                  </a:lnTo>
                  <a:lnTo>
                    <a:pt x="6911" y="22801"/>
                  </a:lnTo>
                  <a:lnTo>
                    <a:pt x="6621" y="22801"/>
                  </a:lnTo>
                  <a:lnTo>
                    <a:pt x="6330" y="22704"/>
                  </a:lnTo>
                  <a:lnTo>
                    <a:pt x="6072" y="22575"/>
                  </a:lnTo>
                  <a:lnTo>
                    <a:pt x="5942" y="22478"/>
                  </a:lnTo>
                  <a:lnTo>
                    <a:pt x="5845" y="22348"/>
                  </a:lnTo>
                  <a:lnTo>
                    <a:pt x="5619" y="22122"/>
                  </a:lnTo>
                  <a:lnTo>
                    <a:pt x="5523" y="22090"/>
                  </a:lnTo>
                  <a:lnTo>
                    <a:pt x="5458" y="22090"/>
                  </a:lnTo>
                  <a:lnTo>
                    <a:pt x="5393" y="22155"/>
                  </a:lnTo>
                  <a:lnTo>
                    <a:pt x="5329" y="22284"/>
                  </a:lnTo>
                  <a:lnTo>
                    <a:pt x="5200" y="22736"/>
                  </a:lnTo>
                  <a:lnTo>
                    <a:pt x="5038" y="23124"/>
                  </a:lnTo>
                  <a:lnTo>
                    <a:pt x="4973" y="23253"/>
                  </a:lnTo>
                  <a:lnTo>
                    <a:pt x="4877" y="23350"/>
                  </a:lnTo>
                  <a:lnTo>
                    <a:pt x="4780" y="23414"/>
                  </a:lnTo>
                  <a:lnTo>
                    <a:pt x="4683" y="23446"/>
                  </a:lnTo>
                  <a:lnTo>
                    <a:pt x="4586" y="23446"/>
                  </a:lnTo>
                  <a:lnTo>
                    <a:pt x="4424" y="23414"/>
                  </a:lnTo>
                  <a:lnTo>
                    <a:pt x="4198" y="23382"/>
                  </a:lnTo>
                  <a:lnTo>
                    <a:pt x="3875" y="23382"/>
                  </a:lnTo>
                  <a:lnTo>
                    <a:pt x="3552" y="23446"/>
                  </a:lnTo>
                  <a:lnTo>
                    <a:pt x="3262" y="23543"/>
                  </a:lnTo>
                  <a:lnTo>
                    <a:pt x="3003" y="23640"/>
                  </a:lnTo>
                  <a:lnTo>
                    <a:pt x="2777" y="23769"/>
                  </a:lnTo>
                  <a:lnTo>
                    <a:pt x="2713" y="23834"/>
                  </a:lnTo>
                  <a:lnTo>
                    <a:pt x="2648" y="23899"/>
                  </a:lnTo>
                  <a:lnTo>
                    <a:pt x="2648" y="23963"/>
                  </a:lnTo>
                  <a:lnTo>
                    <a:pt x="2648" y="24028"/>
                  </a:lnTo>
                  <a:lnTo>
                    <a:pt x="2648" y="24125"/>
                  </a:lnTo>
                  <a:lnTo>
                    <a:pt x="2584" y="24157"/>
                  </a:lnTo>
                  <a:lnTo>
                    <a:pt x="2454" y="24157"/>
                  </a:lnTo>
                  <a:lnTo>
                    <a:pt x="2293" y="24125"/>
                  </a:lnTo>
                  <a:lnTo>
                    <a:pt x="2196" y="24092"/>
                  </a:lnTo>
                  <a:lnTo>
                    <a:pt x="2067" y="24092"/>
                  </a:lnTo>
                  <a:lnTo>
                    <a:pt x="2002" y="24125"/>
                  </a:lnTo>
                  <a:lnTo>
                    <a:pt x="1905" y="24157"/>
                  </a:lnTo>
                  <a:lnTo>
                    <a:pt x="1744" y="24286"/>
                  </a:lnTo>
                  <a:lnTo>
                    <a:pt x="1647" y="24480"/>
                  </a:lnTo>
                  <a:lnTo>
                    <a:pt x="1582" y="24706"/>
                  </a:lnTo>
                  <a:lnTo>
                    <a:pt x="1550" y="24964"/>
                  </a:lnTo>
                  <a:lnTo>
                    <a:pt x="1582" y="25255"/>
                  </a:lnTo>
                  <a:lnTo>
                    <a:pt x="1679" y="25546"/>
                  </a:lnTo>
                  <a:lnTo>
                    <a:pt x="1744" y="25772"/>
                  </a:lnTo>
                  <a:lnTo>
                    <a:pt x="1776" y="25966"/>
                  </a:lnTo>
                  <a:lnTo>
                    <a:pt x="1712" y="26095"/>
                  </a:lnTo>
                  <a:lnTo>
                    <a:pt x="1647" y="26192"/>
                  </a:lnTo>
                  <a:lnTo>
                    <a:pt x="1518" y="26256"/>
                  </a:lnTo>
                  <a:lnTo>
                    <a:pt x="1356" y="26224"/>
                  </a:lnTo>
                  <a:lnTo>
                    <a:pt x="1195" y="26127"/>
                  </a:lnTo>
                  <a:lnTo>
                    <a:pt x="1001" y="25998"/>
                  </a:lnTo>
                  <a:lnTo>
                    <a:pt x="807" y="25804"/>
                  </a:lnTo>
                  <a:lnTo>
                    <a:pt x="743" y="25772"/>
                  </a:lnTo>
                  <a:lnTo>
                    <a:pt x="678" y="25804"/>
                  </a:lnTo>
                  <a:lnTo>
                    <a:pt x="614" y="25836"/>
                  </a:lnTo>
                  <a:lnTo>
                    <a:pt x="581" y="25901"/>
                  </a:lnTo>
                  <a:lnTo>
                    <a:pt x="484" y="26159"/>
                  </a:lnTo>
                  <a:lnTo>
                    <a:pt x="420" y="26385"/>
                  </a:lnTo>
                  <a:lnTo>
                    <a:pt x="452" y="26547"/>
                  </a:lnTo>
                  <a:lnTo>
                    <a:pt x="484" y="26611"/>
                  </a:lnTo>
                  <a:lnTo>
                    <a:pt x="517" y="26676"/>
                  </a:lnTo>
                  <a:lnTo>
                    <a:pt x="646" y="26676"/>
                  </a:lnTo>
                  <a:lnTo>
                    <a:pt x="743" y="26708"/>
                  </a:lnTo>
                  <a:lnTo>
                    <a:pt x="840" y="26741"/>
                  </a:lnTo>
                  <a:lnTo>
                    <a:pt x="904" y="26773"/>
                  </a:lnTo>
                  <a:lnTo>
                    <a:pt x="937" y="26870"/>
                  </a:lnTo>
                  <a:lnTo>
                    <a:pt x="937" y="26967"/>
                  </a:lnTo>
                  <a:lnTo>
                    <a:pt x="937" y="27096"/>
                  </a:lnTo>
                  <a:lnTo>
                    <a:pt x="904" y="27225"/>
                  </a:lnTo>
                  <a:lnTo>
                    <a:pt x="807" y="27354"/>
                  </a:lnTo>
                  <a:lnTo>
                    <a:pt x="807" y="27419"/>
                  </a:lnTo>
                  <a:lnTo>
                    <a:pt x="872" y="27451"/>
                  </a:lnTo>
                  <a:lnTo>
                    <a:pt x="969" y="27483"/>
                  </a:lnTo>
                  <a:lnTo>
                    <a:pt x="1324" y="27483"/>
                  </a:lnTo>
                  <a:lnTo>
                    <a:pt x="1421" y="27516"/>
                  </a:lnTo>
                  <a:lnTo>
                    <a:pt x="1421" y="27548"/>
                  </a:lnTo>
                  <a:lnTo>
                    <a:pt x="1421" y="27709"/>
                  </a:lnTo>
                  <a:lnTo>
                    <a:pt x="1486" y="28032"/>
                  </a:lnTo>
                  <a:lnTo>
                    <a:pt x="1518" y="28162"/>
                  </a:lnTo>
                  <a:lnTo>
                    <a:pt x="1486" y="28226"/>
                  </a:lnTo>
                  <a:lnTo>
                    <a:pt x="1453" y="28258"/>
                  </a:lnTo>
                  <a:lnTo>
                    <a:pt x="1389" y="28291"/>
                  </a:lnTo>
                  <a:lnTo>
                    <a:pt x="1324" y="28291"/>
                  </a:lnTo>
                  <a:lnTo>
                    <a:pt x="1098" y="28258"/>
                  </a:lnTo>
                  <a:lnTo>
                    <a:pt x="904" y="28226"/>
                  </a:lnTo>
                  <a:lnTo>
                    <a:pt x="743" y="28258"/>
                  </a:lnTo>
                  <a:lnTo>
                    <a:pt x="678" y="28323"/>
                  </a:lnTo>
                  <a:lnTo>
                    <a:pt x="614" y="28388"/>
                  </a:lnTo>
                  <a:lnTo>
                    <a:pt x="581" y="28452"/>
                  </a:lnTo>
                  <a:lnTo>
                    <a:pt x="549" y="28517"/>
                  </a:lnTo>
                  <a:lnTo>
                    <a:pt x="549" y="28678"/>
                  </a:lnTo>
                  <a:lnTo>
                    <a:pt x="581" y="28808"/>
                  </a:lnTo>
                  <a:lnTo>
                    <a:pt x="678" y="28904"/>
                  </a:lnTo>
                  <a:lnTo>
                    <a:pt x="872" y="28904"/>
                  </a:lnTo>
                  <a:lnTo>
                    <a:pt x="904" y="28937"/>
                  </a:lnTo>
                  <a:lnTo>
                    <a:pt x="937" y="28969"/>
                  </a:lnTo>
                  <a:lnTo>
                    <a:pt x="937" y="29034"/>
                  </a:lnTo>
                  <a:lnTo>
                    <a:pt x="904" y="29163"/>
                  </a:lnTo>
                  <a:lnTo>
                    <a:pt x="775" y="29357"/>
                  </a:lnTo>
                  <a:lnTo>
                    <a:pt x="646" y="29550"/>
                  </a:lnTo>
                  <a:lnTo>
                    <a:pt x="581" y="29712"/>
                  </a:lnTo>
                  <a:lnTo>
                    <a:pt x="581" y="29841"/>
                  </a:lnTo>
                  <a:lnTo>
                    <a:pt x="614" y="29906"/>
                  </a:lnTo>
                  <a:lnTo>
                    <a:pt x="678" y="29906"/>
                  </a:lnTo>
                  <a:lnTo>
                    <a:pt x="743" y="29938"/>
                  </a:lnTo>
                  <a:lnTo>
                    <a:pt x="775" y="30002"/>
                  </a:lnTo>
                  <a:lnTo>
                    <a:pt x="872" y="30196"/>
                  </a:lnTo>
                  <a:lnTo>
                    <a:pt x="937" y="30422"/>
                  </a:lnTo>
                  <a:lnTo>
                    <a:pt x="969" y="30713"/>
                  </a:lnTo>
                  <a:lnTo>
                    <a:pt x="969" y="30971"/>
                  </a:lnTo>
                  <a:lnTo>
                    <a:pt x="937" y="31230"/>
                  </a:lnTo>
                  <a:lnTo>
                    <a:pt x="872" y="31423"/>
                  </a:lnTo>
                  <a:lnTo>
                    <a:pt x="807" y="31456"/>
                  </a:lnTo>
                  <a:lnTo>
                    <a:pt x="775" y="31488"/>
                  </a:lnTo>
                  <a:lnTo>
                    <a:pt x="646" y="31488"/>
                  </a:lnTo>
                  <a:lnTo>
                    <a:pt x="549" y="31423"/>
                  </a:lnTo>
                  <a:lnTo>
                    <a:pt x="452" y="31327"/>
                  </a:lnTo>
                  <a:lnTo>
                    <a:pt x="355" y="31165"/>
                  </a:lnTo>
                  <a:lnTo>
                    <a:pt x="258" y="31004"/>
                  </a:lnTo>
                  <a:lnTo>
                    <a:pt x="194" y="30939"/>
                  </a:lnTo>
                  <a:lnTo>
                    <a:pt x="129" y="30874"/>
                  </a:lnTo>
                  <a:lnTo>
                    <a:pt x="65" y="30874"/>
                  </a:lnTo>
                  <a:lnTo>
                    <a:pt x="32" y="30939"/>
                  </a:lnTo>
                  <a:lnTo>
                    <a:pt x="0" y="31036"/>
                  </a:lnTo>
                  <a:lnTo>
                    <a:pt x="0" y="31327"/>
                  </a:lnTo>
                  <a:lnTo>
                    <a:pt x="32" y="31714"/>
                  </a:lnTo>
                  <a:lnTo>
                    <a:pt x="97" y="32231"/>
                  </a:lnTo>
                  <a:lnTo>
                    <a:pt x="226" y="32748"/>
                  </a:lnTo>
                  <a:lnTo>
                    <a:pt x="420" y="33329"/>
                  </a:lnTo>
                  <a:lnTo>
                    <a:pt x="614" y="33975"/>
                  </a:lnTo>
                  <a:lnTo>
                    <a:pt x="775" y="34556"/>
                  </a:lnTo>
                  <a:lnTo>
                    <a:pt x="872" y="34976"/>
                  </a:lnTo>
                  <a:lnTo>
                    <a:pt x="872" y="35137"/>
                  </a:lnTo>
                  <a:lnTo>
                    <a:pt x="872" y="35234"/>
                  </a:lnTo>
                  <a:lnTo>
                    <a:pt x="872" y="35363"/>
                  </a:lnTo>
                  <a:lnTo>
                    <a:pt x="904" y="35525"/>
                  </a:lnTo>
                  <a:lnTo>
                    <a:pt x="969" y="35654"/>
                  </a:lnTo>
                  <a:lnTo>
                    <a:pt x="1066" y="35751"/>
                  </a:lnTo>
                  <a:lnTo>
                    <a:pt x="1163" y="35880"/>
                  </a:lnTo>
                  <a:lnTo>
                    <a:pt x="1227" y="36042"/>
                  </a:lnTo>
                  <a:lnTo>
                    <a:pt x="1260" y="36203"/>
                  </a:lnTo>
                  <a:lnTo>
                    <a:pt x="1227" y="36365"/>
                  </a:lnTo>
                  <a:lnTo>
                    <a:pt x="1195" y="36526"/>
                  </a:lnTo>
                  <a:lnTo>
                    <a:pt x="1227" y="36655"/>
                  </a:lnTo>
                  <a:lnTo>
                    <a:pt x="1292" y="36784"/>
                  </a:lnTo>
                  <a:lnTo>
                    <a:pt x="1421" y="36849"/>
                  </a:lnTo>
                  <a:lnTo>
                    <a:pt x="1453" y="36881"/>
                  </a:lnTo>
                  <a:lnTo>
                    <a:pt x="1518" y="36946"/>
                  </a:lnTo>
                  <a:lnTo>
                    <a:pt x="1615" y="37107"/>
                  </a:lnTo>
                  <a:lnTo>
                    <a:pt x="1712" y="37366"/>
                  </a:lnTo>
                  <a:lnTo>
                    <a:pt x="1744" y="37624"/>
                  </a:lnTo>
                  <a:lnTo>
                    <a:pt x="1744" y="37786"/>
                  </a:lnTo>
                  <a:lnTo>
                    <a:pt x="1776" y="37947"/>
                  </a:lnTo>
                  <a:lnTo>
                    <a:pt x="1841" y="38109"/>
                  </a:lnTo>
                  <a:lnTo>
                    <a:pt x="1938" y="38238"/>
                  </a:lnTo>
                  <a:lnTo>
                    <a:pt x="2035" y="38399"/>
                  </a:lnTo>
                  <a:lnTo>
                    <a:pt x="2131" y="38528"/>
                  </a:lnTo>
                  <a:lnTo>
                    <a:pt x="2293" y="38625"/>
                  </a:lnTo>
                  <a:lnTo>
                    <a:pt x="2422" y="38722"/>
                  </a:lnTo>
                  <a:lnTo>
                    <a:pt x="2713" y="38948"/>
                  </a:lnTo>
                  <a:lnTo>
                    <a:pt x="3003" y="39239"/>
                  </a:lnTo>
                  <a:lnTo>
                    <a:pt x="3294" y="39530"/>
                  </a:lnTo>
                  <a:lnTo>
                    <a:pt x="3488" y="39853"/>
                  </a:lnTo>
                  <a:lnTo>
                    <a:pt x="3682" y="40208"/>
                  </a:lnTo>
                  <a:lnTo>
                    <a:pt x="3940" y="40595"/>
                  </a:lnTo>
                  <a:lnTo>
                    <a:pt x="4231" y="40951"/>
                  </a:lnTo>
                  <a:lnTo>
                    <a:pt x="4521" y="41274"/>
                  </a:lnTo>
                  <a:lnTo>
                    <a:pt x="4812" y="41564"/>
                  </a:lnTo>
                  <a:lnTo>
                    <a:pt x="5103" y="41790"/>
                  </a:lnTo>
                  <a:lnTo>
                    <a:pt x="5361" y="41984"/>
                  </a:lnTo>
                  <a:lnTo>
                    <a:pt x="5587" y="42081"/>
                  </a:lnTo>
                  <a:lnTo>
                    <a:pt x="5749" y="42146"/>
                  </a:lnTo>
                  <a:lnTo>
                    <a:pt x="5878" y="42210"/>
                  </a:lnTo>
                  <a:lnTo>
                    <a:pt x="5942" y="42307"/>
                  </a:lnTo>
                  <a:lnTo>
                    <a:pt x="5942" y="42372"/>
                  </a:lnTo>
                  <a:lnTo>
                    <a:pt x="5942" y="42436"/>
                  </a:lnTo>
                  <a:lnTo>
                    <a:pt x="6007" y="42501"/>
                  </a:lnTo>
                  <a:lnTo>
                    <a:pt x="6168" y="42727"/>
                  </a:lnTo>
                  <a:lnTo>
                    <a:pt x="6427" y="43018"/>
                  </a:lnTo>
                  <a:lnTo>
                    <a:pt x="6750" y="43340"/>
                  </a:lnTo>
                  <a:lnTo>
                    <a:pt x="7234" y="43696"/>
                  </a:lnTo>
                  <a:lnTo>
                    <a:pt x="7460" y="43857"/>
                  </a:lnTo>
                  <a:lnTo>
                    <a:pt x="7719" y="44019"/>
                  </a:lnTo>
                  <a:lnTo>
                    <a:pt x="7977" y="44116"/>
                  </a:lnTo>
                  <a:lnTo>
                    <a:pt x="8235" y="44245"/>
                  </a:lnTo>
                  <a:lnTo>
                    <a:pt x="8881" y="44439"/>
                  </a:lnTo>
                  <a:lnTo>
                    <a:pt x="9463" y="44568"/>
                  </a:lnTo>
                  <a:lnTo>
                    <a:pt x="10108" y="44665"/>
                  </a:lnTo>
                  <a:lnTo>
                    <a:pt x="10819" y="44761"/>
                  </a:lnTo>
                  <a:lnTo>
                    <a:pt x="11529" y="44826"/>
                  </a:lnTo>
                  <a:lnTo>
                    <a:pt x="12208" y="44891"/>
                  </a:lnTo>
                  <a:lnTo>
                    <a:pt x="13467" y="44891"/>
                  </a:lnTo>
                  <a:lnTo>
                    <a:pt x="13952" y="44858"/>
                  </a:lnTo>
                  <a:lnTo>
                    <a:pt x="14598" y="44826"/>
                  </a:lnTo>
                  <a:lnTo>
                    <a:pt x="15760" y="44858"/>
                  </a:lnTo>
                  <a:lnTo>
                    <a:pt x="17278" y="44923"/>
                  </a:lnTo>
                  <a:lnTo>
                    <a:pt x="19022" y="45020"/>
                  </a:lnTo>
                  <a:lnTo>
                    <a:pt x="27096" y="45472"/>
                  </a:lnTo>
                  <a:lnTo>
                    <a:pt x="28420" y="45537"/>
                  </a:lnTo>
                  <a:lnTo>
                    <a:pt x="29486" y="45633"/>
                  </a:lnTo>
                  <a:lnTo>
                    <a:pt x="30261" y="45698"/>
                  </a:lnTo>
                  <a:lnTo>
                    <a:pt x="30874" y="45795"/>
                  </a:lnTo>
                  <a:lnTo>
                    <a:pt x="31262" y="45924"/>
                  </a:lnTo>
                  <a:lnTo>
                    <a:pt x="31391" y="45989"/>
                  </a:lnTo>
                  <a:lnTo>
                    <a:pt x="31520" y="46053"/>
                  </a:lnTo>
                  <a:lnTo>
                    <a:pt x="31585" y="46118"/>
                  </a:lnTo>
                  <a:lnTo>
                    <a:pt x="31617" y="46215"/>
                  </a:lnTo>
                  <a:lnTo>
                    <a:pt x="31617" y="46312"/>
                  </a:lnTo>
                  <a:lnTo>
                    <a:pt x="31585" y="46409"/>
                  </a:lnTo>
                  <a:lnTo>
                    <a:pt x="31585" y="46538"/>
                  </a:lnTo>
                  <a:lnTo>
                    <a:pt x="31650" y="46667"/>
                  </a:lnTo>
                  <a:lnTo>
                    <a:pt x="31779" y="46764"/>
                  </a:lnTo>
                  <a:lnTo>
                    <a:pt x="31940" y="46861"/>
                  </a:lnTo>
                  <a:lnTo>
                    <a:pt x="32102" y="46893"/>
                  </a:lnTo>
                  <a:lnTo>
                    <a:pt x="32263" y="46990"/>
                  </a:lnTo>
                  <a:lnTo>
                    <a:pt x="32554" y="47184"/>
                  </a:lnTo>
                  <a:lnTo>
                    <a:pt x="32877" y="47507"/>
                  </a:lnTo>
                  <a:lnTo>
                    <a:pt x="33200" y="47894"/>
                  </a:lnTo>
                  <a:lnTo>
                    <a:pt x="33523" y="48346"/>
                  </a:lnTo>
                  <a:lnTo>
                    <a:pt x="33846" y="48863"/>
                  </a:lnTo>
                  <a:lnTo>
                    <a:pt x="34136" y="49477"/>
                  </a:lnTo>
                  <a:lnTo>
                    <a:pt x="34427" y="50123"/>
                  </a:lnTo>
                  <a:lnTo>
                    <a:pt x="34750" y="50865"/>
                  </a:lnTo>
                  <a:lnTo>
                    <a:pt x="35073" y="51511"/>
                  </a:lnTo>
                  <a:lnTo>
                    <a:pt x="35331" y="52028"/>
                  </a:lnTo>
                  <a:lnTo>
                    <a:pt x="35525" y="52319"/>
                  </a:lnTo>
                  <a:lnTo>
                    <a:pt x="35654" y="52480"/>
                  </a:lnTo>
                  <a:lnTo>
                    <a:pt x="35751" y="52642"/>
                  </a:lnTo>
                  <a:lnTo>
                    <a:pt x="35816" y="52803"/>
                  </a:lnTo>
                  <a:lnTo>
                    <a:pt x="35816" y="52900"/>
                  </a:lnTo>
                  <a:lnTo>
                    <a:pt x="35816" y="52932"/>
                  </a:lnTo>
                  <a:lnTo>
                    <a:pt x="35848" y="52997"/>
                  </a:lnTo>
                  <a:lnTo>
                    <a:pt x="35945" y="53094"/>
                  </a:lnTo>
                  <a:lnTo>
                    <a:pt x="36139" y="53191"/>
                  </a:lnTo>
                  <a:lnTo>
                    <a:pt x="36397" y="53287"/>
                  </a:lnTo>
                  <a:lnTo>
                    <a:pt x="36623" y="53352"/>
                  </a:lnTo>
                  <a:lnTo>
                    <a:pt x="36817" y="53449"/>
                  </a:lnTo>
                  <a:lnTo>
                    <a:pt x="36914" y="53578"/>
                  </a:lnTo>
                  <a:lnTo>
                    <a:pt x="36946" y="53610"/>
                  </a:lnTo>
                  <a:lnTo>
                    <a:pt x="36946" y="53675"/>
                  </a:lnTo>
                  <a:lnTo>
                    <a:pt x="36978" y="53740"/>
                  </a:lnTo>
                  <a:lnTo>
                    <a:pt x="37043" y="53836"/>
                  </a:lnTo>
                  <a:lnTo>
                    <a:pt x="37172" y="53933"/>
                  </a:lnTo>
                  <a:lnTo>
                    <a:pt x="37334" y="53998"/>
                  </a:lnTo>
                  <a:lnTo>
                    <a:pt x="37495" y="54095"/>
                  </a:lnTo>
                  <a:lnTo>
                    <a:pt x="37689" y="54256"/>
                  </a:lnTo>
                  <a:lnTo>
                    <a:pt x="37850" y="54482"/>
                  </a:lnTo>
                  <a:lnTo>
                    <a:pt x="37947" y="54741"/>
                  </a:lnTo>
                  <a:lnTo>
                    <a:pt x="38076" y="55031"/>
                  </a:lnTo>
                  <a:lnTo>
                    <a:pt x="38270" y="55225"/>
                  </a:lnTo>
                  <a:lnTo>
                    <a:pt x="38464" y="55419"/>
                  </a:lnTo>
                  <a:lnTo>
                    <a:pt x="38593" y="55451"/>
                  </a:lnTo>
                  <a:lnTo>
                    <a:pt x="38722" y="55484"/>
                  </a:lnTo>
                  <a:lnTo>
                    <a:pt x="39013" y="55580"/>
                  </a:lnTo>
                  <a:lnTo>
                    <a:pt x="39336" y="55677"/>
                  </a:lnTo>
                  <a:lnTo>
                    <a:pt x="39626" y="55806"/>
                  </a:lnTo>
                  <a:lnTo>
                    <a:pt x="39949" y="55968"/>
                  </a:lnTo>
                  <a:lnTo>
                    <a:pt x="40208" y="56129"/>
                  </a:lnTo>
                  <a:lnTo>
                    <a:pt x="40402" y="56259"/>
                  </a:lnTo>
                  <a:lnTo>
                    <a:pt x="40531" y="56420"/>
                  </a:lnTo>
                  <a:lnTo>
                    <a:pt x="40563" y="56452"/>
                  </a:lnTo>
                  <a:lnTo>
                    <a:pt x="40563" y="56517"/>
                  </a:lnTo>
                  <a:lnTo>
                    <a:pt x="40563" y="56549"/>
                  </a:lnTo>
                  <a:lnTo>
                    <a:pt x="40595" y="56614"/>
                  </a:lnTo>
                  <a:lnTo>
                    <a:pt x="40725" y="56743"/>
                  </a:lnTo>
                  <a:lnTo>
                    <a:pt x="40918" y="56872"/>
                  </a:lnTo>
                  <a:lnTo>
                    <a:pt x="41177" y="57034"/>
                  </a:lnTo>
                  <a:lnTo>
                    <a:pt x="41467" y="57195"/>
                  </a:lnTo>
                  <a:lnTo>
                    <a:pt x="41758" y="57421"/>
                  </a:lnTo>
                  <a:lnTo>
                    <a:pt x="42049" y="57647"/>
                  </a:lnTo>
                  <a:lnTo>
                    <a:pt x="42275" y="57841"/>
                  </a:lnTo>
                  <a:lnTo>
                    <a:pt x="42533" y="58099"/>
                  </a:lnTo>
                  <a:lnTo>
                    <a:pt x="42662" y="58164"/>
                  </a:lnTo>
                  <a:lnTo>
                    <a:pt x="42824" y="58229"/>
                  </a:lnTo>
                  <a:lnTo>
                    <a:pt x="42953" y="58293"/>
                  </a:lnTo>
                  <a:lnTo>
                    <a:pt x="43147" y="58326"/>
                  </a:lnTo>
                  <a:lnTo>
                    <a:pt x="43567" y="58326"/>
                  </a:lnTo>
                  <a:lnTo>
                    <a:pt x="43986" y="58358"/>
                  </a:lnTo>
                  <a:lnTo>
                    <a:pt x="44148" y="58358"/>
                  </a:lnTo>
                  <a:lnTo>
                    <a:pt x="44277" y="58422"/>
                  </a:lnTo>
                  <a:lnTo>
                    <a:pt x="44406" y="58487"/>
                  </a:lnTo>
                  <a:lnTo>
                    <a:pt x="44535" y="58584"/>
                  </a:lnTo>
                  <a:lnTo>
                    <a:pt x="44794" y="58810"/>
                  </a:lnTo>
                  <a:lnTo>
                    <a:pt x="45020" y="59068"/>
                  </a:lnTo>
                  <a:lnTo>
                    <a:pt x="45117" y="59165"/>
                  </a:lnTo>
                  <a:lnTo>
                    <a:pt x="45214" y="59198"/>
                  </a:lnTo>
                  <a:lnTo>
                    <a:pt x="45310" y="59198"/>
                  </a:lnTo>
                  <a:lnTo>
                    <a:pt x="45375" y="59165"/>
                  </a:lnTo>
                  <a:lnTo>
                    <a:pt x="45633" y="59036"/>
                  </a:lnTo>
                  <a:lnTo>
                    <a:pt x="45827" y="58939"/>
                  </a:lnTo>
                  <a:lnTo>
                    <a:pt x="46053" y="58875"/>
                  </a:lnTo>
                  <a:lnTo>
                    <a:pt x="46279" y="58875"/>
                  </a:lnTo>
                  <a:lnTo>
                    <a:pt x="46505" y="58907"/>
                  </a:lnTo>
                  <a:lnTo>
                    <a:pt x="46764" y="58939"/>
                  </a:lnTo>
                  <a:lnTo>
                    <a:pt x="47216" y="58971"/>
                  </a:lnTo>
                  <a:lnTo>
                    <a:pt x="48379" y="58971"/>
                  </a:lnTo>
                  <a:lnTo>
                    <a:pt x="49800" y="58907"/>
                  </a:lnTo>
                  <a:lnTo>
                    <a:pt x="50962" y="59682"/>
                  </a:lnTo>
                  <a:lnTo>
                    <a:pt x="51350" y="59908"/>
                  </a:lnTo>
                  <a:lnTo>
                    <a:pt x="51705" y="60134"/>
                  </a:lnTo>
                  <a:lnTo>
                    <a:pt x="52125" y="60328"/>
                  </a:lnTo>
                  <a:lnTo>
                    <a:pt x="52609" y="60522"/>
                  </a:lnTo>
                  <a:lnTo>
                    <a:pt x="53223" y="60715"/>
                  </a:lnTo>
                  <a:lnTo>
                    <a:pt x="53966" y="60941"/>
                  </a:lnTo>
                  <a:lnTo>
                    <a:pt x="56065" y="61555"/>
                  </a:lnTo>
                  <a:lnTo>
                    <a:pt x="57841" y="62007"/>
                  </a:lnTo>
                  <a:lnTo>
                    <a:pt x="59811" y="62459"/>
                  </a:lnTo>
                  <a:lnTo>
                    <a:pt x="61652" y="62879"/>
                  </a:lnTo>
                  <a:lnTo>
                    <a:pt x="63234" y="63170"/>
                  </a:lnTo>
                  <a:lnTo>
                    <a:pt x="68305" y="64139"/>
                  </a:lnTo>
                  <a:lnTo>
                    <a:pt x="69048" y="64268"/>
                  </a:lnTo>
                  <a:lnTo>
                    <a:pt x="69758" y="64365"/>
                  </a:lnTo>
                  <a:lnTo>
                    <a:pt x="70307" y="64397"/>
                  </a:lnTo>
                  <a:lnTo>
                    <a:pt x="70630" y="64397"/>
                  </a:lnTo>
                  <a:lnTo>
                    <a:pt x="70856" y="64365"/>
                  </a:lnTo>
                  <a:lnTo>
                    <a:pt x="71147" y="64365"/>
                  </a:lnTo>
                  <a:lnTo>
                    <a:pt x="71244" y="64429"/>
                  </a:lnTo>
                  <a:lnTo>
                    <a:pt x="71308" y="64462"/>
                  </a:lnTo>
                  <a:lnTo>
                    <a:pt x="71502" y="64494"/>
                  </a:lnTo>
                  <a:lnTo>
                    <a:pt x="72051" y="64623"/>
                  </a:lnTo>
                  <a:lnTo>
                    <a:pt x="73730" y="64914"/>
                  </a:lnTo>
                  <a:lnTo>
                    <a:pt x="75507" y="65140"/>
                  </a:lnTo>
                  <a:lnTo>
                    <a:pt x="76153" y="65237"/>
                  </a:lnTo>
                  <a:lnTo>
                    <a:pt x="76799" y="65237"/>
                  </a:lnTo>
                  <a:lnTo>
                    <a:pt x="77218" y="65269"/>
                  </a:lnTo>
                  <a:lnTo>
                    <a:pt x="78381" y="65463"/>
                  </a:lnTo>
                  <a:lnTo>
                    <a:pt x="80028" y="65721"/>
                  </a:lnTo>
                  <a:lnTo>
                    <a:pt x="81966" y="65980"/>
                  </a:lnTo>
                  <a:lnTo>
                    <a:pt x="84582" y="66303"/>
                  </a:lnTo>
                  <a:lnTo>
                    <a:pt x="85066" y="66367"/>
                  </a:lnTo>
                  <a:lnTo>
                    <a:pt x="85583" y="66399"/>
                  </a:lnTo>
                  <a:lnTo>
                    <a:pt x="86197" y="66432"/>
                  </a:lnTo>
                  <a:lnTo>
                    <a:pt x="87036" y="66529"/>
                  </a:lnTo>
                  <a:lnTo>
                    <a:pt x="88199" y="66658"/>
                  </a:lnTo>
                  <a:lnTo>
                    <a:pt x="89361" y="66787"/>
                  </a:lnTo>
                  <a:lnTo>
                    <a:pt x="90233" y="66884"/>
                  </a:lnTo>
                  <a:lnTo>
                    <a:pt x="91235" y="66884"/>
                  </a:lnTo>
                  <a:lnTo>
                    <a:pt x="91525" y="66916"/>
                  </a:lnTo>
                  <a:lnTo>
                    <a:pt x="91848" y="66948"/>
                  </a:lnTo>
                  <a:lnTo>
                    <a:pt x="92107" y="67013"/>
                  </a:lnTo>
                  <a:lnTo>
                    <a:pt x="92365" y="67078"/>
                  </a:lnTo>
                  <a:lnTo>
                    <a:pt x="92623" y="67110"/>
                  </a:lnTo>
                  <a:lnTo>
                    <a:pt x="92817" y="67110"/>
                  </a:lnTo>
                  <a:lnTo>
                    <a:pt x="92979" y="67078"/>
                  </a:lnTo>
                  <a:lnTo>
                    <a:pt x="93237" y="67045"/>
                  </a:lnTo>
                  <a:lnTo>
                    <a:pt x="93463" y="67045"/>
                  </a:lnTo>
                  <a:lnTo>
                    <a:pt x="94173" y="67174"/>
                  </a:lnTo>
                  <a:lnTo>
                    <a:pt x="95304" y="67304"/>
                  </a:lnTo>
                  <a:lnTo>
                    <a:pt x="96725" y="67465"/>
                  </a:lnTo>
                  <a:lnTo>
                    <a:pt x="98275" y="67627"/>
                  </a:lnTo>
                  <a:lnTo>
                    <a:pt x="100762" y="67853"/>
                  </a:lnTo>
                  <a:lnTo>
                    <a:pt x="101763" y="67885"/>
                  </a:lnTo>
                  <a:lnTo>
                    <a:pt x="102958" y="67917"/>
                  </a:lnTo>
                  <a:lnTo>
                    <a:pt x="104896" y="68046"/>
                  </a:lnTo>
                  <a:lnTo>
                    <a:pt x="106769" y="68208"/>
                  </a:lnTo>
                  <a:lnTo>
                    <a:pt x="107770" y="68305"/>
                  </a:lnTo>
                  <a:lnTo>
                    <a:pt x="107964" y="68337"/>
                  </a:lnTo>
                  <a:lnTo>
                    <a:pt x="108287" y="68305"/>
                  </a:lnTo>
                  <a:lnTo>
                    <a:pt x="108933" y="68305"/>
                  </a:lnTo>
                  <a:lnTo>
                    <a:pt x="109966" y="68402"/>
                  </a:lnTo>
                  <a:lnTo>
                    <a:pt x="111032" y="68499"/>
                  </a:lnTo>
                  <a:lnTo>
                    <a:pt x="111742" y="68595"/>
                  </a:lnTo>
                  <a:lnTo>
                    <a:pt x="112356" y="68660"/>
                  </a:lnTo>
                  <a:lnTo>
                    <a:pt x="113099" y="68692"/>
                  </a:lnTo>
                  <a:lnTo>
                    <a:pt x="114939" y="68757"/>
                  </a:lnTo>
                  <a:lnTo>
                    <a:pt x="118266" y="68918"/>
                  </a:lnTo>
                  <a:lnTo>
                    <a:pt x="123207" y="69145"/>
                  </a:lnTo>
                  <a:lnTo>
                    <a:pt x="124790" y="69209"/>
                  </a:lnTo>
                  <a:lnTo>
                    <a:pt x="125984" y="69209"/>
                  </a:lnTo>
                  <a:lnTo>
                    <a:pt x="129020" y="69371"/>
                  </a:lnTo>
                  <a:lnTo>
                    <a:pt x="131830" y="69467"/>
                  </a:lnTo>
                  <a:lnTo>
                    <a:pt x="135770" y="69564"/>
                  </a:lnTo>
                  <a:lnTo>
                    <a:pt x="139904" y="69661"/>
                  </a:lnTo>
                  <a:lnTo>
                    <a:pt x="143133" y="69661"/>
                  </a:lnTo>
                  <a:lnTo>
                    <a:pt x="144651" y="69694"/>
                  </a:lnTo>
                  <a:lnTo>
                    <a:pt x="145168" y="69694"/>
                  </a:lnTo>
                  <a:lnTo>
                    <a:pt x="145459" y="69726"/>
                  </a:lnTo>
                  <a:lnTo>
                    <a:pt x="145685" y="69758"/>
                  </a:lnTo>
                  <a:lnTo>
                    <a:pt x="146072" y="69790"/>
                  </a:lnTo>
                  <a:lnTo>
                    <a:pt x="148720" y="69790"/>
                  </a:lnTo>
                  <a:lnTo>
                    <a:pt x="150464" y="69823"/>
                  </a:lnTo>
                  <a:lnTo>
                    <a:pt x="151885" y="69855"/>
                  </a:lnTo>
                  <a:lnTo>
                    <a:pt x="152402" y="69855"/>
                  </a:lnTo>
                  <a:lnTo>
                    <a:pt x="152693" y="69823"/>
                  </a:lnTo>
                  <a:lnTo>
                    <a:pt x="152951" y="69790"/>
                  </a:lnTo>
                  <a:lnTo>
                    <a:pt x="154404" y="69790"/>
                  </a:lnTo>
                  <a:lnTo>
                    <a:pt x="156310" y="69823"/>
                  </a:lnTo>
                  <a:lnTo>
                    <a:pt x="159120" y="69790"/>
                  </a:lnTo>
                  <a:lnTo>
                    <a:pt x="161639" y="69758"/>
                  </a:lnTo>
                  <a:lnTo>
                    <a:pt x="162866" y="69758"/>
                  </a:lnTo>
                  <a:lnTo>
                    <a:pt x="163673" y="69790"/>
                  </a:lnTo>
                  <a:lnTo>
                    <a:pt x="165450" y="69790"/>
                  </a:lnTo>
                  <a:lnTo>
                    <a:pt x="171198" y="69694"/>
                  </a:lnTo>
                  <a:lnTo>
                    <a:pt x="177108" y="69532"/>
                  </a:lnTo>
                  <a:lnTo>
                    <a:pt x="185699" y="69274"/>
                  </a:lnTo>
                  <a:lnTo>
                    <a:pt x="193450" y="68983"/>
                  </a:lnTo>
                  <a:lnTo>
                    <a:pt x="195936" y="68886"/>
                  </a:lnTo>
                  <a:lnTo>
                    <a:pt x="196938" y="68854"/>
                  </a:lnTo>
                  <a:lnTo>
                    <a:pt x="197293" y="68789"/>
                  </a:lnTo>
                  <a:lnTo>
                    <a:pt x="198165" y="68757"/>
                  </a:lnTo>
                  <a:lnTo>
                    <a:pt x="200845" y="68628"/>
                  </a:lnTo>
                  <a:lnTo>
                    <a:pt x="203623" y="68499"/>
                  </a:lnTo>
                  <a:lnTo>
                    <a:pt x="205141" y="68402"/>
                  </a:lnTo>
                  <a:lnTo>
                    <a:pt x="206271" y="68305"/>
                  </a:lnTo>
                  <a:lnTo>
                    <a:pt x="208144" y="68208"/>
                  </a:lnTo>
                  <a:lnTo>
                    <a:pt x="210372" y="68046"/>
                  </a:lnTo>
                  <a:lnTo>
                    <a:pt x="212310" y="67917"/>
                  </a:lnTo>
                  <a:lnTo>
                    <a:pt x="213990" y="67788"/>
                  </a:lnTo>
                  <a:lnTo>
                    <a:pt x="215637" y="67691"/>
                  </a:lnTo>
                  <a:lnTo>
                    <a:pt x="217025" y="67627"/>
                  </a:lnTo>
                  <a:lnTo>
                    <a:pt x="218705" y="67465"/>
                  </a:lnTo>
                  <a:lnTo>
                    <a:pt x="220610" y="67271"/>
                  </a:lnTo>
                  <a:lnTo>
                    <a:pt x="222580" y="67045"/>
                  </a:lnTo>
                  <a:lnTo>
                    <a:pt x="224518" y="66787"/>
                  </a:lnTo>
                  <a:lnTo>
                    <a:pt x="226294" y="66529"/>
                  </a:lnTo>
                  <a:lnTo>
                    <a:pt x="227747" y="66270"/>
                  </a:lnTo>
                  <a:lnTo>
                    <a:pt x="228813" y="66012"/>
                  </a:lnTo>
                  <a:lnTo>
                    <a:pt x="229491" y="65818"/>
                  </a:lnTo>
                  <a:lnTo>
                    <a:pt x="230170" y="65560"/>
                  </a:lnTo>
                  <a:lnTo>
                    <a:pt x="230848" y="65301"/>
                  </a:lnTo>
                  <a:lnTo>
                    <a:pt x="231461" y="65011"/>
                  </a:lnTo>
                  <a:lnTo>
                    <a:pt x="232043" y="64720"/>
                  </a:lnTo>
                  <a:lnTo>
                    <a:pt x="232495" y="64462"/>
                  </a:lnTo>
                  <a:lnTo>
                    <a:pt x="232785" y="64236"/>
                  </a:lnTo>
                  <a:lnTo>
                    <a:pt x="232882" y="64139"/>
                  </a:lnTo>
                  <a:lnTo>
                    <a:pt x="232947" y="64042"/>
                  </a:lnTo>
                  <a:lnTo>
                    <a:pt x="232979" y="63977"/>
                  </a:lnTo>
                  <a:lnTo>
                    <a:pt x="233076" y="63880"/>
                  </a:lnTo>
                  <a:lnTo>
                    <a:pt x="233367" y="63654"/>
                  </a:lnTo>
                  <a:lnTo>
                    <a:pt x="233787" y="63364"/>
                  </a:lnTo>
                  <a:lnTo>
                    <a:pt x="234303" y="63073"/>
                  </a:lnTo>
                  <a:lnTo>
                    <a:pt x="234594" y="62879"/>
                  </a:lnTo>
                  <a:lnTo>
                    <a:pt x="234885" y="62685"/>
                  </a:lnTo>
                  <a:lnTo>
                    <a:pt x="235111" y="62492"/>
                  </a:lnTo>
                  <a:lnTo>
                    <a:pt x="235337" y="62298"/>
                  </a:lnTo>
                  <a:lnTo>
                    <a:pt x="235531" y="62104"/>
                  </a:lnTo>
                  <a:lnTo>
                    <a:pt x="235724" y="61910"/>
                  </a:lnTo>
                  <a:lnTo>
                    <a:pt x="235854" y="61684"/>
                  </a:lnTo>
                  <a:lnTo>
                    <a:pt x="235950" y="61490"/>
                  </a:lnTo>
                  <a:lnTo>
                    <a:pt x="236112" y="61135"/>
                  </a:lnTo>
                  <a:lnTo>
                    <a:pt x="236306" y="60780"/>
                  </a:lnTo>
                  <a:lnTo>
                    <a:pt x="236467" y="60425"/>
                  </a:lnTo>
                  <a:lnTo>
                    <a:pt x="236661" y="60166"/>
                  </a:lnTo>
                  <a:lnTo>
                    <a:pt x="236726" y="60037"/>
                  </a:lnTo>
                  <a:lnTo>
                    <a:pt x="236790" y="59908"/>
                  </a:lnTo>
                  <a:lnTo>
                    <a:pt x="236822" y="59747"/>
                  </a:lnTo>
                  <a:lnTo>
                    <a:pt x="236855" y="59585"/>
                  </a:lnTo>
                  <a:lnTo>
                    <a:pt x="236822" y="59198"/>
                  </a:lnTo>
                  <a:lnTo>
                    <a:pt x="236726" y="58810"/>
                  </a:lnTo>
                  <a:lnTo>
                    <a:pt x="236596" y="58455"/>
                  </a:lnTo>
                  <a:lnTo>
                    <a:pt x="236532" y="58132"/>
                  </a:lnTo>
                  <a:lnTo>
                    <a:pt x="236499" y="57873"/>
                  </a:lnTo>
                  <a:lnTo>
                    <a:pt x="236499" y="57712"/>
                  </a:lnTo>
                  <a:lnTo>
                    <a:pt x="236467" y="57550"/>
                  </a:lnTo>
                  <a:lnTo>
                    <a:pt x="236370" y="57260"/>
                  </a:lnTo>
                  <a:lnTo>
                    <a:pt x="236209" y="56905"/>
                  </a:lnTo>
                  <a:lnTo>
                    <a:pt x="235983" y="56485"/>
                  </a:lnTo>
                  <a:lnTo>
                    <a:pt x="235789" y="56065"/>
                  </a:lnTo>
                  <a:lnTo>
                    <a:pt x="235627" y="55742"/>
                  </a:lnTo>
                  <a:lnTo>
                    <a:pt x="235563" y="55451"/>
                  </a:lnTo>
                  <a:lnTo>
                    <a:pt x="235563" y="55354"/>
                  </a:lnTo>
                  <a:lnTo>
                    <a:pt x="235595" y="55225"/>
                  </a:lnTo>
                  <a:lnTo>
                    <a:pt x="235627" y="55161"/>
                  </a:lnTo>
                  <a:lnTo>
                    <a:pt x="235692" y="55064"/>
                  </a:lnTo>
                  <a:lnTo>
                    <a:pt x="235789" y="54999"/>
                  </a:lnTo>
                  <a:lnTo>
                    <a:pt x="235918" y="54935"/>
                  </a:lnTo>
                  <a:lnTo>
                    <a:pt x="236209" y="54805"/>
                  </a:lnTo>
                  <a:lnTo>
                    <a:pt x="236596" y="54741"/>
                  </a:lnTo>
                  <a:lnTo>
                    <a:pt x="237662" y="54482"/>
                  </a:lnTo>
                  <a:lnTo>
                    <a:pt x="238922" y="54127"/>
                  </a:lnTo>
                  <a:lnTo>
                    <a:pt x="239568" y="53966"/>
                  </a:lnTo>
                  <a:lnTo>
                    <a:pt x="240343" y="53804"/>
                  </a:lnTo>
                  <a:lnTo>
                    <a:pt x="241118" y="53675"/>
                  </a:lnTo>
                  <a:lnTo>
                    <a:pt x="241828" y="53610"/>
                  </a:lnTo>
                  <a:lnTo>
                    <a:pt x="244186" y="53417"/>
                  </a:lnTo>
                  <a:lnTo>
                    <a:pt x="246673" y="53191"/>
                  </a:lnTo>
                  <a:lnTo>
                    <a:pt x="248933" y="52932"/>
                  </a:lnTo>
                  <a:lnTo>
                    <a:pt x="250548" y="52706"/>
                  </a:lnTo>
                  <a:lnTo>
                    <a:pt x="251808" y="52545"/>
                  </a:lnTo>
                  <a:lnTo>
                    <a:pt x="252227" y="52480"/>
                  </a:lnTo>
                  <a:lnTo>
                    <a:pt x="252421" y="52480"/>
                  </a:lnTo>
                  <a:lnTo>
                    <a:pt x="252744" y="52512"/>
                  </a:lnTo>
                  <a:lnTo>
                    <a:pt x="253325" y="52448"/>
                  </a:lnTo>
                  <a:lnTo>
                    <a:pt x="254908" y="52254"/>
                  </a:lnTo>
                  <a:lnTo>
                    <a:pt x="256490" y="51996"/>
                  </a:lnTo>
                  <a:lnTo>
                    <a:pt x="257039" y="51866"/>
                  </a:lnTo>
                  <a:lnTo>
                    <a:pt x="257362" y="51770"/>
                  </a:lnTo>
                  <a:lnTo>
                    <a:pt x="257492" y="51705"/>
                  </a:lnTo>
                  <a:lnTo>
                    <a:pt x="257685" y="51640"/>
                  </a:lnTo>
                  <a:lnTo>
                    <a:pt x="257976" y="51640"/>
                  </a:lnTo>
                  <a:lnTo>
                    <a:pt x="258267" y="51673"/>
                  </a:lnTo>
                  <a:lnTo>
                    <a:pt x="258686" y="51673"/>
                  </a:lnTo>
                  <a:lnTo>
                    <a:pt x="259268" y="51608"/>
                  </a:lnTo>
                  <a:lnTo>
                    <a:pt x="259881" y="51543"/>
                  </a:lnTo>
                  <a:lnTo>
                    <a:pt x="260560" y="51447"/>
                  </a:lnTo>
                  <a:lnTo>
                    <a:pt x="261205" y="51317"/>
                  </a:lnTo>
                  <a:lnTo>
                    <a:pt x="261819" y="51188"/>
                  </a:lnTo>
                  <a:lnTo>
                    <a:pt x="262304" y="51059"/>
                  </a:lnTo>
                  <a:lnTo>
                    <a:pt x="262723" y="50930"/>
                  </a:lnTo>
                  <a:lnTo>
                    <a:pt x="263111" y="50865"/>
                  </a:lnTo>
                  <a:lnTo>
                    <a:pt x="263434" y="50833"/>
                  </a:lnTo>
                  <a:lnTo>
                    <a:pt x="263821" y="50833"/>
                  </a:lnTo>
                  <a:lnTo>
                    <a:pt x="264112" y="50768"/>
                  </a:lnTo>
                  <a:lnTo>
                    <a:pt x="264984" y="50542"/>
                  </a:lnTo>
                  <a:lnTo>
                    <a:pt x="266179" y="50219"/>
                  </a:lnTo>
                  <a:lnTo>
                    <a:pt x="267503" y="49800"/>
                  </a:lnTo>
                  <a:lnTo>
                    <a:pt x="268827" y="49380"/>
                  </a:lnTo>
                  <a:lnTo>
                    <a:pt x="269958" y="48960"/>
                  </a:lnTo>
                  <a:lnTo>
                    <a:pt x="270765" y="48637"/>
                  </a:lnTo>
                  <a:lnTo>
                    <a:pt x="271023" y="48540"/>
                  </a:lnTo>
                  <a:lnTo>
                    <a:pt x="271120" y="48443"/>
                  </a:lnTo>
                  <a:lnTo>
                    <a:pt x="271152" y="48346"/>
                  </a:lnTo>
                  <a:lnTo>
                    <a:pt x="271282" y="48249"/>
                  </a:lnTo>
                  <a:lnTo>
                    <a:pt x="271475" y="48152"/>
                  </a:lnTo>
                  <a:lnTo>
                    <a:pt x="271669" y="48056"/>
                  </a:lnTo>
                  <a:lnTo>
                    <a:pt x="271928" y="47894"/>
                  </a:lnTo>
                  <a:lnTo>
                    <a:pt x="272218" y="47700"/>
                  </a:lnTo>
                  <a:lnTo>
                    <a:pt x="272509" y="47442"/>
                  </a:lnTo>
                  <a:lnTo>
                    <a:pt x="272767" y="47151"/>
                  </a:lnTo>
                  <a:lnTo>
                    <a:pt x="273058" y="46796"/>
                  </a:lnTo>
                  <a:lnTo>
                    <a:pt x="273349" y="46376"/>
                  </a:lnTo>
                  <a:lnTo>
                    <a:pt x="273607" y="45956"/>
                  </a:lnTo>
                  <a:lnTo>
                    <a:pt x="273833" y="45472"/>
                  </a:lnTo>
                  <a:lnTo>
                    <a:pt x="274091" y="45020"/>
                  </a:lnTo>
                  <a:lnTo>
                    <a:pt x="274317" y="44665"/>
                  </a:lnTo>
                  <a:lnTo>
                    <a:pt x="274544" y="44406"/>
                  </a:lnTo>
                  <a:lnTo>
                    <a:pt x="274640" y="44342"/>
                  </a:lnTo>
                  <a:lnTo>
                    <a:pt x="274705" y="44309"/>
                  </a:lnTo>
                  <a:lnTo>
                    <a:pt x="274834" y="44277"/>
                  </a:lnTo>
                  <a:lnTo>
                    <a:pt x="274931" y="44212"/>
                  </a:lnTo>
                  <a:lnTo>
                    <a:pt x="274996" y="44148"/>
                  </a:lnTo>
                  <a:lnTo>
                    <a:pt x="275093" y="44019"/>
                  </a:lnTo>
                  <a:lnTo>
                    <a:pt x="275157" y="43889"/>
                  </a:lnTo>
                  <a:lnTo>
                    <a:pt x="275189" y="43728"/>
                  </a:lnTo>
                  <a:lnTo>
                    <a:pt x="275222" y="43373"/>
                  </a:lnTo>
                  <a:lnTo>
                    <a:pt x="275222" y="42953"/>
                  </a:lnTo>
                  <a:lnTo>
                    <a:pt x="275157" y="42468"/>
                  </a:lnTo>
                  <a:lnTo>
                    <a:pt x="275028" y="41984"/>
                  </a:lnTo>
                  <a:lnTo>
                    <a:pt x="274834" y="41467"/>
                  </a:lnTo>
                  <a:lnTo>
                    <a:pt x="274608" y="40886"/>
                  </a:lnTo>
                  <a:lnTo>
                    <a:pt x="274447" y="40369"/>
                  </a:lnTo>
                  <a:lnTo>
                    <a:pt x="274350" y="39949"/>
                  </a:lnTo>
                  <a:lnTo>
                    <a:pt x="274317" y="39788"/>
                  </a:lnTo>
                  <a:lnTo>
                    <a:pt x="274350" y="39691"/>
                  </a:lnTo>
                  <a:lnTo>
                    <a:pt x="274350" y="39594"/>
                  </a:lnTo>
                  <a:lnTo>
                    <a:pt x="274350" y="39465"/>
                  </a:lnTo>
                  <a:lnTo>
                    <a:pt x="274285" y="39239"/>
                  </a:lnTo>
                  <a:lnTo>
                    <a:pt x="274156" y="38981"/>
                  </a:lnTo>
                  <a:lnTo>
                    <a:pt x="273994" y="38690"/>
                  </a:lnTo>
                  <a:lnTo>
                    <a:pt x="273801" y="38432"/>
                  </a:lnTo>
                  <a:lnTo>
                    <a:pt x="273639" y="38141"/>
                  </a:lnTo>
                  <a:lnTo>
                    <a:pt x="273510" y="37883"/>
                  </a:lnTo>
                  <a:lnTo>
                    <a:pt x="273445" y="37656"/>
                  </a:lnTo>
                  <a:lnTo>
                    <a:pt x="273413" y="37495"/>
                  </a:lnTo>
                  <a:lnTo>
                    <a:pt x="273316" y="37334"/>
                  </a:lnTo>
                  <a:lnTo>
                    <a:pt x="273090" y="36946"/>
                  </a:lnTo>
                  <a:lnTo>
                    <a:pt x="272767" y="36494"/>
                  </a:lnTo>
                  <a:lnTo>
                    <a:pt x="272347" y="35977"/>
                  </a:lnTo>
                  <a:lnTo>
                    <a:pt x="271863" y="35428"/>
                  </a:lnTo>
                  <a:lnTo>
                    <a:pt x="271314" y="34879"/>
                  </a:lnTo>
                  <a:lnTo>
                    <a:pt x="270700" y="34330"/>
                  </a:lnTo>
                  <a:lnTo>
                    <a:pt x="270054" y="33813"/>
                  </a:lnTo>
                  <a:lnTo>
                    <a:pt x="269505" y="33297"/>
                  </a:lnTo>
                  <a:lnTo>
                    <a:pt x="269021" y="32877"/>
                  </a:lnTo>
                  <a:lnTo>
                    <a:pt x="268730" y="32521"/>
                  </a:lnTo>
                  <a:lnTo>
                    <a:pt x="268666" y="32392"/>
                  </a:lnTo>
                  <a:lnTo>
                    <a:pt x="268666" y="32295"/>
                  </a:lnTo>
                  <a:lnTo>
                    <a:pt x="268763" y="32231"/>
                  </a:lnTo>
                  <a:lnTo>
                    <a:pt x="268989" y="32102"/>
                  </a:lnTo>
                  <a:lnTo>
                    <a:pt x="269893" y="31746"/>
                  </a:lnTo>
                  <a:lnTo>
                    <a:pt x="271185" y="31327"/>
                  </a:lnTo>
                  <a:lnTo>
                    <a:pt x="272735" y="30842"/>
                  </a:lnTo>
                  <a:lnTo>
                    <a:pt x="275319" y="30067"/>
                  </a:lnTo>
                  <a:lnTo>
                    <a:pt x="277224" y="29453"/>
                  </a:lnTo>
                  <a:lnTo>
                    <a:pt x="277902" y="29227"/>
                  </a:lnTo>
                  <a:lnTo>
                    <a:pt x="278419" y="29001"/>
                  </a:lnTo>
                  <a:lnTo>
                    <a:pt x="278742" y="28872"/>
                  </a:lnTo>
                  <a:lnTo>
                    <a:pt x="278839" y="28808"/>
                  </a:lnTo>
                  <a:lnTo>
                    <a:pt x="278871" y="28775"/>
                  </a:lnTo>
                  <a:lnTo>
                    <a:pt x="278903" y="28711"/>
                  </a:lnTo>
                  <a:lnTo>
                    <a:pt x="279033" y="28646"/>
                  </a:lnTo>
                  <a:lnTo>
                    <a:pt x="279485" y="28420"/>
                  </a:lnTo>
                  <a:lnTo>
                    <a:pt x="280066" y="28194"/>
                  </a:lnTo>
                  <a:lnTo>
                    <a:pt x="280680" y="27968"/>
                  </a:lnTo>
                  <a:lnTo>
                    <a:pt x="280970" y="27839"/>
                  </a:lnTo>
                  <a:lnTo>
                    <a:pt x="281326" y="27613"/>
                  </a:lnTo>
                  <a:lnTo>
                    <a:pt x="281713" y="27387"/>
                  </a:lnTo>
                  <a:lnTo>
                    <a:pt x="282068" y="27096"/>
                  </a:lnTo>
                  <a:lnTo>
                    <a:pt x="282391" y="26838"/>
                  </a:lnTo>
                  <a:lnTo>
                    <a:pt x="282682" y="26579"/>
                  </a:lnTo>
                  <a:lnTo>
                    <a:pt x="282843" y="26385"/>
                  </a:lnTo>
                  <a:lnTo>
                    <a:pt x="282843" y="26321"/>
                  </a:lnTo>
                  <a:lnTo>
                    <a:pt x="282843" y="26288"/>
                  </a:lnTo>
                  <a:lnTo>
                    <a:pt x="282843" y="26224"/>
                  </a:lnTo>
                  <a:lnTo>
                    <a:pt x="282876" y="26159"/>
                  </a:lnTo>
                  <a:lnTo>
                    <a:pt x="283037" y="25933"/>
                  </a:lnTo>
                  <a:lnTo>
                    <a:pt x="283296" y="25610"/>
                  </a:lnTo>
                  <a:lnTo>
                    <a:pt x="283619" y="25255"/>
                  </a:lnTo>
                  <a:lnTo>
                    <a:pt x="283877" y="24964"/>
                  </a:lnTo>
                  <a:lnTo>
                    <a:pt x="284103" y="24674"/>
                  </a:lnTo>
                  <a:lnTo>
                    <a:pt x="284329" y="24383"/>
                  </a:lnTo>
                  <a:lnTo>
                    <a:pt x="284490" y="24060"/>
                  </a:lnTo>
                  <a:lnTo>
                    <a:pt x="284652" y="23769"/>
                  </a:lnTo>
                  <a:lnTo>
                    <a:pt x="284813" y="23446"/>
                  </a:lnTo>
                  <a:lnTo>
                    <a:pt x="284910" y="23124"/>
                  </a:lnTo>
                  <a:lnTo>
                    <a:pt x="285007" y="22801"/>
                  </a:lnTo>
                  <a:lnTo>
                    <a:pt x="285040" y="22510"/>
                  </a:lnTo>
                  <a:lnTo>
                    <a:pt x="285072" y="22219"/>
                  </a:lnTo>
                  <a:lnTo>
                    <a:pt x="285072" y="21929"/>
                  </a:lnTo>
                  <a:lnTo>
                    <a:pt x="285072" y="21670"/>
                  </a:lnTo>
                  <a:lnTo>
                    <a:pt x="285007" y="21476"/>
                  </a:lnTo>
                  <a:lnTo>
                    <a:pt x="284910" y="21250"/>
                  </a:lnTo>
                  <a:lnTo>
                    <a:pt x="284781" y="21121"/>
                  </a:lnTo>
                  <a:lnTo>
                    <a:pt x="284620" y="20992"/>
                  </a:lnTo>
                  <a:lnTo>
                    <a:pt x="284490" y="20863"/>
                  </a:lnTo>
                  <a:lnTo>
                    <a:pt x="284394" y="20701"/>
                  </a:lnTo>
                  <a:lnTo>
                    <a:pt x="284329" y="20508"/>
                  </a:lnTo>
                  <a:lnTo>
                    <a:pt x="284361" y="20314"/>
                  </a:lnTo>
                  <a:lnTo>
                    <a:pt x="284394" y="20217"/>
                  </a:lnTo>
                  <a:lnTo>
                    <a:pt x="284458" y="20120"/>
                  </a:lnTo>
                  <a:lnTo>
                    <a:pt x="284490" y="20120"/>
                  </a:lnTo>
                  <a:lnTo>
                    <a:pt x="284555" y="20152"/>
                  </a:lnTo>
                  <a:lnTo>
                    <a:pt x="284652" y="20217"/>
                  </a:lnTo>
                  <a:lnTo>
                    <a:pt x="284749" y="20346"/>
                  </a:lnTo>
                  <a:lnTo>
                    <a:pt x="285072" y="20831"/>
                  </a:lnTo>
                  <a:lnTo>
                    <a:pt x="285330" y="21186"/>
                  </a:lnTo>
                  <a:lnTo>
                    <a:pt x="285524" y="21412"/>
                  </a:lnTo>
                  <a:lnTo>
                    <a:pt x="285589" y="21444"/>
                  </a:lnTo>
                  <a:lnTo>
                    <a:pt x="285685" y="21476"/>
                  </a:lnTo>
                  <a:lnTo>
                    <a:pt x="285718" y="21476"/>
                  </a:lnTo>
                  <a:lnTo>
                    <a:pt x="285750" y="21412"/>
                  </a:lnTo>
                  <a:lnTo>
                    <a:pt x="285750" y="21250"/>
                  </a:lnTo>
                  <a:lnTo>
                    <a:pt x="285718" y="21089"/>
                  </a:lnTo>
                  <a:lnTo>
                    <a:pt x="285589" y="20895"/>
                  </a:lnTo>
                  <a:lnTo>
                    <a:pt x="285459" y="20701"/>
                  </a:lnTo>
                  <a:lnTo>
                    <a:pt x="285330" y="20540"/>
                  </a:lnTo>
                  <a:lnTo>
                    <a:pt x="285201" y="20314"/>
                  </a:lnTo>
                  <a:lnTo>
                    <a:pt x="285169" y="20088"/>
                  </a:lnTo>
                  <a:lnTo>
                    <a:pt x="285169" y="19926"/>
                  </a:lnTo>
                  <a:lnTo>
                    <a:pt x="285201" y="19700"/>
                  </a:lnTo>
                  <a:lnTo>
                    <a:pt x="285169" y="19474"/>
                  </a:lnTo>
                  <a:lnTo>
                    <a:pt x="285136" y="19216"/>
                  </a:lnTo>
                  <a:lnTo>
                    <a:pt x="285072" y="18957"/>
                  </a:lnTo>
                  <a:lnTo>
                    <a:pt x="284910" y="18667"/>
                  </a:lnTo>
                  <a:lnTo>
                    <a:pt x="284878" y="18602"/>
                  </a:lnTo>
                  <a:lnTo>
                    <a:pt x="284813" y="18538"/>
                  </a:lnTo>
                  <a:lnTo>
                    <a:pt x="284717" y="18538"/>
                  </a:lnTo>
                  <a:lnTo>
                    <a:pt x="284620" y="18570"/>
                  </a:lnTo>
                  <a:lnTo>
                    <a:pt x="284329" y="18667"/>
                  </a:lnTo>
                  <a:lnTo>
                    <a:pt x="284103" y="18764"/>
                  </a:lnTo>
                  <a:lnTo>
                    <a:pt x="283909" y="18796"/>
                  </a:lnTo>
                  <a:lnTo>
                    <a:pt x="283845" y="18764"/>
                  </a:lnTo>
                  <a:lnTo>
                    <a:pt x="283780" y="18731"/>
                  </a:lnTo>
                  <a:lnTo>
                    <a:pt x="283651" y="18602"/>
                  </a:lnTo>
                  <a:lnTo>
                    <a:pt x="283651" y="18538"/>
                  </a:lnTo>
                  <a:lnTo>
                    <a:pt x="283651" y="18473"/>
                  </a:lnTo>
                  <a:lnTo>
                    <a:pt x="283683" y="18408"/>
                  </a:lnTo>
                  <a:lnTo>
                    <a:pt x="283748" y="18344"/>
                  </a:lnTo>
                  <a:lnTo>
                    <a:pt x="283909" y="18247"/>
                  </a:lnTo>
                  <a:lnTo>
                    <a:pt x="284168" y="18182"/>
                  </a:lnTo>
                  <a:lnTo>
                    <a:pt x="284394" y="18118"/>
                  </a:lnTo>
                  <a:lnTo>
                    <a:pt x="284523" y="18053"/>
                  </a:lnTo>
                  <a:lnTo>
                    <a:pt x="284555" y="18021"/>
                  </a:lnTo>
                  <a:lnTo>
                    <a:pt x="284555" y="17989"/>
                  </a:lnTo>
                  <a:lnTo>
                    <a:pt x="284458" y="17956"/>
                  </a:lnTo>
                  <a:lnTo>
                    <a:pt x="284329" y="17892"/>
                  </a:lnTo>
                  <a:lnTo>
                    <a:pt x="284264" y="17795"/>
                  </a:lnTo>
                  <a:lnTo>
                    <a:pt x="284297" y="17698"/>
                  </a:lnTo>
                  <a:lnTo>
                    <a:pt x="284361" y="17601"/>
                  </a:lnTo>
                  <a:lnTo>
                    <a:pt x="284394" y="17569"/>
                  </a:lnTo>
                  <a:lnTo>
                    <a:pt x="284394" y="17504"/>
                  </a:lnTo>
                  <a:lnTo>
                    <a:pt x="284394" y="17375"/>
                  </a:lnTo>
                  <a:lnTo>
                    <a:pt x="284297" y="17246"/>
                  </a:lnTo>
                  <a:lnTo>
                    <a:pt x="284135" y="17117"/>
                  </a:lnTo>
                  <a:lnTo>
                    <a:pt x="283974" y="16987"/>
                  </a:lnTo>
                  <a:lnTo>
                    <a:pt x="283845" y="16826"/>
                  </a:lnTo>
                  <a:lnTo>
                    <a:pt x="283780" y="16697"/>
                  </a:lnTo>
                  <a:lnTo>
                    <a:pt x="283780" y="16535"/>
                  </a:lnTo>
                  <a:lnTo>
                    <a:pt x="283780" y="16406"/>
                  </a:lnTo>
                  <a:lnTo>
                    <a:pt x="283780" y="16277"/>
                  </a:lnTo>
                  <a:lnTo>
                    <a:pt x="283715" y="16148"/>
                  </a:lnTo>
                  <a:lnTo>
                    <a:pt x="283651" y="16051"/>
                  </a:lnTo>
                  <a:lnTo>
                    <a:pt x="283554" y="16019"/>
                  </a:lnTo>
                  <a:lnTo>
                    <a:pt x="283457" y="16083"/>
                  </a:lnTo>
                  <a:lnTo>
                    <a:pt x="283360" y="16180"/>
                  </a:lnTo>
                  <a:lnTo>
                    <a:pt x="283296" y="16341"/>
                  </a:lnTo>
                  <a:lnTo>
                    <a:pt x="283231" y="16503"/>
                  </a:lnTo>
                  <a:lnTo>
                    <a:pt x="283102" y="16632"/>
                  </a:lnTo>
                  <a:lnTo>
                    <a:pt x="282908" y="16729"/>
                  </a:lnTo>
                  <a:lnTo>
                    <a:pt x="282714" y="16729"/>
                  </a:lnTo>
                  <a:lnTo>
                    <a:pt x="282553" y="16697"/>
                  </a:lnTo>
                  <a:lnTo>
                    <a:pt x="282488" y="16664"/>
                  </a:lnTo>
                  <a:lnTo>
                    <a:pt x="282456" y="16632"/>
                  </a:lnTo>
                  <a:lnTo>
                    <a:pt x="282424" y="16568"/>
                  </a:lnTo>
                  <a:lnTo>
                    <a:pt x="282456" y="16503"/>
                  </a:lnTo>
                  <a:lnTo>
                    <a:pt x="282553" y="16341"/>
                  </a:lnTo>
                  <a:lnTo>
                    <a:pt x="282617" y="16245"/>
                  </a:lnTo>
                  <a:lnTo>
                    <a:pt x="282682" y="16148"/>
                  </a:lnTo>
                  <a:lnTo>
                    <a:pt x="282682" y="16051"/>
                  </a:lnTo>
                  <a:lnTo>
                    <a:pt x="282650" y="16019"/>
                  </a:lnTo>
                  <a:lnTo>
                    <a:pt x="282553" y="15954"/>
                  </a:lnTo>
                  <a:lnTo>
                    <a:pt x="282456" y="15889"/>
                  </a:lnTo>
                  <a:lnTo>
                    <a:pt x="282068" y="15792"/>
                  </a:lnTo>
                  <a:lnTo>
                    <a:pt x="281745" y="15728"/>
                  </a:lnTo>
                  <a:lnTo>
                    <a:pt x="281552" y="15663"/>
                  </a:lnTo>
                  <a:lnTo>
                    <a:pt x="281519" y="15599"/>
                  </a:lnTo>
                  <a:lnTo>
                    <a:pt x="281552" y="15566"/>
                  </a:lnTo>
                  <a:lnTo>
                    <a:pt x="281681" y="15502"/>
                  </a:lnTo>
                  <a:lnTo>
                    <a:pt x="281842" y="15437"/>
                  </a:lnTo>
                  <a:lnTo>
                    <a:pt x="281971" y="15373"/>
                  </a:lnTo>
                  <a:lnTo>
                    <a:pt x="282068" y="15308"/>
                  </a:lnTo>
                  <a:lnTo>
                    <a:pt x="282101" y="15211"/>
                  </a:lnTo>
                  <a:lnTo>
                    <a:pt x="282101" y="15147"/>
                  </a:lnTo>
                  <a:lnTo>
                    <a:pt x="282068" y="15050"/>
                  </a:lnTo>
                  <a:lnTo>
                    <a:pt x="281971" y="15017"/>
                  </a:lnTo>
                  <a:lnTo>
                    <a:pt x="281842" y="14953"/>
                  </a:lnTo>
                  <a:lnTo>
                    <a:pt x="281713" y="14920"/>
                  </a:lnTo>
                  <a:lnTo>
                    <a:pt x="281648" y="14953"/>
                  </a:lnTo>
                  <a:lnTo>
                    <a:pt x="281616" y="15017"/>
                  </a:lnTo>
                  <a:lnTo>
                    <a:pt x="281616" y="15082"/>
                  </a:lnTo>
                  <a:lnTo>
                    <a:pt x="281648" y="15147"/>
                  </a:lnTo>
                  <a:lnTo>
                    <a:pt x="281616" y="15179"/>
                  </a:lnTo>
                  <a:lnTo>
                    <a:pt x="281552" y="15243"/>
                  </a:lnTo>
                  <a:lnTo>
                    <a:pt x="281455" y="15308"/>
                  </a:lnTo>
                  <a:lnTo>
                    <a:pt x="281261" y="15308"/>
                  </a:lnTo>
                  <a:lnTo>
                    <a:pt x="281067" y="15276"/>
                  </a:lnTo>
                  <a:lnTo>
                    <a:pt x="280906" y="15211"/>
                  </a:lnTo>
                  <a:lnTo>
                    <a:pt x="280777" y="15082"/>
                  </a:lnTo>
                  <a:lnTo>
                    <a:pt x="280712" y="14953"/>
                  </a:lnTo>
                  <a:lnTo>
                    <a:pt x="280647" y="14791"/>
                  </a:lnTo>
                  <a:lnTo>
                    <a:pt x="280550" y="14694"/>
                  </a:lnTo>
                  <a:lnTo>
                    <a:pt x="280454" y="14630"/>
                  </a:lnTo>
                  <a:lnTo>
                    <a:pt x="280292" y="14598"/>
                  </a:lnTo>
                  <a:lnTo>
                    <a:pt x="280195" y="14598"/>
                  </a:lnTo>
                  <a:lnTo>
                    <a:pt x="280066" y="14501"/>
                  </a:lnTo>
                  <a:lnTo>
                    <a:pt x="279969" y="14339"/>
                  </a:lnTo>
                  <a:lnTo>
                    <a:pt x="279937" y="14145"/>
                  </a:lnTo>
                  <a:lnTo>
                    <a:pt x="279905" y="13984"/>
                  </a:lnTo>
                  <a:lnTo>
                    <a:pt x="279808" y="13822"/>
                  </a:lnTo>
                  <a:lnTo>
                    <a:pt x="279678" y="13726"/>
                  </a:lnTo>
                  <a:lnTo>
                    <a:pt x="279614" y="13726"/>
                  </a:lnTo>
                  <a:lnTo>
                    <a:pt x="279549" y="13693"/>
                  </a:lnTo>
                  <a:lnTo>
                    <a:pt x="279420" y="13693"/>
                  </a:lnTo>
                  <a:lnTo>
                    <a:pt x="279291" y="13629"/>
                  </a:lnTo>
                  <a:lnTo>
                    <a:pt x="279194" y="13499"/>
                  </a:lnTo>
                  <a:lnTo>
                    <a:pt x="279129" y="13370"/>
                  </a:lnTo>
                  <a:lnTo>
                    <a:pt x="279065" y="13241"/>
                  </a:lnTo>
                  <a:lnTo>
                    <a:pt x="278968" y="13112"/>
                  </a:lnTo>
                  <a:lnTo>
                    <a:pt x="278839" y="13047"/>
                  </a:lnTo>
                  <a:lnTo>
                    <a:pt x="278548" y="13047"/>
                  </a:lnTo>
                  <a:lnTo>
                    <a:pt x="278451" y="12983"/>
                  </a:lnTo>
                  <a:lnTo>
                    <a:pt x="278387" y="12918"/>
                  </a:lnTo>
                  <a:lnTo>
                    <a:pt x="278387" y="12854"/>
                  </a:lnTo>
                  <a:lnTo>
                    <a:pt x="278387" y="12789"/>
                  </a:lnTo>
                  <a:lnTo>
                    <a:pt x="278387" y="12757"/>
                  </a:lnTo>
                  <a:lnTo>
                    <a:pt x="278290" y="12628"/>
                  </a:lnTo>
                  <a:lnTo>
                    <a:pt x="278128" y="12563"/>
                  </a:lnTo>
                  <a:lnTo>
                    <a:pt x="277902" y="12498"/>
                  </a:lnTo>
                  <a:lnTo>
                    <a:pt x="277256" y="12337"/>
                  </a:lnTo>
                  <a:lnTo>
                    <a:pt x="277030" y="12240"/>
                  </a:lnTo>
                  <a:lnTo>
                    <a:pt x="276869" y="12175"/>
                  </a:lnTo>
                  <a:lnTo>
                    <a:pt x="276740" y="12078"/>
                  </a:lnTo>
                  <a:lnTo>
                    <a:pt x="276675" y="11982"/>
                  </a:lnTo>
                  <a:lnTo>
                    <a:pt x="276643" y="11885"/>
                  </a:lnTo>
                  <a:lnTo>
                    <a:pt x="276643" y="11788"/>
                  </a:lnTo>
                  <a:lnTo>
                    <a:pt x="276675" y="11659"/>
                  </a:lnTo>
                  <a:lnTo>
                    <a:pt x="276643" y="11529"/>
                  </a:lnTo>
                  <a:lnTo>
                    <a:pt x="276578" y="11465"/>
                  </a:lnTo>
                  <a:lnTo>
                    <a:pt x="276481" y="11400"/>
                  </a:lnTo>
                  <a:lnTo>
                    <a:pt x="276352" y="11368"/>
                  </a:lnTo>
                  <a:lnTo>
                    <a:pt x="276191" y="11368"/>
                  </a:lnTo>
                  <a:lnTo>
                    <a:pt x="276029" y="11400"/>
                  </a:lnTo>
                  <a:lnTo>
                    <a:pt x="275803" y="11433"/>
                  </a:lnTo>
                  <a:lnTo>
                    <a:pt x="275642" y="11497"/>
                  </a:lnTo>
                  <a:lnTo>
                    <a:pt x="275448" y="11497"/>
                  </a:lnTo>
                  <a:lnTo>
                    <a:pt x="275415" y="11465"/>
                  </a:lnTo>
                  <a:lnTo>
                    <a:pt x="275448" y="11368"/>
                  </a:lnTo>
                  <a:lnTo>
                    <a:pt x="275545" y="11239"/>
                  </a:lnTo>
                  <a:lnTo>
                    <a:pt x="275900" y="10884"/>
                  </a:lnTo>
                  <a:lnTo>
                    <a:pt x="276061" y="10722"/>
                  </a:lnTo>
                  <a:lnTo>
                    <a:pt x="276158" y="10561"/>
                  </a:lnTo>
                  <a:lnTo>
                    <a:pt x="276191" y="10464"/>
                  </a:lnTo>
                  <a:lnTo>
                    <a:pt x="276158" y="10431"/>
                  </a:lnTo>
                  <a:lnTo>
                    <a:pt x="276126" y="10399"/>
                  </a:lnTo>
                  <a:lnTo>
                    <a:pt x="275157" y="10141"/>
                  </a:lnTo>
                  <a:lnTo>
                    <a:pt x="274802" y="9979"/>
                  </a:lnTo>
                  <a:lnTo>
                    <a:pt x="274705" y="9915"/>
                  </a:lnTo>
                  <a:lnTo>
                    <a:pt x="274640" y="9850"/>
                  </a:lnTo>
                  <a:lnTo>
                    <a:pt x="274608" y="9786"/>
                  </a:lnTo>
                  <a:lnTo>
                    <a:pt x="274608" y="9689"/>
                  </a:lnTo>
                  <a:lnTo>
                    <a:pt x="274640" y="9592"/>
                  </a:lnTo>
                  <a:lnTo>
                    <a:pt x="274737" y="9495"/>
                  </a:lnTo>
                  <a:lnTo>
                    <a:pt x="274802" y="9366"/>
                  </a:lnTo>
                  <a:lnTo>
                    <a:pt x="274834" y="9236"/>
                  </a:lnTo>
                  <a:lnTo>
                    <a:pt x="274834" y="9075"/>
                  </a:lnTo>
                  <a:lnTo>
                    <a:pt x="274802" y="8914"/>
                  </a:lnTo>
                  <a:lnTo>
                    <a:pt x="274737" y="8720"/>
                  </a:lnTo>
                  <a:lnTo>
                    <a:pt x="274640" y="8558"/>
                  </a:lnTo>
                  <a:lnTo>
                    <a:pt x="274382" y="8171"/>
                  </a:lnTo>
                  <a:lnTo>
                    <a:pt x="274059" y="7815"/>
                  </a:lnTo>
                  <a:lnTo>
                    <a:pt x="273639" y="7493"/>
                  </a:lnTo>
                  <a:lnTo>
                    <a:pt x="273219" y="7234"/>
                  </a:lnTo>
                  <a:lnTo>
                    <a:pt x="272961" y="7137"/>
                  </a:lnTo>
                  <a:lnTo>
                    <a:pt x="272735" y="7040"/>
                  </a:lnTo>
                  <a:lnTo>
                    <a:pt x="272251" y="6911"/>
                  </a:lnTo>
                  <a:lnTo>
                    <a:pt x="271928" y="6879"/>
                  </a:lnTo>
                  <a:lnTo>
                    <a:pt x="271798" y="6879"/>
                  </a:lnTo>
                  <a:lnTo>
                    <a:pt x="271702" y="6911"/>
                  </a:lnTo>
                  <a:lnTo>
                    <a:pt x="271637" y="6944"/>
                  </a:lnTo>
                  <a:lnTo>
                    <a:pt x="271605" y="7008"/>
                  </a:lnTo>
                  <a:lnTo>
                    <a:pt x="271540" y="7170"/>
                  </a:lnTo>
                  <a:lnTo>
                    <a:pt x="271508" y="7202"/>
                  </a:lnTo>
                  <a:lnTo>
                    <a:pt x="271443" y="7202"/>
                  </a:lnTo>
                  <a:lnTo>
                    <a:pt x="271314" y="7105"/>
                  </a:lnTo>
                  <a:lnTo>
                    <a:pt x="271120" y="6911"/>
                  </a:lnTo>
                  <a:lnTo>
                    <a:pt x="270991" y="6750"/>
                  </a:lnTo>
                  <a:lnTo>
                    <a:pt x="270862" y="6524"/>
                  </a:lnTo>
                  <a:lnTo>
                    <a:pt x="270830" y="6330"/>
                  </a:lnTo>
                  <a:lnTo>
                    <a:pt x="270830" y="6136"/>
                  </a:lnTo>
                  <a:lnTo>
                    <a:pt x="270862" y="6039"/>
                  </a:lnTo>
                  <a:lnTo>
                    <a:pt x="270830" y="5942"/>
                  </a:lnTo>
                  <a:lnTo>
                    <a:pt x="270797" y="5845"/>
                  </a:lnTo>
                  <a:lnTo>
                    <a:pt x="270700" y="5781"/>
                  </a:lnTo>
                  <a:lnTo>
                    <a:pt x="270603" y="5716"/>
                  </a:lnTo>
                  <a:lnTo>
                    <a:pt x="270442" y="5619"/>
                  </a:lnTo>
                  <a:lnTo>
                    <a:pt x="270022" y="5490"/>
                  </a:lnTo>
                  <a:lnTo>
                    <a:pt x="269667" y="5361"/>
                  </a:lnTo>
                  <a:lnTo>
                    <a:pt x="269344" y="5200"/>
                  </a:lnTo>
                  <a:lnTo>
                    <a:pt x="269150" y="5070"/>
                  </a:lnTo>
                  <a:lnTo>
                    <a:pt x="269086" y="4973"/>
                  </a:lnTo>
                  <a:lnTo>
                    <a:pt x="269021" y="4909"/>
                  </a:lnTo>
                  <a:lnTo>
                    <a:pt x="268989" y="4780"/>
                  </a:lnTo>
                  <a:lnTo>
                    <a:pt x="268956" y="4747"/>
                  </a:lnTo>
                  <a:lnTo>
                    <a:pt x="268924" y="4780"/>
                  </a:lnTo>
                  <a:lnTo>
                    <a:pt x="268860" y="4877"/>
                  </a:lnTo>
                  <a:lnTo>
                    <a:pt x="268795" y="4941"/>
                  </a:lnTo>
                  <a:lnTo>
                    <a:pt x="268698" y="5006"/>
                  </a:lnTo>
                  <a:lnTo>
                    <a:pt x="268569" y="5038"/>
                  </a:lnTo>
                  <a:lnTo>
                    <a:pt x="268440" y="5038"/>
                  </a:lnTo>
                  <a:lnTo>
                    <a:pt x="268375" y="5006"/>
                  </a:lnTo>
                  <a:lnTo>
                    <a:pt x="268343" y="4973"/>
                  </a:lnTo>
                  <a:lnTo>
                    <a:pt x="268343" y="4909"/>
                  </a:lnTo>
                  <a:lnTo>
                    <a:pt x="268343" y="4844"/>
                  </a:lnTo>
                  <a:lnTo>
                    <a:pt x="268472" y="4683"/>
                  </a:lnTo>
                  <a:lnTo>
                    <a:pt x="268666" y="4521"/>
                  </a:lnTo>
                  <a:lnTo>
                    <a:pt x="268892" y="4295"/>
                  </a:lnTo>
                  <a:lnTo>
                    <a:pt x="268956" y="4198"/>
                  </a:lnTo>
                  <a:lnTo>
                    <a:pt x="268989" y="4102"/>
                  </a:lnTo>
                  <a:lnTo>
                    <a:pt x="268989" y="4037"/>
                  </a:lnTo>
                  <a:lnTo>
                    <a:pt x="268989" y="3940"/>
                  </a:lnTo>
                  <a:lnTo>
                    <a:pt x="268924" y="3843"/>
                  </a:lnTo>
                  <a:lnTo>
                    <a:pt x="268827" y="3746"/>
                  </a:lnTo>
                  <a:lnTo>
                    <a:pt x="268666" y="3553"/>
                  </a:lnTo>
                  <a:lnTo>
                    <a:pt x="268569" y="3488"/>
                  </a:lnTo>
                  <a:lnTo>
                    <a:pt x="268537" y="3520"/>
                  </a:lnTo>
                  <a:lnTo>
                    <a:pt x="268537" y="3553"/>
                  </a:lnTo>
                  <a:lnTo>
                    <a:pt x="268537" y="3714"/>
                  </a:lnTo>
                  <a:lnTo>
                    <a:pt x="268537" y="3811"/>
                  </a:lnTo>
                  <a:lnTo>
                    <a:pt x="268537" y="3875"/>
                  </a:lnTo>
                  <a:lnTo>
                    <a:pt x="268440" y="4102"/>
                  </a:lnTo>
                  <a:lnTo>
                    <a:pt x="268278" y="4328"/>
                  </a:lnTo>
                  <a:lnTo>
                    <a:pt x="268052" y="4554"/>
                  </a:lnTo>
                  <a:lnTo>
                    <a:pt x="267503" y="5038"/>
                  </a:lnTo>
                  <a:lnTo>
                    <a:pt x="267471" y="4424"/>
                  </a:lnTo>
                  <a:lnTo>
                    <a:pt x="267406" y="4198"/>
                  </a:lnTo>
                  <a:lnTo>
                    <a:pt x="267277" y="3972"/>
                  </a:lnTo>
                  <a:lnTo>
                    <a:pt x="267116" y="3779"/>
                  </a:lnTo>
                  <a:lnTo>
                    <a:pt x="267019" y="3714"/>
                  </a:lnTo>
                  <a:lnTo>
                    <a:pt x="266922" y="3682"/>
                  </a:lnTo>
                  <a:lnTo>
                    <a:pt x="266728" y="3617"/>
                  </a:lnTo>
                  <a:lnTo>
                    <a:pt x="266631" y="3520"/>
                  </a:lnTo>
                  <a:lnTo>
                    <a:pt x="266599" y="3456"/>
                  </a:lnTo>
                  <a:lnTo>
                    <a:pt x="266599" y="3423"/>
                  </a:lnTo>
                  <a:lnTo>
                    <a:pt x="266631" y="3359"/>
                  </a:lnTo>
                  <a:lnTo>
                    <a:pt x="266663" y="3294"/>
                  </a:lnTo>
                  <a:lnTo>
                    <a:pt x="266760" y="3197"/>
                  </a:lnTo>
                  <a:lnTo>
                    <a:pt x="266760" y="3133"/>
                  </a:lnTo>
                  <a:lnTo>
                    <a:pt x="266760" y="3100"/>
                  </a:lnTo>
                  <a:lnTo>
                    <a:pt x="266631" y="3068"/>
                  </a:lnTo>
                  <a:lnTo>
                    <a:pt x="266437" y="3036"/>
                  </a:lnTo>
                  <a:lnTo>
                    <a:pt x="266308" y="3036"/>
                  </a:lnTo>
                  <a:lnTo>
                    <a:pt x="266179" y="3068"/>
                  </a:lnTo>
                  <a:lnTo>
                    <a:pt x="266050" y="3133"/>
                  </a:lnTo>
                  <a:lnTo>
                    <a:pt x="265953" y="3230"/>
                  </a:lnTo>
                  <a:lnTo>
                    <a:pt x="265856" y="3326"/>
                  </a:lnTo>
                  <a:lnTo>
                    <a:pt x="265759" y="3456"/>
                  </a:lnTo>
                  <a:lnTo>
                    <a:pt x="265695" y="3617"/>
                  </a:lnTo>
                  <a:lnTo>
                    <a:pt x="265662" y="3779"/>
                  </a:lnTo>
                  <a:lnTo>
                    <a:pt x="265598" y="3843"/>
                  </a:lnTo>
                  <a:lnTo>
                    <a:pt x="265404" y="3875"/>
                  </a:lnTo>
                  <a:lnTo>
                    <a:pt x="264823" y="3908"/>
                  </a:lnTo>
                  <a:lnTo>
                    <a:pt x="264500" y="3908"/>
                  </a:lnTo>
                  <a:lnTo>
                    <a:pt x="264306" y="3875"/>
                  </a:lnTo>
                  <a:lnTo>
                    <a:pt x="264177" y="3843"/>
                  </a:lnTo>
                  <a:lnTo>
                    <a:pt x="264177" y="3811"/>
                  </a:lnTo>
                  <a:lnTo>
                    <a:pt x="264209" y="3811"/>
                  </a:lnTo>
                  <a:lnTo>
                    <a:pt x="264241" y="3746"/>
                  </a:lnTo>
                  <a:lnTo>
                    <a:pt x="264241" y="3682"/>
                  </a:lnTo>
                  <a:lnTo>
                    <a:pt x="264144" y="3488"/>
                  </a:lnTo>
                  <a:lnTo>
                    <a:pt x="264015" y="3230"/>
                  </a:lnTo>
                  <a:lnTo>
                    <a:pt x="263821" y="2939"/>
                  </a:lnTo>
                  <a:lnTo>
                    <a:pt x="263595" y="2648"/>
                  </a:lnTo>
                  <a:lnTo>
                    <a:pt x="263369" y="2390"/>
                  </a:lnTo>
                  <a:lnTo>
                    <a:pt x="263176" y="2196"/>
                  </a:lnTo>
                  <a:lnTo>
                    <a:pt x="263014" y="2099"/>
                  </a:lnTo>
                  <a:lnTo>
                    <a:pt x="262917" y="2099"/>
                  </a:lnTo>
                  <a:lnTo>
                    <a:pt x="262853" y="2196"/>
                  </a:lnTo>
                  <a:lnTo>
                    <a:pt x="262788" y="2325"/>
                  </a:lnTo>
                  <a:lnTo>
                    <a:pt x="262723" y="2454"/>
                  </a:lnTo>
                  <a:lnTo>
                    <a:pt x="262691" y="2551"/>
                  </a:lnTo>
                  <a:lnTo>
                    <a:pt x="262659" y="2616"/>
                  </a:lnTo>
                  <a:lnTo>
                    <a:pt x="262497" y="2713"/>
                  </a:lnTo>
                  <a:lnTo>
                    <a:pt x="262336" y="2777"/>
                  </a:lnTo>
                  <a:lnTo>
                    <a:pt x="262142" y="2745"/>
                  </a:lnTo>
                  <a:lnTo>
                    <a:pt x="261948" y="2713"/>
                  </a:lnTo>
                  <a:lnTo>
                    <a:pt x="261787" y="2713"/>
                  </a:lnTo>
                  <a:lnTo>
                    <a:pt x="261658" y="2745"/>
                  </a:lnTo>
                  <a:lnTo>
                    <a:pt x="261593" y="2810"/>
                  </a:lnTo>
                  <a:lnTo>
                    <a:pt x="261561" y="2874"/>
                  </a:lnTo>
                  <a:lnTo>
                    <a:pt x="261464" y="2939"/>
                  </a:lnTo>
                  <a:lnTo>
                    <a:pt x="261238" y="2939"/>
                  </a:lnTo>
                  <a:lnTo>
                    <a:pt x="261109" y="2874"/>
                  </a:lnTo>
                  <a:lnTo>
                    <a:pt x="261044" y="2745"/>
                  </a:lnTo>
                  <a:lnTo>
                    <a:pt x="261012" y="2616"/>
                  </a:lnTo>
                  <a:lnTo>
                    <a:pt x="261012" y="2487"/>
                  </a:lnTo>
                  <a:lnTo>
                    <a:pt x="261076" y="2261"/>
                  </a:lnTo>
                  <a:lnTo>
                    <a:pt x="261076" y="2228"/>
                  </a:lnTo>
                  <a:lnTo>
                    <a:pt x="261044" y="2196"/>
                  </a:lnTo>
                  <a:lnTo>
                    <a:pt x="260947" y="2228"/>
                  </a:lnTo>
                  <a:lnTo>
                    <a:pt x="260689" y="2390"/>
                  </a:lnTo>
                  <a:lnTo>
                    <a:pt x="260560" y="2422"/>
                  </a:lnTo>
                  <a:lnTo>
                    <a:pt x="260430" y="2487"/>
                  </a:lnTo>
                  <a:lnTo>
                    <a:pt x="260075" y="2487"/>
                  </a:lnTo>
                  <a:lnTo>
                    <a:pt x="259623" y="2422"/>
                  </a:lnTo>
                  <a:lnTo>
                    <a:pt x="259042" y="2293"/>
                  </a:lnTo>
                  <a:lnTo>
                    <a:pt x="258493" y="2164"/>
                  </a:lnTo>
                  <a:lnTo>
                    <a:pt x="258073" y="2099"/>
                  </a:lnTo>
                  <a:lnTo>
                    <a:pt x="257911" y="2099"/>
                  </a:lnTo>
                  <a:lnTo>
                    <a:pt x="257782" y="2132"/>
                  </a:lnTo>
                  <a:lnTo>
                    <a:pt x="257685" y="2196"/>
                  </a:lnTo>
                  <a:lnTo>
                    <a:pt x="257621" y="2261"/>
                  </a:lnTo>
                  <a:lnTo>
                    <a:pt x="257556" y="2325"/>
                  </a:lnTo>
                  <a:lnTo>
                    <a:pt x="257492" y="2390"/>
                  </a:lnTo>
                  <a:lnTo>
                    <a:pt x="257265" y="2422"/>
                  </a:lnTo>
                  <a:lnTo>
                    <a:pt x="256975" y="2422"/>
                  </a:lnTo>
                  <a:lnTo>
                    <a:pt x="256652" y="2390"/>
                  </a:lnTo>
                  <a:lnTo>
                    <a:pt x="256297" y="2261"/>
                  </a:lnTo>
                  <a:lnTo>
                    <a:pt x="255941" y="2132"/>
                  </a:lnTo>
                  <a:lnTo>
                    <a:pt x="255586" y="1970"/>
                  </a:lnTo>
                  <a:lnTo>
                    <a:pt x="255295" y="1744"/>
                  </a:lnTo>
                  <a:lnTo>
                    <a:pt x="255069" y="1550"/>
                  </a:lnTo>
                  <a:lnTo>
                    <a:pt x="254843" y="1389"/>
                  </a:lnTo>
                  <a:lnTo>
                    <a:pt x="254650" y="1292"/>
                  </a:lnTo>
                  <a:lnTo>
                    <a:pt x="254520" y="1227"/>
                  </a:lnTo>
                  <a:lnTo>
                    <a:pt x="254391" y="1227"/>
                  </a:lnTo>
                  <a:lnTo>
                    <a:pt x="254327" y="1260"/>
                  </a:lnTo>
                  <a:lnTo>
                    <a:pt x="254294" y="1356"/>
                  </a:lnTo>
                  <a:lnTo>
                    <a:pt x="254327" y="1486"/>
                  </a:lnTo>
                  <a:lnTo>
                    <a:pt x="254327" y="1615"/>
                  </a:lnTo>
                  <a:lnTo>
                    <a:pt x="254294" y="1679"/>
                  </a:lnTo>
                  <a:lnTo>
                    <a:pt x="254230" y="1712"/>
                  </a:lnTo>
                  <a:lnTo>
                    <a:pt x="254133" y="1647"/>
                  </a:lnTo>
                  <a:lnTo>
                    <a:pt x="254004" y="1582"/>
                  </a:lnTo>
                  <a:lnTo>
                    <a:pt x="253907" y="1582"/>
                  </a:lnTo>
                  <a:lnTo>
                    <a:pt x="253810" y="1647"/>
                  </a:lnTo>
                  <a:lnTo>
                    <a:pt x="253745" y="1744"/>
                  </a:lnTo>
                  <a:lnTo>
                    <a:pt x="253713" y="1873"/>
                  </a:lnTo>
                  <a:lnTo>
                    <a:pt x="253681" y="1938"/>
                  </a:lnTo>
                  <a:lnTo>
                    <a:pt x="253616" y="2002"/>
                  </a:lnTo>
                  <a:lnTo>
                    <a:pt x="253519" y="2002"/>
                  </a:lnTo>
                  <a:lnTo>
                    <a:pt x="253390" y="1970"/>
                  </a:lnTo>
                  <a:lnTo>
                    <a:pt x="253229" y="1873"/>
                  </a:lnTo>
                  <a:lnTo>
                    <a:pt x="252647" y="1550"/>
                  </a:lnTo>
                  <a:lnTo>
                    <a:pt x="252324" y="1389"/>
                  </a:lnTo>
                  <a:lnTo>
                    <a:pt x="252034" y="1292"/>
                  </a:lnTo>
                  <a:lnTo>
                    <a:pt x="251840" y="1260"/>
                  </a:lnTo>
                  <a:lnTo>
                    <a:pt x="251743" y="1260"/>
                  </a:lnTo>
                  <a:lnTo>
                    <a:pt x="251678" y="1292"/>
                  </a:lnTo>
                  <a:lnTo>
                    <a:pt x="251549" y="1324"/>
                  </a:lnTo>
                  <a:lnTo>
                    <a:pt x="251097" y="1324"/>
                  </a:lnTo>
                  <a:lnTo>
                    <a:pt x="250839" y="1260"/>
                  </a:lnTo>
                  <a:lnTo>
                    <a:pt x="250580" y="1195"/>
                  </a:lnTo>
                  <a:lnTo>
                    <a:pt x="250387" y="1227"/>
                  </a:lnTo>
                  <a:lnTo>
                    <a:pt x="250225" y="1292"/>
                  </a:lnTo>
                  <a:lnTo>
                    <a:pt x="250160" y="1324"/>
                  </a:lnTo>
                  <a:lnTo>
                    <a:pt x="250128" y="1389"/>
                  </a:lnTo>
                  <a:lnTo>
                    <a:pt x="250096" y="1486"/>
                  </a:lnTo>
                  <a:lnTo>
                    <a:pt x="250031" y="1518"/>
                  </a:lnTo>
                  <a:lnTo>
                    <a:pt x="249967" y="1550"/>
                  </a:lnTo>
                  <a:lnTo>
                    <a:pt x="249870" y="1582"/>
                  </a:lnTo>
                  <a:lnTo>
                    <a:pt x="249579" y="1550"/>
                  </a:lnTo>
                  <a:lnTo>
                    <a:pt x="249192" y="1421"/>
                  </a:lnTo>
                  <a:lnTo>
                    <a:pt x="248029" y="1066"/>
                  </a:lnTo>
                  <a:lnTo>
                    <a:pt x="247577" y="937"/>
                  </a:lnTo>
                  <a:lnTo>
                    <a:pt x="247222" y="872"/>
                  </a:lnTo>
                  <a:lnTo>
                    <a:pt x="246931" y="840"/>
                  </a:lnTo>
                  <a:lnTo>
                    <a:pt x="246705" y="840"/>
                  </a:lnTo>
                  <a:lnTo>
                    <a:pt x="246576" y="904"/>
                  </a:lnTo>
                  <a:lnTo>
                    <a:pt x="246511" y="969"/>
                  </a:lnTo>
                  <a:lnTo>
                    <a:pt x="246511" y="1001"/>
                  </a:lnTo>
                  <a:lnTo>
                    <a:pt x="246479" y="1098"/>
                  </a:lnTo>
                  <a:lnTo>
                    <a:pt x="246414" y="1163"/>
                  </a:lnTo>
                  <a:lnTo>
                    <a:pt x="246350" y="1195"/>
                  </a:lnTo>
                  <a:lnTo>
                    <a:pt x="246285" y="1195"/>
                  </a:lnTo>
                  <a:lnTo>
                    <a:pt x="246059" y="1163"/>
                  </a:lnTo>
                  <a:lnTo>
                    <a:pt x="245801" y="1066"/>
                  </a:lnTo>
                  <a:lnTo>
                    <a:pt x="245478" y="937"/>
                  </a:lnTo>
                  <a:lnTo>
                    <a:pt x="245155" y="904"/>
                  </a:lnTo>
                  <a:lnTo>
                    <a:pt x="244799" y="904"/>
                  </a:lnTo>
                  <a:lnTo>
                    <a:pt x="244476" y="969"/>
                  </a:lnTo>
                  <a:lnTo>
                    <a:pt x="244186" y="1066"/>
                  </a:lnTo>
                  <a:lnTo>
                    <a:pt x="243895" y="1066"/>
                  </a:lnTo>
                  <a:lnTo>
                    <a:pt x="243831" y="1033"/>
                  </a:lnTo>
                  <a:lnTo>
                    <a:pt x="243831" y="1001"/>
                  </a:lnTo>
                  <a:lnTo>
                    <a:pt x="243831" y="937"/>
                  </a:lnTo>
                  <a:lnTo>
                    <a:pt x="243831" y="904"/>
                  </a:lnTo>
                  <a:lnTo>
                    <a:pt x="243798" y="872"/>
                  </a:lnTo>
                  <a:lnTo>
                    <a:pt x="243701" y="872"/>
                  </a:lnTo>
                  <a:lnTo>
                    <a:pt x="243540" y="937"/>
                  </a:lnTo>
                  <a:lnTo>
                    <a:pt x="243346" y="1098"/>
                  </a:lnTo>
                  <a:lnTo>
                    <a:pt x="243217" y="1163"/>
                  </a:lnTo>
                  <a:lnTo>
                    <a:pt x="243055" y="1227"/>
                  </a:lnTo>
                  <a:lnTo>
                    <a:pt x="242732" y="1324"/>
                  </a:lnTo>
                  <a:lnTo>
                    <a:pt x="242410" y="1389"/>
                  </a:lnTo>
                  <a:lnTo>
                    <a:pt x="242087" y="1356"/>
                  </a:lnTo>
                  <a:lnTo>
                    <a:pt x="241796" y="1324"/>
                  </a:lnTo>
                  <a:lnTo>
                    <a:pt x="241538" y="1356"/>
                  </a:lnTo>
                  <a:lnTo>
                    <a:pt x="241376" y="1421"/>
                  </a:lnTo>
                  <a:lnTo>
                    <a:pt x="241311" y="1453"/>
                  </a:lnTo>
                  <a:lnTo>
                    <a:pt x="241279" y="1518"/>
                  </a:lnTo>
                  <a:lnTo>
                    <a:pt x="241215" y="1615"/>
                  </a:lnTo>
                  <a:lnTo>
                    <a:pt x="241118" y="1679"/>
                  </a:lnTo>
                  <a:lnTo>
                    <a:pt x="241021" y="1679"/>
                  </a:lnTo>
                  <a:lnTo>
                    <a:pt x="240892" y="1615"/>
                  </a:lnTo>
                  <a:lnTo>
                    <a:pt x="240827" y="1518"/>
                  </a:lnTo>
                  <a:lnTo>
                    <a:pt x="240762" y="1421"/>
                  </a:lnTo>
                  <a:lnTo>
                    <a:pt x="240795" y="1324"/>
                  </a:lnTo>
                  <a:lnTo>
                    <a:pt x="240859" y="1260"/>
                  </a:lnTo>
                  <a:lnTo>
                    <a:pt x="240924" y="1195"/>
                  </a:lnTo>
                  <a:lnTo>
                    <a:pt x="240924" y="1130"/>
                  </a:lnTo>
                  <a:lnTo>
                    <a:pt x="240859" y="1066"/>
                  </a:lnTo>
                  <a:lnTo>
                    <a:pt x="240762" y="1001"/>
                  </a:lnTo>
                  <a:lnTo>
                    <a:pt x="240440" y="1001"/>
                  </a:lnTo>
                  <a:lnTo>
                    <a:pt x="240278" y="1066"/>
                  </a:lnTo>
                  <a:lnTo>
                    <a:pt x="240149" y="1163"/>
                  </a:lnTo>
                  <a:lnTo>
                    <a:pt x="240084" y="1227"/>
                  </a:lnTo>
                  <a:lnTo>
                    <a:pt x="239987" y="1260"/>
                  </a:lnTo>
                  <a:lnTo>
                    <a:pt x="239729" y="1260"/>
                  </a:lnTo>
                  <a:lnTo>
                    <a:pt x="239406" y="1195"/>
                  </a:lnTo>
                  <a:lnTo>
                    <a:pt x="239019" y="1033"/>
                  </a:lnTo>
                  <a:lnTo>
                    <a:pt x="238599" y="840"/>
                  </a:lnTo>
                  <a:lnTo>
                    <a:pt x="238308" y="775"/>
                  </a:lnTo>
                  <a:lnTo>
                    <a:pt x="238211" y="775"/>
                  </a:lnTo>
                  <a:lnTo>
                    <a:pt x="238114" y="807"/>
                  </a:lnTo>
                  <a:lnTo>
                    <a:pt x="238082" y="872"/>
                  </a:lnTo>
                  <a:lnTo>
                    <a:pt x="238050" y="937"/>
                  </a:lnTo>
                  <a:lnTo>
                    <a:pt x="237953" y="1066"/>
                  </a:lnTo>
                  <a:lnTo>
                    <a:pt x="237824" y="1163"/>
                  </a:lnTo>
                  <a:lnTo>
                    <a:pt x="237662" y="1227"/>
                  </a:lnTo>
                  <a:lnTo>
                    <a:pt x="237468" y="1260"/>
                  </a:lnTo>
                  <a:lnTo>
                    <a:pt x="237275" y="1227"/>
                  </a:lnTo>
                  <a:lnTo>
                    <a:pt x="237081" y="1163"/>
                  </a:lnTo>
                  <a:lnTo>
                    <a:pt x="236919" y="1066"/>
                  </a:lnTo>
                  <a:lnTo>
                    <a:pt x="236822" y="969"/>
                  </a:lnTo>
                  <a:lnTo>
                    <a:pt x="236822" y="904"/>
                  </a:lnTo>
                  <a:lnTo>
                    <a:pt x="236822" y="840"/>
                  </a:lnTo>
                  <a:lnTo>
                    <a:pt x="236855" y="775"/>
                  </a:lnTo>
                  <a:lnTo>
                    <a:pt x="236919" y="711"/>
                  </a:lnTo>
                  <a:lnTo>
                    <a:pt x="237081" y="614"/>
                  </a:lnTo>
                  <a:lnTo>
                    <a:pt x="237339" y="549"/>
                  </a:lnTo>
                  <a:lnTo>
                    <a:pt x="237694" y="484"/>
                  </a:lnTo>
                  <a:lnTo>
                    <a:pt x="237759" y="452"/>
                  </a:lnTo>
                  <a:lnTo>
                    <a:pt x="237791" y="420"/>
                  </a:lnTo>
                  <a:lnTo>
                    <a:pt x="237759" y="388"/>
                  </a:lnTo>
                  <a:lnTo>
                    <a:pt x="237694" y="323"/>
                  </a:lnTo>
                  <a:lnTo>
                    <a:pt x="237339" y="226"/>
                  </a:lnTo>
                  <a:lnTo>
                    <a:pt x="237048" y="161"/>
                  </a:lnTo>
                  <a:lnTo>
                    <a:pt x="236790" y="129"/>
                  </a:lnTo>
                  <a:lnTo>
                    <a:pt x="236564" y="129"/>
                  </a:lnTo>
                  <a:lnTo>
                    <a:pt x="236403" y="194"/>
                  </a:lnTo>
                  <a:lnTo>
                    <a:pt x="236273" y="226"/>
                  </a:lnTo>
                  <a:lnTo>
                    <a:pt x="236112" y="226"/>
                  </a:lnTo>
                  <a:lnTo>
                    <a:pt x="235950" y="194"/>
                  </a:lnTo>
                  <a:lnTo>
                    <a:pt x="235757" y="97"/>
                  </a:lnTo>
                  <a:lnTo>
                    <a:pt x="235595" y="32"/>
                  </a:lnTo>
                  <a:lnTo>
                    <a:pt x="235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92325" y="2533300"/>
              <a:ext cx="18600" cy="14575"/>
            </a:xfrm>
            <a:custGeom>
              <a:avLst/>
              <a:gdLst/>
              <a:ahLst/>
              <a:cxnLst/>
              <a:rect l="l" t="t" r="r" b="b"/>
              <a:pathLst>
                <a:path w="744" h="583" extrusionOk="0">
                  <a:moveTo>
                    <a:pt x="97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259"/>
                  </a:lnTo>
                  <a:lnTo>
                    <a:pt x="162" y="356"/>
                  </a:lnTo>
                  <a:lnTo>
                    <a:pt x="291" y="421"/>
                  </a:lnTo>
                  <a:lnTo>
                    <a:pt x="582" y="550"/>
                  </a:lnTo>
                  <a:lnTo>
                    <a:pt x="679" y="582"/>
                  </a:lnTo>
                  <a:lnTo>
                    <a:pt x="711" y="550"/>
                  </a:lnTo>
                  <a:lnTo>
                    <a:pt x="743" y="550"/>
                  </a:lnTo>
                  <a:lnTo>
                    <a:pt x="711" y="453"/>
                  </a:lnTo>
                  <a:lnTo>
                    <a:pt x="582" y="292"/>
                  </a:lnTo>
                  <a:lnTo>
                    <a:pt x="453" y="162"/>
                  </a:lnTo>
                  <a:lnTo>
                    <a:pt x="323" y="6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905825" y="2129625"/>
              <a:ext cx="16175" cy="11325"/>
            </a:xfrm>
            <a:custGeom>
              <a:avLst/>
              <a:gdLst/>
              <a:ahLst/>
              <a:cxnLst/>
              <a:rect l="l" t="t" r="r" b="b"/>
              <a:pathLst>
                <a:path w="647" h="453" extrusionOk="0">
                  <a:moveTo>
                    <a:pt x="130" y="0"/>
                  </a:moveTo>
                  <a:lnTo>
                    <a:pt x="65" y="65"/>
                  </a:lnTo>
                  <a:lnTo>
                    <a:pt x="0" y="129"/>
                  </a:lnTo>
                  <a:lnTo>
                    <a:pt x="0" y="226"/>
                  </a:lnTo>
                  <a:lnTo>
                    <a:pt x="65" y="291"/>
                  </a:lnTo>
                  <a:lnTo>
                    <a:pt x="130" y="388"/>
                  </a:lnTo>
                  <a:lnTo>
                    <a:pt x="259" y="420"/>
                  </a:lnTo>
                  <a:lnTo>
                    <a:pt x="388" y="452"/>
                  </a:lnTo>
                  <a:lnTo>
                    <a:pt x="517" y="420"/>
                  </a:lnTo>
                  <a:lnTo>
                    <a:pt x="582" y="388"/>
                  </a:lnTo>
                  <a:lnTo>
                    <a:pt x="646" y="323"/>
                  </a:lnTo>
                  <a:lnTo>
                    <a:pt x="646" y="226"/>
                  </a:lnTo>
                  <a:lnTo>
                    <a:pt x="582" y="129"/>
                  </a:lnTo>
                  <a:lnTo>
                    <a:pt x="517" y="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935700" y="2058575"/>
              <a:ext cx="16175" cy="9700"/>
            </a:xfrm>
            <a:custGeom>
              <a:avLst/>
              <a:gdLst/>
              <a:ahLst/>
              <a:cxnLst/>
              <a:rect l="l" t="t" r="r" b="b"/>
              <a:pathLst>
                <a:path w="647" h="388" extrusionOk="0">
                  <a:moveTo>
                    <a:pt x="420" y="0"/>
                  </a:moveTo>
                  <a:lnTo>
                    <a:pt x="291" y="65"/>
                  </a:lnTo>
                  <a:lnTo>
                    <a:pt x="162" y="162"/>
                  </a:lnTo>
                  <a:lnTo>
                    <a:pt x="33" y="323"/>
                  </a:lnTo>
                  <a:lnTo>
                    <a:pt x="0" y="355"/>
                  </a:lnTo>
                  <a:lnTo>
                    <a:pt x="0" y="388"/>
                  </a:lnTo>
                  <a:lnTo>
                    <a:pt x="65" y="388"/>
                  </a:lnTo>
                  <a:lnTo>
                    <a:pt x="291" y="355"/>
                  </a:lnTo>
                  <a:lnTo>
                    <a:pt x="452" y="259"/>
                  </a:lnTo>
                  <a:lnTo>
                    <a:pt x="582" y="194"/>
                  </a:lnTo>
                  <a:lnTo>
                    <a:pt x="646" y="97"/>
                  </a:lnTo>
                  <a:lnTo>
                    <a:pt x="646" y="65"/>
                  </a:lnTo>
                  <a:lnTo>
                    <a:pt x="614" y="32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946200" y="2107000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129" y="1"/>
                  </a:moveTo>
                  <a:lnTo>
                    <a:pt x="97" y="33"/>
                  </a:lnTo>
                  <a:lnTo>
                    <a:pt x="32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65" y="324"/>
                  </a:lnTo>
                  <a:lnTo>
                    <a:pt x="162" y="421"/>
                  </a:lnTo>
                  <a:lnTo>
                    <a:pt x="291" y="453"/>
                  </a:lnTo>
                  <a:lnTo>
                    <a:pt x="388" y="485"/>
                  </a:lnTo>
                  <a:lnTo>
                    <a:pt x="485" y="453"/>
                  </a:lnTo>
                  <a:lnTo>
                    <a:pt x="485" y="388"/>
                  </a:lnTo>
                  <a:lnTo>
                    <a:pt x="485" y="292"/>
                  </a:lnTo>
                  <a:lnTo>
                    <a:pt x="323" y="98"/>
                  </a:lnTo>
                  <a:lnTo>
                    <a:pt x="258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963150" y="2050500"/>
              <a:ext cx="10525" cy="15350"/>
            </a:xfrm>
            <a:custGeom>
              <a:avLst/>
              <a:gdLst/>
              <a:ahLst/>
              <a:cxnLst/>
              <a:rect l="l" t="t" r="r" b="b"/>
              <a:pathLst>
                <a:path w="421" h="614" extrusionOk="0">
                  <a:moveTo>
                    <a:pt x="65" y="0"/>
                  </a:moveTo>
                  <a:lnTo>
                    <a:pt x="33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33" y="355"/>
                  </a:lnTo>
                  <a:lnTo>
                    <a:pt x="97" y="452"/>
                  </a:lnTo>
                  <a:lnTo>
                    <a:pt x="194" y="549"/>
                  </a:lnTo>
                  <a:lnTo>
                    <a:pt x="323" y="614"/>
                  </a:lnTo>
                  <a:lnTo>
                    <a:pt x="388" y="614"/>
                  </a:lnTo>
                  <a:lnTo>
                    <a:pt x="420" y="549"/>
                  </a:lnTo>
                  <a:lnTo>
                    <a:pt x="388" y="388"/>
                  </a:lnTo>
                  <a:lnTo>
                    <a:pt x="291" y="129"/>
                  </a:lnTo>
                  <a:lnTo>
                    <a:pt x="226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970400" y="2025475"/>
              <a:ext cx="16175" cy="8100"/>
            </a:xfrm>
            <a:custGeom>
              <a:avLst/>
              <a:gdLst/>
              <a:ahLst/>
              <a:cxnLst/>
              <a:rect l="l" t="t" r="r" b="b"/>
              <a:pathLst>
                <a:path w="647" h="324" extrusionOk="0">
                  <a:moveTo>
                    <a:pt x="130" y="0"/>
                  </a:moveTo>
                  <a:lnTo>
                    <a:pt x="33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6" y="291"/>
                  </a:lnTo>
                  <a:lnTo>
                    <a:pt x="162" y="323"/>
                  </a:lnTo>
                  <a:lnTo>
                    <a:pt x="292" y="323"/>
                  </a:lnTo>
                  <a:lnTo>
                    <a:pt x="550" y="258"/>
                  </a:lnTo>
                  <a:lnTo>
                    <a:pt x="615" y="226"/>
                  </a:lnTo>
                  <a:lnTo>
                    <a:pt x="647" y="194"/>
                  </a:lnTo>
                  <a:lnTo>
                    <a:pt x="647" y="162"/>
                  </a:lnTo>
                  <a:lnTo>
                    <a:pt x="582" y="9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933275" y="2207125"/>
              <a:ext cx="7300" cy="18600"/>
            </a:xfrm>
            <a:custGeom>
              <a:avLst/>
              <a:gdLst/>
              <a:ahLst/>
              <a:cxnLst/>
              <a:rect l="l" t="t" r="r" b="b"/>
              <a:pathLst>
                <a:path w="292" h="744" extrusionOk="0">
                  <a:moveTo>
                    <a:pt x="259" y="1"/>
                  </a:moveTo>
                  <a:lnTo>
                    <a:pt x="194" y="33"/>
                  </a:lnTo>
                  <a:lnTo>
                    <a:pt x="130" y="162"/>
                  </a:lnTo>
                  <a:lnTo>
                    <a:pt x="33" y="388"/>
                  </a:lnTo>
                  <a:lnTo>
                    <a:pt x="0" y="582"/>
                  </a:lnTo>
                  <a:lnTo>
                    <a:pt x="0" y="711"/>
                  </a:lnTo>
                  <a:lnTo>
                    <a:pt x="0" y="743"/>
                  </a:lnTo>
                  <a:lnTo>
                    <a:pt x="33" y="743"/>
                  </a:lnTo>
                  <a:lnTo>
                    <a:pt x="130" y="679"/>
                  </a:lnTo>
                  <a:lnTo>
                    <a:pt x="194" y="550"/>
                  </a:lnTo>
                  <a:lnTo>
                    <a:pt x="259" y="356"/>
                  </a:lnTo>
                  <a:lnTo>
                    <a:pt x="291" y="194"/>
                  </a:lnTo>
                  <a:lnTo>
                    <a:pt x="291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969600" y="2090850"/>
              <a:ext cx="15375" cy="25875"/>
            </a:xfrm>
            <a:custGeom>
              <a:avLst/>
              <a:gdLst/>
              <a:ahLst/>
              <a:cxnLst/>
              <a:rect l="l" t="t" r="r" b="b"/>
              <a:pathLst>
                <a:path w="615" h="1035" extrusionOk="0">
                  <a:moveTo>
                    <a:pt x="1" y="1"/>
                  </a:moveTo>
                  <a:lnTo>
                    <a:pt x="1" y="66"/>
                  </a:lnTo>
                  <a:lnTo>
                    <a:pt x="98" y="259"/>
                  </a:lnTo>
                  <a:lnTo>
                    <a:pt x="324" y="615"/>
                  </a:lnTo>
                  <a:lnTo>
                    <a:pt x="550" y="938"/>
                  </a:lnTo>
                  <a:lnTo>
                    <a:pt x="614" y="1034"/>
                  </a:lnTo>
                  <a:lnTo>
                    <a:pt x="614" y="938"/>
                  </a:lnTo>
                  <a:lnTo>
                    <a:pt x="517" y="615"/>
                  </a:lnTo>
                  <a:lnTo>
                    <a:pt x="421" y="389"/>
                  </a:lnTo>
                  <a:lnTo>
                    <a:pt x="324" y="195"/>
                  </a:lnTo>
                  <a:lnTo>
                    <a:pt x="227" y="6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949425" y="2212775"/>
              <a:ext cx="36350" cy="14550"/>
            </a:xfrm>
            <a:custGeom>
              <a:avLst/>
              <a:gdLst/>
              <a:ahLst/>
              <a:cxnLst/>
              <a:rect l="l" t="t" r="r" b="b"/>
              <a:pathLst>
                <a:path w="1454" h="582" extrusionOk="0">
                  <a:moveTo>
                    <a:pt x="162" y="1"/>
                  </a:moveTo>
                  <a:lnTo>
                    <a:pt x="97" y="33"/>
                  </a:lnTo>
                  <a:lnTo>
                    <a:pt x="33" y="65"/>
                  </a:lnTo>
                  <a:lnTo>
                    <a:pt x="33" y="130"/>
                  </a:lnTo>
                  <a:lnTo>
                    <a:pt x="0" y="194"/>
                  </a:lnTo>
                  <a:lnTo>
                    <a:pt x="33" y="259"/>
                  </a:lnTo>
                  <a:lnTo>
                    <a:pt x="162" y="356"/>
                  </a:lnTo>
                  <a:lnTo>
                    <a:pt x="356" y="453"/>
                  </a:lnTo>
                  <a:lnTo>
                    <a:pt x="614" y="517"/>
                  </a:lnTo>
                  <a:lnTo>
                    <a:pt x="1195" y="582"/>
                  </a:lnTo>
                  <a:lnTo>
                    <a:pt x="1357" y="582"/>
                  </a:lnTo>
                  <a:lnTo>
                    <a:pt x="1454" y="550"/>
                  </a:lnTo>
                  <a:lnTo>
                    <a:pt x="1454" y="517"/>
                  </a:lnTo>
                  <a:lnTo>
                    <a:pt x="1421" y="517"/>
                  </a:lnTo>
                  <a:lnTo>
                    <a:pt x="1324" y="420"/>
                  </a:lnTo>
                  <a:lnTo>
                    <a:pt x="872" y="194"/>
                  </a:lnTo>
                  <a:lnTo>
                    <a:pt x="517" y="6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002700" y="2040000"/>
              <a:ext cx="37975" cy="7300"/>
            </a:xfrm>
            <a:custGeom>
              <a:avLst/>
              <a:gdLst/>
              <a:ahLst/>
              <a:cxnLst/>
              <a:rect l="l" t="t" r="r" b="b"/>
              <a:pathLst>
                <a:path w="1519" h="292" extrusionOk="0">
                  <a:moveTo>
                    <a:pt x="291" y="0"/>
                  </a:moveTo>
                  <a:lnTo>
                    <a:pt x="65" y="65"/>
                  </a:lnTo>
                  <a:lnTo>
                    <a:pt x="1" y="65"/>
                  </a:lnTo>
                  <a:lnTo>
                    <a:pt x="1" y="97"/>
                  </a:lnTo>
                  <a:lnTo>
                    <a:pt x="130" y="162"/>
                  </a:lnTo>
                  <a:lnTo>
                    <a:pt x="453" y="226"/>
                  </a:lnTo>
                  <a:lnTo>
                    <a:pt x="1034" y="291"/>
                  </a:lnTo>
                  <a:lnTo>
                    <a:pt x="1260" y="291"/>
                  </a:lnTo>
                  <a:lnTo>
                    <a:pt x="1422" y="259"/>
                  </a:lnTo>
                  <a:lnTo>
                    <a:pt x="1486" y="226"/>
                  </a:lnTo>
                  <a:lnTo>
                    <a:pt x="1519" y="194"/>
                  </a:lnTo>
                  <a:lnTo>
                    <a:pt x="1486" y="162"/>
                  </a:lnTo>
                  <a:lnTo>
                    <a:pt x="1389" y="97"/>
                  </a:lnTo>
                  <a:lnTo>
                    <a:pt x="1228" y="6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970400" y="2165950"/>
              <a:ext cx="14575" cy="13750"/>
            </a:xfrm>
            <a:custGeom>
              <a:avLst/>
              <a:gdLst/>
              <a:ahLst/>
              <a:cxnLst/>
              <a:rect l="l" t="t" r="r" b="b"/>
              <a:pathLst>
                <a:path w="583" h="550" extrusionOk="0">
                  <a:moveTo>
                    <a:pt x="292" y="0"/>
                  </a:moveTo>
                  <a:lnTo>
                    <a:pt x="162" y="33"/>
                  </a:lnTo>
                  <a:lnTo>
                    <a:pt x="66" y="97"/>
                  </a:lnTo>
                  <a:lnTo>
                    <a:pt x="33" y="227"/>
                  </a:lnTo>
                  <a:lnTo>
                    <a:pt x="1" y="356"/>
                  </a:lnTo>
                  <a:lnTo>
                    <a:pt x="1" y="453"/>
                  </a:lnTo>
                  <a:lnTo>
                    <a:pt x="33" y="517"/>
                  </a:lnTo>
                  <a:lnTo>
                    <a:pt x="66" y="549"/>
                  </a:lnTo>
                  <a:lnTo>
                    <a:pt x="130" y="549"/>
                  </a:lnTo>
                  <a:lnTo>
                    <a:pt x="227" y="517"/>
                  </a:lnTo>
                  <a:lnTo>
                    <a:pt x="453" y="356"/>
                  </a:lnTo>
                  <a:lnTo>
                    <a:pt x="550" y="227"/>
                  </a:lnTo>
                  <a:lnTo>
                    <a:pt x="582" y="130"/>
                  </a:lnTo>
                  <a:lnTo>
                    <a:pt x="518" y="6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977675" y="2142525"/>
              <a:ext cx="16975" cy="10525"/>
            </a:xfrm>
            <a:custGeom>
              <a:avLst/>
              <a:gdLst/>
              <a:ahLst/>
              <a:cxnLst/>
              <a:rect l="l" t="t" r="r" b="b"/>
              <a:pathLst>
                <a:path w="679" h="421" extrusionOk="0">
                  <a:moveTo>
                    <a:pt x="388" y="1"/>
                  </a:moveTo>
                  <a:lnTo>
                    <a:pt x="259" y="33"/>
                  </a:lnTo>
                  <a:lnTo>
                    <a:pt x="130" y="98"/>
                  </a:lnTo>
                  <a:lnTo>
                    <a:pt x="33" y="162"/>
                  </a:lnTo>
                  <a:lnTo>
                    <a:pt x="1" y="259"/>
                  </a:lnTo>
                  <a:lnTo>
                    <a:pt x="1" y="324"/>
                  </a:lnTo>
                  <a:lnTo>
                    <a:pt x="65" y="388"/>
                  </a:lnTo>
                  <a:lnTo>
                    <a:pt x="162" y="421"/>
                  </a:lnTo>
                  <a:lnTo>
                    <a:pt x="291" y="421"/>
                  </a:lnTo>
                  <a:lnTo>
                    <a:pt x="420" y="388"/>
                  </a:lnTo>
                  <a:lnTo>
                    <a:pt x="550" y="324"/>
                  </a:lnTo>
                  <a:lnTo>
                    <a:pt x="647" y="259"/>
                  </a:lnTo>
                  <a:lnTo>
                    <a:pt x="679" y="162"/>
                  </a:lnTo>
                  <a:lnTo>
                    <a:pt x="679" y="98"/>
                  </a:lnTo>
                  <a:lnTo>
                    <a:pt x="647" y="3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1015625" y="2072300"/>
              <a:ext cx="16975" cy="8100"/>
            </a:xfrm>
            <a:custGeom>
              <a:avLst/>
              <a:gdLst/>
              <a:ahLst/>
              <a:cxnLst/>
              <a:rect l="l" t="t" r="r" b="b"/>
              <a:pathLst>
                <a:path w="679" h="324" extrusionOk="0">
                  <a:moveTo>
                    <a:pt x="130" y="0"/>
                  </a:moveTo>
                  <a:lnTo>
                    <a:pt x="65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5" y="291"/>
                  </a:lnTo>
                  <a:lnTo>
                    <a:pt x="162" y="323"/>
                  </a:lnTo>
                  <a:lnTo>
                    <a:pt x="291" y="323"/>
                  </a:lnTo>
                  <a:lnTo>
                    <a:pt x="550" y="259"/>
                  </a:lnTo>
                  <a:lnTo>
                    <a:pt x="614" y="226"/>
                  </a:lnTo>
                  <a:lnTo>
                    <a:pt x="679" y="194"/>
                  </a:lnTo>
                  <a:lnTo>
                    <a:pt x="646" y="129"/>
                  </a:lnTo>
                  <a:lnTo>
                    <a:pt x="582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935700" y="2377475"/>
              <a:ext cx="32325" cy="24250"/>
            </a:xfrm>
            <a:custGeom>
              <a:avLst/>
              <a:gdLst/>
              <a:ahLst/>
              <a:cxnLst/>
              <a:rect l="l" t="t" r="r" b="b"/>
              <a:pathLst>
                <a:path w="1293" h="970" extrusionOk="0">
                  <a:moveTo>
                    <a:pt x="162" y="1"/>
                  </a:moveTo>
                  <a:lnTo>
                    <a:pt x="65" y="65"/>
                  </a:lnTo>
                  <a:lnTo>
                    <a:pt x="33" y="130"/>
                  </a:lnTo>
                  <a:lnTo>
                    <a:pt x="0" y="227"/>
                  </a:lnTo>
                  <a:lnTo>
                    <a:pt x="33" y="292"/>
                  </a:lnTo>
                  <a:lnTo>
                    <a:pt x="129" y="421"/>
                  </a:lnTo>
                  <a:lnTo>
                    <a:pt x="259" y="518"/>
                  </a:lnTo>
                  <a:lnTo>
                    <a:pt x="420" y="614"/>
                  </a:lnTo>
                  <a:lnTo>
                    <a:pt x="711" y="776"/>
                  </a:lnTo>
                  <a:lnTo>
                    <a:pt x="937" y="905"/>
                  </a:lnTo>
                  <a:lnTo>
                    <a:pt x="1131" y="970"/>
                  </a:lnTo>
                  <a:lnTo>
                    <a:pt x="1292" y="970"/>
                  </a:lnTo>
                  <a:lnTo>
                    <a:pt x="1292" y="937"/>
                  </a:lnTo>
                  <a:lnTo>
                    <a:pt x="1292" y="841"/>
                  </a:lnTo>
                  <a:lnTo>
                    <a:pt x="1195" y="711"/>
                  </a:lnTo>
                  <a:lnTo>
                    <a:pt x="1066" y="518"/>
                  </a:lnTo>
                  <a:lnTo>
                    <a:pt x="840" y="292"/>
                  </a:lnTo>
                  <a:lnTo>
                    <a:pt x="646" y="130"/>
                  </a:lnTo>
                  <a:lnTo>
                    <a:pt x="452" y="33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1040650" y="2035150"/>
              <a:ext cx="23450" cy="7300"/>
            </a:xfrm>
            <a:custGeom>
              <a:avLst/>
              <a:gdLst/>
              <a:ahLst/>
              <a:cxnLst/>
              <a:rect l="l" t="t" r="r" b="b"/>
              <a:pathLst>
                <a:path w="938" h="292" extrusionOk="0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194" y="130"/>
                  </a:lnTo>
                  <a:lnTo>
                    <a:pt x="453" y="194"/>
                  </a:lnTo>
                  <a:lnTo>
                    <a:pt x="711" y="259"/>
                  </a:lnTo>
                  <a:lnTo>
                    <a:pt x="873" y="291"/>
                  </a:lnTo>
                  <a:lnTo>
                    <a:pt x="937" y="291"/>
                  </a:lnTo>
                  <a:lnTo>
                    <a:pt x="873" y="227"/>
                  </a:lnTo>
                  <a:lnTo>
                    <a:pt x="711" y="130"/>
                  </a:lnTo>
                  <a:lnTo>
                    <a:pt x="485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1049525" y="2076325"/>
              <a:ext cx="23450" cy="18600"/>
            </a:xfrm>
            <a:custGeom>
              <a:avLst/>
              <a:gdLst/>
              <a:ahLst/>
              <a:cxnLst/>
              <a:rect l="l" t="t" r="r" b="b"/>
              <a:pathLst>
                <a:path w="938" h="744" extrusionOk="0">
                  <a:moveTo>
                    <a:pt x="66" y="1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1" y="259"/>
                  </a:lnTo>
                  <a:lnTo>
                    <a:pt x="33" y="356"/>
                  </a:lnTo>
                  <a:lnTo>
                    <a:pt x="98" y="453"/>
                  </a:lnTo>
                  <a:lnTo>
                    <a:pt x="227" y="582"/>
                  </a:lnTo>
                  <a:lnTo>
                    <a:pt x="324" y="647"/>
                  </a:lnTo>
                  <a:lnTo>
                    <a:pt x="453" y="711"/>
                  </a:lnTo>
                  <a:lnTo>
                    <a:pt x="582" y="743"/>
                  </a:lnTo>
                  <a:lnTo>
                    <a:pt x="679" y="711"/>
                  </a:lnTo>
                  <a:lnTo>
                    <a:pt x="776" y="647"/>
                  </a:lnTo>
                  <a:lnTo>
                    <a:pt x="841" y="582"/>
                  </a:lnTo>
                  <a:lnTo>
                    <a:pt x="905" y="453"/>
                  </a:lnTo>
                  <a:lnTo>
                    <a:pt x="937" y="291"/>
                  </a:lnTo>
                  <a:lnTo>
                    <a:pt x="937" y="227"/>
                  </a:lnTo>
                  <a:lnTo>
                    <a:pt x="808" y="227"/>
                  </a:lnTo>
                  <a:lnTo>
                    <a:pt x="647" y="291"/>
                  </a:lnTo>
                  <a:lnTo>
                    <a:pt x="485" y="388"/>
                  </a:lnTo>
                  <a:lnTo>
                    <a:pt x="356" y="388"/>
                  </a:lnTo>
                  <a:lnTo>
                    <a:pt x="324" y="356"/>
                  </a:lnTo>
                  <a:lnTo>
                    <a:pt x="259" y="324"/>
                  </a:lnTo>
                  <a:lnTo>
                    <a:pt x="195" y="162"/>
                  </a:lnTo>
                  <a:lnTo>
                    <a:pt x="162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1127050" y="2037575"/>
              <a:ext cx="7275" cy="12950"/>
            </a:xfrm>
            <a:custGeom>
              <a:avLst/>
              <a:gdLst/>
              <a:ahLst/>
              <a:cxnLst/>
              <a:rect l="l" t="t" r="r" b="b"/>
              <a:pathLst>
                <a:path w="291" h="518" extrusionOk="0">
                  <a:moveTo>
                    <a:pt x="194" y="1"/>
                  </a:moveTo>
                  <a:lnTo>
                    <a:pt x="129" y="33"/>
                  </a:lnTo>
                  <a:lnTo>
                    <a:pt x="65" y="130"/>
                  </a:lnTo>
                  <a:lnTo>
                    <a:pt x="33" y="259"/>
                  </a:lnTo>
                  <a:lnTo>
                    <a:pt x="0" y="420"/>
                  </a:lnTo>
                  <a:lnTo>
                    <a:pt x="33" y="485"/>
                  </a:lnTo>
                  <a:lnTo>
                    <a:pt x="65" y="517"/>
                  </a:lnTo>
                  <a:lnTo>
                    <a:pt x="97" y="517"/>
                  </a:lnTo>
                  <a:lnTo>
                    <a:pt x="194" y="453"/>
                  </a:lnTo>
                  <a:lnTo>
                    <a:pt x="259" y="356"/>
                  </a:lnTo>
                  <a:lnTo>
                    <a:pt x="291" y="227"/>
                  </a:lnTo>
                  <a:lnTo>
                    <a:pt x="291" y="130"/>
                  </a:lnTo>
                  <a:lnTo>
                    <a:pt x="259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139975" y="2025475"/>
              <a:ext cx="49275" cy="13750"/>
            </a:xfrm>
            <a:custGeom>
              <a:avLst/>
              <a:gdLst/>
              <a:ahLst/>
              <a:cxnLst/>
              <a:rect l="l" t="t" r="r" b="b"/>
              <a:pathLst>
                <a:path w="1971" h="550" extrusionOk="0">
                  <a:moveTo>
                    <a:pt x="258" y="0"/>
                  </a:moveTo>
                  <a:lnTo>
                    <a:pt x="97" y="65"/>
                  </a:lnTo>
                  <a:lnTo>
                    <a:pt x="32" y="97"/>
                  </a:lnTo>
                  <a:lnTo>
                    <a:pt x="0" y="129"/>
                  </a:lnTo>
                  <a:lnTo>
                    <a:pt x="0" y="162"/>
                  </a:lnTo>
                  <a:lnTo>
                    <a:pt x="32" y="194"/>
                  </a:lnTo>
                  <a:lnTo>
                    <a:pt x="161" y="258"/>
                  </a:lnTo>
                  <a:lnTo>
                    <a:pt x="388" y="291"/>
                  </a:lnTo>
                  <a:lnTo>
                    <a:pt x="646" y="258"/>
                  </a:lnTo>
                  <a:lnTo>
                    <a:pt x="937" y="258"/>
                  </a:lnTo>
                  <a:lnTo>
                    <a:pt x="1227" y="291"/>
                  </a:lnTo>
                  <a:lnTo>
                    <a:pt x="1453" y="355"/>
                  </a:lnTo>
                  <a:lnTo>
                    <a:pt x="1615" y="452"/>
                  </a:lnTo>
                  <a:lnTo>
                    <a:pt x="1712" y="517"/>
                  </a:lnTo>
                  <a:lnTo>
                    <a:pt x="1809" y="549"/>
                  </a:lnTo>
                  <a:lnTo>
                    <a:pt x="1905" y="517"/>
                  </a:lnTo>
                  <a:lnTo>
                    <a:pt x="1938" y="452"/>
                  </a:lnTo>
                  <a:lnTo>
                    <a:pt x="1970" y="355"/>
                  </a:lnTo>
                  <a:lnTo>
                    <a:pt x="1938" y="291"/>
                  </a:lnTo>
                  <a:lnTo>
                    <a:pt x="1905" y="226"/>
                  </a:lnTo>
                  <a:lnTo>
                    <a:pt x="1809" y="194"/>
                  </a:lnTo>
                  <a:lnTo>
                    <a:pt x="1453" y="9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062800" y="2052100"/>
              <a:ext cx="28300" cy="8925"/>
            </a:xfrm>
            <a:custGeom>
              <a:avLst/>
              <a:gdLst/>
              <a:ahLst/>
              <a:cxnLst/>
              <a:rect l="l" t="t" r="r" b="b"/>
              <a:pathLst>
                <a:path w="1132" h="357" extrusionOk="0">
                  <a:moveTo>
                    <a:pt x="1" y="1"/>
                  </a:moveTo>
                  <a:lnTo>
                    <a:pt x="65" y="65"/>
                  </a:lnTo>
                  <a:lnTo>
                    <a:pt x="291" y="162"/>
                  </a:lnTo>
                  <a:lnTo>
                    <a:pt x="614" y="259"/>
                  </a:lnTo>
                  <a:lnTo>
                    <a:pt x="937" y="356"/>
                  </a:lnTo>
                  <a:lnTo>
                    <a:pt x="1131" y="356"/>
                  </a:lnTo>
                  <a:lnTo>
                    <a:pt x="1034" y="259"/>
                  </a:lnTo>
                  <a:lnTo>
                    <a:pt x="776" y="162"/>
                  </a:lnTo>
                  <a:lnTo>
                    <a:pt x="517" y="98"/>
                  </a:lnTo>
                  <a:lnTo>
                    <a:pt x="29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196175" y="2279800"/>
              <a:ext cx="13750" cy="14550"/>
            </a:xfrm>
            <a:custGeom>
              <a:avLst/>
              <a:gdLst/>
              <a:ahLst/>
              <a:cxnLst/>
              <a:rect l="l" t="t" r="r" b="b"/>
              <a:pathLst>
                <a:path w="550" h="582" extrusionOk="0">
                  <a:moveTo>
                    <a:pt x="65" y="0"/>
                  </a:moveTo>
                  <a:lnTo>
                    <a:pt x="0" y="65"/>
                  </a:lnTo>
                  <a:lnTo>
                    <a:pt x="0" y="162"/>
                  </a:lnTo>
                  <a:lnTo>
                    <a:pt x="32" y="291"/>
                  </a:lnTo>
                  <a:lnTo>
                    <a:pt x="129" y="388"/>
                  </a:lnTo>
                  <a:lnTo>
                    <a:pt x="226" y="485"/>
                  </a:lnTo>
                  <a:lnTo>
                    <a:pt x="355" y="581"/>
                  </a:lnTo>
                  <a:lnTo>
                    <a:pt x="517" y="581"/>
                  </a:lnTo>
                  <a:lnTo>
                    <a:pt x="549" y="517"/>
                  </a:lnTo>
                  <a:lnTo>
                    <a:pt x="549" y="420"/>
                  </a:lnTo>
                  <a:lnTo>
                    <a:pt x="517" y="291"/>
                  </a:lnTo>
                  <a:lnTo>
                    <a:pt x="452" y="194"/>
                  </a:lnTo>
                  <a:lnTo>
                    <a:pt x="355" y="9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68" r:id="rId6"/>
    <p:sldLayoutId id="2147483669" r:id="rId7"/>
    <p:sldLayoutId id="2147483671" r:id="rId8"/>
    <p:sldLayoutId id="2147483673" r:id="rId9"/>
    <p:sldLayoutId id="2147483680" r:id="rId10"/>
    <p:sldLayoutId id="2147483693" r:id="rId11"/>
    <p:sldLayoutId id="214748369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52"/>
          <p:cNvSpPr/>
          <p:nvPr/>
        </p:nvSpPr>
        <p:spPr>
          <a:xfrm rot="-9284628">
            <a:off x="3366341" y="-196434"/>
            <a:ext cx="6006949" cy="1861080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9775" y="3585499"/>
            <a:ext cx="9144000" cy="1568559"/>
          </a:xfrm>
          <a:custGeom>
            <a:avLst/>
            <a:gdLst/>
            <a:ahLst/>
            <a:cxnLst/>
            <a:rect l="l" t="t" r="r" b="b"/>
            <a:pathLst>
              <a:path w="285750" h="67903" extrusionOk="0">
                <a:moveTo>
                  <a:pt x="275415" y="1"/>
                </a:moveTo>
                <a:lnTo>
                  <a:pt x="254675" y="23456"/>
                </a:lnTo>
                <a:lnTo>
                  <a:pt x="254675" y="32386"/>
                </a:lnTo>
                <a:lnTo>
                  <a:pt x="237661" y="32386"/>
                </a:lnTo>
                <a:lnTo>
                  <a:pt x="235125" y="40542"/>
                </a:lnTo>
                <a:lnTo>
                  <a:pt x="213943" y="40542"/>
                </a:lnTo>
                <a:lnTo>
                  <a:pt x="227695" y="24909"/>
                </a:lnTo>
                <a:lnTo>
                  <a:pt x="218980" y="22837"/>
                </a:lnTo>
                <a:lnTo>
                  <a:pt x="202406" y="40542"/>
                </a:lnTo>
                <a:lnTo>
                  <a:pt x="189726" y="40542"/>
                </a:lnTo>
                <a:lnTo>
                  <a:pt x="184749" y="20765"/>
                </a:lnTo>
                <a:lnTo>
                  <a:pt x="169426" y="20646"/>
                </a:lnTo>
                <a:lnTo>
                  <a:pt x="164830" y="38017"/>
                </a:lnTo>
                <a:lnTo>
                  <a:pt x="162342" y="28683"/>
                </a:lnTo>
                <a:lnTo>
                  <a:pt x="140529" y="26814"/>
                </a:lnTo>
                <a:lnTo>
                  <a:pt x="129754" y="38017"/>
                </a:lnTo>
                <a:lnTo>
                  <a:pt x="94774" y="34755"/>
                </a:lnTo>
                <a:lnTo>
                  <a:pt x="86011" y="18920"/>
                </a:lnTo>
                <a:lnTo>
                  <a:pt x="66199" y="16574"/>
                </a:lnTo>
                <a:lnTo>
                  <a:pt x="57162" y="28683"/>
                </a:lnTo>
                <a:lnTo>
                  <a:pt x="36624" y="28683"/>
                </a:lnTo>
                <a:lnTo>
                  <a:pt x="36624" y="12217"/>
                </a:lnTo>
                <a:lnTo>
                  <a:pt x="0" y="179"/>
                </a:lnTo>
                <a:lnTo>
                  <a:pt x="0" y="46554"/>
                </a:lnTo>
                <a:lnTo>
                  <a:pt x="0" y="67902"/>
                </a:lnTo>
                <a:lnTo>
                  <a:pt x="285750" y="67902"/>
                </a:lnTo>
                <a:lnTo>
                  <a:pt x="285750" y="60615"/>
                </a:lnTo>
                <a:lnTo>
                  <a:pt x="285333" y="60615"/>
                </a:lnTo>
                <a:lnTo>
                  <a:pt x="285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52"/>
          <p:cNvSpPr/>
          <p:nvPr/>
        </p:nvSpPr>
        <p:spPr>
          <a:xfrm rot="10304210" flipH="1">
            <a:off x="-282472" y="64731"/>
            <a:ext cx="4531895" cy="2661515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52"/>
          <p:cNvGrpSpPr/>
          <p:nvPr/>
        </p:nvGrpSpPr>
        <p:grpSpPr>
          <a:xfrm rot="-197789">
            <a:off x="1040758" y="319242"/>
            <a:ext cx="6695224" cy="4591916"/>
            <a:chOff x="1136457" y="603850"/>
            <a:chExt cx="6695528" cy="4592124"/>
          </a:xfrm>
        </p:grpSpPr>
        <p:sp>
          <p:nvSpPr>
            <p:cNvPr id="1298" name="Google Shape;1298;p52"/>
            <p:cNvSpPr/>
            <p:nvPr/>
          </p:nvSpPr>
          <p:spPr>
            <a:xfrm>
              <a:off x="1492968" y="664221"/>
              <a:ext cx="6339017" cy="3516706"/>
            </a:xfrm>
            <a:custGeom>
              <a:avLst/>
              <a:gdLst/>
              <a:ahLst/>
              <a:cxnLst/>
              <a:rect l="l" t="t" r="r" b="b"/>
              <a:pathLst>
                <a:path w="212683" h="89404" extrusionOk="0">
                  <a:moveTo>
                    <a:pt x="212682" y="10501"/>
                  </a:moveTo>
                  <a:cubicBezTo>
                    <a:pt x="208670" y="36088"/>
                    <a:pt x="210634" y="60365"/>
                    <a:pt x="200657" y="87261"/>
                  </a:cubicBezTo>
                  <a:cubicBezTo>
                    <a:pt x="194442" y="89404"/>
                    <a:pt x="186131" y="84141"/>
                    <a:pt x="174844" y="84046"/>
                  </a:cubicBezTo>
                  <a:cubicBezTo>
                    <a:pt x="163117" y="83951"/>
                    <a:pt x="150710" y="86463"/>
                    <a:pt x="148162" y="86237"/>
                  </a:cubicBezTo>
                  <a:cubicBezTo>
                    <a:pt x="144852" y="85951"/>
                    <a:pt x="119242" y="87630"/>
                    <a:pt x="114206" y="87368"/>
                  </a:cubicBezTo>
                  <a:cubicBezTo>
                    <a:pt x="104966" y="86880"/>
                    <a:pt x="87405" y="83677"/>
                    <a:pt x="78939" y="84570"/>
                  </a:cubicBezTo>
                  <a:cubicBezTo>
                    <a:pt x="74486" y="85034"/>
                    <a:pt x="73510" y="85403"/>
                    <a:pt x="70676" y="85642"/>
                  </a:cubicBezTo>
                  <a:cubicBezTo>
                    <a:pt x="70295" y="85677"/>
                    <a:pt x="69879" y="85701"/>
                    <a:pt x="69414" y="85725"/>
                  </a:cubicBezTo>
                  <a:cubicBezTo>
                    <a:pt x="67783" y="85796"/>
                    <a:pt x="66140" y="85773"/>
                    <a:pt x="64509" y="85642"/>
                  </a:cubicBezTo>
                  <a:cubicBezTo>
                    <a:pt x="62390" y="85463"/>
                    <a:pt x="60294" y="85130"/>
                    <a:pt x="58234" y="84630"/>
                  </a:cubicBezTo>
                  <a:cubicBezTo>
                    <a:pt x="54317" y="83808"/>
                    <a:pt x="50805" y="83284"/>
                    <a:pt x="47793" y="82951"/>
                  </a:cubicBezTo>
                  <a:cubicBezTo>
                    <a:pt x="45495" y="82689"/>
                    <a:pt x="43483" y="82546"/>
                    <a:pt x="41816" y="82451"/>
                  </a:cubicBezTo>
                  <a:lnTo>
                    <a:pt x="41542" y="82439"/>
                  </a:lnTo>
                  <a:cubicBezTo>
                    <a:pt x="35291" y="82129"/>
                    <a:pt x="34934" y="82713"/>
                    <a:pt x="28897" y="82153"/>
                  </a:cubicBezTo>
                  <a:cubicBezTo>
                    <a:pt x="22075" y="81534"/>
                    <a:pt x="20289" y="80581"/>
                    <a:pt x="14538" y="80796"/>
                  </a:cubicBezTo>
                  <a:cubicBezTo>
                    <a:pt x="12538" y="80867"/>
                    <a:pt x="10943" y="81046"/>
                    <a:pt x="7776" y="81010"/>
                  </a:cubicBezTo>
                  <a:cubicBezTo>
                    <a:pt x="5180" y="80986"/>
                    <a:pt x="2585" y="80820"/>
                    <a:pt x="1" y="80534"/>
                  </a:cubicBezTo>
                  <a:cubicBezTo>
                    <a:pt x="5537" y="53816"/>
                    <a:pt x="11062" y="27111"/>
                    <a:pt x="16598" y="393"/>
                  </a:cubicBezTo>
                  <a:cubicBezTo>
                    <a:pt x="21063" y="0"/>
                    <a:pt x="25564" y="72"/>
                    <a:pt x="30029" y="631"/>
                  </a:cubicBezTo>
                  <a:cubicBezTo>
                    <a:pt x="35446" y="1322"/>
                    <a:pt x="37649" y="2310"/>
                    <a:pt x="41601" y="3239"/>
                  </a:cubicBezTo>
                  <a:cubicBezTo>
                    <a:pt x="43102" y="3584"/>
                    <a:pt x="54972" y="2715"/>
                    <a:pt x="58282" y="3012"/>
                  </a:cubicBezTo>
                  <a:cubicBezTo>
                    <a:pt x="58282" y="3012"/>
                    <a:pt x="59901" y="3191"/>
                    <a:pt x="61985" y="3548"/>
                  </a:cubicBezTo>
                  <a:cubicBezTo>
                    <a:pt x="69367" y="4846"/>
                    <a:pt x="75546" y="6084"/>
                    <a:pt x="77403" y="6953"/>
                  </a:cubicBezTo>
                  <a:cubicBezTo>
                    <a:pt x="81666" y="8942"/>
                    <a:pt x="85571" y="8870"/>
                    <a:pt x="90596" y="8227"/>
                  </a:cubicBezTo>
                  <a:cubicBezTo>
                    <a:pt x="93596" y="7834"/>
                    <a:pt x="114218" y="7608"/>
                    <a:pt x="125207" y="5548"/>
                  </a:cubicBezTo>
                  <a:cubicBezTo>
                    <a:pt x="148162" y="1226"/>
                    <a:pt x="153901" y="7537"/>
                    <a:pt x="175511" y="8954"/>
                  </a:cubicBezTo>
                  <a:cubicBezTo>
                    <a:pt x="191727" y="10013"/>
                    <a:pt x="206301" y="6441"/>
                    <a:pt x="212682" y="10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1136457" y="603850"/>
              <a:ext cx="983008" cy="4592124"/>
            </a:xfrm>
            <a:custGeom>
              <a:avLst/>
              <a:gdLst/>
              <a:ahLst/>
              <a:cxnLst/>
              <a:rect l="l" t="t" r="r" b="b"/>
              <a:pathLst>
                <a:path w="30719" h="138109" extrusionOk="0">
                  <a:moveTo>
                    <a:pt x="29079" y="1"/>
                  </a:moveTo>
                  <a:cubicBezTo>
                    <a:pt x="28376" y="1"/>
                    <a:pt x="27757" y="492"/>
                    <a:pt x="27611" y="1210"/>
                  </a:cubicBezTo>
                  <a:lnTo>
                    <a:pt x="167" y="136298"/>
                  </a:lnTo>
                  <a:cubicBezTo>
                    <a:pt x="0" y="137108"/>
                    <a:pt x="524" y="137906"/>
                    <a:pt x="1334" y="138072"/>
                  </a:cubicBezTo>
                  <a:cubicBezTo>
                    <a:pt x="1429" y="138096"/>
                    <a:pt x="1536" y="138108"/>
                    <a:pt x="1631" y="138108"/>
                  </a:cubicBezTo>
                  <a:cubicBezTo>
                    <a:pt x="2346" y="138108"/>
                    <a:pt x="2953" y="137596"/>
                    <a:pt x="3096" y="136906"/>
                  </a:cubicBezTo>
                  <a:lnTo>
                    <a:pt x="30552" y="1806"/>
                  </a:lnTo>
                  <a:cubicBezTo>
                    <a:pt x="30718" y="984"/>
                    <a:pt x="30195" y="198"/>
                    <a:pt x="29385" y="32"/>
                  </a:cubicBezTo>
                  <a:cubicBezTo>
                    <a:pt x="29282" y="11"/>
                    <a:pt x="29180" y="1"/>
                    <a:pt x="29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52"/>
          <p:cNvGrpSpPr/>
          <p:nvPr/>
        </p:nvGrpSpPr>
        <p:grpSpPr>
          <a:xfrm>
            <a:off x="603811" y="2297618"/>
            <a:ext cx="2693719" cy="3058897"/>
            <a:chOff x="884538" y="2072959"/>
            <a:chExt cx="2891808" cy="3283488"/>
          </a:xfrm>
        </p:grpSpPr>
        <p:sp>
          <p:nvSpPr>
            <p:cNvPr id="1301" name="Google Shape;1301;p52"/>
            <p:cNvSpPr/>
            <p:nvPr/>
          </p:nvSpPr>
          <p:spPr>
            <a:xfrm>
              <a:off x="922650" y="2546559"/>
              <a:ext cx="161184" cy="124224"/>
            </a:xfrm>
            <a:custGeom>
              <a:avLst/>
              <a:gdLst/>
              <a:ahLst/>
              <a:cxnLst/>
              <a:rect l="l" t="t" r="r" b="b"/>
              <a:pathLst>
                <a:path w="5037" h="3882" extrusionOk="0">
                  <a:moveTo>
                    <a:pt x="4751" y="0"/>
                  </a:moveTo>
                  <a:lnTo>
                    <a:pt x="560" y="1834"/>
                  </a:lnTo>
                  <a:lnTo>
                    <a:pt x="0" y="3882"/>
                  </a:lnTo>
                  <a:lnTo>
                    <a:pt x="0" y="3882"/>
                  </a:lnTo>
                  <a:lnTo>
                    <a:pt x="5036" y="3120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20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1040378" y="2376351"/>
              <a:ext cx="577600" cy="688288"/>
            </a:xfrm>
            <a:custGeom>
              <a:avLst/>
              <a:gdLst/>
              <a:ahLst/>
              <a:cxnLst/>
              <a:rect l="l" t="t" r="r" b="b"/>
              <a:pathLst>
                <a:path w="18050" h="21509" extrusionOk="0">
                  <a:moveTo>
                    <a:pt x="7806" y="1"/>
                  </a:moveTo>
                  <a:cubicBezTo>
                    <a:pt x="4462" y="1"/>
                    <a:pt x="1362" y="1393"/>
                    <a:pt x="405" y="4426"/>
                  </a:cubicBezTo>
                  <a:cubicBezTo>
                    <a:pt x="83" y="5450"/>
                    <a:pt x="0" y="6677"/>
                    <a:pt x="250" y="8093"/>
                  </a:cubicBezTo>
                  <a:cubicBezTo>
                    <a:pt x="393" y="8903"/>
                    <a:pt x="726" y="9653"/>
                    <a:pt x="1215" y="10308"/>
                  </a:cubicBezTo>
                  <a:cubicBezTo>
                    <a:pt x="1381" y="10534"/>
                    <a:pt x="1500" y="10784"/>
                    <a:pt x="1548" y="11058"/>
                  </a:cubicBezTo>
                  <a:cubicBezTo>
                    <a:pt x="1691" y="11927"/>
                    <a:pt x="429" y="15380"/>
                    <a:pt x="1024" y="15582"/>
                  </a:cubicBezTo>
                  <a:cubicBezTo>
                    <a:pt x="1222" y="15650"/>
                    <a:pt x="1487" y="15672"/>
                    <a:pt x="1752" y="15672"/>
                  </a:cubicBezTo>
                  <a:cubicBezTo>
                    <a:pt x="2281" y="15672"/>
                    <a:pt x="2810" y="15582"/>
                    <a:pt x="2810" y="15582"/>
                  </a:cubicBezTo>
                  <a:cubicBezTo>
                    <a:pt x="3048" y="16166"/>
                    <a:pt x="3298" y="16737"/>
                    <a:pt x="3536" y="17309"/>
                  </a:cubicBezTo>
                  <a:cubicBezTo>
                    <a:pt x="3381" y="17702"/>
                    <a:pt x="3429" y="18095"/>
                    <a:pt x="3655" y="18333"/>
                  </a:cubicBezTo>
                  <a:cubicBezTo>
                    <a:pt x="3751" y="18416"/>
                    <a:pt x="3870" y="18488"/>
                    <a:pt x="4001" y="18511"/>
                  </a:cubicBezTo>
                  <a:cubicBezTo>
                    <a:pt x="4060" y="18666"/>
                    <a:pt x="4441" y="19642"/>
                    <a:pt x="4977" y="20190"/>
                  </a:cubicBezTo>
                  <a:cubicBezTo>
                    <a:pt x="5167" y="20381"/>
                    <a:pt x="5406" y="20571"/>
                    <a:pt x="5406" y="20571"/>
                  </a:cubicBezTo>
                  <a:cubicBezTo>
                    <a:pt x="5584" y="20714"/>
                    <a:pt x="5787" y="20845"/>
                    <a:pt x="6001" y="20976"/>
                  </a:cubicBezTo>
                  <a:cubicBezTo>
                    <a:pt x="6429" y="21238"/>
                    <a:pt x="6906" y="21416"/>
                    <a:pt x="7406" y="21500"/>
                  </a:cubicBezTo>
                  <a:cubicBezTo>
                    <a:pt x="7453" y="21506"/>
                    <a:pt x="7501" y="21509"/>
                    <a:pt x="7549" y="21509"/>
                  </a:cubicBezTo>
                  <a:cubicBezTo>
                    <a:pt x="7596" y="21509"/>
                    <a:pt x="7644" y="21506"/>
                    <a:pt x="7692" y="21500"/>
                  </a:cubicBezTo>
                  <a:cubicBezTo>
                    <a:pt x="8477" y="21416"/>
                    <a:pt x="11061" y="20726"/>
                    <a:pt x="16740" y="15904"/>
                  </a:cubicBezTo>
                  <a:lnTo>
                    <a:pt x="15359" y="13237"/>
                  </a:lnTo>
                  <a:cubicBezTo>
                    <a:pt x="15359" y="13237"/>
                    <a:pt x="15454" y="12987"/>
                    <a:pt x="15597" y="12546"/>
                  </a:cubicBezTo>
                  <a:cubicBezTo>
                    <a:pt x="16300" y="10344"/>
                    <a:pt x="18050" y="3438"/>
                    <a:pt x="13049" y="1140"/>
                  </a:cubicBezTo>
                  <a:cubicBezTo>
                    <a:pt x="11423" y="393"/>
                    <a:pt x="9580" y="1"/>
                    <a:pt x="7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1040378" y="2517983"/>
              <a:ext cx="350912" cy="546752"/>
            </a:xfrm>
            <a:custGeom>
              <a:avLst/>
              <a:gdLst/>
              <a:ahLst/>
              <a:cxnLst/>
              <a:rect l="l" t="t" r="r" b="b"/>
              <a:pathLst>
                <a:path w="10966" h="17086" extrusionOk="0">
                  <a:moveTo>
                    <a:pt x="10347" y="13704"/>
                  </a:moveTo>
                  <a:cubicBezTo>
                    <a:pt x="9989" y="14621"/>
                    <a:pt x="8692" y="16050"/>
                    <a:pt x="7692" y="17086"/>
                  </a:cubicBezTo>
                  <a:cubicBezTo>
                    <a:pt x="7596" y="17086"/>
                    <a:pt x="7501" y="17086"/>
                    <a:pt x="7406" y="17086"/>
                  </a:cubicBezTo>
                  <a:cubicBezTo>
                    <a:pt x="6906" y="16990"/>
                    <a:pt x="6429" y="16812"/>
                    <a:pt x="6001" y="16550"/>
                  </a:cubicBezTo>
                  <a:cubicBezTo>
                    <a:pt x="5787" y="16431"/>
                    <a:pt x="5584" y="16288"/>
                    <a:pt x="5406" y="16145"/>
                  </a:cubicBezTo>
                  <a:cubicBezTo>
                    <a:pt x="5406" y="16145"/>
                    <a:pt x="5167" y="15955"/>
                    <a:pt x="4977" y="15764"/>
                  </a:cubicBezTo>
                  <a:cubicBezTo>
                    <a:pt x="4441" y="15216"/>
                    <a:pt x="4060" y="14240"/>
                    <a:pt x="4001" y="14085"/>
                  </a:cubicBezTo>
                  <a:cubicBezTo>
                    <a:pt x="3870" y="14062"/>
                    <a:pt x="3751" y="14002"/>
                    <a:pt x="3655" y="13907"/>
                  </a:cubicBezTo>
                  <a:cubicBezTo>
                    <a:pt x="3429" y="13681"/>
                    <a:pt x="3381" y="13276"/>
                    <a:pt x="3536" y="12883"/>
                  </a:cubicBezTo>
                  <a:cubicBezTo>
                    <a:pt x="3298" y="12311"/>
                    <a:pt x="3048" y="11740"/>
                    <a:pt x="2810" y="11156"/>
                  </a:cubicBezTo>
                  <a:cubicBezTo>
                    <a:pt x="2810" y="11156"/>
                    <a:pt x="1619" y="11359"/>
                    <a:pt x="1024" y="11156"/>
                  </a:cubicBezTo>
                  <a:cubicBezTo>
                    <a:pt x="429" y="10954"/>
                    <a:pt x="1691" y="7501"/>
                    <a:pt x="1548" y="6644"/>
                  </a:cubicBezTo>
                  <a:cubicBezTo>
                    <a:pt x="1500" y="6370"/>
                    <a:pt x="1381" y="6108"/>
                    <a:pt x="1215" y="5882"/>
                  </a:cubicBezTo>
                  <a:cubicBezTo>
                    <a:pt x="726" y="5227"/>
                    <a:pt x="393" y="4477"/>
                    <a:pt x="250" y="3667"/>
                  </a:cubicBezTo>
                  <a:cubicBezTo>
                    <a:pt x="0" y="2251"/>
                    <a:pt x="83" y="1024"/>
                    <a:pt x="405" y="0"/>
                  </a:cubicBezTo>
                  <a:lnTo>
                    <a:pt x="4012" y="893"/>
                  </a:lnTo>
                  <a:cubicBezTo>
                    <a:pt x="4012" y="893"/>
                    <a:pt x="7811" y="6620"/>
                    <a:pt x="6787" y="7061"/>
                  </a:cubicBezTo>
                  <a:cubicBezTo>
                    <a:pt x="5763" y="7489"/>
                    <a:pt x="5441" y="7394"/>
                    <a:pt x="5787" y="8549"/>
                  </a:cubicBezTo>
                  <a:cubicBezTo>
                    <a:pt x="6132" y="9716"/>
                    <a:pt x="10966" y="12121"/>
                    <a:pt x="10347" y="13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1216378" y="2513407"/>
              <a:ext cx="149376" cy="672480"/>
            </a:xfrm>
            <a:custGeom>
              <a:avLst/>
              <a:gdLst/>
              <a:ahLst/>
              <a:cxnLst/>
              <a:rect l="l" t="t" r="r" b="b"/>
              <a:pathLst>
                <a:path w="4668" h="21015" extrusionOk="0">
                  <a:moveTo>
                    <a:pt x="1822" y="0"/>
                  </a:moveTo>
                  <a:lnTo>
                    <a:pt x="1" y="643"/>
                  </a:lnTo>
                  <a:cubicBezTo>
                    <a:pt x="989" y="3465"/>
                    <a:pt x="1691" y="6370"/>
                    <a:pt x="2120" y="9335"/>
                  </a:cubicBezTo>
                  <a:cubicBezTo>
                    <a:pt x="2668" y="13145"/>
                    <a:pt x="2751" y="16991"/>
                    <a:pt x="2358" y="20813"/>
                  </a:cubicBezTo>
                  <a:lnTo>
                    <a:pt x="4263" y="21015"/>
                  </a:lnTo>
                  <a:cubicBezTo>
                    <a:pt x="4668" y="17038"/>
                    <a:pt x="4597" y="13014"/>
                    <a:pt x="4025" y="9061"/>
                  </a:cubicBezTo>
                  <a:cubicBezTo>
                    <a:pt x="3585" y="5977"/>
                    <a:pt x="2834" y="2941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389754" y="2536639"/>
              <a:ext cx="395104" cy="414656"/>
            </a:xfrm>
            <a:custGeom>
              <a:avLst/>
              <a:gdLst/>
              <a:ahLst/>
              <a:cxnLst/>
              <a:rect l="l" t="t" r="r" b="b"/>
              <a:pathLst>
                <a:path w="12347" h="12958" extrusionOk="0">
                  <a:moveTo>
                    <a:pt x="1560" y="1"/>
                  </a:moveTo>
                  <a:cubicBezTo>
                    <a:pt x="1036" y="1620"/>
                    <a:pt x="524" y="3251"/>
                    <a:pt x="0" y="4870"/>
                  </a:cubicBezTo>
                  <a:cubicBezTo>
                    <a:pt x="158" y="4989"/>
                    <a:pt x="348" y="5058"/>
                    <a:pt x="545" y="5058"/>
                  </a:cubicBezTo>
                  <a:cubicBezTo>
                    <a:pt x="585" y="5058"/>
                    <a:pt x="626" y="5055"/>
                    <a:pt x="667" y="5049"/>
                  </a:cubicBezTo>
                  <a:cubicBezTo>
                    <a:pt x="1465" y="4906"/>
                    <a:pt x="1381" y="3334"/>
                    <a:pt x="2250" y="2942"/>
                  </a:cubicBezTo>
                  <a:cubicBezTo>
                    <a:pt x="2388" y="2881"/>
                    <a:pt x="2541" y="2854"/>
                    <a:pt x="2702" y="2854"/>
                  </a:cubicBezTo>
                  <a:cubicBezTo>
                    <a:pt x="3335" y="2854"/>
                    <a:pt x="4078" y="3281"/>
                    <a:pt x="4382" y="3823"/>
                  </a:cubicBezTo>
                  <a:cubicBezTo>
                    <a:pt x="4929" y="4811"/>
                    <a:pt x="4251" y="6644"/>
                    <a:pt x="2310" y="7859"/>
                  </a:cubicBezTo>
                  <a:lnTo>
                    <a:pt x="1560" y="12931"/>
                  </a:lnTo>
                  <a:cubicBezTo>
                    <a:pt x="1560" y="12931"/>
                    <a:pt x="1720" y="12958"/>
                    <a:pt x="2072" y="12958"/>
                  </a:cubicBezTo>
                  <a:cubicBezTo>
                    <a:pt x="2872" y="12958"/>
                    <a:pt x="4661" y="12820"/>
                    <a:pt x="7811" y="11919"/>
                  </a:cubicBezTo>
                  <a:cubicBezTo>
                    <a:pt x="12347" y="10633"/>
                    <a:pt x="11573" y="2572"/>
                    <a:pt x="11573" y="2572"/>
                  </a:cubicBez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884538" y="2072959"/>
              <a:ext cx="928512" cy="621056"/>
            </a:xfrm>
            <a:custGeom>
              <a:avLst/>
              <a:gdLst/>
              <a:ahLst/>
              <a:cxnLst/>
              <a:rect l="l" t="t" r="r" b="b"/>
              <a:pathLst>
                <a:path w="29016" h="19408" extrusionOk="0">
                  <a:moveTo>
                    <a:pt x="29016" y="16717"/>
                  </a:moveTo>
                  <a:cubicBezTo>
                    <a:pt x="26408" y="17003"/>
                    <a:pt x="23789" y="17146"/>
                    <a:pt x="21158" y="17146"/>
                  </a:cubicBezTo>
                  <a:cubicBezTo>
                    <a:pt x="17741" y="17110"/>
                    <a:pt x="15657" y="16693"/>
                    <a:pt x="14300" y="16312"/>
                  </a:cubicBezTo>
                  <a:cubicBezTo>
                    <a:pt x="12240" y="15717"/>
                    <a:pt x="10418" y="15348"/>
                    <a:pt x="8466" y="15574"/>
                  </a:cubicBezTo>
                  <a:cubicBezTo>
                    <a:pt x="7918" y="15634"/>
                    <a:pt x="7108" y="15669"/>
                    <a:pt x="6239" y="16110"/>
                  </a:cubicBezTo>
                  <a:cubicBezTo>
                    <a:pt x="5287" y="16574"/>
                    <a:pt x="5263" y="16979"/>
                    <a:pt x="4299" y="17693"/>
                  </a:cubicBezTo>
                  <a:cubicBezTo>
                    <a:pt x="2751" y="18825"/>
                    <a:pt x="608" y="19408"/>
                    <a:pt x="108" y="18801"/>
                  </a:cubicBezTo>
                  <a:cubicBezTo>
                    <a:pt x="36" y="18717"/>
                    <a:pt x="0" y="18598"/>
                    <a:pt x="0" y="18491"/>
                  </a:cubicBezTo>
                  <a:cubicBezTo>
                    <a:pt x="548" y="17789"/>
                    <a:pt x="989" y="17003"/>
                    <a:pt x="1310" y="16169"/>
                  </a:cubicBezTo>
                  <a:cubicBezTo>
                    <a:pt x="1203" y="14896"/>
                    <a:pt x="1251" y="13622"/>
                    <a:pt x="1429" y="12359"/>
                  </a:cubicBezTo>
                  <a:cubicBezTo>
                    <a:pt x="1643" y="10835"/>
                    <a:pt x="2072" y="9359"/>
                    <a:pt x="2727" y="7978"/>
                  </a:cubicBezTo>
                  <a:cubicBezTo>
                    <a:pt x="4049" y="5132"/>
                    <a:pt x="6477" y="2954"/>
                    <a:pt x="9454" y="1942"/>
                  </a:cubicBezTo>
                  <a:lnTo>
                    <a:pt x="9454" y="1942"/>
                  </a:lnTo>
                  <a:cubicBezTo>
                    <a:pt x="10323" y="1644"/>
                    <a:pt x="11228" y="1418"/>
                    <a:pt x="12145" y="1275"/>
                  </a:cubicBezTo>
                  <a:cubicBezTo>
                    <a:pt x="13085" y="1108"/>
                    <a:pt x="19396" y="1"/>
                    <a:pt x="23468" y="3930"/>
                  </a:cubicBezTo>
                  <a:cubicBezTo>
                    <a:pt x="24944" y="5359"/>
                    <a:pt x="25646" y="6978"/>
                    <a:pt x="26182" y="8228"/>
                  </a:cubicBezTo>
                  <a:cubicBezTo>
                    <a:pt x="27063" y="10300"/>
                    <a:pt x="27528" y="12526"/>
                    <a:pt x="27551" y="14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884538" y="2135071"/>
              <a:ext cx="683168" cy="547328"/>
            </a:xfrm>
            <a:custGeom>
              <a:avLst/>
              <a:gdLst/>
              <a:ahLst/>
              <a:cxnLst/>
              <a:rect l="l" t="t" r="r" b="b"/>
              <a:pathLst>
                <a:path w="21349" h="17104" extrusionOk="0">
                  <a:moveTo>
                    <a:pt x="9442" y="1"/>
                  </a:moveTo>
                  <a:lnTo>
                    <a:pt x="9442" y="1"/>
                  </a:lnTo>
                  <a:cubicBezTo>
                    <a:pt x="6477" y="1013"/>
                    <a:pt x="4049" y="3191"/>
                    <a:pt x="2727" y="6037"/>
                  </a:cubicBezTo>
                  <a:cubicBezTo>
                    <a:pt x="2072" y="7418"/>
                    <a:pt x="1643" y="8894"/>
                    <a:pt x="1429" y="10418"/>
                  </a:cubicBezTo>
                  <a:cubicBezTo>
                    <a:pt x="1251" y="11681"/>
                    <a:pt x="1203" y="12955"/>
                    <a:pt x="1310" y="14228"/>
                  </a:cubicBezTo>
                  <a:cubicBezTo>
                    <a:pt x="989" y="15062"/>
                    <a:pt x="548" y="15848"/>
                    <a:pt x="0" y="16550"/>
                  </a:cubicBezTo>
                  <a:cubicBezTo>
                    <a:pt x="0" y="16657"/>
                    <a:pt x="36" y="16776"/>
                    <a:pt x="108" y="16860"/>
                  </a:cubicBezTo>
                  <a:cubicBezTo>
                    <a:pt x="242" y="17027"/>
                    <a:pt x="503" y="17104"/>
                    <a:pt x="843" y="17104"/>
                  </a:cubicBezTo>
                  <a:cubicBezTo>
                    <a:pt x="1737" y="17104"/>
                    <a:pt x="3177" y="16572"/>
                    <a:pt x="4299" y="15752"/>
                  </a:cubicBezTo>
                  <a:cubicBezTo>
                    <a:pt x="5263" y="15038"/>
                    <a:pt x="5287" y="14633"/>
                    <a:pt x="6239" y="14169"/>
                  </a:cubicBezTo>
                  <a:cubicBezTo>
                    <a:pt x="7108" y="13728"/>
                    <a:pt x="7918" y="13693"/>
                    <a:pt x="8466" y="13633"/>
                  </a:cubicBezTo>
                  <a:cubicBezTo>
                    <a:pt x="8862" y="13587"/>
                    <a:pt x="9252" y="13566"/>
                    <a:pt x="9640" y="13566"/>
                  </a:cubicBezTo>
                  <a:cubicBezTo>
                    <a:pt x="11167" y="13566"/>
                    <a:pt x="12658" y="13897"/>
                    <a:pt x="14300" y="14371"/>
                  </a:cubicBezTo>
                  <a:cubicBezTo>
                    <a:pt x="15657" y="14752"/>
                    <a:pt x="17741" y="15169"/>
                    <a:pt x="21158" y="15205"/>
                  </a:cubicBezTo>
                  <a:lnTo>
                    <a:pt x="21348" y="15002"/>
                  </a:lnTo>
                  <a:cubicBezTo>
                    <a:pt x="20813" y="11776"/>
                    <a:pt x="16622" y="12026"/>
                    <a:pt x="11288" y="10180"/>
                  </a:cubicBezTo>
                  <a:cubicBezTo>
                    <a:pt x="6001" y="8347"/>
                    <a:pt x="9383" y="143"/>
                    <a:pt x="9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1012922" y="2615135"/>
              <a:ext cx="2763424" cy="2532544"/>
            </a:xfrm>
            <a:custGeom>
              <a:avLst/>
              <a:gdLst/>
              <a:ahLst/>
              <a:cxnLst/>
              <a:rect l="l" t="t" r="r" b="b"/>
              <a:pathLst>
                <a:path w="86357" h="79142" extrusionOk="0">
                  <a:moveTo>
                    <a:pt x="86357" y="79141"/>
                  </a:moveTo>
                  <a:lnTo>
                    <a:pt x="8097" y="79141"/>
                  </a:lnTo>
                  <a:cubicBezTo>
                    <a:pt x="7883" y="76629"/>
                    <a:pt x="8157" y="74093"/>
                    <a:pt x="8895" y="71676"/>
                  </a:cubicBezTo>
                  <a:cubicBezTo>
                    <a:pt x="10312" y="67140"/>
                    <a:pt x="12979" y="64735"/>
                    <a:pt x="18908" y="58555"/>
                  </a:cubicBezTo>
                  <a:cubicBezTo>
                    <a:pt x="20992" y="56376"/>
                    <a:pt x="24218" y="52959"/>
                    <a:pt x="28171" y="48566"/>
                  </a:cubicBezTo>
                  <a:cubicBezTo>
                    <a:pt x="28076" y="47947"/>
                    <a:pt x="27981" y="47328"/>
                    <a:pt x="27885" y="46697"/>
                  </a:cubicBezTo>
                  <a:cubicBezTo>
                    <a:pt x="27766" y="45923"/>
                    <a:pt x="27647" y="45149"/>
                    <a:pt x="27540" y="44363"/>
                  </a:cubicBezTo>
                  <a:cubicBezTo>
                    <a:pt x="27326" y="43006"/>
                    <a:pt x="27123" y="41636"/>
                    <a:pt x="26921" y="40279"/>
                  </a:cubicBezTo>
                  <a:lnTo>
                    <a:pt x="21563" y="35981"/>
                  </a:lnTo>
                  <a:cubicBezTo>
                    <a:pt x="21337" y="37362"/>
                    <a:pt x="16479" y="46911"/>
                    <a:pt x="15800" y="47256"/>
                  </a:cubicBezTo>
                  <a:cubicBezTo>
                    <a:pt x="15110" y="47601"/>
                    <a:pt x="9300" y="48852"/>
                    <a:pt x="7645" y="48518"/>
                  </a:cubicBezTo>
                  <a:cubicBezTo>
                    <a:pt x="5990" y="48173"/>
                    <a:pt x="3644" y="45827"/>
                    <a:pt x="1822" y="42732"/>
                  </a:cubicBezTo>
                  <a:cubicBezTo>
                    <a:pt x="1" y="39648"/>
                    <a:pt x="3513" y="34207"/>
                    <a:pt x="3513" y="34207"/>
                  </a:cubicBezTo>
                  <a:cubicBezTo>
                    <a:pt x="2989" y="31814"/>
                    <a:pt x="6216" y="30147"/>
                    <a:pt x="6216" y="30147"/>
                  </a:cubicBezTo>
                  <a:cubicBezTo>
                    <a:pt x="6216" y="30147"/>
                    <a:pt x="6097" y="21741"/>
                    <a:pt x="6216" y="18538"/>
                  </a:cubicBezTo>
                  <a:cubicBezTo>
                    <a:pt x="6252" y="18038"/>
                    <a:pt x="6406" y="17550"/>
                    <a:pt x="6656" y="17122"/>
                  </a:cubicBezTo>
                  <a:lnTo>
                    <a:pt x="6656" y="17122"/>
                  </a:lnTo>
                  <a:cubicBezTo>
                    <a:pt x="8204" y="14335"/>
                    <a:pt x="13264" y="11645"/>
                    <a:pt x="13264" y="11645"/>
                  </a:cubicBezTo>
                  <a:cubicBezTo>
                    <a:pt x="13276" y="9275"/>
                    <a:pt x="14145" y="7001"/>
                    <a:pt x="15693" y="5215"/>
                  </a:cubicBezTo>
                  <a:lnTo>
                    <a:pt x="15693" y="5215"/>
                  </a:lnTo>
                  <a:cubicBezTo>
                    <a:pt x="16753" y="4025"/>
                    <a:pt x="18003" y="3025"/>
                    <a:pt x="19408" y="2263"/>
                  </a:cubicBezTo>
                  <a:cubicBezTo>
                    <a:pt x="21325" y="1191"/>
                    <a:pt x="23397" y="429"/>
                    <a:pt x="25552" y="0"/>
                  </a:cubicBezTo>
                  <a:lnTo>
                    <a:pt x="28183" y="2822"/>
                  </a:lnTo>
                  <a:cubicBezTo>
                    <a:pt x="28183" y="2822"/>
                    <a:pt x="37029" y="1572"/>
                    <a:pt x="39934" y="1239"/>
                  </a:cubicBezTo>
                  <a:cubicBezTo>
                    <a:pt x="42851" y="893"/>
                    <a:pt x="47126" y="4668"/>
                    <a:pt x="50888" y="6549"/>
                  </a:cubicBezTo>
                  <a:cubicBezTo>
                    <a:pt x="54662" y="8442"/>
                    <a:pt x="54567" y="5870"/>
                    <a:pt x="61330" y="10930"/>
                  </a:cubicBezTo>
                  <a:cubicBezTo>
                    <a:pt x="68093" y="15990"/>
                    <a:pt x="86357" y="79141"/>
                    <a:pt x="86357" y="791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1468986" y="3791103"/>
              <a:ext cx="381408" cy="841824"/>
            </a:xfrm>
            <a:custGeom>
              <a:avLst/>
              <a:gdLst/>
              <a:ahLst/>
              <a:cxnLst/>
              <a:rect l="l" t="t" r="r" b="b"/>
              <a:pathLst>
                <a:path w="11919" h="26307" extrusionOk="0">
                  <a:moveTo>
                    <a:pt x="10219" y="1"/>
                  </a:moveTo>
                  <a:cubicBezTo>
                    <a:pt x="9587" y="1"/>
                    <a:pt x="8994" y="400"/>
                    <a:pt x="8787" y="1030"/>
                  </a:cubicBezTo>
                  <a:lnTo>
                    <a:pt x="358" y="24283"/>
                  </a:lnTo>
                  <a:cubicBezTo>
                    <a:pt x="1" y="25259"/>
                    <a:pt x="727" y="26295"/>
                    <a:pt x="1763" y="26307"/>
                  </a:cubicBezTo>
                  <a:cubicBezTo>
                    <a:pt x="2394" y="26295"/>
                    <a:pt x="2965" y="25902"/>
                    <a:pt x="3180" y="25307"/>
                  </a:cubicBezTo>
                  <a:lnTo>
                    <a:pt x="11609" y="2066"/>
                  </a:lnTo>
                  <a:cubicBezTo>
                    <a:pt x="11919" y="1280"/>
                    <a:pt x="11526" y="387"/>
                    <a:pt x="10728" y="89"/>
                  </a:cubicBezTo>
                  <a:cubicBezTo>
                    <a:pt x="10560" y="29"/>
                    <a:pt x="10388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1009498" y="3073471"/>
              <a:ext cx="1179232" cy="1107584"/>
            </a:xfrm>
            <a:custGeom>
              <a:avLst/>
              <a:gdLst/>
              <a:ahLst/>
              <a:cxnLst/>
              <a:rect l="l" t="t" r="r" b="b"/>
              <a:pathLst>
                <a:path w="36851" h="34612" extrusionOk="0">
                  <a:moveTo>
                    <a:pt x="36851" y="34612"/>
                  </a:moveTo>
                  <a:lnTo>
                    <a:pt x="27897" y="32386"/>
                  </a:lnTo>
                  <a:cubicBezTo>
                    <a:pt x="27576" y="30242"/>
                    <a:pt x="27254" y="28099"/>
                    <a:pt x="26921" y="25956"/>
                  </a:cubicBezTo>
                  <a:lnTo>
                    <a:pt x="21563" y="21670"/>
                  </a:lnTo>
                  <a:cubicBezTo>
                    <a:pt x="21337" y="23039"/>
                    <a:pt x="16491" y="32588"/>
                    <a:pt x="15800" y="32933"/>
                  </a:cubicBezTo>
                  <a:cubicBezTo>
                    <a:pt x="15122" y="33278"/>
                    <a:pt x="9299" y="34541"/>
                    <a:pt x="7644" y="34195"/>
                  </a:cubicBezTo>
                  <a:cubicBezTo>
                    <a:pt x="5990" y="33850"/>
                    <a:pt x="3656" y="31504"/>
                    <a:pt x="1834" y="28421"/>
                  </a:cubicBezTo>
                  <a:cubicBezTo>
                    <a:pt x="1" y="25325"/>
                    <a:pt x="3525" y="19896"/>
                    <a:pt x="3525" y="19896"/>
                  </a:cubicBezTo>
                  <a:cubicBezTo>
                    <a:pt x="3001" y="17491"/>
                    <a:pt x="6228" y="15836"/>
                    <a:pt x="6228" y="15836"/>
                  </a:cubicBezTo>
                  <a:cubicBezTo>
                    <a:pt x="6228" y="15836"/>
                    <a:pt x="6109" y="7418"/>
                    <a:pt x="6228" y="4227"/>
                  </a:cubicBezTo>
                  <a:cubicBezTo>
                    <a:pt x="6251" y="3715"/>
                    <a:pt x="6406" y="3239"/>
                    <a:pt x="6668" y="2799"/>
                  </a:cubicBezTo>
                  <a:lnTo>
                    <a:pt x="6668" y="2799"/>
                  </a:lnTo>
                  <a:cubicBezTo>
                    <a:pt x="6763" y="2751"/>
                    <a:pt x="11431" y="1"/>
                    <a:pt x="15586" y="2799"/>
                  </a:cubicBezTo>
                  <a:cubicBezTo>
                    <a:pt x="19789" y="5632"/>
                    <a:pt x="20003" y="10776"/>
                    <a:pt x="26254" y="13550"/>
                  </a:cubicBezTo>
                  <a:cubicBezTo>
                    <a:pt x="32505" y="16324"/>
                    <a:pt x="36851" y="34612"/>
                    <a:pt x="36851" y="34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1265146" y="3962719"/>
              <a:ext cx="850816" cy="1184960"/>
            </a:xfrm>
            <a:custGeom>
              <a:avLst/>
              <a:gdLst/>
              <a:ahLst/>
              <a:cxnLst/>
              <a:rect l="l" t="t" r="r" b="b"/>
              <a:pathLst>
                <a:path w="26588" h="37030" extrusionOk="0">
                  <a:moveTo>
                    <a:pt x="26587" y="4585"/>
                  </a:moveTo>
                  <a:cubicBezTo>
                    <a:pt x="21563" y="8966"/>
                    <a:pt x="16836" y="13693"/>
                    <a:pt x="12455" y="18705"/>
                  </a:cubicBezTo>
                  <a:cubicBezTo>
                    <a:pt x="6704" y="25290"/>
                    <a:pt x="3942" y="29671"/>
                    <a:pt x="2299" y="35053"/>
                  </a:cubicBezTo>
                  <a:cubicBezTo>
                    <a:pt x="2061" y="35827"/>
                    <a:pt x="1894" y="36469"/>
                    <a:pt x="1787" y="36898"/>
                  </a:cubicBezTo>
                  <a:cubicBezTo>
                    <a:pt x="1787" y="36898"/>
                    <a:pt x="1811" y="36946"/>
                    <a:pt x="1858" y="37029"/>
                  </a:cubicBezTo>
                  <a:lnTo>
                    <a:pt x="215" y="37029"/>
                  </a:lnTo>
                  <a:cubicBezTo>
                    <a:pt x="1" y="34517"/>
                    <a:pt x="275" y="31981"/>
                    <a:pt x="1013" y="29564"/>
                  </a:cubicBezTo>
                  <a:cubicBezTo>
                    <a:pt x="2430" y="25028"/>
                    <a:pt x="5097" y="22623"/>
                    <a:pt x="11026" y="16443"/>
                  </a:cubicBezTo>
                  <a:cubicBezTo>
                    <a:pt x="13110" y="14264"/>
                    <a:pt x="16336" y="10847"/>
                    <a:pt x="20289" y="6454"/>
                  </a:cubicBezTo>
                  <a:cubicBezTo>
                    <a:pt x="20194" y="5835"/>
                    <a:pt x="20099" y="5216"/>
                    <a:pt x="20003" y="4585"/>
                  </a:cubicBezTo>
                  <a:cubicBezTo>
                    <a:pt x="19884" y="3811"/>
                    <a:pt x="19765" y="3037"/>
                    <a:pt x="19658" y="2251"/>
                  </a:cubicBezTo>
                  <a:cubicBezTo>
                    <a:pt x="22611" y="977"/>
                    <a:pt x="24885" y="1"/>
                    <a:pt x="24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1960090" y="4251903"/>
              <a:ext cx="1617760" cy="736128"/>
            </a:xfrm>
            <a:custGeom>
              <a:avLst/>
              <a:gdLst/>
              <a:ahLst/>
              <a:cxnLst/>
              <a:rect l="l" t="t" r="r" b="b"/>
              <a:pathLst>
                <a:path w="50555" h="23004" extrusionOk="0">
                  <a:moveTo>
                    <a:pt x="1" y="1"/>
                  </a:moveTo>
                  <a:cubicBezTo>
                    <a:pt x="1953" y="3644"/>
                    <a:pt x="5132" y="8132"/>
                    <a:pt x="10276" y="11561"/>
                  </a:cubicBezTo>
                  <a:cubicBezTo>
                    <a:pt x="27457" y="23003"/>
                    <a:pt x="49566" y="11276"/>
                    <a:pt x="50555" y="10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1905626" y="4110175"/>
              <a:ext cx="424064" cy="913280"/>
            </a:xfrm>
            <a:custGeom>
              <a:avLst/>
              <a:gdLst/>
              <a:ahLst/>
              <a:cxnLst/>
              <a:rect l="l" t="t" r="r" b="b"/>
              <a:pathLst>
                <a:path w="13252" h="28540" extrusionOk="0">
                  <a:moveTo>
                    <a:pt x="8323" y="4382"/>
                  </a:moveTo>
                  <a:cubicBezTo>
                    <a:pt x="12526" y="11740"/>
                    <a:pt x="13252" y="20574"/>
                    <a:pt x="10335" y="28540"/>
                  </a:cubicBezTo>
                  <a:lnTo>
                    <a:pt x="7739" y="7406"/>
                  </a:lnTo>
                  <a:lnTo>
                    <a:pt x="0" y="0"/>
                  </a:lnTo>
                  <a:lnTo>
                    <a:pt x="8954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2671418" y="4853887"/>
              <a:ext cx="148256" cy="284256"/>
            </a:xfrm>
            <a:custGeom>
              <a:avLst/>
              <a:gdLst/>
              <a:ahLst/>
              <a:cxnLst/>
              <a:rect l="l" t="t" r="r" b="b"/>
              <a:pathLst>
                <a:path w="4633" h="8883" extrusionOk="0">
                  <a:moveTo>
                    <a:pt x="4632" y="8882"/>
                  </a:moveTo>
                  <a:cubicBezTo>
                    <a:pt x="3692" y="5918"/>
                    <a:pt x="2739" y="2965"/>
                    <a:pt x="1799" y="0"/>
                  </a:cubicBezTo>
                  <a:cubicBezTo>
                    <a:pt x="1394" y="1905"/>
                    <a:pt x="1001" y="3822"/>
                    <a:pt x="620" y="5763"/>
                  </a:cubicBezTo>
                  <a:cubicBezTo>
                    <a:pt x="406" y="6799"/>
                    <a:pt x="203" y="7847"/>
                    <a:pt x="1" y="8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1815706" y="4058943"/>
              <a:ext cx="1881024" cy="627936"/>
            </a:xfrm>
            <a:custGeom>
              <a:avLst/>
              <a:gdLst/>
              <a:ahLst/>
              <a:cxnLst/>
              <a:rect l="l" t="t" r="r" b="b"/>
              <a:pathLst>
                <a:path w="58782" h="19623" extrusionOk="0">
                  <a:moveTo>
                    <a:pt x="3273" y="1"/>
                  </a:moveTo>
                  <a:cubicBezTo>
                    <a:pt x="2161" y="1"/>
                    <a:pt x="1098" y="631"/>
                    <a:pt x="631" y="1709"/>
                  </a:cubicBezTo>
                  <a:cubicBezTo>
                    <a:pt x="0" y="3197"/>
                    <a:pt x="715" y="4899"/>
                    <a:pt x="2215" y="5495"/>
                  </a:cubicBezTo>
                  <a:cubicBezTo>
                    <a:pt x="12252" y="9424"/>
                    <a:pt x="20967" y="12543"/>
                    <a:pt x="28278" y="14841"/>
                  </a:cubicBezTo>
                  <a:cubicBezTo>
                    <a:pt x="30456" y="15520"/>
                    <a:pt x="32492" y="16127"/>
                    <a:pt x="34409" y="16663"/>
                  </a:cubicBezTo>
                  <a:cubicBezTo>
                    <a:pt x="36576" y="17258"/>
                    <a:pt x="38565" y="17758"/>
                    <a:pt x="40398" y="18175"/>
                  </a:cubicBezTo>
                  <a:cubicBezTo>
                    <a:pt x="40398" y="18175"/>
                    <a:pt x="44280" y="19425"/>
                    <a:pt x="50900" y="19604"/>
                  </a:cubicBezTo>
                  <a:cubicBezTo>
                    <a:pt x="51322" y="19617"/>
                    <a:pt x="51711" y="19623"/>
                    <a:pt x="52070" y="19623"/>
                  </a:cubicBezTo>
                  <a:cubicBezTo>
                    <a:pt x="54995" y="19623"/>
                    <a:pt x="55948" y="19204"/>
                    <a:pt x="56626" y="18568"/>
                  </a:cubicBezTo>
                  <a:cubicBezTo>
                    <a:pt x="58781" y="16532"/>
                    <a:pt x="58520" y="11936"/>
                    <a:pt x="56353" y="9090"/>
                  </a:cubicBezTo>
                  <a:cubicBezTo>
                    <a:pt x="55436" y="7912"/>
                    <a:pt x="54209" y="7007"/>
                    <a:pt x="52805" y="6471"/>
                  </a:cubicBezTo>
                  <a:lnTo>
                    <a:pt x="52805" y="6471"/>
                  </a:lnTo>
                  <a:cubicBezTo>
                    <a:pt x="53126" y="7459"/>
                    <a:pt x="53447" y="8483"/>
                    <a:pt x="53745" y="9543"/>
                  </a:cubicBezTo>
                  <a:cubicBezTo>
                    <a:pt x="53924" y="10114"/>
                    <a:pt x="54090" y="10698"/>
                    <a:pt x="54245" y="11257"/>
                  </a:cubicBezTo>
                  <a:cubicBezTo>
                    <a:pt x="54567" y="12388"/>
                    <a:pt x="53733" y="13520"/>
                    <a:pt x="52554" y="13543"/>
                  </a:cubicBezTo>
                  <a:cubicBezTo>
                    <a:pt x="52112" y="13556"/>
                    <a:pt x="51670" y="13562"/>
                    <a:pt x="51228" y="13562"/>
                  </a:cubicBezTo>
                  <a:cubicBezTo>
                    <a:pt x="47849" y="13562"/>
                    <a:pt x="44478" y="13201"/>
                    <a:pt x="41172" y="12496"/>
                  </a:cubicBezTo>
                  <a:cubicBezTo>
                    <a:pt x="39053" y="12043"/>
                    <a:pt x="36922" y="11507"/>
                    <a:pt x="34802" y="10936"/>
                  </a:cubicBezTo>
                  <a:cubicBezTo>
                    <a:pt x="33362" y="10543"/>
                    <a:pt x="31933" y="10126"/>
                    <a:pt x="30504" y="9710"/>
                  </a:cubicBezTo>
                  <a:cubicBezTo>
                    <a:pt x="19967" y="6531"/>
                    <a:pt x="10204" y="2494"/>
                    <a:pt x="4358" y="208"/>
                  </a:cubicBezTo>
                  <a:cubicBezTo>
                    <a:pt x="4004" y="68"/>
                    <a:pt x="3636" y="1"/>
                    <a:pt x="3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2049242" y="4096831"/>
              <a:ext cx="796320" cy="776128"/>
            </a:xfrm>
            <a:custGeom>
              <a:avLst/>
              <a:gdLst/>
              <a:ahLst/>
              <a:cxnLst/>
              <a:rect l="l" t="t" r="r" b="b"/>
              <a:pathLst>
                <a:path w="24885" h="24254" extrusionOk="0">
                  <a:moveTo>
                    <a:pt x="16908" y="23813"/>
                  </a:moveTo>
                  <a:lnTo>
                    <a:pt x="2406" y="19575"/>
                  </a:lnTo>
                  <a:cubicBezTo>
                    <a:pt x="882" y="19122"/>
                    <a:pt x="1" y="17515"/>
                    <a:pt x="453" y="15991"/>
                  </a:cubicBezTo>
                  <a:lnTo>
                    <a:pt x="4406" y="2406"/>
                  </a:lnTo>
                  <a:cubicBezTo>
                    <a:pt x="4847" y="882"/>
                    <a:pt x="6442" y="1"/>
                    <a:pt x="7978" y="441"/>
                  </a:cubicBezTo>
                  <a:lnTo>
                    <a:pt x="22468" y="4680"/>
                  </a:lnTo>
                  <a:cubicBezTo>
                    <a:pt x="24004" y="5132"/>
                    <a:pt x="24885" y="6728"/>
                    <a:pt x="24432" y="8264"/>
                  </a:cubicBezTo>
                  <a:lnTo>
                    <a:pt x="20480" y="21849"/>
                  </a:lnTo>
                  <a:cubicBezTo>
                    <a:pt x="20039" y="23373"/>
                    <a:pt x="18432" y="24254"/>
                    <a:pt x="16908" y="23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2840218" y="4276671"/>
              <a:ext cx="619136" cy="676672"/>
            </a:xfrm>
            <a:custGeom>
              <a:avLst/>
              <a:gdLst/>
              <a:ahLst/>
              <a:cxnLst/>
              <a:rect l="l" t="t" r="r" b="b"/>
              <a:pathLst>
                <a:path w="19348" h="21146" extrusionOk="0">
                  <a:moveTo>
                    <a:pt x="2882" y="60"/>
                  </a:moveTo>
                  <a:lnTo>
                    <a:pt x="17979" y="1215"/>
                  </a:lnTo>
                  <a:cubicBezTo>
                    <a:pt x="18764" y="1274"/>
                    <a:pt x="19348" y="1953"/>
                    <a:pt x="19288" y="2727"/>
                  </a:cubicBezTo>
                  <a:lnTo>
                    <a:pt x="17979" y="19789"/>
                  </a:lnTo>
                  <a:cubicBezTo>
                    <a:pt x="17919" y="20574"/>
                    <a:pt x="17240" y="21146"/>
                    <a:pt x="16467" y="21086"/>
                  </a:cubicBezTo>
                  <a:lnTo>
                    <a:pt x="1358" y="19931"/>
                  </a:lnTo>
                  <a:cubicBezTo>
                    <a:pt x="572" y="19872"/>
                    <a:pt x="0" y="19193"/>
                    <a:pt x="60" y="18419"/>
                  </a:cubicBezTo>
                  <a:lnTo>
                    <a:pt x="1369" y="1358"/>
                  </a:lnTo>
                  <a:cubicBezTo>
                    <a:pt x="1429" y="584"/>
                    <a:pt x="2096" y="0"/>
                    <a:pt x="288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414874" y="4500319"/>
              <a:ext cx="545248" cy="643168"/>
            </a:xfrm>
            <a:custGeom>
              <a:avLst/>
              <a:gdLst/>
              <a:ahLst/>
              <a:cxnLst/>
              <a:rect l="l" t="t" r="r" b="b"/>
              <a:pathLst>
                <a:path w="17039" h="20099" extrusionOk="0">
                  <a:moveTo>
                    <a:pt x="1" y="20098"/>
                  </a:moveTo>
                  <a:lnTo>
                    <a:pt x="17039" y="0"/>
                  </a:lnTo>
                  <a:cubicBezTo>
                    <a:pt x="14824" y="3679"/>
                    <a:pt x="12586" y="7763"/>
                    <a:pt x="10443" y="12252"/>
                  </a:cubicBezTo>
                  <a:cubicBezTo>
                    <a:pt x="9157" y="14955"/>
                    <a:pt x="8014" y="17562"/>
                    <a:pt x="6990" y="200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37370" y="2687519"/>
              <a:ext cx="196608" cy="299872"/>
            </a:xfrm>
            <a:custGeom>
              <a:avLst/>
              <a:gdLst/>
              <a:ahLst/>
              <a:cxnLst/>
              <a:rect l="l" t="t" r="r" b="b"/>
              <a:pathLst>
                <a:path w="6144" h="9371" extrusionOk="0">
                  <a:moveTo>
                    <a:pt x="4072" y="7513"/>
                  </a:moveTo>
                  <a:lnTo>
                    <a:pt x="0" y="9371"/>
                  </a:lnTo>
                  <a:cubicBezTo>
                    <a:pt x="12" y="7001"/>
                    <a:pt x="870" y="4727"/>
                    <a:pt x="2429" y="2953"/>
                  </a:cubicBezTo>
                  <a:lnTo>
                    <a:pt x="2429" y="2953"/>
                  </a:lnTo>
                  <a:cubicBezTo>
                    <a:pt x="3489" y="1763"/>
                    <a:pt x="4739" y="763"/>
                    <a:pt x="6144" y="1"/>
                  </a:cubicBezTo>
                  <a:cubicBezTo>
                    <a:pt x="3834" y="3049"/>
                    <a:pt x="3477" y="4668"/>
                    <a:pt x="3668" y="5608"/>
                  </a:cubicBezTo>
                  <a:cubicBezTo>
                    <a:pt x="3703" y="5799"/>
                    <a:pt x="4072" y="7513"/>
                    <a:pt x="4072" y="75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2662650" y="2930591"/>
              <a:ext cx="563168" cy="829088"/>
            </a:xfrm>
            <a:custGeom>
              <a:avLst/>
              <a:gdLst/>
              <a:ahLst/>
              <a:cxnLst/>
              <a:rect l="l" t="t" r="r" b="b"/>
              <a:pathLst>
                <a:path w="17599" h="25909" extrusionOk="0">
                  <a:moveTo>
                    <a:pt x="4418" y="5359"/>
                  </a:moveTo>
                  <a:cubicBezTo>
                    <a:pt x="13253" y="15705"/>
                    <a:pt x="16682" y="25909"/>
                    <a:pt x="17182" y="25682"/>
                  </a:cubicBezTo>
                  <a:cubicBezTo>
                    <a:pt x="17598" y="25480"/>
                    <a:pt x="14527" y="18241"/>
                    <a:pt x="13491" y="16015"/>
                  </a:cubicBezTo>
                  <a:cubicBezTo>
                    <a:pt x="11205" y="11157"/>
                    <a:pt x="11062" y="12324"/>
                    <a:pt x="9931" y="9371"/>
                  </a:cubicBezTo>
                  <a:cubicBezTo>
                    <a:pt x="9443" y="8073"/>
                    <a:pt x="8871" y="6263"/>
                    <a:pt x="7133" y="4989"/>
                  </a:cubicBezTo>
                  <a:cubicBezTo>
                    <a:pt x="6585" y="4573"/>
                    <a:pt x="6371" y="4537"/>
                    <a:pt x="5466" y="4073"/>
                  </a:cubicBezTo>
                  <a:cubicBezTo>
                    <a:pt x="2096" y="2322"/>
                    <a:pt x="287" y="1"/>
                    <a:pt x="156" y="120"/>
                  </a:cubicBezTo>
                  <a:cubicBezTo>
                    <a:pt x="1" y="275"/>
                    <a:pt x="3370" y="4144"/>
                    <a:pt x="4418" y="5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3121402" y="4834847"/>
              <a:ext cx="28576" cy="464064"/>
            </a:xfrm>
            <a:custGeom>
              <a:avLst/>
              <a:gdLst/>
              <a:ahLst/>
              <a:cxnLst/>
              <a:rect l="l" t="t" r="r" b="b"/>
              <a:pathLst>
                <a:path w="893" h="14502" extrusionOk="0">
                  <a:moveTo>
                    <a:pt x="893" y="0"/>
                  </a:moveTo>
                  <a:lnTo>
                    <a:pt x="0" y="14502"/>
                  </a:lnTo>
                </a:path>
              </a:pathLst>
            </a:custGeom>
            <a:solidFill>
              <a:srgbClr val="D09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3062330" y="4777183"/>
              <a:ext cx="147488" cy="579264"/>
            </a:xfrm>
            <a:custGeom>
              <a:avLst/>
              <a:gdLst/>
              <a:ahLst/>
              <a:cxnLst/>
              <a:rect l="l" t="t" r="r" b="b"/>
              <a:pathLst>
                <a:path w="4609" h="18102" extrusionOk="0">
                  <a:moveTo>
                    <a:pt x="2748" y="1"/>
                  </a:moveTo>
                  <a:cubicBezTo>
                    <a:pt x="1808" y="1"/>
                    <a:pt x="1022" y="732"/>
                    <a:pt x="953" y="1683"/>
                  </a:cubicBezTo>
                  <a:lnTo>
                    <a:pt x="882" y="2874"/>
                  </a:lnTo>
                  <a:lnTo>
                    <a:pt x="524" y="8720"/>
                  </a:lnTo>
                  <a:lnTo>
                    <a:pt x="60" y="16197"/>
                  </a:lnTo>
                  <a:cubicBezTo>
                    <a:pt x="1" y="17185"/>
                    <a:pt x="751" y="18042"/>
                    <a:pt x="1751" y="18102"/>
                  </a:cubicBezTo>
                  <a:lnTo>
                    <a:pt x="1858" y="18102"/>
                  </a:lnTo>
                  <a:cubicBezTo>
                    <a:pt x="2810" y="18102"/>
                    <a:pt x="3584" y="17363"/>
                    <a:pt x="3644" y="16411"/>
                  </a:cubicBezTo>
                  <a:lnTo>
                    <a:pt x="4180" y="7839"/>
                  </a:lnTo>
                  <a:lnTo>
                    <a:pt x="4501" y="2421"/>
                  </a:lnTo>
                  <a:lnTo>
                    <a:pt x="4537" y="1909"/>
                  </a:lnTo>
                  <a:lnTo>
                    <a:pt x="4549" y="1909"/>
                  </a:lnTo>
                  <a:cubicBezTo>
                    <a:pt x="4608" y="921"/>
                    <a:pt x="3858" y="64"/>
                    <a:pt x="2858" y="4"/>
                  </a:cubicBezTo>
                  <a:cubicBezTo>
                    <a:pt x="2821" y="2"/>
                    <a:pt x="2785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3078714" y="4854655"/>
              <a:ext cx="127680" cy="201568"/>
            </a:xfrm>
            <a:custGeom>
              <a:avLst/>
              <a:gdLst/>
              <a:ahLst/>
              <a:cxnLst/>
              <a:rect l="l" t="t" r="r" b="b"/>
              <a:pathLst>
                <a:path w="3990" h="6299" extrusionOk="0">
                  <a:moveTo>
                    <a:pt x="3989" y="0"/>
                  </a:moveTo>
                  <a:lnTo>
                    <a:pt x="358" y="453"/>
                  </a:lnTo>
                  <a:lnTo>
                    <a:pt x="1" y="6299"/>
                  </a:lnTo>
                  <a:lnTo>
                    <a:pt x="3656" y="5418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2924410" y="4734623"/>
              <a:ext cx="402752" cy="213792"/>
            </a:xfrm>
            <a:custGeom>
              <a:avLst/>
              <a:gdLst/>
              <a:ahLst/>
              <a:cxnLst/>
              <a:rect l="l" t="t" r="r" b="b"/>
              <a:pathLst>
                <a:path w="12586" h="6681" extrusionOk="0">
                  <a:moveTo>
                    <a:pt x="0" y="5716"/>
                  </a:moveTo>
                  <a:cubicBezTo>
                    <a:pt x="0" y="5716"/>
                    <a:pt x="5311" y="810"/>
                    <a:pt x="7049" y="406"/>
                  </a:cubicBezTo>
                  <a:cubicBezTo>
                    <a:pt x="8787" y="1"/>
                    <a:pt x="12585" y="6680"/>
                    <a:pt x="12585" y="6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2117722" y="4356287"/>
              <a:ext cx="670688" cy="219104"/>
            </a:xfrm>
            <a:custGeom>
              <a:avLst/>
              <a:gdLst/>
              <a:ahLst/>
              <a:cxnLst/>
              <a:rect l="l" t="t" r="r" b="b"/>
              <a:pathLst>
                <a:path w="20959" h="6847" extrusionOk="0">
                  <a:moveTo>
                    <a:pt x="503" y="1"/>
                  </a:moveTo>
                  <a:cubicBezTo>
                    <a:pt x="133" y="1"/>
                    <a:pt x="1" y="560"/>
                    <a:pt x="397" y="703"/>
                  </a:cubicBezTo>
                  <a:lnTo>
                    <a:pt x="20340" y="6823"/>
                  </a:lnTo>
                  <a:cubicBezTo>
                    <a:pt x="20376" y="6835"/>
                    <a:pt x="20411" y="6835"/>
                    <a:pt x="20447" y="6847"/>
                  </a:cubicBezTo>
                  <a:lnTo>
                    <a:pt x="20459" y="6847"/>
                  </a:lnTo>
                  <a:cubicBezTo>
                    <a:pt x="20876" y="6847"/>
                    <a:pt x="20959" y="6252"/>
                    <a:pt x="20554" y="6133"/>
                  </a:cubicBezTo>
                  <a:lnTo>
                    <a:pt x="599" y="13"/>
                  </a:lnTo>
                  <a:cubicBezTo>
                    <a:pt x="566" y="5"/>
                    <a:pt x="534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2424154" y="4353631"/>
              <a:ext cx="88032" cy="75552"/>
            </a:xfrm>
            <a:custGeom>
              <a:avLst/>
              <a:gdLst/>
              <a:ahLst/>
              <a:cxnLst/>
              <a:rect l="l" t="t" r="r" b="b"/>
              <a:pathLst>
                <a:path w="2751" h="2361" extrusionOk="0">
                  <a:moveTo>
                    <a:pt x="1572" y="0"/>
                  </a:moveTo>
                  <a:cubicBezTo>
                    <a:pt x="524" y="0"/>
                    <a:pt x="1" y="1274"/>
                    <a:pt x="739" y="2013"/>
                  </a:cubicBezTo>
                  <a:cubicBezTo>
                    <a:pt x="979" y="2252"/>
                    <a:pt x="1275" y="2360"/>
                    <a:pt x="1566" y="2360"/>
                  </a:cubicBezTo>
                  <a:cubicBezTo>
                    <a:pt x="2170" y="2360"/>
                    <a:pt x="2751" y="1895"/>
                    <a:pt x="2751" y="1179"/>
                  </a:cubicBezTo>
                  <a:cubicBezTo>
                    <a:pt x="2751" y="536"/>
                    <a:pt x="2227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1535674" y="2743903"/>
              <a:ext cx="360064" cy="184064"/>
            </a:xfrm>
            <a:custGeom>
              <a:avLst/>
              <a:gdLst/>
              <a:ahLst/>
              <a:cxnLst/>
              <a:rect l="l" t="t" r="r" b="b"/>
              <a:pathLst>
                <a:path w="11252" h="5752" extrusionOk="0">
                  <a:moveTo>
                    <a:pt x="1000" y="5751"/>
                  </a:moveTo>
                  <a:lnTo>
                    <a:pt x="11252" y="1"/>
                  </a:lnTo>
                  <a:lnTo>
                    <a:pt x="0" y="54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1933050" y="2618655"/>
              <a:ext cx="1488992" cy="1054528"/>
            </a:xfrm>
            <a:custGeom>
              <a:avLst/>
              <a:gdLst/>
              <a:ahLst/>
              <a:cxnLst/>
              <a:rect l="l" t="t" r="r" b="b"/>
              <a:pathLst>
                <a:path w="46531" h="32954" extrusionOk="0">
                  <a:moveTo>
                    <a:pt x="8551" y="0"/>
                  </a:moveTo>
                  <a:cubicBezTo>
                    <a:pt x="6627" y="0"/>
                    <a:pt x="4732" y="337"/>
                    <a:pt x="2894" y="1081"/>
                  </a:cubicBezTo>
                  <a:cubicBezTo>
                    <a:pt x="1870" y="1486"/>
                    <a:pt x="905" y="2010"/>
                    <a:pt x="0" y="2629"/>
                  </a:cubicBezTo>
                  <a:cubicBezTo>
                    <a:pt x="381" y="2557"/>
                    <a:pt x="977" y="2462"/>
                    <a:pt x="1691" y="2391"/>
                  </a:cubicBezTo>
                  <a:cubicBezTo>
                    <a:pt x="2517" y="2306"/>
                    <a:pt x="3330" y="2267"/>
                    <a:pt x="4130" y="2267"/>
                  </a:cubicBezTo>
                  <a:cubicBezTo>
                    <a:pt x="13365" y="2267"/>
                    <a:pt x="20742" y="7516"/>
                    <a:pt x="23087" y="9237"/>
                  </a:cubicBezTo>
                  <a:cubicBezTo>
                    <a:pt x="33409" y="16809"/>
                    <a:pt x="43815" y="32013"/>
                    <a:pt x="43994" y="32287"/>
                  </a:cubicBezTo>
                  <a:cubicBezTo>
                    <a:pt x="44077" y="32418"/>
                    <a:pt x="44185" y="32525"/>
                    <a:pt x="44292" y="32621"/>
                  </a:cubicBezTo>
                  <a:cubicBezTo>
                    <a:pt x="44566" y="32835"/>
                    <a:pt x="44899" y="32954"/>
                    <a:pt x="45244" y="32954"/>
                  </a:cubicBezTo>
                  <a:cubicBezTo>
                    <a:pt x="45542" y="32954"/>
                    <a:pt x="45828" y="32871"/>
                    <a:pt x="46078" y="32692"/>
                  </a:cubicBezTo>
                  <a:cubicBezTo>
                    <a:pt x="46482" y="32430"/>
                    <a:pt x="46530" y="30906"/>
                    <a:pt x="46494" y="30608"/>
                  </a:cubicBezTo>
                  <a:cubicBezTo>
                    <a:pt x="46172" y="28268"/>
                    <a:pt x="26174" y="0"/>
                    <a:pt x="8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2285082" y="4035103"/>
              <a:ext cx="282752" cy="233408"/>
            </a:xfrm>
            <a:custGeom>
              <a:avLst/>
              <a:gdLst/>
              <a:ahLst/>
              <a:cxnLst/>
              <a:rect l="l" t="t" r="r" b="b"/>
              <a:pathLst>
                <a:path w="8836" h="7294" extrusionOk="0">
                  <a:moveTo>
                    <a:pt x="6627" y="696"/>
                  </a:moveTo>
                  <a:cubicBezTo>
                    <a:pt x="6745" y="696"/>
                    <a:pt x="6858" y="754"/>
                    <a:pt x="6966" y="846"/>
                  </a:cubicBezTo>
                  <a:cubicBezTo>
                    <a:pt x="7954" y="1584"/>
                    <a:pt x="8002" y="2942"/>
                    <a:pt x="7037" y="3751"/>
                  </a:cubicBezTo>
                  <a:cubicBezTo>
                    <a:pt x="6204" y="4430"/>
                    <a:pt x="5359" y="5085"/>
                    <a:pt x="4513" y="5752"/>
                  </a:cubicBezTo>
                  <a:cubicBezTo>
                    <a:pt x="3859" y="6260"/>
                    <a:pt x="3336" y="6525"/>
                    <a:pt x="2858" y="6525"/>
                  </a:cubicBezTo>
                  <a:cubicBezTo>
                    <a:pt x="2239" y="6525"/>
                    <a:pt x="1695" y="6083"/>
                    <a:pt x="1037" y="5156"/>
                  </a:cubicBezTo>
                  <a:cubicBezTo>
                    <a:pt x="1251" y="5144"/>
                    <a:pt x="1453" y="5109"/>
                    <a:pt x="1668" y="5061"/>
                  </a:cubicBezTo>
                  <a:cubicBezTo>
                    <a:pt x="2000" y="4942"/>
                    <a:pt x="2332" y="4797"/>
                    <a:pt x="2648" y="4797"/>
                  </a:cubicBezTo>
                  <a:cubicBezTo>
                    <a:pt x="2933" y="4797"/>
                    <a:pt x="3205" y="4914"/>
                    <a:pt x="3454" y="5275"/>
                  </a:cubicBezTo>
                  <a:cubicBezTo>
                    <a:pt x="3506" y="5328"/>
                    <a:pt x="3575" y="5354"/>
                    <a:pt x="3643" y="5354"/>
                  </a:cubicBezTo>
                  <a:cubicBezTo>
                    <a:pt x="3715" y="5354"/>
                    <a:pt x="3786" y="5325"/>
                    <a:pt x="3835" y="5263"/>
                  </a:cubicBezTo>
                  <a:cubicBezTo>
                    <a:pt x="3989" y="5121"/>
                    <a:pt x="3989" y="4882"/>
                    <a:pt x="3835" y="4740"/>
                  </a:cubicBezTo>
                  <a:cubicBezTo>
                    <a:pt x="3430" y="4275"/>
                    <a:pt x="3549" y="3882"/>
                    <a:pt x="3894" y="3454"/>
                  </a:cubicBezTo>
                  <a:cubicBezTo>
                    <a:pt x="4013" y="3299"/>
                    <a:pt x="4097" y="3108"/>
                    <a:pt x="4132" y="2918"/>
                  </a:cubicBezTo>
                  <a:cubicBezTo>
                    <a:pt x="4216" y="2465"/>
                    <a:pt x="4370" y="2025"/>
                    <a:pt x="4859" y="1989"/>
                  </a:cubicBezTo>
                  <a:cubicBezTo>
                    <a:pt x="4880" y="1988"/>
                    <a:pt x="4901" y="1988"/>
                    <a:pt x="4923" y="1988"/>
                  </a:cubicBezTo>
                  <a:cubicBezTo>
                    <a:pt x="5387" y="1988"/>
                    <a:pt x="5822" y="2234"/>
                    <a:pt x="6061" y="2644"/>
                  </a:cubicBezTo>
                  <a:cubicBezTo>
                    <a:pt x="6275" y="2989"/>
                    <a:pt x="6430" y="3370"/>
                    <a:pt x="6680" y="3859"/>
                  </a:cubicBezTo>
                  <a:cubicBezTo>
                    <a:pt x="7025" y="3204"/>
                    <a:pt x="6930" y="2716"/>
                    <a:pt x="6704" y="2215"/>
                  </a:cubicBezTo>
                  <a:cubicBezTo>
                    <a:pt x="6549" y="1882"/>
                    <a:pt x="6323" y="1584"/>
                    <a:pt x="6287" y="1203"/>
                  </a:cubicBezTo>
                  <a:cubicBezTo>
                    <a:pt x="6263" y="1025"/>
                    <a:pt x="6263" y="846"/>
                    <a:pt x="6430" y="751"/>
                  </a:cubicBezTo>
                  <a:cubicBezTo>
                    <a:pt x="6497" y="713"/>
                    <a:pt x="6563" y="696"/>
                    <a:pt x="6627" y="696"/>
                  </a:cubicBezTo>
                  <a:close/>
                  <a:moveTo>
                    <a:pt x="7764" y="1"/>
                  </a:moveTo>
                  <a:lnTo>
                    <a:pt x="6847" y="72"/>
                  </a:lnTo>
                  <a:lnTo>
                    <a:pt x="1" y="5204"/>
                  </a:lnTo>
                  <a:lnTo>
                    <a:pt x="13" y="5692"/>
                  </a:lnTo>
                  <a:cubicBezTo>
                    <a:pt x="66" y="5667"/>
                    <a:pt x="118" y="5655"/>
                    <a:pt x="169" y="5655"/>
                  </a:cubicBezTo>
                  <a:cubicBezTo>
                    <a:pt x="358" y="5655"/>
                    <a:pt x="534" y="5812"/>
                    <a:pt x="703" y="5990"/>
                  </a:cubicBezTo>
                  <a:cubicBezTo>
                    <a:pt x="1515" y="6864"/>
                    <a:pt x="2181" y="7294"/>
                    <a:pt x="2892" y="7294"/>
                  </a:cubicBezTo>
                  <a:cubicBezTo>
                    <a:pt x="3517" y="7294"/>
                    <a:pt x="4177" y="6963"/>
                    <a:pt x="5001" y="6311"/>
                  </a:cubicBezTo>
                  <a:cubicBezTo>
                    <a:pt x="5823" y="5668"/>
                    <a:pt x="6644" y="5025"/>
                    <a:pt x="7466" y="4370"/>
                  </a:cubicBezTo>
                  <a:cubicBezTo>
                    <a:pt x="8621" y="3418"/>
                    <a:pt x="8835" y="2025"/>
                    <a:pt x="7918" y="834"/>
                  </a:cubicBezTo>
                  <a:cubicBezTo>
                    <a:pt x="7609" y="430"/>
                    <a:pt x="7573" y="191"/>
                    <a:pt x="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1174106" y="3835775"/>
              <a:ext cx="1292384" cy="1036960"/>
            </a:xfrm>
            <a:custGeom>
              <a:avLst/>
              <a:gdLst/>
              <a:ahLst/>
              <a:cxnLst/>
              <a:rect l="l" t="t" r="r" b="b"/>
              <a:pathLst>
                <a:path w="40387" h="32405" extrusionOk="0">
                  <a:moveTo>
                    <a:pt x="38406" y="0"/>
                  </a:moveTo>
                  <a:cubicBezTo>
                    <a:pt x="38014" y="0"/>
                    <a:pt x="37625" y="126"/>
                    <a:pt x="37255" y="384"/>
                  </a:cubicBezTo>
                  <a:cubicBezTo>
                    <a:pt x="36100" y="1194"/>
                    <a:pt x="34802" y="1944"/>
                    <a:pt x="33969" y="3027"/>
                  </a:cubicBezTo>
                  <a:cubicBezTo>
                    <a:pt x="33278" y="3944"/>
                    <a:pt x="32576" y="4801"/>
                    <a:pt x="31635" y="5385"/>
                  </a:cubicBezTo>
                  <a:cubicBezTo>
                    <a:pt x="31020" y="5771"/>
                    <a:pt x="30367" y="6177"/>
                    <a:pt x="29617" y="6177"/>
                  </a:cubicBezTo>
                  <a:cubicBezTo>
                    <a:pt x="29350" y="6177"/>
                    <a:pt x="29071" y="6126"/>
                    <a:pt x="28778" y="6004"/>
                  </a:cubicBezTo>
                  <a:cubicBezTo>
                    <a:pt x="28690" y="5966"/>
                    <a:pt x="28598" y="5949"/>
                    <a:pt x="28505" y="5949"/>
                  </a:cubicBezTo>
                  <a:cubicBezTo>
                    <a:pt x="28010" y="5949"/>
                    <a:pt x="27507" y="6442"/>
                    <a:pt x="27587" y="6944"/>
                  </a:cubicBezTo>
                  <a:cubicBezTo>
                    <a:pt x="27789" y="8135"/>
                    <a:pt x="27099" y="8933"/>
                    <a:pt x="26337" y="9564"/>
                  </a:cubicBezTo>
                  <a:cubicBezTo>
                    <a:pt x="23967" y="11528"/>
                    <a:pt x="21515" y="13397"/>
                    <a:pt x="19098" y="15302"/>
                  </a:cubicBezTo>
                  <a:cubicBezTo>
                    <a:pt x="14645" y="18803"/>
                    <a:pt x="10192" y="22291"/>
                    <a:pt x="5763" y="25816"/>
                  </a:cubicBezTo>
                  <a:cubicBezTo>
                    <a:pt x="5448" y="26063"/>
                    <a:pt x="5175" y="26236"/>
                    <a:pt x="4913" y="26236"/>
                  </a:cubicBezTo>
                  <a:cubicBezTo>
                    <a:pt x="4670" y="26236"/>
                    <a:pt x="4438" y="26087"/>
                    <a:pt x="4191" y="25708"/>
                  </a:cubicBezTo>
                  <a:cubicBezTo>
                    <a:pt x="4052" y="25487"/>
                    <a:pt x="3893" y="25399"/>
                    <a:pt x="3723" y="25399"/>
                  </a:cubicBezTo>
                  <a:cubicBezTo>
                    <a:pt x="3527" y="25399"/>
                    <a:pt x="3317" y="25514"/>
                    <a:pt x="3108" y="25673"/>
                  </a:cubicBezTo>
                  <a:cubicBezTo>
                    <a:pt x="2679" y="26006"/>
                    <a:pt x="2631" y="26363"/>
                    <a:pt x="3012" y="26732"/>
                  </a:cubicBezTo>
                  <a:cubicBezTo>
                    <a:pt x="3608" y="27340"/>
                    <a:pt x="3370" y="27744"/>
                    <a:pt x="2786" y="28161"/>
                  </a:cubicBezTo>
                  <a:cubicBezTo>
                    <a:pt x="2072" y="28673"/>
                    <a:pt x="1381" y="29221"/>
                    <a:pt x="715" y="29792"/>
                  </a:cubicBezTo>
                  <a:cubicBezTo>
                    <a:pt x="0" y="30423"/>
                    <a:pt x="24" y="30900"/>
                    <a:pt x="834" y="31400"/>
                  </a:cubicBezTo>
                  <a:cubicBezTo>
                    <a:pt x="1912" y="32059"/>
                    <a:pt x="2322" y="32404"/>
                    <a:pt x="2693" y="32404"/>
                  </a:cubicBezTo>
                  <a:cubicBezTo>
                    <a:pt x="3071" y="32404"/>
                    <a:pt x="3407" y="32044"/>
                    <a:pt x="4370" y="31292"/>
                  </a:cubicBezTo>
                  <a:cubicBezTo>
                    <a:pt x="6310" y="29769"/>
                    <a:pt x="8239" y="28245"/>
                    <a:pt x="10168" y="26721"/>
                  </a:cubicBezTo>
                  <a:cubicBezTo>
                    <a:pt x="12287" y="25066"/>
                    <a:pt x="14395" y="23399"/>
                    <a:pt x="16502" y="21732"/>
                  </a:cubicBezTo>
                  <a:cubicBezTo>
                    <a:pt x="17145" y="21232"/>
                    <a:pt x="17812" y="20886"/>
                    <a:pt x="18657" y="20863"/>
                  </a:cubicBezTo>
                  <a:cubicBezTo>
                    <a:pt x="19657" y="20827"/>
                    <a:pt x="20360" y="20148"/>
                    <a:pt x="21074" y="19553"/>
                  </a:cubicBezTo>
                  <a:cubicBezTo>
                    <a:pt x="21452" y="19235"/>
                    <a:pt x="21812" y="18951"/>
                    <a:pt x="22222" y="18951"/>
                  </a:cubicBezTo>
                  <a:cubicBezTo>
                    <a:pt x="22457" y="18951"/>
                    <a:pt x="22709" y="19045"/>
                    <a:pt x="22991" y="19279"/>
                  </a:cubicBezTo>
                  <a:cubicBezTo>
                    <a:pt x="23217" y="19482"/>
                    <a:pt x="23575" y="19446"/>
                    <a:pt x="23884" y="19458"/>
                  </a:cubicBezTo>
                  <a:cubicBezTo>
                    <a:pt x="24777" y="19482"/>
                    <a:pt x="25265" y="20113"/>
                    <a:pt x="25075" y="20958"/>
                  </a:cubicBezTo>
                  <a:cubicBezTo>
                    <a:pt x="24833" y="22004"/>
                    <a:pt x="25291" y="22639"/>
                    <a:pt x="26319" y="22639"/>
                  </a:cubicBezTo>
                  <a:cubicBezTo>
                    <a:pt x="26356" y="22639"/>
                    <a:pt x="26394" y="22638"/>
                    <a:pt x="26432" y="22637"/>
                  </a:cubicBezTo>
                  <a:cubicBezTo>
                    <a:pt x="26458" y="22635"/>
                    <a:pt x="26484" y="22635"/>
                    <a:pt x="26509" y="22635"/>
                  </a:cubicBezTo>
                  <a:cubicBezTo>
                    <a:pt x="26901" y="22635"/>
                    <a:pt x="27124" y="22809"/>
                    <a:pt x="27337" y="23089"/>
                  </a:cubicBezTo>
                  <a:cubicBezTo>
                    <a:pt x="27813" y="23696"/>
                    <a:pt x="28266" y="24315"/>
                    <a:pt x="28766" y="24887"/>
                  </a:cubicBezTo>
                  <a:cubicBezTo>
                    <a:pt x="29338" y="25556"/>
                    <a:pt x="30046" y="25897"/>
                    <a:pt x="30749" y="25897"/>
                  </a:cubicBezTo>
                  <a:cubicBezTo>
                    <a:pt x="31260" y="25897"/>
                    <a:pt x="31768" y="25717"/>
                    <a:pt x="32218" y="25351"/>
                  </a:cubicBezTo>
                  <a:cubicBezTo>
                    <a:pt x="33302" y="24482"/>
                    <a:pt x="33421" y="23101"/>
                    <a:pt x="32480" y="21875"/>
                  </a:cubicBezTo>
                  <a:cubicBezTo>
                    <a:pt x="31290" y="20327"/>
                    <a:pt x="30099" y="18779"/>
                    <a:pt x="28861" y="17267"/>
                  </a:cubicBezTo>
                  <a:cubicBezTo>
                    <a:pt x="28385" y="16684"/>
                    <a:pt x="28480" y="16362"/>
                    <a:pt x="29040" y="15886"/>
                  </a:cubicBezTo>
                  <a:cubicBezTo>
                    <a:pt x="29385" y="15588"/>
                    <a:pt x="29754" y="15302"/>
                    <a:pt x="30147" y="15052"/>
                  </a:cubicBezTo>
                  <a:lnTo>
                    <a:pt x="27135" y="11207"/>
                  </a:lnTo>
                  <a:lnTo>
                    <a:pt x="40386" y="777"/>
                  </a:lnTo>
                  <a:lnTo>
                    <a:pt x="40386" y="777"/>
                  </a:lnTo>
                  <a:cubicBezTo>
                    <a:pt x="40342" y="791"/>
                    <a:pt x="40301" y="798"/>
                    <a:pt x="40261" y="798"/>
                  </a:cubicBezTo>
                  <a:cubicBezTo>
                    <a:pt x="40042" y="798"/>
                    <a:pt x="39881" y="598"/>
                    <a:pt x="39719" y="467"/>
                  </a:cubicBezTo>
                  <a:cubicBezTo>
                    <a:pt x="39291" y="159"/>
                    <a:pt x="38846" y="0"/>
                    <a:pt x="38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2042778" y="3398463"/>
              <a:ext cx="1498880" cy="919008"/>
            </a:xfrm>
            <a:custGeom>
              <a:avLst/>
              <a:gdLst/>
              <a:ahLst/>
              <a:cxnLst/>
              <a:rect l="l" t="t" r="r" b="b"/>
              <a:pathLst>
                <a:path w="46840" h="28719" extrusionOk="0">
                  <a:moveTo>
                    <a:pt x="44649" y="10907"/>
                  </a:moveTo>
                  <a:cubicBezTo>
                    <a:pt x="39255" y="12847"/>
                    <a:pt x="33862" y="14800"/>
                    <a:pt x="28444" y="16717"/>
                  </a:cubicBezTo>
                  <a:cubicBezTo>
                    <a:pt x="27563" y="17026"/>
                    <a:pt x="26944" y="17443"/>
                    <a:pt x="26575" y="18360"/>
                  </a:cubicBezTo>
                  <a:cubicBezTo>
                    <a:pt x="26158" y="19384"/>
                    <a:pt x="25468" y="19622"/>
                    <a:pt x="24432" y="19229"/>
                  </a:cubicBezTo>
                  <a:cubicBezTo>
                    <a:pt x="21491" y="18110"/>
                    <a:pt x="18622" y="18408"/>
                    <a:pt x="15788" y="19646"/>
                  </a:cubicBezTo>
                  <a:cubicBezTo>
                    <a:pt x="15621" y="19705"/>
                    <a:pt x="15479" y="19801"/>
                    <a:pt x="15336" y="19908"/>
                  </a:cubicBezTo>
                  <a:lnTo>
                    <a:pt x="14419" y="19979"/>
                  </a:lnTo>
                  <a:lnTo>
                    <a:pt x="7573" y="25099"/>
                  </a:lnTo>
                  <a:lnTo>
                    <a:pt x="7585" y="25599"/>
                  </a:lnTo>
                  <a:cubicBezTo>
                    <a:pt x="7525" y="25623"/>
                    <a:pt x="7466" y="25670"/>
                    <a:pt x="7418" y="25718"/>
                  </a:cubicBezTo>
                  <a:cubicBezTo>
                    <a:pt x="6120" y="26968"/>
                    <a:pt x="4489" y="27718"/>
                    <a:pt x="3001" y="28718"/>
                  </a:cubicBezTo>
                  <a:lnTo>
                    <a:pt x="0" y="24885"/>
                  </a:lnTo>
                  <a:lnTo>
                    <a:pt x="13240" y="14455"/>
                  </a:lnTo>
                  <a:cubicBezTo>
                    <a:pt x="13978" y="14193"/>
                    <a:pt x="14693" y="14479"/>
                    <a:pt x="15419" y="14550"/>
                  </a:cubicBezTo>
                  <a:cubicBezTo>
                    <a:pt x="18527" y="14907"/>
                    <a:pt x="20944" y="13705"/>
                    <a:pt x="22706" y="11192"/>
                  </a:cubicBezTo>
                  <a:cubicBezTo>
                    <a:pt x="23325" y="10335"/>
                    <a:pt x="23944" y="9526"/>
                    <a:pt x="24896" y="9026"/>
                  </a:cubicBezTo>
                  <a:cubicBezTo>
                    <a:pt x="25325" y="8799"/>
                    <a:pt x="25718" y="8525"/>
                    <a:pt x="26123" y="8264"/>
                  </a:cubicBezTo>
                  <a:cubicBezTo>
                    <a:pt x="30028" y="5763"/>
                    <a:pt x="33933" y="3275"/>
                    <a:pt x="37838" y="774"/>
                  </a:cubicBezTo>
                  <a:cubicBezTo>
                    <a:pt x="39041" y="1"/>
                    <a:pt x="39696" y="132"/>
                    <a:pt x="40589" y="1263"/>
                  </a:cubicBezTo>
                  <a:cubicBezTo>
                    <a:pt x="42244" y="3370"/>
                    <a:pt x="43911" y="5489"/>
                    <a:pt x="45566" y="7621"/>
                  </a:cubicBezTo>
                  <a:cubicBezTo>
                    <a:pt x="46840" y="9252"/>
                    <a:pt x="46578" y="10216"/>
                    <a:pt x="44649" y="10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2867258" y="4557535"/>
              <a:ext cx="570656" cy="75776"/>
            </a:xfrm>
            <a:custGeom>
              <a:avLst/>
              <a:gdLst/>
              <a:ahLst/>
              <a:cxnLst/>
              <a:rect l="l" t="t" r="r" b="b"/>
              <a:pathLst>
                <a:path w="17833" h="2368" extrusionOk="0">
                  <a:moveTo>
                    <a:pt x="393" y="0"/>
                  </a:moveTo>
                  <a:cubicBezTo>
                    <a:pt x="224" y="0"/>
                    <a:pt x="79" y="120"/>
                    <a:pt x="48" y="284"/>
                  </a:cubicBezTo>
                  <a:cubicBezTo>
                    <a:pt x="1" y="475"/>
                    <a:pt x="120" y="665"/>
                    <a:pt x="322" y="713"/>
                  </a:cubicBezTo>
                  <a:cubicBezTo>
                    <a:pt x="3334" y="1391"/>
                    <a:pt x="6406" y="1868"/>
                    <a:pt x="9490" y="2130"/>
                  </a:cubicBezTo>
                  <a:cubicBezTo>
                    <a:pt x="11383" y="2284"/>
                    <a:pt x="13300" y="2368"/>
                    <a:pt x="15205" y="2368"/>
                  </a:cubicBezTo>
                  <a:cubicBezTo>
                    <a:pt x="15931" y="2368"/>
                    <a:pt x="16645" y="2356"/>
                    <a:pt x="17348" y="2332"/>
                  </a:cubicBezTo>
                  <a:cubicBezTo>
                    <a:pt x="17832" y="2308"/>
                    <a:pt x="17813" y="1606"/>
                    <a:pt x="17348" y="1606"/>
                  </a:cubicBezTo>
                  <a:cubicBezTo>
                    <a:pt x="17344" y="1606"/>
                    <a:pt x="17340" y="1606"/>
                    <a:pt x="17336" y="1606"/>
                  </a:cubicBezTo>
                  <a:cubicBezTo>
                    <a:pt x="16627" y="1628"/>
                    <a:pt x="15918" y="1639"/>
                    <a:pt x="15209" y="1639"/>
                  </a:cubicBezTo>
                  <a:cubicBezTo>
                    <a:pt x="10253" y="1639"/>
                    <a:pt x="5310" y="1094"/>
                    <a:pt x="477" y="10"/>
                  </a:cubicBezTo>
                  <a:cubicBezTo>
                    <a:pt x="448" y="4"/>
                    <a:pt x="420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3141210" y="4480351"/>
              <a:ext cx="68608" cy="208672"/>
            </a:xfrm>
            <a:custGeom>
              <a:avLst/>
              <a:gdLst/>
              <a:ahLst/>
              <a:cxnLst/>
              <a:rect l="l" t="t" r="r" b="b"/>
              <a:pathLst>
                <a:path w="2144" h="6521" extrusionOk="0">
                  <a:moveTo>
                    <a:pt x="1297" y="1"/>
                  </a:moveTo>
                  <a:cubicBezTo>
                    <a:pt x="902" y="1"/>
                    <a:pt x="557" y="308"/>
                    <a:pt x="524" y="720"/>
                  </a:cubicBezTo>
                  <a:lnTo>
                    <a:pt x="36" y="5649"/>
                  </a:lnTo>
                  <a:cubicBezTo>
                    <a:pt x="0" y="6089"/>
                    <a:pt x="322" y="6470"/>
                    <a:pt x="750" y="6518"/>
                  </a:cubicBezTo>
                  <a:cubicBezTo>
                    <a:pt x="773" y="6520"/>
                    <a:pt x="796" y="6521"/>
                    <a:pt x="819" y="6521"/>
                  </a:cubicBezTo>
                  <a:cubicBezTo>
                    <a:pt x="1230" y="6521"/>
                    <a:pt x="1574" y="6221"/>
                    <a:pt x="1619" y="5804"/>
                  </a:cubicBezTo>
                  <a:lnTo>
                    <a:pt x="2096" y="874"/>
                  </a:lnTo>
                  <a:cubicBezTo>
                    <a:pt x="2143" y="434"/>
                    <a:pt x="1822" y="41"/>
                    <a:pt x="1381" y="5"/>
                  </a:cubicBezTo>
                  <a:cubicBezTo>
                    <a:pt x="1353" y="2"/>
                    <a:pt x="1325" y="1"/>
                    <a:pt x="1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4" name="Google Shape;1334;p52"/>
          <p:cNvSpPr txBox="1">
            <a:spLocks noGrp="1"/>
          </p:cNvSpPr>
          <p:nvPr>
            <p:ph type="ctrTitle"/>
          </p:nvPr>
        </p:nvSpPr>
        <p:spPr>
          <a:xfrm>
            <a:off x="1830575" y="991475"/>
            <a:ext cx="54828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Hearts of Iron IV</a:t>
            </a:r>
            <a:endParaRPr dirty="0"/>
          </a:p>
        </p:txBody>
      </p:sp>
      <p:sp>
        <p:nvSpPr>
          <p:cNvPr id="1335" name="Google Shape;1335;p52"/>
          <p:cNvSpPr txBox="1">
            <a:spLocks noGrp="1"/>
          </p:cNvSpPr>
          <p:nvPr>
            <p:ph type="subTitle" idx="1"/>
          </p:nvPr>
        </p:nvSpPr>
        <p:spPr>
          <a:xfrm>
            <a:off x="2158350" y="2641550"/>
            <a:ext cx="4827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Készítette: Csontos Kincső 13/a</a:t>
            </a:r>
            <a:endParaRPr dirty="0"/>
          </a:p>
        </p:txBody>
      </p:sp>
      <p:grpSp>
        <p:nvGrpSpPr>
          <p:cNvPr id="1336" name="Google Shape;1336;p52"/>
          <p:cNvGrpSpPr/>
          <p:nvPr/>
        </p:nvGrpSpPr>
        <p:grpSpPr>
          <a:xfrm rot="316483">
            <a:off x="877802" y="499031"/>
            <a:ext cx="819716" cy="1009632"/>
            <a:chOff x="7234335" y="539692"/>
            <a:chExt cx="1103331" cy="1358958"/>
          </a:xfrm>
        </p:grpSpPr>
        <p:sp>
          <p:nvSpPr>
            <p:cNvPr id="1337" name="Google Shape;1337;p5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52"/>
          <p:cNvGrpSpPr/>
          <p:nvPr/>
        </p:nvGrpSpPr>
        <p:grpSpPr>
          <a:xfrm rot="-1043825">
            <a:off x="414251" y="926629"/>
            <a:ext cx="367910" cy="453149"/>
            <a:chOff x="7234335" y="539692"/>
            <a:chExt cx="1103331" cy="1358958"/>
          </a:xfrm>
        </p:grpSpPr>
        <p:sp>
          <p:nvSpPr>
            <p:cNvPr id="1349" name="Google Shape;1349;p5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52"/>
          <p:cNvGrpSpPr/>
          <p:nvPr/>
        </p:nvGrpSpPr>
        <p:grpSpPr>
          <a:xfrm rot="206105">
            <a:off x="803013" y="1374237"/>
            <a:ext cx="173093" cy="213196"/>
            <a:chOff x="7234335" y="539692"/>
            <a:chExt cx="1103331" cy="1358958"/>
          </a:xfrm>
        </p:grpSpPr>
        <p:sp>
          <p:nvSpPr>
            <p:cNvPr id="1361" name="Google Shape;1361;p5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52"/>
          <p:cNvSpPr txBox="1">
            <a:spLocks noGrp="1"/>
          </p:cNvSpPr>
          <p:nvPr>
            <p:ph type="ctrTitle"/>
          </p:nvPr>
        </p:nvSpPr>
        <p:spPr>
          <a:xfrm>
            <a:off x="3588300" y="3142100"/>
            <a:ext cx="19674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5"/>
                </a:solidFill>
                <a:uFill>
                  <a:noFill/>
                </a:uFill>
              </a:rPr>
              <a:t>Következő</a:t>
            </a:r>
            <a:endParaRPr sz="2000" dirty="0">
              <a:solidFill>
                <a:schemeClr val="accent5"/>
              </a:solidFill>
            </a:endParaRPr>
          </a:p>
        </p:txBody>
      </p:sp>
      <p:grpSp>
        <p:nvGrpSpPr>
          <p:cNvPr id="1373" name="Google Shape;1373;p52"/>
          <p:cNvGrpSpPr/>
          <p:nvPr/>
        </p:nvGrpSpPr>
        <p:grpSpPr>
          <a:xfrm flipH="1">
            <a:off x="3987284" y="3443481"/>
            <a:ext cx="1169432" cy="162828"/>
            <a:chOff x="238125" y="2360150"/>
            <a:chExt cx="7143750" cy="994675"/>
          </a:xfrm>
        </p:grpSpPr>
        <p:sp>
          <p:nvSpPr>
            <p:cNvPr id="1374" name="Google Shape;1374;p52"/>
            <p:cNvSpPr/>
            <p:nvPr/>
          </p:nvSpPr>
          <p:spPr>
            <a:xfrm>
              <a:off x="238125" y="2360150"/>
              <a:ext cx="692350" cy="994675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1071750" y="2727500"/>
              <a:ext cx="658425" cy="259975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1862975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2654225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3445450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5" y="6104"/>
                  </a:lnTo>
                  <a:lnTo>
                    <a:pt x="26338" y="5200"/>
                  </a:lnTo>
                  <a:lnTo>
                    <a:pt x="26225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4236700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5027925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7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7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5" y="6104"/>
                  </a:lnTo>
                  <a:lnTo>
                    <a:pt x="26338" y="5200"/>
                  </a:lnTo>
                  <a:lnTo>
                    <a:pt x="26225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5932200" y="2727500"/>
              <a:ext cx="658450" cy="259975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6723450" y="2727500"/>
              <a:ext cx="658425" cy="259975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9">
          <a:extLst>
            <a:ext uri="{FF2B5EF4-FFF2-40B4-BE49-F238E27FC236}">
              <a16:creationId xmlns:a16="http://schemas.microsoft.com/office/drawing/2014/main" id="{334B15CD-6247-75E7-A18F-850E126F6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83">
            <a:extLst>
              <a:ext uri="{FF2B5EF4-FFF2-40B4-BE49-F238E27FC236}">
                <a16:creationId xmlns:a16="http://schemas.microsoft.com/office/drawing/2014/main" id="{55AA5021-BF9F-BCD5-F1C4-6AACC0366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913" y="1464952"/>
            <a:ext cx="59694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Hibák</a:t>
            </a:r>
          </a:p>
        </p:txBody>
      </p:sp>
      <p:sp>
        <p:nvSpPr>
          <p:cNvPr id="2942" name="Google Shape;2942;p83">
            <a:extLst>
              <a:ext uri="{FF2B5EF4-FFF2-40B4-BE49-F238E27FC236}">
                <a16:creationId xmlns:a16="http://schemas.microsoft.com/office/drawing/2014/main" id="{2FBCE618-5671-08E8-025D-5F8547F74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34212" y="2034737"/>
            <a:ext cx="16284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</a:t>
            </a:r>
            <a:r>
              <a:rPr lang="hu-HU" dirty="0"/>
              <a:t>4</a:t>
            </a:r>
            <a:r>
              <a:rPr lang="en" dirty="0"/>
              <a:t>-</a:t>
            </a:r>
            <a:endParaRPr dirty="0"/>
          </a:p>
        </p:txBody>
      </p:sp>
      <p:grpSp>
        <p:nvGrpSpPr>
          <p:cNvPr id="2943" name="Google Shape;2943;p83">
            <a:extLst>
              <a:ext uri="{FF2B5EF4-FFF2-40B4-BE49-F238E27FC236}">
                <a16:creationId xmlns:a16="http://schemas.microsoft.com/office/drawing/2014/main" id="{785C7E28-5263-AAD9-D0EE-DED9E837CDB3}"/>
              </a:ext>
            </a:extLst>
          </p:cNvPr>
          <p:cNvGrpSpPr/>
          <p:nvPr/>
        </p:nvGrpSpPr>
        <p:grpSpPr>
          <a:xfrm rot="-316275" flipH="1">
            <a:off x="-3481" y="14932"/>
            <a:ext cx="2123294" cy="2615231"/>
            <a:chOff x="7234335" y="539692"/>
            <a:chExt cx="1103331" cy="1358958"/>
          </a:xfrm>
        </p:grpSpPr>
        <p:sp>
          <p:nvSpPr>
            <p:cNvPr id="2944" name="Google Shape;2944;p83">
              <a:extLst>
                <a:ext uri="{FF2B5EF4-FFF2-40B4-BE49-F238E27FC236}">
                  <a16:creationId xmlns:a16="http://schemas.microsoft.com/office/drawing/2014/main" id="{571BBA51-1F82-7899-E327-EDDEF0EE8A42}"/>
                </a:ext>
              </a:extLst>
            </p:cNvPr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83">
              <a:extLst>
                <a:ext uri="{FF2B5EF4-FFF2-40B4-BE49-F238E27FC236}">
                  <a16:creationId xmlns:a16="http://schemas.microsoft.com/office/drawing/2014/main" id="{0A83F9E4-7E49-C455-C2DE-4435D485E492}"/>
                </a:ext>
              </a:extLst>
            </p:cNvPr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83">
              <a:extLst>
                <a:ext uri="{FF2B5EF4-FFF2-40B4-BE49-F238E27FC236}">
                  <a16:creationId xmlns:a16="http://schemas.microsoft.com/office/drawing/2014/main" id="{B87EB0FA-F217-D282-0469-621D5D81D9F9}"/>
                </a:ext>
              </a:extLst>
            </p:cNvPr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83">
              <a:extLst>
                <a:ext uri="{FF2B5EF4-FFF2-40B4-BE49-F238E27FC236}">
                  <a16:creationId xmlns:a16="http://schemas.microsoft.com/office/drawing/2014/main" id="{4068E2DD-A274-2F4E-D54F-F4CA88934A56}"/>
                </a:ext>
              </a:extLst>
            </p:cNvPr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3">
              <a:extLst>
                <a:ext uri="{FF2B5EF4-FFF2-40B4-BE49-F238E27FC236}">
                  <a16:creationId xmlns:a16="http://schemas.microsoft.com/office/drawing/2014/main" id="{44EFC097-4DBA-11AE-0F4A-B52FBD022FCB}"/>
                </a:ext>
              </a:extLst>
            </p:cNvPr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3">
              <a:extLst>
                <a:ext uri="{FF2B5EF4-FFF2-40B4-BE49-F238E27FC236}">
                  <a16:creationId xmlns:a16="http://schemas.microsoft.com/office/drawing/2014/main" id="{7AD0ECD6-20FA-D7B9-A9EF-521CA820AFC4}"/>
                </a:ext>
              </a:extLst>
            </p:cNvPr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3">
              <a:extLst>
                <a:ext uri="{FF2B5EF4-FFF2-40B4-BE49-F238E27FC236}">
                  <a16:creationId xmlns:a16="http://schemas.microsoft.com/office/drawing/2014/main" id="{E2B826AD-C5D2-25AD-9123-5988B3F3C305}"/>
                </a:ext>
              </a:extLst>
            </p:cNvPr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3">
              <a:extLst>
                <a:ext uri="{FF2B5EF4-FFF2-40B4-BE49-F238E27FC236}">
                  <a16:creationId xmlns:a16="http://schemas.microsoft.com/office/drawing/2014/main" id="{F3C7375F-7E20-A48F-29B2-E82988FA022A}"/>
                </a:ext>
              </a:extLst>
            </p:cNvPr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3">
              <a:extLst>
                <a:ext uri="{FF2B5EF4-FFF2-40B4-BE49-F238E27FC236}">
                  <a16:creationId xmlns:a16="http://schemas.microsoft.com/office/drawing/2014/main" id="{9E83B02D-D964-5A26-CC42-DC30046B6CEC}"/>
                </a:ext>
              </a:extLst>
            </p:cNvPr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3">
              <a:extLst>
                <a:ext uri="{FF2B5EF4-FFF2-40B4-BE49-F238E27FC236}">
                  <a16:creationId xmlns:a16="http://schemas.microsoft.com/office/drawing/2014/main" id="{531AA688-970A-A2D3-CFB1-21BD2F9B7F51}"/>
                </a:ext>
              </a:extLst>
            </p:cNvPr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3">
              <a:extLst>
                <a:ext uri="{FF2B5EF4-FFF2-40B4-BE49-F238E27FC236}">
                  <a16:creationId xmlns:a16="http://schemas.microsoft.com/office/drawing/2014/main" id="{048D539F-8011-764E-E9D0-CD79591858A3}"/>
                </a:ext>
              </a:extLst>
            </p:cNvPr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83">
            <a:extLst>
              <a:ext uri="{FF2B5EF4-FFF2-40B4-BE49-F238E27FC236}">
                <a16:creationId xmlns:a16="http://schemas.microsoft.com/office/drawing/2014/main" id="{75215E81-7A45-ACE3-B82E-A0F17D764C31}"/>
              </a:ext>
            </a:extLst>
          </p:cNvPr>
          <p:cNvGrpSpPr/>
          <p:nvPr/>
        </p:nvGrpSpPr>
        <p:grpSpPr>
          <a:xfrm rot="1043924" flipH="1">
            <a:off x="7999835" y="284245"/>
            <a:ext cx="953083" cy="1173898"/>
            <a:chOff x="7234335" y="539692"/>
            <a:chExt cx="1103331" cy="1358958"/>
          </a:xfrm>
        </p:grpSpPr>
        <p:sp>
          <p:nvSpPr>
            <p:cNvPr id="2956" name="Google Shape;2956;p83">
              <a:extLst>
                <a:ext uri="{FF2B5EF4-FFF2-40B4-BE49-F238E27FC236}">
                  <a16:creationId xmlns:a16="http://schemas.microsoft.com/office/drawing/2014/main" id="{58E1BD73-CF42-CC97-F87B-79F358FC3972}"/>
                </a:ext>
              </a:extLst>
            </p:cNvPr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3">
              <a:extLst>
                <a:ext uri="{FF2B5EF4-FFF2-40B4-BE49-F238E27FC236}">
                  <a16:creationId xmlns:a16="http://schemas.microsoft.com/office/drawing/2014/main" id="{2979B0C8-C76D-9BAA-04A3-0EAB609F884A}"/>
                </a:ext>
              </a:extLst>
            </p:cNvPr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3">
              <a:extLst>
                <a:ext uri="{FF2B5EF4-FFF2-40B4-BE49-F238E27FC236}">
                  <a16:creationId xmlns:a16="http://schemas.microsoft.com/office/drawing/2014/main" id="{370B7B75-8773-55E7-8743-C610D8D0F298}"/>
                </a:ext>
              </a:extLst>
            </p:cNvPr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3">
              <a:extLst>
                <a:ext uri="{FF2B5EF4-FFF2-40B4-BE49-F238E27FC236}">
                  <a16:creationId xmlns:a16="http://schemas.microsoft.com/office/drawing/2014/main" id="{BADC8CEC-5710-626D-8845-CDA7CBF4F65B}"/>
                </a:ext>
              </a:extLst>
            </p:cNvPr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3">
              <a:extLst>
                <a:ext uri="{FF2B5EF4-FFF2-40B4-BE49-F238E27FC236}">
                  <a16:creationId xmlns:a16="http://schemas.microsoft.com/office/drawing/2014/main" id="{F6F22C66-C110-3A22-B1C0-3BD73DFAC5DE}"/>
                </a:ext>
              </a:extLst>
            </p:cNvPr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83">
              <a:extLst>
                <a:ext uri="{FF2B5EF4-FFF2-40B4-BE49-F238E27FC236}">
                  <a16:creationId xmlns:a16="http://schemas.microsoft.com/office/drawing/2014/main" id="{6B738B07-D7D4-CF5B-6418-278380262AAD}"/>
                </a:ext>
              </a:extLst>
            </p:cNvPr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83">
              <a:extLst>
                <a:ext uri="{FF2B5EF4-FFF2-40B4-BE49-F238E27FC236}">
                  <a16:creationId xmlns:a16="http://schemas.microsoft.com/office/drawing/2014/main" id="{6C460126-7AF8-C04D-B518-0AAF372DD5DD}"/>
                </a:ext>
              </a:extLst>
            </p:cNvPr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83">
              <a:extLst>
                <a:ext uri="{FF2B5EF4-FFF2-40B4-BE49-F238E27FC236}">
                  <a16:creationId xmlns:a16="http://schemas.microsoft.com/office/drawing/2014/main" id="{3E46D073-9A4F-3527-71BB-D7A159A734B8}"/>
                </a:ext>
              </a:extLst>
            </p:cNvPr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83">
              <a:extLst>
                <a:ext uri="{FF2B5EF4-FFF2-40B4-BE49-F238E27FC236}">
                  <a16:creationId xmlns:a16="http://schemas.microsoft.com/office/drawing/2014/main" id="{EA8C46AA-8CE9-D65F-5589-7988C578BF4A}"/>
                </a:ext>
              </a:extLst>
            </p:cNvPr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83">
              <a:extLst>
                <a:ext uri="{FF2B5EF4-FFF2-40B4-BE49-F238E27FC236}">
                  <a16:creationId xmlns:a16="http://schemas.microsoft.com/office/drawing/2014/main" id="{567C55CB-4DB4-6588-0B4D-BA960AC131D3}"/>
                </a:ext>
              </a:extLst>
            </p:cNvPr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83">
              <a:extLst>
                <a:ext uri="{FF2B5EF4-FFF2-40B4-BE49-F238E27FC236}">
                  <a16:creationId xmlns:a16="http://schemas.microsoft.com/office/drawing/2014/main" id="{6A12394A-3152-330F-2471-BA7A63188E9E}"/>
                </a:ext>
              </a:extLst>
            </p:cNvPr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83">
            <a:extLst>
              <a:ext uri="{FF2B5EF4-FFF2-40B4-BE49-F238E27FC236}">
                <a16:creationId xmlns:a16="http://schemas.microsoft.com/office/drawing/2014/main" id="{CEE08247-0AB5-E5A0-A26E-E8DC5E433194}"/>
              </a:ext>
            </a:extLst>
          </p:cNvPr>
          <p:cNvGrpSpPr/>
          <p:nvPr/>
        </p:nvGrpSpPr>
        <p:grpSpPr>
          <a:xfrm rot="205714">
            <a:off x="8537991" y="2295661"/>
            <a:ext cx="448314" cy="552182"/>
            <a:chOff x="7234335" y="539692"/>
            <a:chExt cx="1103331" cy="1358958"/>
          </a:xfrm>
        </p:grpSpPr>
        <p:sp>
          <p:nvSpPr>
            <p:cNvPr id="2968" name="Google Shape;2968;p83">
              <a:extLst>
                <a:ext uri="{FF2B5EF4-FFF2-40B4-BE49-F238E27FC236}">
                  <a16:creationId xmlns:a16="http://schemas.microsoft.com/office/drawing/2014/main" id="{9CD16BBF-7500-06FC-910A-4B88A83AC266}"/>
                </a:ext>
              </a:extLst>
            </p:cNvPr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83">
              <a:extLst>
                <a:ext uri="{FF2B5EF4-FFF2-40B4-BE49-F238E27FC236}">
                  <a16:creationId xmlns:a16="http://schemas.microsoft.com/office/drawing/2014/main" id="{71CE2777-16B7-4458-7BC1-F812CC5F3ED8}"/>
                </a:ext>
              </a:extLst>
            </p:cNvPr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3">
              <a:extLst>
                <a:ext uri="{FF2B5EF4-FFF2-40B4-BE49-F238E27FC236}">
                  <a16:creationId xmlns:a16="http://schemas.microsoft.com/office/drawing/2014/main" id="{41FAB9F1-707F-02B6-C5DB-8587CAAAB208}"/>
                </a:ext>
              </a:extLst>
            </p:cNvPr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3">
              <a:extLst>
                <a:ext uri="{FF2B5EF4-FFF2-40B4-BE49-F238E27FC236}">
                  <a16:creationId xmlns:a16="http://schemas.microsoft.com/office/drawing/2014/main" id="{B930BB3F-55DD-0CD3-D961-45DDCA57AC37}"/>
                </a:ext>
              </a:extLst>
            </p:cNvPr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3">
              <a:extLst>
                <a:ext uri="{FF2B5EF4-FFF2-40B4-BE49-F238E27FC236}">
                  <a16:creationId xmlns:a16="http://schemas.microsoft.com/office/drawing/2014/main" id="{280A7714-3D00-FC6F-97A4-25F1A2FF4BE6}"/>
                </a:ext>
              </a:extLst>
            </p:cNvPr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3">
              <a:extLst>
                <a:ext uri="{FF2B5EF4-FFF2-40B4-BE49-F238E27FC236}">
                  <a16:creationId xmlns:a16="http://schemas.microsoft.com/office/drawing/2014/main" id="{27C46433-0D8A-7BF8-690F-20C041334CB5}"/>
                </a:ext>
              </a:extLst>
            </p:cNvPr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3">
              <a:extLst>
                <a:ext uri="{FF2B5EF4-FFF2-40B4-BE49-F238E27FC236}">
                  <a16:creationId xmlns:a16="http://schemas.microsoft.com/office/drawing/2014/main" id="{DB80EADB-F725-B2EE-3618-AEB7F9DBBE7A}"/>
                </a:ext>
              </a:extLst>
            </p:cNvPr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3">
              <a:extLst>
                <a:ext uri="{FF2B5EF4-FFF2-40B4-BE49-F238E27FC236}">
                  <a16:creationId xmlns:a16="http://schemas.microsoft.com/office/drawing/2014/main" id="{EDB7DC8B-75EA-F686-8FE1-83DC7AC23EC3}"/>
                </a:ext>
              </a:extLst>
            </p:cNvPr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3">
              <a:extLst>
                <a:ext uri="{FF2B5EF4-FFF2-40B4-BE49-F238E27FC236}">
                  <a16:creationId xmlns:a16="http://schemas.microsoft.com/office/drawing/2014/main" id="{C9B2BE28-4D41-5E0A-649C-F855B1A8AA73}"/>
                </a:ext>
              </a:extLst>
            </p:cNvPr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3">
              <a:extLst>
                <a:ext uri="{FF2B5EF4-FFF2-40B4-BE49-F238E27FC236}">
                  <a16:creationId xmlns:a16="http://schemas.microsoft.com/office/drawing/2014/main" id="{E313DAA4-E259-26FD-DE85-B1A3616B1D57}"/>
                </a:ext>
              </a:extLst>
            </p:cNvPr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3">
              <a:extLst>
                <a:ext uri="{FF2B5EF4-FFF2-40B4-BE49-F238E27FC236}">
                  <a16:creationId xmlns:a16="http://schemas.microsoft.com/office/drawing/2014/main" id="{8CC5E979-129B-78C3-5DD2-48900C75673E}"/>
                </a:ext>
              </a:extLst>
            </p:cNvPr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489;p73">
            <a:extLst>
              <a:ext uri="{FF2B5EF4-FFF2-40B4-BE49-F238E27FC236}">
                <a16:creationId xmlns:a16="http://schemas.microsoft.com/office/drawing/2014/main" id="{F2B4B83B-02B0-8B1D-AE18-FAAEC6DFAFAE}"/>
              </a:ext>
            </a:extLst>
          </p:cNvPr>
          <p:cNvGrpSpPr/>
          <p:nvPr/>
        </p:nvGrpSpPr>
        <p:grpSpPr>
          <a:xfrm>
            <a:off x="3436052" y="4900989"/>
            <a:ext cx="270464" cy="117823"/>
            <a:chOff x="2903262" y="4795769"/>
            <a:chExt cx="373776" cy="162828"/>
          </a:xfrm>
        </p:grpSpPr>
        <p:sp>
          <p:nvSpPr>
            <p:cNvPr id="6" name="Google Shape;2490;p73">
              <a:extLst>
                <a:ext uri="{FF2B5EF4-FFF2-40B4-BE49-F238E27FC236}">
                  <a16:creationId xmlns:a16="http://schemas.microsoft.com/office/drawing/2014/main" id="{4A0CF2E0-A83C-50CF-0FAD-0A419542F37E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1;p73">
              <a:extLst>
                <a:ext uri="{FF2B5EF4-FFF2-40B4-BE49-F238E27FC236}">
                  <a16:creationId xmlns:a16="http://schemas.microsoft.com/office/drawing/2014/main" id="{D914CE62-17F5-37AE-04F4-69FC0AFFD12E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2;p73">
              <a:extLst>
                <a:ext uri="{FF2B5EF4-FFF2-40B4-BE49-F238E27FC236}">
                  <a16:creationId xmlns:a16="http://schemas.microsoft.com/office/drawing/2014/main" id="{383DEF7D-D4DB-26B0-8CAD-C8BC843846C4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493;p73">
            <a:extLst>
              <a:ext uri="{FF2B5EF4-FFF2-40B4-BE49-F238E27FC236}">
                <a16:creationId xmlns:a16="http://schemas.microsoft.com/office/drawing/2014/main" id="{C5E63DEA-3547-2E4E-F2A8-8F530E0901C5}"/>
              </a:ext>
            </a:extLst>
          </p:cNvPr>
          <p:cNvSpPr txBox="1">
            <a:spLocks/>
          </p:cNvSpPr>
          <p:nvPr/>
        </p:nvSpPr>
        <p:spPr>
          <a:xfrm>
            <a:off x="4190199" y="4776300"/>
            <a:ext cx="1251281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lt1"/>
              </a:solidFill>
            </a:endParaRPr>
          </a:p>
        </p:txBody>
      </p:sp>
      <p:sp>
        <p:nvSpPr>
          <p:cNvPr id="10" name="Google Shape;2494;p73">
            <a:extLst>
              <a:ext uri="{FF2B5EF4-FFF2-40B4-BE49-F238E27FC236}">
                <a16:creationId xmlns:a16="http://schemas.microsoft.com/office/drawing/2014/main" id="{86253958-02AE-A233-49F1-A96CD4D61BA6}"/>
              </a:ext>
            </a:extLst>
          </p:cNvPr>
          <p:cNvSpPr txBox="1">
            <a:spLocks/>
          </p:cNvSpPr>
          <p:nvPr/>
        </p:nvSpPr>
        <p:spPr>
          <a:xfrm>
            <a:off x="3368818" y="4776300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lt1"/>
              </a:solidFill>
            </a:endParaRPr>
          </a:p>
        </p:txBody>
      </p:sp>
      <p:grpSp>
        <p:nvGrpSpPr>
          <p:cNvPr id="11" name="Google Shape;2495;p73">
            <a:extLst>
              <a:ext uri="{FF2B5EF4-FFF2-40B4-BE49-F238E27FC236}">
                <a16:creationId xmlns:a16="http://schemas.microsoft.com/office/drawing/2014/main" id="{B2345201-2F1D-5B17-0669-562E439724E7}"/>
              </a:ext>
            </a:extLst>
          </p:cNvPr>
          <p:cNvGrpSpPr/>
          <p:nvPr/>
        </p:nvGrpSpPr>
        <p:grpSpPr>
          <a:xfrm flipH="1">
            <a:off x="5189469" y="4895963"/>
            <a:ext cx="270464" cy="117823"/>
            <a:chOff x="2903262" y="4795769"/>
            <a:chExt cx="373776" cy="162828"/>
          </a:xfrm>
        </p:grpSpPr>
        <p:sp>
          <p:nvSpPr>
            <p:cNvPr id="12" name="Google Shape;2496;p73">
              <a:extLst>
                <a:ext uri="{FF2B5EF4-FFF2-40B4-BE49-F238E27FC236}">
                  <a16:creationId xmlns:a16="http://schemas.microsoft.com/office/drawing/2014/main" id="{CDEC7C06-8D1E-3775-C584-C83569BBAD2C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7;p73">
              <a:extLst>
                <a:ext uri="{FF2B5EF4-FFF2-40B4-BE49-F238E27FC236}">
                  <a16:creationId xmlns:a16="http://schemas.microsoft.com/office/drawing/2014/main" id="{5921F16D-FF97-4307-9239-FE7635090956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8;p73">
              <a:extLst>
                <a:ext uri="{FF2B5EF4-FFF2-40B4-BE49-F238E27FC236}">
                  <a16:creationId xmlns:a16="http://schemas.microsoft.com/office/drawing/2014/main" id="{2853F50E-A6C7-32FC-092E-1990F571F2EB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8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B47125-693F-44E7-D076-B997B368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játék hibái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A17C11C-A3A4-5386-FBA1-F056B4EA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254" y="972094"/>
            <a:ext cx="5793225" cy="3701506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hu-H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Bonyolult kezdő felhasználói élmény: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játék tanulási görbéje viszonylag meredek, és az új játékosok számára egy kicsit nehéz lehet elmerülni a mechanikákban. Az oktatóanyagok hasznosak, de nem mindig elég részletesek ahhoz, hogy minden aspektust lefedjenek.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Szintetikus játékmenet:</a:t>
            </a:r>
            <a:r>
              <a:rPr lang="hu-H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Bár a játék stratégiai szempontból gazdag, a harci mechanikák néha mechanikusnak tűnhetnek, és a csaták nem mindig érződnek annyira dinamikusnak vagy valóságosnak. A harci szimulációk néha kiszámíthatóak, ami csökkentheti a feszültséget.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6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7" name="Google Shape;7327;p92"/>
          <p:cNvGrpSpPr/>
          <p:nvPr/>
        </p:nvGrpSpPr>
        <p:grpSpPr>
          <a:xfrm rot="10800000" flipH="1">
            <a:off x="2657475" y="4650619"/>
            <a:ext cx="3829050" cy="936057"/>
            <a:chOff x="238125" y="1984300"/>
            <a:chExt cx="7143750" cy="1746375"/>
          </a:xfrm>
        </p:grpSpPr>
        <p:sp>
          <p:nvSpPr>
            <p:cNvPr id="7328" name="Google Shape;7328;p92"/>
            <p:cNvSpPr/>
            <p:nvPr/>
          </p:nvSpPr>
          <p:spPr>
            <a:xfrm>
              <a:off x="238125" y="1984300"/>
              <a:ext cx="7143750" cy="1746375"/>
            </a:xfrm>
            <a:custGeom>
              <a:avLst/>
              <a:gdLst/>
              <a:ahLst/>
              <a:cxnLst/>
              <a:rect l="l" t="t" r="r" b="b"/>
              <a:pathLst>
                <a:path w="285750" h="69855" extrusionOk="0">
                  <a:moveTo>
                    <a:pt x="191092" y="1647"/>
                  </a:moveTo>
                  <a:lnTo>
                    <a:pt x="191221" y="1712"/>
                  </a:lnTo>
                  <a:lnTo>
                    <a:pt x="191350" y="1841"/>
                  </a:lnTo>
                  <a:lnTo>
                    <a:pt x="191415" y="1970"/>
                  </a:lnTo>
                  <a:lnTo>
                    <a:pt x="191415" y="2099"/>
                  </a:lnTo>
                  <a:lnTo>
                    <a:pt x="191383" y="2228"/>
                  </a:lnTo>
                  <a:lnTo>
                    <a:pt x="191286" y="2325"/>
                  </a:lnTo>
                  <a:lnTo>
                    <a:pt x="191124" y="2390"/>
                  </a:lnTo>
                  <a:lnTo>
                    <a:pt x="191027" y="2390"/>
                  </a:lnTo>
                  <a:lnTo>
                    <a:pt x="190898" y="2293"/>
                  </a:lnTo>
                  <a:lnTo>
                    <a:pt x="190801" y="2132"/>
                  </a:lnTo>
                  <a:lnTo>
                    <a:pt x="190737" y="1970"/>
                  </a:lnTo>
                  <a:lnTo>
                    <a:pt x="190737" y="1841"/>
                  </a:lnTo>
                  <a:lnTo>
                    <a:pt x="190801" y="1744"/>
                  </a:lnTo>
                  <a:lnTo>
                    <a:pt x="190866" y="1679"/>
                  </a:lnTo>
                  <a:lnTo>
                    <a:pt x="190963" y="1647"/>
                  </a:lnTo>
                  <a:close/>
                  <a:moveTo>
                    <a:pt x="181210" y="2487"/>
                  </a:moveTo>
                  <a:lnTo>
                    <a:pt x="181403" y="2584"/>
                  </a:lnTo>
                  <a:lnTo>
                    <a:pt x="181468" y="2648"/>
                  </a:lnTo>
                  <a:lnTo>
                    <a:pt x="181500" y="2681"/>
                  </a:lnTo>
                  <a:lnTo>
                    <a:pt x="181468" y="2713"/>
                  </a:lnTo>
                  <a:lnTo>
                    <a:pt x="181371" y="2745"/>
                  </a:lnTo>
                  <a:lnTo>
                    <a:pt x="181113" y="2810"/>
                  </a:lnTo>
                  <a:lnTo>
                    <a:pt x="180984" y="2810"/>
                  </a:lnTo>
                  <a:lnTo>
                    <a:pt x="180887" y="2777"/>
                  </a:lnTo>
                  <a:lnTo>
                    <a:pt x="180822" y="2713"/>
                  </a:lnTo>
                  <a:lnTo>
                    <a:pt x="180822" y="2616"/>
                  </a:lnTo>
                  <a:lnTo>
                    <a:pt x="180887" y="2551"/>
                  </a:lnTo>
                  <a:lnTo>
                    <a:pt x="180951" y="2487"/>
                  </a:lnTo>
                  <a:close/>
                  <a:moveTo>
                    <a:pt x="40208" y="4069"/>
                  </a:moveTo>
                  <a:lnTo>
                    <a:pt x="40369" y="4134"/>
                  </a:lnTo>
                  <a:lnTo>
                    <a:pt x="40531" y="4231"/>
                  </a:lnTo>
                  <a:lnTo>
                    <a:pt x="40628" y="4295"/>
                  </a:lnTo>
                  <a:lnTo>
                    <a:pt x="40660" y="4328"/>
                  </a:lnTo>
                  <a:lnTo>
                    <a:pt x="40531" y="4328"/>
                  </a:lnTo>
                  <a:lnTo>
                    <a:pt x="40305" y="4295"/>
                  </a:lnTo>
                  <a:lnTo>
                    <a:pt x="40079" y="4198"/>
                  </a:lnTo>
                  <a:lnTo>
                    <a:pt x="39949" y="4134"/>
                  </a:lnTo>
                  <a:lnTo>
                    <a:pt x="39885" y="4102"/>
                  </a:lnTo>
                  <a:lnTo>
                    <a:pt x="39885" y="4069"/>
                  </a:lnTo>
                  <a:close/>
                  <a:moveTo>
                    <a:pt x="165902" y="3423"/>
                  </a:moveTo>
                  <a:lnTo>
                    <a:pt x="166644" y="3520"/>
                  </a:lnTo>
                  <a:lnTo>
                    <a:pt x="167290" y="3649"/>
                  </a:lnTo>
                  <a:lnTo>
                    <a:pt x="167904" y="3779"/>
                  </a:lnTo>
                  <a:lnTo>
                    <a:pt x="168485" y="3908"/>
                  </a:lnTo>
                  <a:lnTo>
                    <a:pt x="169002" y="4069"/>
                  </a:lnTo>
                  <a:lnTo>
                    <a:pt x="169260" y="4198"/>
                  </a:lnTo>
                  <a:lnTo>
                    <a:pt x="169390" y="4263"/>
                  </a:lnTo>
                  <a:lnTo>
                    <a:pt x="169422" y="4328"/>
                  </a:lnTo>
                  <a:lnTo>
                    <a:pt x="169390" y="4360"/>
                  </a:lnTo>
                  <a:lnTo>
                    <a:pt x="169293" y="4392"/>
                  </a:lnTo>
                  <a:lnTo>
                    <a:pt x="169067" y="4424"/>
                  </a:lnTo>
                  <a:lnTo>
                    <a:pt x="168744" y="4424"/>
                  </a:lnTo>
                  <a:lnTo>
                    <a:pt x="168356" y="4392"/>
                  </a:lnTo>
                  <a:lnTo>
                    <a:pt x="167872" y="4328"/>
                  </a:lnTo>
                  <a:lnTo>
                    <a:pt x="166838" y="4166"/>
                  </a:lnTo>
                  <a:lnTo>
                    <a:pt x="166063" y="4069"/>
                  </a:lnTo>
                  <a:lnTo>
                    <a:pt x="165805" y="4005"/>
                  </a:lnTo>
                  <a:lnTo>
                    <a:pt x="165643" y="3940"/>
                  </a:lnTo>
                  <a:lnTo>
                    <a:pt x="165611" y="3875"/>
                  </a:lnTo>
                  <a:lnTo>
                    <a:pt x="165579" y="3843"/>
                  </a:lnTo>
                  <a:lnTo>
                    <a:pt x="165579" y="3746"/>
                  </a:lnTo>
                  <a:lnTo>
                    <a:pt x="165579" y="3682"/>
                  </a:lnTo>
                  <a:lnTo>
                    <a:pt x="165643" y="3553"/>
                  </a:lnTo>
                  <a:lnTo>
                    <a:pt x="165708" y="3456"/>
                  </a:lnTo>
                  <a:lnTo>
                    <a:pt x="165805" y="3423"/>
                  </a:lnTo>
                  <a:close/>
                  <a:moveTo>
                    <a:pt x="239245" y="4231"/>
                  </a:moveTo>
                  <a:lnTo>
                    <a:pt x="239341" y="4263"/>
                  </a:lnTo>
                  <a:lnTo>
                    <a:pt x="239406" y="4328"/>
                  </a:lnTo>
                  <a:lnTo>
                    <a:pt x="239406" y="4392"/>
                  </a:lnTo>
                  <a:lnTo>
                    <a:pt x="239341" y="4489"/>
                  </a:lnTo>
                  <a:lnTo>
                    <a:pt x="239245" y="4554"/>
                  </a:lnTo>
                  <a:lnTo>
                    <a:pt x="239148" y="4618"/>
                  </a:lnTo>
                  <a:lnTo>
                    <a:pt x="238986" y="4651"/>
                  </a:lnTo>
                  <a:lnTo>
                    <a:pt x="238857" y="4651"/>
                  </a:lnTo>
                  <a:lnTo>
                    <a:pt x="238760" y="4618"/>
                  </a:lnTo>
                  <a:lnTo>
                    <a:pt x="238696" y="4554"/>
                  </a:lnTo>
                  <a:lnTo>
                    <a:pt x="238696" y="4457"/>
                  </a:lnTo>
                  <a:lnTo>
                    <a:pt x="238760" y="4392"/>
                  </a:lnTo>
                  <a:lnTo>
                    <a:pt x="238857" y="4328"/>
                  </a:lnTo>
                  <a:lnTo>
                    <a:pt x="238954" y="4263"/>
                  </a:lnTo>
                  <a:lnTo>
                    <a:pt x="239115" y="4231"/>
                  </a:lnTo>
                  <a:close/>
                  <a:moveTo>
                    <a:pt x="272154" y="7331"/>
                  </a:moveTo>
                  <a:lnTo>
                    <a:pt x="272283" y="7363"/>
                  </a:lnTo>
                  <a:lnTo>
                    <a:pt x="272412" y="7396"/>
                  </a:lnTo>
                  <a:lnTo>
                    <a:pt x="272541" y="7460"/>
                  </a:lnTo>
                  <a:lnTo>
                    <a:pt x="272606" y="7557"/>
                  </a:lnTo>
                  <a:lnTo>
                    <a:pt x="272638" y="7654"/>
                  </a:lnTo>
                  <a:lnTo>
                    <a:pt x="272606" y="7686"/>
                  </a:lnTo>
                  <a:lnTo>
                    <a:pt x="272573" y="7719"/>
                  </a:lnTo>
                  <a:lnTo>
                    <a:pt x="272444" y="7719"/>
                  </a:lnTo>
                  <a:lnTo>
                    <a:pt x="272283" y="7686"/>
                  </a:lnTo>
                  <a:lnTo>
                    <a:pt x="271960" y="7589"/>
                  </a:lnTo>
                  <a:lnTo>
                    <a:pt x="271863" y="7525"/>
                  </a:lnTo>
                  <a:lnTo>
                    <a:pt x="271831" y="7493"/>
                  </a:lnTo>
                  <a:lnTo>
                    <a:pt x="271831" y="7428"/>
                  </a:lnTo>
                  <a:lnTo>
                    <a:pt x="271895" y="7396"/>
                  </a:lnTo>
                  <a:lnTo>
                    <a:pt x="272154" y="7331"/>
                  </a:lnTo>
                  <a:close/>
                  <a:moveTo>
                    <a:pt x="273930" y="8042"/>
                  </a:moveTo>
                  <a:lnTo>
                    <a:pt x="274027" y="8106"/>
                  </a:lnTo>
                  <a:lnTo>
                    <a:pt x="274091" y="8203"/>
                  </a:lnTo>
                  <a:lnTo>
                    <a:pt x="274124" y="8300"/>
                  </a:lnTo>
                  <a:lnTo>
                    <a:pt x="274091" y="8429"/>
                  </a:lnTo>
                  <a:lnTo>
                    <a:pt x="273994" y="8558"/>
                  </a:lnTo>
                  <a:lnTo>
                    <a:pt x="273865" y="8623"/>
                  </a:lnTo>
                  <a:lnTo>
                    <a:pt x="273736" y="8687"/>
                  </a:lnTo>
                  <a:lnTo>
                    <a:pt x="273607" y="8655"/>
                  </a:lnTo>
                  <a:lnTo>
                    <a:pt x="273510" y="8623"/>
                  </a:lnTo>
                  <a:lnTo>
                    <a:pt x="273413" y="8526"/>
                  </a:lnTo>
                  <a:lnTo>
                    <a:pt x="273413" y="8397"/>
                  </a:lnTo>
                  <a:lnTo>
                    <a:pt x="273445" y="8300"/>
                  </a:lnTo>
                  <a:lnTo>
                    <a:pt x="273510" y="8171"/>
                  </a:lnTo>
                  <a:lnTo>
                    <a:pt x="273639" y="8074"/>
                  </a:lnTo>
                  <a:lnTo>
                    <a:pt x="273768" y="8042"/>
                  </a:lnTo>
                  <a:close/>
                  <a:moveTo>
                    <a:pt x="30358" y="11336"/>
                  </a:moveTo>
                  <a:lnTo>
                    <a:pt x="30487" y="11368"/>
                  </a:lnTo>
                  <a:lnTo>
                    <a:pt x="30616" y="11433"/>
                  </a:lnTo>
                  <a:lnTo>
                    <a:pt x="30681" y="11529"/>
                  </a:lnTo>
                  <a:lnTo>
                    <a:pt x="30681" y="11594"/>
                  </a:lnTo>
                  <a:lnTo>
                    <a:pt x="30616" y="11659"/>
                  </a:lnTo>
                  <a:lnTo>
                    <a:pt x="30487" y="11659"/>
                  </a:lnTo>
                  <a:lnTo>
                    <a:pt x="30325" y="11626"/>
                  </a:lnTo>
                  <a:lnTo>
                    <a:pt x="30035" y="11529"/>
                  </a:lnTo>
                  <a:lnTo>
                    <a:pt x="29938" y="11497"/>
                  </a:lnTo>
                  <a:lnTo>
                    <a:pt x="29906" y="11433"/>
                  </a:lnTo>
                  <a:lnTo>
                    <a:pt x="29906" y="11400"/>
                  </a:lnTo>
                  <a:lnTo>
                    <a:pt x="29970" y="11400"/>
                  </a:lnTo>
                  <a:lnTo>
                    <a:pt x="30229" y="11336"/>
                  </a:lnTo>
                  <a:close/>
                  <a:moveTo>
                    <a:pt x="32618" y="14404"/>
                  </a:moveTo>
                  <a:lnTo>
                    <a:pt x="32748" y="14436"/>
                  </a:lnTo>
                  <a:lnTo>
                    <a:pt x="32877" y="14468"/>
                  </a:lnTo>
                  <a:lnTo>
                    <a:pt x="32974" y="14533"/>
                  </a:lnTo>
                  <a:lnTo>
                    <a:pt x="33006" y="14630"/>
                  </a:lnTo>
                  <a:lnTo>
                    <a:pt x="33006" y="14727"/>
                  </a:lnTo>
                  <a:lnTo>
                    <a:pt x="32941" y="14791"/>
                  </a:lnTo>
                  <a:lnTo>
                    <a:pt x="32812" y="14824"/>
                  </a:lnTo>
                  <a:lnTo>
                    <a:pt x="32651" y="14824"/>
                  </a:lnTo>
                  <a:lnTo>
                    <a:pt x="32457" y="14791"/>
                  </a:lnTo>
                  <a:lnTo>
                    <a:pt x="32263" y="14694"/>
                  </a:lnTo>
                  <a:lnTo>
                    <a:pt x="32166" y="14630"/>
                  </a:lnTo>
                  <a:lnTo>
                    <a:pt x="32166" y="14565"/>
                  </a:lnTo>
                  <a:lnTo>
                    <a:pt x="32166" y="14501"/>
                  </a:lnTo>
                  <a:lnTo>
                    <a:pt x="32199" y="14468"/>
                  </a:lnTo>
                  <a:lnTo>
                    <a:pt x="32328" y="14436"/>
                  </a:lnTo>
                  <a:lnTo>
                    <a:pt x="32489" y="14404"/>
                  </a:lnTo>
                  <a:close/>
                  <a:moveTo>
                    <a:pt x="3940" y="23737"/>
                  </a:moveTo>
                  <a:lnTo>
                    <a:pt x="4166" y="23769"/>
                  </a:lnTo>
                  <a:lnTo>
                    <a:pt x="4295" y="23834"/>
                  </a:lnTo>
                  <a:lnTo>
                    <a:pt x="4424" y="23963"/>
                  </a:lnTo>
                  <a:lnTo>
                    <a:pt x="4489" y="24092"/>
                  </a:lnTo>
                  <a:lnTo>
                    <a:pt x="4554" y="24254"/>
                  </a:lnTo>
                  <a:lnTo>
                    <a:pt x="4586" y="24448"/>
                  </a:lnTo>
                  <a:lnTo>
                    <a:pt x="4586" y="24512"/>
                  </a:lnTo>
                  <a:lnTo>
                    <a:pt x="4554" y="24512"/>
                  </a:lnTo>
                  <a:lnTo>
                    <a:pt x="4457" y="24448"/>
                  </a:lnTo>
                  <a:lnTo>
                    <a:pt x="4263" y="24254"/>
                  </a:lnTo>
                  <a:lnTo>
                    <a:pt x="3972" y="23963"/>
                  </a:lnTo>
                  <a:lnTo>
                    <a:pt x="3908" y="23866"/>
                  </a:lnTo>
                  <a:lnTo>
                    <a:pt x="3875" y="23802"/>
                  </a:lnTo>
                  <a:lnTo>
                    <a:pt x="3875" y="23769"/>
                  </a:lnTo>
                  <a:lnTo>
                    <a:pt x="3940" y="23737"/>
                  </a:lnTo>
                  <a:close/>
                  <a:moveTo>
                    <a:pt x="235401" y="0"/>
                  </a:moveTo>
                  <a:lnTo>
                    <a:pt x="235240" y="65"/>
                  </a:lnTo>
                  <a:lnTo>
                    <a:pt x="235111" y="129"/>
                  </a:lnTo>
                  <a:lnTo>
                    <a:pt x="234949" y="226"/>
                  </a:lnTo>
                  <a:lnTo>
                    <a:pt x="234756" y="258"/>
                  </a:lnTo>
                  <a:lnTo>
                    <a:pt x="234497" y="258"/>
                  </a:lnTo>
                  <a:lnTo>
                    <a:pt x="234239" y="226"/>
                  </a:lnTo>
                  <a:lnTo>
                    <a:pt x="233980" y="161"/>
                  </a:lnTo>
                  <a:lnTo>
                    <a:pt x="233690" y="161"/>
                  </a:lnTo>
                  <a:lnTo>
                    <a:pt x="233399" y="194"/>
                  </a:lnTo>
                  <a:lnTo>
                    <a:pt x="233141" y="258"/>
                  </a:lnTo>
                  <a:lnTo>
                    <a:pt x="232915" y="323"/>
                  </a:lnTo>
                  <a:lnTo>
                    <a:pt x="232656" y="355"/>
                  </a:lnTo>
                  <a:lnTo>
                    <a:pt x="232366" y="355"/>
                  </a:lnTo>
                  <a:lnTo>
                    <a:pt x="232140" y="291"/>
                  </a:lnTo>
                  <a:lnTo>
                    <a:pt x="231881" y="258"/>
                  </a:lnTo>
                  <a:lnTo>
                    <a:pt x="231526" y="258"/>
                  </a:lnTo>
                  <a:lnTo>
                    <a:pt x="231171" y="291"/>
                  </a:lnTo>
                  <a:lnTo>
                    <a:pt x="230815" y="355"/>
                  </a:lnTo>
                  <a:lnTo>
                    <a:pt x="230460" y="452"/>
                  </a:lnTo>
                  <a:lnTo>
                    <a:pt x="229879" y="452"/>
                  </a:lnTo>
                  <a:lnTo>
                    <a:pt x="229782" y="420"/>
                  </a:lnTo>
                  <a:lnTo>
                    <a:pt x="229717" y="355"/>
                  </a:lnTo>
                  <a:lnTo>
                    <a:pt x="229588" y="291"/>
                  </a:lnTo>
                  <a:lnTo>
                    <a:pt x="229491" y="291"/>
                  </a:lnTo>
                  <a:lnTo>
                    <a:pt x="229427" y="323"/>
                  </a:lnTo>
                  <a:lnTo>
                    <a:pt x="229362" y="388"/>
                  </a:lnTo>
                  <a:lnTo>
                    <a:pt x="229362" y="420"/>
                  </a:lnTo>
                  <a:lnTo>
                    <a:pt x="229298" y="452"/>
                  </a:lnTo>
                  <a:lnTo>
                    <a:pt x="229168" y="484"/>
                  </a:lnTo>
                  <a:lnTo>
                    <a:pt x="228975" y="420"/>
                  </a:lnTo>
                  <a:lnTo>
                    <a:pt x="228749" y="323"/>
                  </a:lnTo>
                  <a:lnTo>
                    <a:pt x="228619" y="291"/>
                  </a:lnTo>
                  <a:lnTo>
                    <a:pt x="228458" y="226"/>
                  </a:lnTo>
                  <a:lnTo>
                    <a:pt x="228264" y="194"/>
                  </a:lnTo>
                  <a:lnTo>
                    <a:pt x="228038" y="194"/>
                  </a:lnTo>
                  <a:lnTo>
                    <a:pt x="227554" y="226"/>
                  </a:lnTo>
                  <a:lnTo>
                    <a:pt x="227005" y="355"/>
                  </a:lnTo>
                  <a:lnTo>
                    <a:pt x="226488" y="452"/>
                  </a:lnTo>
                  <a:lnTo>
                    <a:pt x="226036" y="484"/>
                  </a:lnTo>
                  <a:lnTo>
                    <a:pt x="225648" y="484"/>
                  </a:lnTo>
                  <a:lnTo>
                    <a:pt x="225519" y="452"/>
                  </a:lnTo>
                  <a:lnTo>
                    <a:pt x="225390" y="420"/>
                  </a:lnTo>
                  <a:lnTo>
                    <a:pt x="225228" y="355"/>
                  </a:lnTo>
                  <a:lnTo>
                    <a:pt x="225067" y="355"/>
                  </a:lnTo>
                  <a:lnTo>
                    <a:pt x="224873" y="388"/>
                  </a:lnTo>
                  <a:lnTo>
                    <a:pt x="224744" y="484"/>
                  </a:lnTo>
                  <a:lnTo>
                    <a:pt x="224679" y="517"/>
                  </a:lnTo>
                  <a:lnTo>
                    <a:pt x="224550" y="549"/>
                  </a:lnTo>
                  <a:lnTo>
                    <a:pt x="224195" y="581"/>
                  </a:lnTo>
                  <a:lnTo>
                    <a:pt x="223678" y="614"/>
                  </a:lnTo>
                  <a:lnTo>
                    <a:pt x="223097" y="646"/>
                  </a:lnTo>
                  <a:lnTo>
                    <a:pt x="222419" y="614"/>
                  </a:lnTo>
                  <a:lnTo>
                    <a:pt x="221773" y="581"/>
                  </a:lnTo>
                  <a:lnTo>
                    <a:pt x="221127" y="517"/>
                  </a:lnTo>
                  <a:lnTo>
                    <a:pt x="220578" y="452"/>
                  </a:lnTo>
                  <a:lnTo>
                    <a:pt x="220352" y="420"/>
                  </a:lnTo>
                  <a:lnTo>
                    <a:pt x="220158" y="420"/>
                  </a:lnTo>
                  <a:lnTo>
                    <a:pt x="219964" y="484"/>
                  </a:lnTo>
                  <a:lnTo>
                    <a:pt x="219803" y="517"/>
                  </a:lnTo>
                  <a:lnTo>
                    <a:pt x="219674" y="581"/>
                  </a:lnTo>
                  <a:lnTo>
                    <a:pt x="219544" y="581"/>
                  </a:lnTo>
                  <a:lnTo>
                    <a:pt x="219447" y="517"/>
                  </a:lnTo>
                  <a:lnTo>
                    <a:pt x="219383" y="420"/>
                  </a:lnTo>
                  <a:lnTo>
                    <a:pt x="219318" y="355"/>
                  </a:lnTo>
                  <a:lnTo>
                    <a:pt x="219254" y="323"/>
                  </a:lnTo>
                  <a:lnTo>
                    <a:pt x="219060" y="291"/>
                  </a:lnTo>
                  <a:lnTo>
                    <a:pt x="218802" y="291"/>
                  </a:lnTo>
                  <a:lnTo>
                    <a:pt x="218511" y="355"/>
                  </a:lnTo>
                  <a:lnTo>
                    <a:pt x="218156" y="452"/>
                  </a:lnTo>
                  <a:lnTo>
                    <a:pt x="217800" y="484"/>
                  </a:lnTo>
                  <a:lnTo>
                    <a:pt x="217445" y="452"/>
                  </a:lnTo>
                  <a:lnTo>
                    <a:pt x="217155" y="420"/>
                  </a:lnTo>
                  <a:lnTo>
                    <a:pt x="216896" y="355"/>
                  </a:lnTo>
                  <a:lnTo>
                    <a:pt x="216605" y="355"/>
                  </a:lnTo>
                  <a:lnTo>
                    <a:pt x="216379" y="420"/>
                  </a:lnTo>
                  <a:lnTo>
                    <a:pt x="216186" y="484"/>
                  </a:lnTo>
                  <a:lnTo>
                    <a:pt x="216089" y="549"/>
                  </a:lnTo>
                  <a:lnTo>
                    <a:pt x="215960" y="581"/>
                  </a:lnTo>
                  <a:lnTo>
                    <a:pt x="215669" y="614"/>
                  </a:lnTo>
                  <a:lnTo>
                    <a:pt x="215314" y="614"/>
                  </a:lnTo>
                  <a:lnTo>
                    <a:pt x="214958" y="549"/>
                  </a:lnTo>
                  <a:lnTo>
                    <a:pt x="214571" y="484"/>
                  </a:lnTo>
                  <a:lnTo>
                    <a:pt x="214183" y="484"/>
                  </a:lnTo>
                  <a:lnTo>
                    <a:pt x="213828" y="517"/>
                  </a:lnTo>
                  <a:lnTo>
                    <a:pt x="213570" y="614"/>
                  </a:lnTo>
                  <a:lnTo>
                    <a:pt x="213408" y="678"/>
                  </a:lnTo>
                  <a:lnTo>
                    <a:pt x="213279" y="711"/>
                  </a:lnTo>
                  <a:lnTo>
                    <a:pt x="212956" y="711"/>
                  </a:lnTo>
                  <a:lnTo>
                    <a:pt x="212633" y="646"/>
                  </a:lnTo>
                  <a:lnTo>
                    <a:pt x="212246" y="517"/>
                  </a:lnTo>
                  <a:lnTo>
                    <a:pt x="211858" y="388"/>
                  </a:lnTo>
                  <a:lnTo>
                    <a:pt x="211697" y="323"/>
                  </a:lnTo>
                  <a:lnTo>
                    <a:pt x="211438" y="323"/>
                  </a:lnTo>
                  <a:lnTo>
                    <a:pt x="211341" y="355"/>
                  </a:lnTo>
                  <a:lnTo>
                    <a:pt x="211244" y="420"/>
                  </a:lnTo>
                  <a:lnTo>
                    <a:pt x="211180" y="484"/>
                  </a:lnTo>
                  <a:lnTo>
                    <a:pt x="211083" y="581"/>
                  </a:lnTo>
                  <a:lnTo>
                    <a:pt x="210986" y="614"/>
                  </a:lnTo>
                  <a:lnTo>
                    <a:pt x="210857" y="678"/>
                  </a:lnTo>
                  <a:lnTo>
                    <a:pt x="210728" y="678"/>
                  </a:lnTo>
                  <a:lnTo>
                    <a:pt x="210372" y="646"/>
                  </a:lnTo>
                  <a:lnTo>
                    <a:pt x="209953" y="581"/>
                  </a:lnTo>
                  <a:lnTo>
                    <a:pt x="209565" y="484"/>
                  </a:lnTo>
                  <a:lnTo>
                    <a:pt x="209145" y="420"/>
                  </a:lnTo>
                  <a:lnTo>
                    <a:pt x="208790" y="452"/>
                  </a:lnTo>
                  <a:lnTo>
                    <a:pt x="208499" y="484"/>
                  </a:lnTo>
                  <a:lnTo>
                    <a:pt x="208241" y="549"/>
                  </a:lnTo>
                  <a:lnTo>
                    <a:pt x="207789" y="549"/>
                  </a:lnTo>
                  <a:lnTo>
                    <a:pt x="207660" y="484"/>
                  </a:lnTo>
                  <a:lnTo>
                    <a:pt x="207530" y="388"/>
                  </a:lnTo>
                  <a:lnTo>
                    <a:pt x="207401" y="355"/>
                  </a:lnTo>
                  <a:lnTo>
                    <a:pt x="207240" y="355"/>
                  </a:lnTo>
                  <a:lnTo>
                    <a:pt x="207143" y="420"/>
                  </a:lnTo>
                  <a:lnTo>
                    <a:pt x="206981" y="452"/>
                  </a:lnTo>
                  <a:lnTo>
                    <a:pt x="206529" y="452"/>
                  </a:lnTo>
                  <a:lnTo>
                    <a:pt x="206271" y="388"/>
                  </a:lnTo>
                  <a:lnTo>
                    <a:pt x="206013" y="355"/>
                  </a:lnTo>
                  <a:lnTo>
                    <a:pt x="205819" y="355"/>
                  </a:lnTo>
                  <a:lnTo>
                    <a:pt x="205657" y="420"/>
                  </a:lnTo>
                  <a:lnTo>
                    <a:pt x="205593" y="452"/>
                  </a:lnTo>
                  <a:lnTo>
                    <a:pt x="205560" y="517"/>
                  </a:lnTo>
                  <a:lnTo>
                    <a:pt x="205528" y="581"/>
                  </a:lnTo>
                  <a:lnTo>
                    <a:pt x="205431" y="646"/>
                  </a:lnTo>
                  <a:lnTo>
                    <a:pt x="205173" y="840"/>
                  </a:lnTo>
                  <a:lnTo>
                    <a:pt x="204785" y="1001"/>
                  </a:lnTo>
                  <a:lnTo>
                    <a:pt x="204301" y="1163"/>
                  </a:lnTo>
                  <a:lnTo>
                    <a:pt x="203913" y="1260"/>
                  </a:lnTo>
                  <a:lnTo>
                    <a:pt x="203558" y="1324"/>
                  </a:lnTo>
                  <a:lnTo>
                    <a:pt x="203203" y="1356"/>
                  </a:lnTo>
                  <a:lnTo>
                    <a:pt x="202880" y="1356"/>
                  </a:lnTo>
                  <a:lnTo>
                    <a:pt x="202525" y="1324"/>
                  </a:lnTo>
                  <a:lnTo>
                    <a:pt x="202169" y="1260"/>
                  </a:lnTo>
                  <a:lnTo>
                    <a:pt x="201814" y="1163"/>
                  </a:lnTo>
                  <a:lnTo>
                    <a:pt x="201427" y="1001"/>
                  </a:lnTo>
                  <a:lnTo>
                    <a:pt x="201201" y="969"/>
                  </a:lnTo>
                  <a:lnTo>
                    <a:pt x="200910" y="1001"/>
                  </a:lnTo>
                  <a:lnTo>
                    <a:pt x="200555" y="1033"/>
                  </a:lnTo>
                  <a:lnTo>
                    <a:pt x="200199" y="1130"/>
                  </a:lnTo>
                  <a:lnTo>
                    <a:pt x="199844" y="1227"/>
                  </a:lnTo>
                  <a:lnTo>
                    <a:pt x="199489" y="1292"/>
                  </a:lnTo>
                  <a:lnTo>
                    <a:pt x="199166" y="1356"/>
                  </a:lnTo>
                  <a:lnTo>
                    <a:pt x="198940" y="1324"/>
                  </a:lnTo>
                  <a:lnTo>
                    <a:pt x="198714" y="1324"/>
                  </a:lnTo>
                  <a:lnTo>
                    <a:pt x="198423" y="1356"/>
                  </a:lnTo>
                  <a:lnTo>
                    <a:pt x="198068" y="1421"/>
                  </a:lnTo>
                  <a:lnTo>
                    <a:pt x="197713" y="1486"/>
                  </a:lnTo>
                  <a:lnTo>
                    <a:pt x="197325" y="1582"/>
                  </a:lnTo>
                  <a:lnTo>
                    <a:pt x="196905" y="1615"/>
                  </a:lnTo>
                  <a:lnTo>
                    <a:pt x="196453" y="1615"/>
                  </a:lnTo>
                  <a:lnTo>
                    <a:pt x="196066" y="1582"/>
                  </a:lnTo>
                  <a:lnTo>
                    <a:pt x="194741" y="1421"/>
                  </a:lnTo>
                  <a:lnTo>
                    <a:pt x="193643" y="1324"/>
                  </a:lnTo>
                  <a:lnTo>
                    <a:pt x="193224" y="1324"/>
                  </a:lnTo>
                  <a:lnTo>
                    <a:pt x="192868" y="1356"/>
                  </a:lnTo>
                  <a:lnTo>
                    <a:pt x="192610" y="1389"/>
                  </a:lnTo>
                  <a:lnTo>
                    <a:pt x="192481" y="1453"/>
                  </a:lnTo>
                  <a:lnTo>
                    <a:pt x="192416" y="1486"/>
                  </a:lnTo>
                  <a:lnTo>
                    <a:pt x="192352" y="1518"/>
                  </a:lnTo>
                  <a:lnTo>
                    <a:pt x="192093" y="1550"/>
                  </a:lnTo>
                  <a:lnTo>
                    <a:pt x="191835" y="1550"/>
                  </a:lnTo>
                  <a:lnTo>
                    <a:pt x="191512" y="1486"/>
                  </a:lnTo>
                  <a:lnTo>
                    <a:pt x="191189" y="1421"/>
                  </a:lnTo>
                  <a:lnTo>
                    <a:pt x="190866" y="1389"/>
                  </a:lnTo>
                  <a:lnTo>
                    <a:pt x="190511" y="1389"/>
                  </a:lnTo>
                  <a:lnTo>
                    <a:pt x="190252" y="1421"/>
                  </a:lnTo>
                  <a:lnTo>
                    <a:pt x="189897" y="1518"/>
                  </a:lnTo>
                  <a:lnTo>
                    <a:pt x="189445" y="1615"/>
                  </a:lnTo>
                  <a:lnTo>
                    <a:pt x="188928" y="1679"/>
                  </a:lnTo>
                  <a:lnTo>
                    <a:pt x="188412" y="1712"/>
                  </a:lnTo>
                  <a:lnTo>
                    <a:pt x="187927" y="1744"/>
                  </a:lnTo>
                  <a:lnTo>
                    <a:pt x="187475" y="1744"/>
                  </a:lnTo>
                  <a:lnTo>
                    <a:pt x="187087" y="1712"/>
                  </a:lnTo>
                  <a:lnTo>
                    <a:pt x="186797" y="1647"/>
                  </a:lnTo>
                  <a:lnTo>
                    <a:pt x="186571" y="1615"/>
                  </a:lnTo>
                  <a:lnTo>
                    <a:pt x="186409" y="1615"/>
                  </a:lnTo>
                  <a:lnTo>
                    <a:pt x="186248" y="1647"/>
                  </a:lnTo>
                  <a:lnTo>
                    <a:pt x="186215" y="1679"/>
                  </a:lnTo>
                  <a:lnTo>
                    <a:pt x="186183" y="1744"/>
                  </a:lnTo>
                  <a:lnTo>
                    <a:pt x="186151" y="1776"/>
                  </a:lnTo>
                  <a:lnTo>
                    <a:pt x="186086" y="1841"/>
                  </a:lnTo>
                  <a:lnTo>
                    <a:pt x="185860" y="1938"/>
                  </a:lnTo>
                  <a:lnTo>
                    <a:pt x="185537" y="2035"/>
                  </a:lnTo>
                  <a:lnTo>
                    <a:pt x="185182" y="2132"/>
                  </a:lnTo>
                  <a:lnTo>
                    <a:pt x="184794" y="2228"/>
                  </a:lnTo>
                  <a:lnTo>
                    <a:pt x="184407" y="2293"/>
                  </a:lnTo>
                  <a:lnTo>
                    <a:pt x="183826" y="2293"/>
                  </a:lnTo>
                  <a:lnTo>
                    <a:pt x="183438" y="2228"/>
                  </a:lnTo>
                  <a:lnTo>
                    <a:pt x="182889" y="2196"/>
                  </a:lnTo>
                  <a:lnTo>
                    <a:pt x="182663" y="2196"/>
                  </a:lnTo>
                  <a:lnTo>
                    <a:pt x="182437" y="2164"/>
                  </a:lnTo>
                  <a:lnTo>
                    <a:pt x="182243" y="2099"/>
                  </a:lnTo>
                  <a:lnTo>
                    <a:pt x="182146" y="2002"/>
                  </a:lnTo>
                  <a:lnTo>
                    <a:pt x="182017" y="1970"/>
                  </a:lnTo>
                  <a:lnTo>
                    <a:pt x="181823" y="1938"/>
                  </a:lnTo>
                  <a:lnTo>
                    <a:pt x="181597" y="1938"/>
                  </a:lnTo>
                  <a:lnTo>
                    <a:pt x="181339" y="2002"/>
                  </a:lnTo>
                  <a:lnTo>
                    <a:pt x="181048" y="2067"/>
                  </a:lnTo>
                  <a:lnTo>
                    <a:pt x="180758" y="2099"/>
                  </a:lnTo>
                  <a:lnTo>
                    <a:pt x="180273" y="2099"/>
                  </a:lnTo>
                  <a:lnTo>
                    <a:pt x="179918" y="2067"/>
                  </a:lnTo>
                  <a:lnTo>
                    <a:pt x="179530" y="2035"/>
                  </a:lnTo>
                  <a:lnTo>
                    <a:pt x="178432" y="2035"/>
                  </a:lnTo>
                  <a:lnTo>
                    <a:pt x="178174" y="2067"/>
                  </a:lnTo>
                  <a:lnTo>
                    <a:pt x="177980" y="2132"/>
                  </a:lnTo>
                  <a:lnTo>
                    <a:pt x="177948" y="2164"/>
                  </a:lnTo>
                  <a:lnTo>
                    <a:pt x="177916" y="2196"/>
                  </a:lnTo>
                  <a:lnTo>
                    <a:pt x="177883" y="2228"/>
                  </a:lnTo>
                  <a:lnTo>
                    <a:pt x="177819" y="2228"/>
                  </a:lnTo>
                  <a:lnTo>
                    <a:pt x="177593" y="2261"/>
                  </a:lnTo>
                  <a:lnTo>
                    <a:pt x="177270" y="2261"/>
                  </a:lnTo>
                  <a:lnTo>
                    <a:pt x="176882" y="2228"/>
                  </a:lnTo>
                  <a:lnTo>
                    <a:pt x="176462" y="2196"/>
                  </a:lnTo>
                  <a:lnTo>
                    <a:pt x="176139" y="2196"/>
                  </a:lnTo>
                  <a:lnTo>
                    <a:pt x="176010" y="2228"/>
                  </a:lnTo>
                  <a:lnTo>
                    <a:pt x="175881" y="2293"/>
                  </a:lnTo>
                  <a:lnTo>
                    <a:pt x="175816" y="2358"/>
                  </a:lnTo>
                  <a:lnTo>
                    <a:pt x="175784" y="2422"/>
                  </a:lnTo>
                  <a:lnTo>
                    <a:pt x="175719" y="2551"/>
                  </a:lnTo>
                  <a:lnTo>
                    <a:pt x="175655" y="2584"/>
                  </a:lnTo>
                  <a:lnTo>
                    <a:pt x="175590" y="2584"/>
                  </a:lnTo>
                  <a:lnTo>
                    <a:pt x="175558" y="2519"/>
                  </a:lnTo>
                  <a:lnTo>
                    <a:pt x="175526" y="2454"/>
                  </a:lnTo>
                  <a:lnTo>
                    <a:pt x="175461" y="2390"/>
                  </a:lnTo>
                  <a:lnTo>
                    <a:pt x="175203" y="2325"/>
                  </a:lnTo>
                  <a:lnTo>
                    <a:pt x="174847" y="2261"/>
                  </a:lnTo>
                  <a:lnTo>
                    <a:pt x="174072" y="2261"/>
                  </a:lnTo>
                  <a:lnTo>
                    <a:pt x="173685" y="2325"/>
                  </a:lnTo>
                  <a:lnTo>
                    <a:pt x="173394" y="2422"/>
                  </a:lnTo>
                  <a:lnTo>
                    <a:pt x="173265" y="2487"/>
                  </a:lnTo>
                  <a:lnTo>
                    <a:pt x="173168" y="2551"/>
                  </a:lnTo>
                  <a:lnTo>
                    <a:pt x="173039" y="2616"/>
                  </a:lnTo>
                  <a:lnTo>
                    <a:pt x="172910" y="2681"/>
                  </a:lnTo>
                  <a:lnTo>
                    <a:pt x="172716" y="2681"/>
                  </a:lnTo>
                  <a:lnTo>
                    <a:pt x="172587" y="2648"/>
                  </a:lnTo>
                  <a:lnTo>
                    <a:pt x="172328" y="2584"/>
                  </a:lnTo>
                  <a:lnTo>
                    <a:pt x="172038" y="2519"/>
                  </a:lnTo>
                  <a:lnTo>
                    <a:pt x="171683" y="2519"/>
                  </a:lnTo>
                  <a:lnTo>
                    <a:pt x="171295" y="2487"/>
                  </a:lnTo>
                  <a:lnTo>
                    <a:pt x="170940" y="2519"/>
                  </a:lnTo>
                  <a:lnTo>
                    <a:pt x="170649" y="2551"/>
                  </a:lnTo>
                  <a:lnTo>
                    <a:pt x="170391" y="2584"/>
                  </a:lnTo>
                  <a:lnTo>
                    <a:pt x="170262" y="2648"/>
                  </a:lnTo>
                  <a:lnTo>
                    <a:pt x="170197" y="2681"/>
                  </a:lnTo>
                  <a:lnTo>
                    <a:pt x="170100" y="2713"/>
                  </a:lnTo>
                  <a:lnTo>
                    <a:pt x="169777" y="2713"/>
                  </a:lnTo>
                  <a:lnTo>
                    <a:pt x="169325" y="2648"/>
                  </a:lnTo>
                  <a:lnTo>
                    <a:pt x="168776" y="2551"/>
                  </a:lnTo>
                  <a:lnTo>
                    <a:pt x="168162" y="2454"/>
                  </a:lnTo>
                  <a:lnTo>
                    <a:pt x="167452" y="2422"/>
                  </a:lnTo>
                  <a:lnTo>
                    <a:pt x="166741" y="2422"/>
                  </a:lnTo>
                  <a:lnTo>
                    <a:pt x="166128" y="2454"/>
                  </a:lnTo>
                  <a:lnTo>
                    <a:pt x="165579" y="2519"/>
                  </a:lnTo>
                  <a:lnTo>
                    <a:pt x="165030" y="2551"/>
                  </a:lnTo>
                  <a:lnTo>
                    <a:pt x="164610" y="2551"/>
                  </a:lnTo>
                  <a:lnTo>
                    <a:pt x="164351" y="2519"/>
                  </a:lnTo>
                  <a:lnTo>
                    <a:pt x="164158" y="2487"/>
                  </a:lnTo>
                  <a:lnTo>
                    <a:pt x="164029" y="2487"/>
                  </a:lnTo>
                  <a:lnTo>
                    <a:pt x="163899" y="2519"/>
                  </a:lnTo>
                  <a:lnTo>
                    <a:pt x="163867" y="2584"/>
                  </a:lnTo>
                  <a:lnTo>
                    <a:pt x="163835" y="2616"/>
                  </a:lnTo>
                  <a:lnTo>
                    <a:pt x="163770" y="2648"/>
                  </a:lnTo>
                  <a:lnTo>
                    <a:pt x="163544" y="2681"/>
                  </a:lnTo>
                  <a:lnTo>
                    <a:pt x="163253" y="2681"/>
                  </a:lnTo>
                  <a:lnTo>
                    <a:pt x="162898" y="2648"/>
                  </a:lnTo>
                  <a:lnTo>
                    <a:pt x="162414" y="2616"/>
                  </a:lnTo>
                  <a:lnTo>
                    <a:pt x="161865" y="2681"/>
                  </a:lnTo>
                  <a:lnTo>
                    <a:pt x="161251" y="2777"/>
                  </a:lnTo>
                  <a:lnTo>
                    <a:pt x="160702" y="2907"/>
                  </a:lnTo>
                  <a:lnTo>
                    <a:pt x="160121" y="3068"/>
                  </a:lnTo>
                  <a:lnTo>
                    <a:pt x="159572" y="3133"/>
                  </a:lnTo>
                  <a:lnTo>
                    <a:pt x="159087" y="3165"/>
                  </a:lnTo>
                  <a:lnTo>
                    <a:pt x="158861" y="3133"/>
                  </a:lnTo>
                  <a:lnTo>
                    <a:pt x="158700" y="3100"/>
                  </a:lnTo>
                  <a:lnTo>
                    <a:pt x="158377" y="3068"/>
                  </a:lnTo>
                  <a:lnTo>
                    <a:pt x="158054" y="3068"/>
                  </a:lnTo>
                  <a:lnTo>
                    <a:pt x="157763" y="3133"/>
                  </a:lnTo>
                  <a:lnTo>
                    <a:pt x="157505" y="3230"/>
                  </a:lnTo>
                  <a:lnTo>
                    <a:pt x="157246" y="3326"/>
                  </a:lnTo>
                  <a:lnTo>
                    <a:pt x="157020" y="3391"/>
                  </a:lnTo>
                  <a:lnTo>
                    <a:pt x="156762" y="3423"/>
                  </a:lnTo>
                  <a:lnTo>
                    <a:pt x="156536" y="3391"/>
                  </a:lnTo>
                  <a:lnTo>
                    <a:pt x="156245" y="3359"/>
                  </a:lnTo>
                  <a:lnTo>
                    <a:pt x="155761" y="3359"/>
                  </a:lnTo>
                  <a:lnTo>
                    <a:pt x="155212" y="3391"/>
                  </a:lnTo>
                  <a:lnTo>
                    <a:pt x="154598" y="3423"/>
                  </a:lnTo>
                  <a:lnTo>
                    <a:pt x="154017" y="3488"/>
                  </a:lnTo>
                  <a:lnTo>
                    <a:pt x="153500" y="3585"/>
                  </a:lnTo>
                  <a:lnTo>
                    <a:pt x="153145" y="3682"/>
                  </a:lnTo>
                  <a:lnTo>
                    <a:pt x="153048" y="3714"/>
                  </a:lnTo>
                  <a:lnTo>
                    <a:pt x="153016" y="3746"/>
                  </a:lnTo>
                  <a:lnTo>
                    <a:pt x="152983" y="3779"/>
                  </a:lnTo>
                  <a:lnTo>
                    <a:pt x="152854" y="3779"/>
                  </a:lnTo>
                  <a:lnTo>
                    <a:pt x="152693" y="3746"/>
                  </a:lnTo>
                  <a:lnTo>
                    <a:pt x="152531" y="3649"/>
                  </a:lnTo>
                  <a:lnTo>
                    <a:pt x="152305" y="3553"/>
                  </a:lnTo>
                  <a:lnTo>
                    <a:pt x="152047" y="3488"/>
                  </a:lnTo>
                  <a:lnTo>
                    <a:pt x="151821" y="3488"/>
                  </a:lnTo>
                  <a:lnTo>
                    <a:pt x="151562" y="3520"/>
                  </a:lnTo>
                  <a:lnTo>
                    <a:pt x="151336" y="3553"/>
                  </a:lnTo>
                  <a:lnTo>
                    <a:pt x="150691" y="3553"/>
                  </a:lnTo>
                  <a:lnTo>
                    <a:pt x="150368" y="3520"/>
                  </a:lnTo>
                  <a:lnTo>
                    <a:pt x="149980" y="3456"/>
                  </a:lnTo>
                  <a:lnTo>
                    <a:pt x="148947" y="3456"/>
                  </a:lnTo>
                  <a:lnTo>
                    <a:pt x="148430" y="3488"/>
                  </a:lnTo>
                  <a:lnTo>
                    <a:pt x="147849" y="3520"/>
                  </a:lnTo>
                  <a:lnTo>
                    <a:pt x="147396" y="3488"/>
                  </a:lnTo>
                  <a:lnTo>
                    <a:pt x="147235" y="3456"/>
                  </a:lnTo>
                  <a:lnTo>
                    <a:pt x="147073" y="3423"/>
                  </a:lnTo>
                  <a:lnTo>
                    <a:pt x="146977" y="3326"/>
                  </a:lnTo>
                  <a:lnTo>
                    <a:pt x="146847" y="3262"/>
                  </a:lnTo>
                  <a:lnTo>
                    <a:pt x="146686" y="3100"/>
                  </a:lnTo>
                  <a:lnTo>
                    <a:pt x="146589" y="3068"/>
                  </a:lnTo>
                  <a:lnTo>
                    <a:pt x="146363" y="3068"/>
                  </a:lnTo>
                  <a:lnTo>
                    <a:pt x="146234" y="3100"/>
                  </a:lnTo>
                  <a:lnTo>
                    <a:pt x="145943" y="3197"/>
                  </a:lnTo>
                  <a:lnTo>
                    <a:pt x="145814" y="3262"/>
                  </a:lnTo>
                  <a:lnTo>
                    <a:pt x="145620" y="3326"/>
                  </a:lnTo>
                  <a:lnTo>
                    <a:pt x="145426" y="3326"/>
                  </a:lnTo>
                  <a:lnTo>
                    <a:pt x="145200" y="3359"/>
                  </a:lnTo>
                  <a:lnTo>
                    <a:pt x="144716" y="3326"/>
                  </a:lnTo>
                  <a:lnTo>
                    <a:pt x="144135" y="3197"/>
                  </a:lnTo>
                  <a:lnTo>
                    <a:pt x="143618" y="3100"/>
                  </a:lnTo>
                  <a:lnTo>
                    <a:pt x="143133" y="3003"/>
                  </a:lnTo>
                  <a:lnTo>
                    <a:pt x="142714" y="2971"/>
                  </a:lnTo>
                  <a:lnTo>
                    <a:pt x="142455" y="3003"/>
                  </a:lnTo>
                  <a:lnTo>
                    <a:pt x="141486" y="3197"/>
                  </a:lnTo>
                  <a:lnTo>
                    <a:pt x="141228" y="3262"/>
                  </a:lnTo>
                  <a:lnTo>
                    <a:pt x="140905" y="3262"/>
                  </a:lnTo>
                  <a:lnTo>
                    <a:pt x="140614" y="3230"/>
                  </a:lnTo>
                  <a:lnTo>
                    <a:pt x="140324" y="3165"/>
                  </a:lnTo>
                  <a:lnTo>
                    <a:pt x="140001" y="3100"/>
                  </a:lnTo>
                  <a:lnTo>
                    <a:pt x="139484" y="3068"/>
                  </a:lnTo>
                  <a:lnTo>
                    <a:pt x="138870" y="3068"/>
                  </a:lnTo>
                  <a:lnTo>
                    <a:pt x="138224" y="3100"/>
                  </a:lnTo>
                  <a:lnTo>
                    <a:pt x="135156" y="3262"/>
                  </a:lnTo>
                  <a:lnTo>
                    <a:pt x="134543" y="3294"/>
                  </a:lnTo>
                  <a:lnTo>
                    <a:pt x="133994" y="3359"/>
                  </a:lnTo>
                  <a:lnTo>
                    <a:pt x="133639" y="3391"/>
                  </a:lnTo>
                  <a:lnTo>
                    <a:pt x="133445" y="3456"/>
                  </a:lnTo>
                  <a:lnTo>
                    <a:pt x="133380" y="3488"/>
                  </a:lnTo>
                  <a:lnTo>
                    <a:pt x="133251" y="3488"/>
                  </a:lnTo>
                  <a:lnTo>
                    <a:pt x="133154" y="3456"/>
                  </a:lnTo>
                  <a:lnTo>
                    <a:pt x="133057" y="3391"/>
                  </a:lnTo>
                  <a:lnTo>
                    <a:pt x="132960" y="3359"/>
                  </a:lnTo>
                  <a:lnTo>
                    <a:pt x="132863" y="3326"/>
                  </a:lnTo>
                  <a:lnTo>
                    <a:pt x="132056" y="3326"/>
                  </a:lnTo>
                  <a:lnTo>
                    <a:pt x="131572" y="3423"/>
                  </a:lnTo>
                  <a:lnTo>
                    <a:pt x="131055" y="3488"/>
                  </a:lnTo>
                  <a:lnTo>
                    <a:pt x="130570" y="3520"/>
                  </a:lnTo>
                  <a:lnTo>
                    <a:pt x="130183" y="3520"/>
                  </a:lnTo>
                  <a:lnTo>
                    <a:pt x="130054" y="3488"/>
                  </a:lnTo>
                  <a:lnTo>
                    <a:pt x="129925" y="3456"/>
                  </a:lnTo>
                  <a:lnTo>
                    <a:pt x="129698" y="3391"/>
                  </a:lnTo>
                  <a:lnTo>
                    <a:pt x="129311" y="3359"/>
                  </a:lnTo>
                  <a:lnTo>
                    <a:pt x="128859" y="3391"/>
                  </a:lnTo>
                  <a:lnTo>
                    <a:pt x="128374" y="3456"/>
                  </a:lnTo>
                  <a:lnTo>
                    <a:pt x="127696" y="3520"/>
                  </a:lnTo>
                  <a:lnTo>
                    <a:pt x="127083" y="3553"/>
                  </a:lnTo>
                  <a:lnTo>
                    <a:pt x="126469" y="3520"/>
                  </a:lnTo>
                  <a:lnTo>
                    <a:pt x="125855" y="3391"/>
                  </a:lnTo>
                  <a:lnTo>
                    <a:pt x="125758" y="3423"/>
                  </a:lnTo>
                  <a:lnTo>
                    <a:pt x="125662" y="3456"/>
                  </a:lnTo>
                  <a:lnTo>
                    <a:pt x="125565" y="3520"/>
                  </a:lnTo>
                  <a:lnTo>
                    <a:pt x="125532" y="3617"/>
                  </a:lnTo>
                  <a:lnTo>
                    <a:pt x="125500" y="3682"/>
                  </a:lnTo>
                  <a:lnTo>
                    <a:pt x="125435" y="3714"/>
                  </a:lnTo>
                  <a:lnTo>
                    <a:pt x="125274" y="3746"/>
                  </a:lnTo>
                  <a:lnTo>
                    <a:pt x="125048" y="3779"/>
                  </a:lnTo>
                  <a:lnTo>
                    <a:pt x="124790" y="3714"/>
                  </a:lnTo>
                  <a:lnTo>
                    <a:pt x="124434" y="3649"/>
                  </a:lnTo>
                  <a:lnTo>
                    <a:pt x="123982" y="3617"/>
                  </a:lnTo>
                  <a:lnTo>
                    <a:pt x="123465" y="3585"/>
                  </a:lnTo>
                  <a:lnTo>
                    <a:pt x="122464" y="3585"/>
                  </a:lnTo>
                  <a:lnTo>
                    <a:pt x="121980" y="3553"/>
                  </a:lnTo>
                  <a:lnTo>
                    <a:pt x="121625" y="3488"/>
                  </a:lnTo>
                  <a:lnTo>
                    <a:pt x="121366" y="3391"/>
                  </a:lnTo>
                  <a:lnTo>
                    <a:pt x="121205" y="3326"/>
                  </a:lnTo>
                  <a:lnTo>
                    <a:pt x="121011" y="3294"/>
                  </a:lnTo>
                  <a:lnTo>
                    <a:pt x="120850" y="3326"/>
                  </a:lnTo>
                  <a:lnTo>
                    <a:pt x="120720" y="3391"/>
                  </a:lnTo>
                  <a:lnTo>
                    <a:pt x="120656" y="3456"/>
                  </a:lnTo>
                  <a:lnTo>
                    <a:pt x="120559" y="3488"/>
                  </a:lnTo>
                  <a:lnTo>
                    <a:pt x="120365" y="3520"/>
                  </a:lnTo>
                  <a:lnTo>
                    <a:pt x="120107" y="3520"/>
                  </a:lnTo>
                  <a:lnTo>
                    <a:pt x="119816" y="3456"/>
                  </a:lnTo>
                  <a:lnTo>
                    <a:pt x="119525" y="3423"/>
                  </a:lnTo>
                  <a:lnTo>
                    <a:pt x="119235" y="3423"/>
                  </a:lnTo>
                  <a:lnTo>
                    <a:pt x="118912" y="3488"/>
                  </a:lnTo>
                  <a:lnTo>
                    <a:pt x="118686" y="3585"/>
                  </a:lnTo>
                  <a:lnTo>
                    <a:pt x="118557" y="3649"/>
                  </a:lnTo>
                  <a:lnTo>
                    <a:pt x="118395" y="3682"/>
                  </a:lnTo>
                  <a:lnTo>
                    <a:pt x="118072" y="3714"/>
                  </a:lnTo>
                  <a:lnTo>
                    <a:pt x="117685" y="3714"/>
                  </a:lnTo>
                  <a:lnTo>
                    <a:pt x="117297" y="3617"/>
                  </a:lnTo>
                  <a:lnTo>
                    <a:pt x="116909" y="3553"/>
                  </a:lnTo>
                  <a:lnTo>
                    <a:pt x="116522" y="3488"/>
                  </a:lnTo>
                  <a:lnTo>
                    <a:pt x="116167" y="3488"/>
                  </a:lnTo>
                  <a:lnTo>
                    <a:pt x="115876" y="3520"/>
                  </a:lnTo>
                  <a:lnTo>
                    <a:pt x="115715" y="3553"/>
                  </a:lnTo>
                  <a:lnTo>
                    <a:pt x="115488" y="3585"/>
                  </a:lnTo>
                  <a:lnTo>
                    <a:pt x="114810" y="3585"/>
                  </a:lnTo>
                  <a:lnTo>
                    <a:pt x="113971" y="3553"/>
                  </a:lnTo>
                  <a:lnTo>
                    <a:pt x="113034" y="3488"/>
                  </a:lnTo>
                  <a:lnTo>
                    <a:pt x="112130" y="3423"/>
                  </a:lnTo>
                  <a:lnTo>
                    <a:pt x="111355" y="3326"/>
                  </a:lnTo>
                  <a:lnTo>
                    <a:pt x="110773" y="3230"/>
                  </a:lnTo>
                  <a:lnTo>
                    <a:pt x="110580" y="3165"/>
                  </a:lnTo>
                  <a:lnTo>
                    <a:pt x="110483" y="3133"/>
                  </a:lnTo>
                  <a:lnTo>
                    <a:pt x="110450" y="3100"/>
                  </a:lnTo>
                  <a:lnTo>
                    <a:pt x="110386" y="3068"/>
                  </a:lnTo>
                  <a:lnTo>
                    <a:pt x="110224" y="3068"/>
                  </a:lnTo>
                  <a:lnTo>
                    <a:pt x="110031" y="3133"/>
                  </a:lnTo>
                  <a:lnTo>
                    <a:pt x="109837" y="3230"/>
                  </a:lnTo>
                  <a:lnTo>
                    <a:pt x="109675" y="3294"/>
                  </a:lnTo>
                  <a:lnTo>
                    <a:pt x="109449" y="3326"/>
                  </a:lnTo>
                  <a:lnTo>
                    <a:pt x="108803" y="3326"/>
                  </a:lnTo>
                  <a:lnTo>
                    <a:pt x="107931" y="3294"/>
                  </a:lnTo>
                  <a:lnTo>
                    <a:pt x="106898" y="3197"/>
                  </a:lnTo>
                  <a:lnTo>
                    <a:pt x="105961" y="3100"/>
                  </a:lnTo>
                  <a:lnTo>
                    <a:pt x="105089" y="3036"/>
                  </a:lnTo>
                  <a:lnTo>
                    <a:pt x="104250" y="3036"/>
                  </a:lnTo>
                  <a:lnTo>
                    <a:pt x="104120" y="3068"/>
                  </a:lnTo>
                  <a:lnTo>
                    <a:pt x="103894" y="3133"/>
                  </a:lnTo>
                  <a:lnTo>
                    <a:pt x="103571" y="3165"/>
                  </a:lnTo>
                  <a:lnTo>
                    <a:pt x="103184" y="3133"/>
                  </a:lnTo>
                  <a:lnTo>
                    <a:pt x="102796" y="3100"/>
                  </a:lnTo>
                  <a:lnTo>
                    <a:pt x="102409" y="3036"/>
                  </a:lnTo>
                  <a:lnTo>
                    <a:pt x="102054" y="3003"/>
                  </a:lnTo>
                  <a:lnTo>
                    <a:pt x="101763" y="3036"/>
                  </a:lnTo>
                  <a:lnTo>
                    <a:pt x="101601" y="3068"/>
                  </a:lnTo>
                  <a:lnTo>
                    <a:pt x="101375" y="3133"/>
                  </a:lnTo>
                  <a:lnTo>
                    <a:pt x="100891" y="3197"/>
                  </a:lnTo>
                  <a:lnTo>
                    <a:pt x="99535" y="3294"/>
                  </a:lnTo>
                  <a:lnTo>
                    <a:pt x="98146" y="3326"/>
                  </a:lnTo>
                  <a:lnTo>
                    <a:pt x="97629" y="3326"/>
                  </a:lnTo>
                  <a:lnTo>
                    <a:pt x="97338" y="3294"/>
                  </a:lnTo>
                  <a:lnTo>
                    <a:pt x="97209" y="3294"/>
                  </a:lnTo>
                  <a:lnTo>
                    <a:pt x="97015" y="3326"/>
                  </a:lnTo>
                  <a:lnTo>
                    <a:pt x="96789" y="3391"/>
                  </a:lnTo>
                  <a:lnTo>
                    <a:pt x="96563" y="3488"/>
                  </a:lnTo>
                  <a:lnTo>
                    <a:pt x="96337" y="3553"/>
                  </a:lnTo>
                  <a:lnTo>
                    <a:pt x="96111" y="3617"/>
                  </a:lnTo>
                  <a:lnTo>
                    <a:pt x="95917" y="3649"/>
                  </a:lnTo>
                  <a:lnTo>
                    <a:pt x="95756" y="3649"/>
                  </a:lnTo>
                  <a:lnTo>
                    <a:pt x="95594" y="3617"/>
                  </a:lnTo>
                  <a:lnTo>
                    <a:pt x="95304" y="3649"/>
                  </a:lnTo>
                  <a:lnTo>
                    <a:pt x="95013" y="3682"/>
                  </a:lnTo>
                  <a:lnTo>
                    <a:pt x="94658" y="3779"/>
                  </a:lnTo>
                  <a:lnTo>
                    <a:pt x="94303" y="3843"/>
                  </a:lnTo>
                  <a:lnTo>
                    <a:pt x="94012" y="3875"/>
                  </a:lnTo>
                  <a:lnTo>
                    <a:pt x="93754" y="3843"/>
                  </a:lnTo>
                  <a:lnTo>
                    <a:pt x="93657" y="3843"/>
                  </a:lnTo>
                  <a:lnTo>
                    <a:pt x="93592" y="3779"/>
                  </a:lnTo>
                  <a:lnTo>
                    <a:pt x="93463" y="3714"/>
                  </a:lnTo>
                  <a:lnTo>
                    <a:pt x="93334" y="3682"/>
                  </a:lnTo>
                  <a:lnTo>
                    <a:pt x="93172" y="3682"/>
                  </a:lnTo>
                  <a:lnTo>
                    <a:pt x="93075" y="3746"/>
                  </a:lnTo>
                  <a:lnTo>
                    <a:pt x="92914" y="3779"/>
                  </a:lnTo>
                  <a:lnTo>
                    <a:pt x="92623" y="3779"/>
                  </a:lnTo>
                  <a:lnTo>
                    <a:pt x="92300" y="3714"/>
                  </a:lnTo>
                  <a:lnTo>
                    <a:pt x="91945" y="3649"/>
                  </a:lnTo>
                  <a:lnTo>
                    <a:pt x="91525" y="3553"/>
                  </a:lnTo>
                  <a:lnTo>
                    <a:pt x="91073" y="3553"/>
                  </a:lnTo>
                  <a:lnTo>
                    <a:pt x="90621" y="3585"/>
                  </a:lnTo>
                  <a:lnTo>
                    <a:pt x="90201" y="3682"/>
                  </a:lnTo>
                  <a:lnTo>
                    <a:pt x="89781" y="3811"/>
                  </a:lnTo>
                  <a:lnTo>
                    <a:pt x="89394" y="3843"/>
                  </a:lnTo>
                  <a:lnTo>
                    <a:pt x="89006" y="3811"/>
                  </a:lnTo>
                  <a:lnTo>
                    <a:pt x="88845" y="3779"/>
                  </a:lnTo>
                  <a:lnTo>
                    <a:pt x="88683" y="3714"/>
                  </a:lnTo>
                  <a:lnTo>
                    <a:pt x="88296" y="3585"/>
                  </a:lnTo>
                  <a:lnTo>
                    <a:pt x="87876" y="3456"/>
                  </a:lnTo>
                  <a:lnTo>
                    <a:pt x="87391" y="3359"/>
                  </a:lnTo>
                  <a:lnTo>
                    <a:pt x="86907" y="3294"/>
                  </a:lnTo>
                  <a:lnTo>
                    <a:pt x="86455" y="3230"/>
                  </a:lnTo>
                  <a:lnTo>
                    <a:pt x="86100" y="3262"/>
                  </a:lnTo>
                  <a:lnTo>
                    <a:pt x="85874" y="3294"/>
                  </a:lnTo>
                  <a:lnTo>
                    <a:pt x="85809" y="3326"/>
                  </a:lnTo>
                  <a:lnTo>
                    <a:pt x="85777" y="3391"/>
                  </a:lnTo>
                  <a:lnTo>
                    <a:pt x="85744" y="3456"/>
                  </a:lnTo>
                  <a:lnTo>
                    <a:pt x="85680" y="3488"/>
                  </a:lnTo>
                  <a:lnTo>
                    <a:pt x="85551" y="3520"/>
                  </a:lnTo>
                  <a:lnTo>
                    <a:pt x="85357" y="3520"/>
                  </a:lnTo>
                  <a:lnTo>
                    <a:pt x="85163" y="3488"/>
                  </a:lnTo>
                  <a:lnTo>
                    <a:pt x="84937" y="3456"/>
                  </a:lnTo>
                  <a:lnTo>
                    <a:pt x="84679" y="3359"/>
                  </a:lnTo>
                  <a:lnTo>
                    <a:pt x="84420" y="3262"/>
                  </a:lnTo>
                  <a:lnTo>
                    <a:pt x="84194" y="3197"/>
                  </a:lnTo>
                  <a:lnTo>
                    <a:pt x="83936" y="3133"/>
                  </a:lnTo>
                  <a:lnTo>
                    <a:pt x="83225" y="3133"/>
                  </a:lnTo>
                  <a:lnTo>
                    <a:pt x="83032" y="3165"/>
                  </a:lnTo>
                  <a:lnTo>
                    <a:pt x="82870" y="3230"/>
                  </a:lnTo>
                  <a:lnTo>
                    <a:pt x="82805" y="3326"/>
                  </a:lnTo>
                  <a:lnTo>
                    <a:pt x="82741" y="3456"/>
                  </a:lnTo>
                  <a:lnTo>
                    <a:pt x="82612" y="3520"/>
                  </a:lnTo>
                  <a:lnTo>
                    <a:pt x="82450" y="3553"/>
                  </a:lnTo>
                  <a:lnTo>
                    <a:pt x="82256" y="3585"/>
                  </a:lnTo>
                  <a:lnTo>
                    <a:pt x="81998" y="3553"/>
                  </a:lnTo>
                  <a:lnTo>
                    <a:pt x="81740" y="3488"/>
                  </a:lnTo>
                  <a:lnTo>
                    <a:pt x="81449" y="3391"/>
                  </a:lnTo>
                  <a:lnTo>
                    <a:pt x="81158" y="3262"/>
                  </a:lnTo>
                  <a:lnTo>
                    <a:pt x="80835" y="3165"/>
                  </a:lnTo>
                  <a:lnTo>
                    <a:pt x="80513" y="3100"/>
                  </a:lnTo>
                  <a:lnTo>
                    <a:pt x="80157" y="3100"/>
                  </a:lnTo>
                  <a:lnTo>
                    <a:pt x="79802" y="3133"/>
                  </a:lnTo>
                  <a:lnTo>
                    <a:pt x="79544" y="3197"/>
                  </a:lnTo>
                  <a:lnTo>
                    <a:pt x="79318" y="3230"/>
                  </a:lnTo>
                  <a:lnTo>
                    <a:pt x="79188" y="3197"/>
                  </a:lnTo>
                  <a:lnTo>
                    <a:pt x="79156" y="3165"/>
                  </a:lnTo>
                  <a:lnTo>
                    <a:pt x="79156" y="3133"/>
                  </a:lnTo>
                  <a:lnTo>
                    <a:pt x="79156" y="3100"/>
                  </a:lnTo>
                  <a:lnTo>
                    <a:pt x="79092" y="3068"/>
                  </a:lnTo>
                  <a:lnTo>
                    <a:pt x="79027" y="3068"/>
                  </a:lnTo>
                  <a:lnTo>
                    <a:pt x="78898" y="3100"/>
                  </a:lnTo>
                  <a:lnTo>
                    <a:pt x="78672" y="3165"/>
                  </a:lnTo>
                  <a:lnTo>
                    <a:pt x="77767" y="3165"/>
                  </a:lnTo>
                  <a:lnTo>
                    <a:pt x="77186" y="3133"/>
                  </a:lnTo>
                  <a:lnTo>
                    <a:pt x="76669" y="3100"/>
                  </a:lnTo>
                  <a:lnTo>
                    <a:pt x="76185" y="3100"/>
                  </a:lnTo>
                  <a:lnTo>
                    <a:pt x="75862" y="3133"/>
                  </a:lnTo>
                  <a:lnTo>
                    <a:pt x="75797" y="3165"/>
                  </a:lnTo>
                  <a:lnTo>
                    <a:pt x="75733" y="3197"/>
                  </a:lnTo>
                  <a:lnTo>
                    <a:pt x="75701" y="3262"/>
                  </a:lnTo>
                  <a:lnTo>
                    <a:pt x="75571" y="3262"/>
                  </a:lnTo>
                  <a:lnTo>
                    <a:pt x="75442" y="3230"/>
                  </a:lnTo>
                  <a:lnTo>
                    <a:pt x="75281" y="3165"/>
                  </a:lnTo>
                  <a:lnTo>
                    <a:pt x="75087" y="3068"/>
                  </a:lnTo>
                  <a:lnTo>
                    <a:pt x="74925" y="3100"/>
                  </a:lnTo>
                  <a:lnTo>
                    <a:pt x="74732" y="3165"/>
                  </a:lnTo>
                  <a:lnTo>
                    <a:pt x="74602" y="3294"/>
                  </a:lnTo>
                  <a:lnTo>
                    <a:pt x="74506" y="3456"/>
                  </a:lnTo>
                  <a:lnTo>
                    <a:pt x="74473" y="3585"/>
                  </a:lnTo>
                  <a:lnTo>
                    <a:pt x="74506" y="3649"/>
                  </a:lnTo>
                  <a:lnTo>
                    <a:pt x="74538" y="3714"/>
                  </a:lnTo>
                  <a:lnTo>
                    <a:pt x="74667" y="3779"/>
                  </a:lnTo>
                  <a:lnTo>
                    <a:pt x="74699" y="3779"/>
                  </a:lnTo>
                  <a:lnTo>
                    <a:pt x="74699" y="3811"/>
                  </a:lnTo>
                  <a:lnTo>
                    <a:pt x="74473" y="3875"/>
                  </a:lnTo>
                  <a:lnTo>
                    <a:pt x="74053" y="3908"/>
                  </a:lnTo>
                  <a:lnTo>
                    <a:pt x="73472" y="3940"/>
                  </a:lnTo>
                  <a:lnTo>
                    <a:pt x="72374" y="3940"/>
                  </a:lnTo>
                  <a:lnTo>
                    <a:pt x="71987" y="3875"/>
                  </a:lnTo>
                  <a:lnTo>
                    <a:pt x="71890" y="3843"/>
                  </a:lnTo>
                  <a:lnTo>
                    <a:pt x="71825" y="3811"/>
                  </a:lnTo>
                  <a:lnTo>
                    <a:pt x="71793" y="3779"/>
                  </a:lnTo>
                  <a:lnTo>
                    <a:pt x="71696" y="3714"/>
                  </a:lnTo>
                  <a:lnTo>
                    <a:pt x="71405" y="3585"/>
                  </a:lnTo>
                  <a:lnTo>
                    <a:pt x="71018" y="3488"/>
                  </a:lnTo>
                  <a:lnTo>
                    <a:pt x="70598" y="3391"/>
                  </a:lnTo>
                  <a:lnTo>
                    <a:pt x="70146" y="3326"/>
                  </a:lnTo>
                  <a:lnTo>
                    <a:pt x="69726" y="3294"/>
                  </a:lnTo>
                  <a:lnTo>
                    <a:pt x="69306" y="3294"/>
                  </a:lnTo>
                  <a:lnTo>
                    <a:pt x="69209" y="3326"/>
                  </a:lnTo>
                  <a:lnTo>
                    <a:pt x="69048" y="3391"/>
                  </a:lnTo>
                  <a:lnTo>
                    <a:pt x="68854" y="3359"/>
                  </a:lnTo>
                  <a:lnTo>
                    <a:pt x="68660" y="3326"/>
                  </a:lnTo>
                  <a:lnTo>
                    <a:pt x="68466" y="3230"/>
                  </a:lnTo>
                  <a:lnTo>
                    <a:pt x="68240" y="3133"/>
                  </a:lnTo>
                  <a:lnTo>
                    <a:pt x="68046" y="3100"/>
                  </a:lnTo>
                  <a:lnTo>
                    <a:pt x="67885" y="3100"/>
                  </a:lnTo>
                  <a:lnTo>
                    <a:pt x="67724" y="3197"/>
                  </a:lnTo>
                  <a:lnTo>
                    <a:pt x="67659" y="3230"/>
                  </a:lnTo>
                  <a:lnTo>
                    <a:pt x="67562" y="3262"/>
                  </a:lnTo>
                  <a:lnTo>
                    <a:pt x="67304" y="3262"/>
                  </a:lnTo>
                  <a:lnTo>
                    <a:pt x="66948" y="3197"/>
                  </a:lnTo>
                  <a:lnTo>
                    <a:pt x="66561" y="3100"/>
                  </a:lnTo>
                  <a:lnTo>
                    <a:pt x="66141" y="3003"/>
                  </a:lnTo>
                  <a:lnTo>
                    <a:pt x="65786" y="2939"/>
                  </a:lnTo>
                  <a:lnTo>
                    <a:pt x="65463" y="2939"/>
                  </a:lnTo>
                  <a:lnTo>
                    <a:pt x="65334" y="2971"/>
                  </a:lnTo>
                  <a:lnTo>
                    <a:pt x="65237" y="3036"/>
                  </a:lnTo>
                  <a:lnTo>
                    <a:pt x="65043" y="3133"/>
                  </a:lnTo>
                  <a:lnTo>
                    <a:pt x="64946" y="3165"/>
                  </a:lnTo>
                  <a:lnTo>
                    <a:pt x="64882" y="3165"/>
                  </a:lnTo>
                  <a:lnTo>
                    <a:pt x="64817" y="3133"/>
                  </a:lnTo>
                  <a:lnTo>
                    <a:pt x="64752" y="3068"/>
                  </a:lnTo>
                  <a:lnTo>
                    <a:pt x="64623" y="2874"/>
                  </a:lnTo>
                  <a:lnTo>
                    <a:pt x="64526" y="2681"/>
                  </a:lnTo>
                  <a:lnTo>
                    <a:pt x="64462" y="2648"/>
                  </a:lnTo>
                  <a:lnTo>
                    <a:pt x="64429" y="2648"/>
                  </a:lnTo>
                  <a:lnTo>
                    <a:pt x="64365" y="2681"/>
                  </a:lnTo>
                  <a:lnTo>
                    <a:pt x="64333" y="2745"/>
                  </a:lnTo>
                  <a:lnTo>
                    <a:pt x="64268" y="2971"/>
                  </a:lnTo>
                  <a:lnTo>
                    <a:pt x="64171" y="3165"/>
                  </a:lnTo>
                  <a:lnTo>
                    <a:pt x="64106" y="3262"/>
                  </a:lnTo>
                  <a:lnTo>
                    <a:pt x="64074" y="3294"/>
                  </a:lnTo>
                  <a:lnTo>
                    <a:pt x="64010" y="3262"/>
                  </a:lnTo>
                  <a:lnTo>
                    <a:pt x="63945" y="3165"/>
                  </a:lnTo>
                  <a:lnTo>
                    <a:pt x="63848" y="3036"/>
                  </a:lnTo>
                  <a:lnTo>
                    <a:pt x="63687" y="2971"/>
                  </a:lnTo>
                  <a:lnTo>
                    <a:pt x="63493" y="2907"/>
                  </a:lnTo>
                  <a:lnTo>
                    <a:pt x="63267" y="2939"/>
                  </a:lnTo>
                  <a:lnTo>
                    <a:pt x="63008" y="2939"/>
                  </a:lnTo>
                  <a:lnTo>
                    <a:pt x="62685" y="2907"/>
                  </a:lnTo>
                  <a:lnTo>
                    <a:pt x="62330" y="2842"/>
                  </a:lnTo>
                  <a:lnTo>
                    <a:pt x="62007" y="2777"/>
                  </a:lnTo>
                  <a:lnTo>
                    <a:pt x="61749" y="2713"/>
                  </a:lnTo>
                  <a:lnTo>
                    <a:pt x="61491" y="2681"/>
                  </a:lnTo>
                  <a:lnTo>
                    <a:pt x="61329" y="2713"/>
                  </a:lnTo>
                  <a:lnTo>
                    <a:pt x="61264" y="2713"/>
                  </a:lnTo>
                  <a:lnTo>
                    <a:pt x="61232" y="2745"/>
                  </a:lnTo>
                  <a:lnTo>
                    <a:pt x="61232" y="2810"/>
                  </a:lnTo>
                  <a:lnTo>
                    <a:pt x="61168" y="2810"/>
                  </a:lnTo>
                  <a:lnTo>
                    <a:pt x="60974" y="2874"/>
                  </a:lnTo>
                  <a:lnTo>
                    <a:pt x="60683" y="2874"/>
                  </a:lnTo>
                  <a:lnTo>
                    <a:pt x="60392" y="2842"/>
                  </a:lnTo>
                  <a:lnTo>
                    <a:pt x="59779" y="2842"/>
                  </a:lnTo>
                  <a:lnTo>
                    <a:pt x="59585" y="2874"/>
                  </a:lnTo>
                  <a:lnTo>
                    <a:pt x="59553" y="2907"/>
                  </a:lnTo>
                  <a:lnTo>
                    <a:pt x="59520" y="2939"/>
                  </a:lnTo>
                  <a:lnTo>
                    <a:pt x="59456" y="3003"/>
                  </a:lnTo>
                  <a:lnTo>
                    <a:pt x="59327" y="3036"/>
                  </a:lnTo>
                  <a:lnTo>
                    <a:pt x="59165" y="3036"/>
                  </a:lnTo>
                  <a:lnTo>
                    <a:pt x="58971" y="3003"/>
                  </a:lnTo>
                  <a:lnTo>
                    <a:pt x="58875" y="2971"/>
                  </a:lnTo>
                  <a:lnTo>
                    <a:pt x="58778" y="2971"/>
                  </a:lnTo>
                  <a:lnTo>
                    <a:pt x="58584" y="3036"/>
                  </a:lnTo>
                  <a:lnTo>
                    <a:pt x="58455" y="3165"/>
                  </a:lnTo>
                  <a:lnTo>
                    <a:pt x="58390" y="3230"/>
                  </a:lnTo>
                  <a:lnTo>
                    <a:pt x="58358" y="3326"/>
                  </a:lnTo>
                  <a:lnTo>
                    <a:pt x="58196" y="3811"/>
                  </a:lnTo>
                  <a:lnTo>
                    <a:pt x="58035" y="3230"/>
                  </a:lnTo>
                  <a:lnTo>
                    <a:pt x="57938" y="2939"/>
                  </a:lnTo>
                  <a:lnTo>
                    <a:pt x="57873" y="2842"/>
                  </a:lnTo>
                  <a:lnTo>
                    <a:pt x="57809" y="2777"/>
                  </a:lnTo>
                  <a:lnTo>
                    <a:pt x="57712" y="2745"/>
                  </a:lnTo>
                  <a:lnTo>
                    <a:pt x="57583" y="2713"/>
                  </a:lnTo>
                  <a:lnTo>
                    <a:pt x="57260" y="2777"/>
                  </a:lnTo>
                  <a:lnTo>
                    <a:pt x="56743" y="2907"/>
                  </a:lnTo>
                  <a:lnTo>
                    <a:pt x="56356" y="3036"/>
                  </a:lnTo>
                  <a:lnTo>
                    <a:pt x="56226" y="3068"/>
                  </a:lnTo>
                  <a:lnTo>
                    <a:pt x="56033" y="3100"/>
                  </a:lnTo>
                  <a:lnTo>
                    <a:pt x="55807" y="3100"/>
                  </a:lnTo>
                  <a:lnTo>
                    <a:pt x="55516" y="3068"/>
                  </a:lnTo>
                  <a:lnTo>
                    <a:pt x="54805" y="2939"/>
                  </a:lnTo>
                  <a:lnTo>
                    <a:pt x="53901" y="2681"/>
                  </a:lnTo>
                  <a:lnTo>
                    <a:pt x="53449" y="2584"/>
                  </a:lnTo>
                  <a:lnTo>
                    <a:pt x="53094" y="2551"/>
                  </a:lnTo>
                  <a:lnTo>
                    <a:pt x="52997" y="2584"/>
                  </a:lnTo>
                  <a:lnTo>
                    <a:pt x="52900" y="2616"/>
                  </a:lnTo>
                  <a:lnTo>
                    <a:pt x="52835" y="2648"/>
                  </a:lnTo>
                  <a:lnTo>
                    <a:pt x="52771" y="2713"/>
                  </a:lnTo>
                  <a:lnTo>
                    <a:pt x="52706" y="2842"/>
                  </a:lnTo>
                  <a:lnTo>
                    <a:pt x="52609" y="2874"/>
                  </a:lnTo>
                  <a:lnTo>
                    <a:pt x="52480" y="2874"/>
                  </a:lnTo>
                  <a:lnTo>
                    <a:pt x="52319" y="2842"/>
                  </a:lnTo>
                  <a:lnTo>
                    <a:pt x="52125" y="2777"/>
                  </a:lnTo>
                  <a:lnTo>
                    <a:pt x="51899" y="2745"/>
                  </a:lnTo>
                  <a:lnTo>
                    <a:pt x="51608" y="2777"/>
                  </a:lnTo>
                  <a:lnTo>
                    <a:pt x="51350" y="2842"/>
                  </a:lnTo>
                  <a:lnTo>
                    <a:pt x="51124" y="2939"/>
                  </a:lnTo>
                  <a:lnTo>
                    <a:pt x="50962" y="3036"/>
                  </a:lnTo>
                  <a:lnTo>
                    <a:pt x="50898" y="3100"/>
                  </a:lnTo>
                  <a:lnTo>
                    <a:pt x="50865" y="3133"/>
                  </a:lnTo>
                  <a:lnTo>
                    <a:pt x="50865" y="3197"/>
                  </a:lnTo>
                  <a:lnTo>
                    <a:pt x="50898" y="3262"/>
                  </a:lnTo>
                  <a:lnTo>
                    <a:pt x="50898" y="3294"/>
                  </a:lnTo>
                  <a:lnTo>
                    <a:pt x="50801" y="3294"/>
                  </a:lnTo>
                  <a:lnTo>
                    <a:pt x="50607" y="3230"/>
                  </a:lnTo>
                  <a:lnTo>
                    <a:pt x="50349" y="3100"/>
                  </a:lnTo>
                  <a:lnTo>
                    <a:pt x="50026" y="2939"/>
                  </a:lnTo>
                  <a:lnTo>
                    <a:pt x="49670" y="2874"/>
                  </a:lnTo>
                  <a:lnTo>
                    <a:pt x="49315" y="2842"/>
                  </a:lnTo>
                  <a:lnTo>
                    <a:pt x="48960" y="2907"/>
                  </a:lnTo>
                  <a:lnTo>
                    <a:pt x="48669" y="2971"/>
                  </a:lnTo>
                  <a:lnTo>
                    <a:pt x="48475" y="3003"/>
                  </a:lnTo>
                  <a:lnTo>
                    <a:pt x="48346" y="2939"/>
                  </a:lnTo>
                  <a:lnTo>
                    <a:pt x="48314" y="2907"/>
                  </a:lnTo>
                  <a:lnTo>
                    <a:pt x="48314" y="2874"/>
                  </a:lnTo>
                  <a:lnTo>
                    <a:pt x="48314" y="2810"/>
                  </a:lnTo>
                  <a:lnTo>
                    <a:pt x="48282" y="2745"/>
                  </a:lnTo>
                  <a:lnTo>
                    <a:pt x="48120" y="2616"/>
                  </a:lnTo>
                  <a:lnTo>
                    <a:pt x="47894" y="2519"/>
                  </a:lnTo>
                  <a:lnTo>
                    <a:pt x="47636" y="2422"/>
                  </a:lnTo>
                  <a:lnTo>
                    <a:pt x="47345" y="2325"/>
                  </a:lnTo>
                  <a:lnTo>
                    <a:pt x="47087" y="2293"/>
                  </a:lnTo>
                  <a:lnTo>
                    <a:pt x="46861" y="2325"/>
                  </a:lnTo>
                  <a:lnTo>
                    <a:pt x="46764" y="2325"/>
                  </a:lnTo>
                  <a:lnTo>
                    <a:pt x="46699" y="2390"/>
                  </a:lnTo>
                  <a:lnTo>
                    <a:pt x="46635" y="2422"/>
                  </a:lnTo>
                  <a:lnTo>
                    <a:pt x="46215" y="2422"/>
                  </a:lnTo>
                  <a:lnTo>
                    <a:pt x="45763" y="2390"/>
                  </a:lnTo>
                  <a:lnTo>
                    <a:pt x="45246" y="2261"/>
                  </a:lnTo>
                  <a:lnTo>
                    <a:pt x="44729" y="2164"/>
                  </a:lnTo>
                  <a:lnTo>
                    <a:pt x="44180" y="2067"/>
                  </a:lnTo>
                  <a:lnTo>
                    <a:pt x="43631" y="2002"/>
                  </a:lnTo>
                  <a:lnTo>
                    <a:pt x="43179" y="1970"/>
                  </a:lnTo>
                  <a:lnTo>
                    <a:pt x="42824" y="1938"/>
                  </a:lnTo>
                  <a:lnTo>
                    <a:pt x="42630" y="1970"/>
                  </a:lnTo>
                  <a:lnTo>
                    <a:pt x="42598" y="2002"/>
                  </a:lnTo>
                  <a:lnTo>
                    <a:pt x="42630" y="2035"/>
                  </a:lnTo>
                  <a:lnTo>
                    <a:pt x="42856" y="2132"/>
                  </a:lnTo>
                  <a:lnTo>
                    <a:pt x="43082" y="2228"/>
                  </a:lnTo>
                  <a:lnTo>
                    <a:pt x="43211" y="2358"/>
                  </a:lnTo>
                  <a:lnTo>
                    <a:pt x="43276" y="2422"/>
                  </a:lnTo>
                  <a:lnTo>
                    <a:pt x="43308" y="2519"/>
                  </a:lnTo>
                  <a:lnTo>
                    <a:pt x="43308" y="2616"/>
                  </a:lnTo>
                  <a:lnTo>
                    <a:pt x="43276" y="2681"/>
                  </a:lnTo>
                  <a:lnTo>
                    <a:pt x="43276" y="2842"/>
                  </a:lnTo>
                  <a:lnTo>
                    <a:pt x="43308" y="3036"/>
                  </a:lnTo>
                  <a:lnTo>
                    <a:pt x="43405" y="3165"/>
                  </a:lnTo>
                  <a:lnTo>
                    <a:pt x="43534" y="3294"/>
                  </a:lnTo>
                  <a:lnTo>
                    <a:pt x="43599" y="3326"/>
                  </a:lnTo>
                  <a:lnTo>
                    <a:pt x="43502" y="3326"/>
                  </a:lnTo>
                  <a:lnTo>
                    <a:pt x="42888" y="3165"/>
                  </a:lnTo>
                  <a:lnTo>
                    <a:pt x="42436" y="3003"/>
                  </a:lnTo>
                  <a:lnTo>
                    <a:pt x="42146" y="2842"/>
                  </a:lnTo>
                  <a:lnTo>
                    <a:pt x="42049" y="2777"/>
                  </a:lnTo>
                  <a:lnTo>
                    <a:pt x="41984" y="2681"/>
                  </a:lnTo>
                  <a:lnTo>
                    <a:pt x="41984" y="2616"/>
                  </a:lnTo>
                  <a:lnTo>
                    <a:pt x="41984" y="2519"/>
                  </a:lnTo>
                  <a:lnTo>
                    <a:pt x="41984" y="2422"/>
                  </a:lnTo>
                  <a:lnTo>
                    <a:pt x="41984" y="2325"/>
                  </a:lnTo>
                  <a:lnTo>
                    <a:pt x="41919" y="2261"/>
                  </a:lnTo>
                  <a:lnTo>
                    <a:pt x="41855" y="2196"/>
                  </a:lnTo>
                  <a:lnTo>
                    <a:pt x="41564" y="2035"/>
                  </a:lnTo>
                  <a:lnTo>
                    <a:pt x="41144" y="1905"/>
                  </a:lnTo>
                  <a:lnTo>
                    <a:pt x="40660" y="1809"/>
                  </a:lnTo>
                  <a:lnTo>
                    <a:pt x="40498" y="1776"/>
                  </a:lnTo>
                  <a:lnTo>
                    <a:pt x="40369" y="1809"/>
                  </a:lnTo>
                  <a:lnTo>
                    <a:pt x="40305" y="1841"/>
                  </a:lnTo>
                  <a:lnTo>
                    <a:pt x="40272" y="1873"/>
                  </a:lnTo>
                  <a:lnTo>
                    <a:pt x="40240" y="1970"/>
                  </a:lnTo>
                  <a:lnTo>
                    <a:pt x="40240" y="2099"/>
                  </a:lnTo>
                  <a:lnTo>
                    <a:pt x="40272" y="2196"/>
                  </a:lnTo>
                  <a:lnTo>
                    <a:pt x="40240" y="2293"/>
                  </a:lnTo>
                  <a:lnTo>
                    <a:pt x="40143" y="2454"/>
                  </a:lnTo>
                  <a:lnTo>
                    <a:pt x="39949" y="2616"/>
                  </a:lnTo>
                  <a:lnTo>
                    <a:pt x="39723" y="2713"/>
                  </a:lnTo>
                  <a:lnTo>
                    <a:pt x="39530" y="2777"/>
                  </a:lnTo>
                  <a:lnTo>
                    <a:pt x="39336" y="2810"/>
                  </a:lnTo>
                  <a:lnTo>
                    <a:pt x="39207" y="2810"/>
                  </a:lnTo>
                  <a:lnTo>
                    <a:pt x="39207" y="2777"/>
                  </a:lnTo>
                  <a:lnTo>
                    <a:pt x="39207" y="2745"/>
                  </a:lnTo>
                  <a:lnTo>
                    <a:pt x="39174" y="2745"/>
                  </a:lnTo>
                  <a:lnTo>
                    <a:pt x="39110" y="2713"/>
                  </a:lnTo>
                  <a:lnTo>
                    <a:pt x="38916" y="2681"/>
                  </a:lnTo>
                  <a:lnTo>
                    <a:pt x="38593" y="2681"/>
                  </a:lnTo>
                  <a:lnTo>
                    <a:pt x="38173" y="2713"/>
                  </a:lnTo>
                  <a:lnTo>
                    <a:pt x="37786" y="2777"/>
                  </a:lnTo>
                  <a:lnTo>
                    <a:pt x="37430" y="2842"/>
                  </a:lnTo>
                  <a:lnTo>
                    <a:pt x="37204" y="2907"/>
                  </a:lnTo>
                  <a:lnTo>
                    <a:pt x="37107" y="2939"/>
                  </a:lnTo>
                  <a:lnTo>
                    <a:pt x="37075" y="2971"/>
                  </a:lnTo>
                  <a:lnTo>
                    <a:pt x="37075" y="3068"/>
                  </a:lnTo>
                  <a:lnTo>
                    <a:pt x="37107" y="3133"/>
                  </a:lnTo>
                  <a:lnTo>
                    <a:pt x="37204" y="3165"/>
                  </a:lnTo>
                  <a:lnTo>
                    <a:pt x="37334" y="3197"/>
                  </a:lnTo>
                  <a:lnTo>
                    <a:pt x="37463" y="3197"/>
                  </a:lnTo>
                  <a:lnTo>
                    <a:pt x="37656" y="3165"/>
                  </a:lnTo>
                  <a:lnTo>
                    <a:pt x="38173" y="3068"/>
                  </a:lnTo>
                  <a:lnTo>
                    <a:pt x="38432" y="3036"/>
                  </a:lnTo>
                  <a:lnTo>
                    <a:pt x="38658" y="3003"/>
                  </a:lnTo>
                  <a:lnTo>
                    <a:pt x="38884" y="3036"/>
                  </a:lnTo>
                  <a:lnTo>
                    <a:pt x="38948" y="3068"/>
                  </a:lnTo>
                  <a:lnTo>
                    <a:pt x="38981" y="3100"/>
                  </a:lnTo>
                  <a:lnTo>
                    <a:pt x="39045" y="3165"/>
                  </a:lnTo>
                  <a:lnTo>
                    <a:pt x="39045" y="3230"/>
                  </a:lnTo>
                  <a:lnTo>
                    <a:pt x="39045" y="3294"/>
                  </a:lnTo>
                  <a:lnTo>
                    <a:pt x="39013" y="3359"/>
                  </a:lnTo>
                  <a:lnTo>
                    <a:pt x="38884" y="3488"/>
                  </a:lnTo>
                  <a:lnTo>
                    <a:pt x="38690" y="3585"/>
                  </a:lnTo>
                  <a:lnTo>
                    <a:pt x="38432" y="3649"/>
                  </a:lnTo>
                  <a:lnTo>
                    <a:pt x="38141" y="3682"/>
                  </a:lnTo>
                  <a:lnTo>
                    <a:pt x="37850" y="3682"/>
                  </a:lnTo>
                  <a:lnTo>
                    <a:pt x="37560" y="3649"/>
                  </a:lnTo>
                  <a:lnTo>
                    <a:pt x="37269" y="3585"/>
                  </a:lnTo>
                  <a:lnTo>
                    <a:pt x="36752" y="3585"/>
                  </a:lnTo>
                  <a:lnTo>
                    <a:pt x="36591" y="3649"/>
                  </a:lnTo>
                  <a:lnTo>
                    <a:pt x="36429" y="3714"/>
                  </a:lnTo>
                  <a:lnTo>
                    <a:pt x="36203" y="3682"/>
                  </a:lnTo>
                  <a:lnTo>
                    <a:pt x="35977" y="3617"/>
                  </a:lnTo>
                  <a:lnTo>
                    <a:pt x="35719" y="3520"/>
                  </a:lnTo>
                  <a:lnTo>
                    <a:pt x="35428" y="3359"/>
                  </a:lnTo>
                  <a:lnTo>
                    <a:pt x="35299" y="3326"/>
                  </a:lnTo>
                  <a:lnTo>
                    <a:pt x="35331" y="3391"/>
                  </a:lnTo>
                  <a:lnTo>
                    <a:pt x="35460" y="3617"/>
                  </a:lnTo>
                  <a:lnTo>
                    <a:pt x="35590" y="3843"/>
                  </a:lnTo>
                  <a:lnTo>
                    <a:pt x="35622" y="3940"/>
                  </a:lnTo>
                  <a:lnTo>
                    <a:pt x="35622" y="3972"/>
                  </a:lnTo>
                  <a:lnTo>
                    <a:pt x="35590" y="4005"/>
                  </a:lnTo>
                  <a:lnTo>
                    <a:pt x="35525" y="4037"/>
                  </a:lnTo>
                  <a:lnTo>
                    <a:pt x="35267" y="4037"/>
                  </a:lnTo>
                  <a:lnTo>
                    <a:pt x="35041" y="4005"/>
                  </a:lnTo>
                  <a:lnTo>
                    <a:pt x="34944" y="3972"/>
                  </a:lnTo>
                  <a:lnTo>
                    <a:pt x="34911" y="3908"/>
                  </a:lnTo>
                  <a:lnTo>
                    <a:pt x="34879" y="3843"/>
                  </a:lnTo>
                  <a:lnTo>
                    <a:pt x="34847" y="3779"/>
                  </a:lnTo>
                  <a:lnTo>
                    <a:pt x="34879" y="3553"/>
                  </a:lnTo>
                  <a:lnTo>
                    <a:pt x="34911" y="3456"/>
                  </a:lnTo>
                  <a:lnTo>
                    <a:pt x="34879" y="3359"/>
                  </a:lnTo>
                  <a:lnTo>
                    <a:pt x="34814" y="3197"/>
                  </a:lnTo>
                  <a:lnTo>
                    <a:pt x="34653" y="3036"/>
                  </a:lnTo>
                  <a:lnTo>
                    <a:pt x="34459" y="2907"/>
                  </a:lnTo>
                  <a:lnTo>
                    <a:pt x="34233" y="2777"/>
                  </a:lnTo>
                  <a:lnTo>
                    <a:pt x="33975" y="2745"/>
                  </a:lnTo>
                  <a:lnTo>
                    <a:pt x="33652" y="2745"/>
                  </a:lnTo>
                  <a:lnTo>
                    <a:pt x="33555" y="2810"/>
                  </a:lnTo>
                  <a:lnTo>
                    <a:pt x="33523" y="2842"/>
                  </a:lnTo>
                  <a:lnTo>
                    <a:pt x="33523" y="2874"/>
                  </a:lnTo>
                  <a:lnTo>
                    <a:pt x="33587" y="2971"/>
                  </a:lnTo>
                  <a:lnTo>
                    <a:pt x="33716" y="3036"/>
                  </a:lnTo>
                  <a:lnTo>
                    <a:pt x="33943" y="3133"/>
                  </a:lnTo>
                  <a:lnTo>
                    <a:pt x="34201" y="3230"/>
                  </a:lnTo>
                  <a:lnTo>
                    <a:pt x="34395" y="3326"/>
                  </a:lnTo>
                  <a:lnTo>
                    <a:pt x="34524" y="3456"/>
                  </a:lnTo>
                  <a:lnTo>
                    <a:pt x="34524" y="3520"/>
                  </a:lnTo>
                  <a:lnTo>
                    <a:pt x="34524" y="3585"/>
                  </a:lnTo>
                  <a:lnTo>
                    <a:pt x="34524" y="3908"/>
                  </a:lnTo>
                  <a:lnTo>
                    <a:pt x="34524" y="4295"/>
                  </a:lnTo>
                  <a:lnTo>
                    <a:pt x="34524" y="4424"/>
                  </a:lnTo>
                  <a:lnTo>
                    <a:pt x="34492" y="4521"/>
                  </a:lnTo>
                  <a:lnTo>
                    <a:pt x="34459" y="4618"/>
                  </a:lnTo>
                  <a:lnTo>
                    <a:pt x="34362" y="4683"/>
                  </a:lnTo>
                  <a:lnTo>
                    <a:pt x="34265" y="4715"/>
                  </a:lnTo>
                  <a:lnTo>
                    <a:pt x="34104" y="4747"/>
                  </a:lnTo>
                  <a:lnTo>
                    <a:pt x="33684" y="4780"/>
                  </a:lnTo>
                  <a:lnTo>
                    <a:pt x="33329" y="4812"/>
                  </a:lnTo>
                  <a:lnTo>
                    <a:pt x="33071" y="4909"/>
                  </a:lnTo>
                  <a:lnTo>
                    <a:pt x="33006" y="4941"/>
                  </a:lnTo>
                  <a:lnTo>
                    <a:pt x="32941" y="5006"/>
                  </a:lnTo>
                  <a:lnTo>
                    <a:pt x="32909" y="5103"/>
                  </a:lnTo>
                  <a:lnTo>
                    <a:pt x="32941" y="5167"/>
                  </a:lnTo>
                  <a:lnTo>
                    <a:pt x="32941" y="5329"/>
                  </a:lnTo>
                  <a:lnTo>
                    <a:pt x="32877" y="5393"/>
                  </a:lnTo>
                  <a:lnTo>
                    <a:pt x="32812" y="5458"/>
                  </a:lnTo>
                  <a:lnTo>
                    <a:pt x="32683" y="5458"/>
                  </a:lnTo>
                  <a:lnTo>
                    <a:pt x="32554" y="5393"/>
                  </a:lnTo>
                  <a:lnTo>
                    <a:pt x="32425" y="5329"/>
                  </a:lnTo>
                  <a:lnTo>
                    <a:pt x="32295" y="5200"/>
                  </a:lnTo>
                  <a:lnTo>
                    <a:pt x="32199" y="5038"/>
                  </a:lnTo>
                  <a:lnTo>
                    <a:pt x="32166" y="4973"/>
                  </a:lnTo>
                  <a:lnTo>
                    <a:pt x="32102" y="4941"/>
                  </a:lnTo>
                  <a:lnTo>
                    <a:pt x="32005" y="4909"/>
                  </a:lnTo>
                  <a:lnTo>
                    <a:pt x="31908" y="4909"/>
                  </a:lnTo>
                  <a:lnTo>
                    <a:pt x="31650" y="4941"/>
                  </a:lnTo>
                  <a:lnTo>
                    <a:pt x="31359" y="5070"/>
                  </a:lnTo>
                  <a:lnTo>
                    <a:pt x="31004" y="5264"/>
                  </a:lnTo>
                  <a:lnTo>
                    <a:pt x="30907" y="5329"/>
                  </a:lnTo>
                  <a:lnTo>
                    <a:pt x="30842" y="5393"/>
                  </a:lnTo>
                  <a:lnTo>
                    <a:pt x="30842" y="5490"/>
                  </a:lnTo>
                  <a:lnTo>
                    <a:pt x="30874" y="5555"/>
                  </a:lnTo>
                  <a:lnTo>
                    <a:pt x="31101" y="5781"/>
                  </a:lnTo>
                  <a:lnTo>
                    <a:pt x="31197" y="5845"/>
                  </a:lnTo>
                  <a:lnTo>
                    <a:pt x="31359" y="5942"/>
                  </a:lnTo>
                  <a:lnTo>
                    <a:pt x="31746" y="6104"/>
                  </a:lnTo>
                  <a:lnTo>
                    <a:pt x="32231" y="6233"/>
                  </a:lnTo>
                  <a:lnTo>
                    <a:pt x="32780" y="6362"/>
                  </a:lnTo>
                  <a:lnTo>
                    <a:pt x="33232" y="6459"/>
                  </a:lnTo>
                  <a:lnTo>
                    <a:pt x="33587" y="6588"/>
                  </a:lnTo>
                  <a:lnTo>
                    <a:pt x="33846" y="6685"/>
                  </a:lnTo>
                  <a:lnTo>
                    <a:pt x="33910" y="6750"/>
                  </a:lnTo>
                  <a:lnTo>
                    <a:pt x="33943" y="6814"/>
                  </a:lnTo>
                  <a:lnTo>
                    <a:pt x="33975" y="6879"/>
                  </a:lnTo>
                  <a:lnTo>
                    <a:pt x="33943" y="6911"/>
                  </a:lnTo>
                  <a:lnTo>
                    <a:pt x="33878" y="6976"/>
                  </a:lnTo>
                  <a:lnTo>
                    <a:pt x="33813" y="6976"/>
                  </a:lnTo>
                  <a:lnTo>
                    <a:pt x="33523" y="7008"/>
                  </a:lnTo>
                  <a:lnTo>
                    <a:pt x="33071" y="6976"/>
                  </a:lnTo>
                  <a:lnTo>
                    <a:pt x="32715" y="6976"/>
                  </a:lnTo>
                  <a:lnTo>
                    <a:pt x="32263" y="7008"/>
                  </a:lnTo>
                  <a:lnTo>
                    <a:pt x="31779" y="7073"/>
                  </a:lnTo>
                  <a:lnTo>
                    <a:pt x="31359" y="7170"/>
                  </a:lnTo>
                  <a:lnTo>
                    <a:pt x="30842" y="7331"/>
                  </a:lnTo>
                  <a:lnTo>
                    <a:pt x="30681" y="7396"/>
                  </a:lnTo>
                  <a:lnTo>
                    <a:pt x="30584" y="7493"/>
                  </a:lnTo>
                  <a:lnTo>
                    <a:pt x="30519" y="7589"/>
                  </a:lnTo>
                  <a:lnTo>
                    <a:pt x="30487" y="7719"/>
                  </a:lnTo>
                  <a:lnTo>
                    <a:pt x="30487" y="7848"/>
                  </a:lnTo>
                  <a:lnTo>
                    <a:pt x="30519" y="8009"/>
                  </a:lnTo>
                  <a:lnTo>
                    <a:pt x="30584" y="8203"/>
                  </a:lnTo>
                  <a:lnTo>
                    <a:pt x="30648" y="8300"/>
                  </a:lnTo>
                  <a:lnTo>
                    <a:pt x="30713" y="8365"/>
                  </a:lnTo>
                  <a:lnTo>
                    <a:pt x="30745" y="8332"/>
                  </a:lnTo>
                  <a:lnTo>
                    <a:pt x="30778" y="8300"/>
                  </a:lnTo>
                  <a:lnTo>
                    <a:pt x="30842" y="8203"/>
                  </a:lnTo>
                  <a:lnTo>
                    <a:pt x="30939" y="8138"/>
                  </a:lnTo>
                  <a:lnTo>
                    <a:pt x="31165" y="8138"/>
                  </a:lnTo>
                  <a:lnTo>
                    <a:pt x="31294" y="8203"/>
                  </a:lnTo>
                  <a:lnTo>
                    <a:pt x="31359" y="8268"/>
                  </a:lnTo>
                  <a:lnTo>
                    <a:pt x="31423" y="8397"/>
                  </a:lnTo>
                  <a:lnTo>
                    <a:pt x="31423" y="8494"/>
                  </a:lnTo>
                  <a:lnTo>
                    <a:pt x="31391" y="8558"/>
                  </a:lnTo>
                  <a:lnTo>
                    <a:pt x="31327" y="8623"/>
                  </a:lnTo>
                  <a:lnTo>
                    <a:pt x="31165" y="8720"/>
                  </a:lnTo>
                  <a:lnTo>
                    <a:pt x="30971" y="8752"/>
                  </a:lnTo>
                  <a:lnTo>
                    <a:pt x="30745" y="8784"/>
                  </a:lnTo>
                  <a:lnTo>
                    <a:pt x="30519" y="8752"/>
                  </a:lnTo>
                  <a:lnTo>
                    <a:pt x="30325" y="8687"/>
                  </a:lnTo>
                  <a:lnTo>
                    <a:pt x="30164" y="8591"/>
                  </a:lnTo>
                  <a:lnTo>
                    <a:pt x="30099" y="8526"/>
                  </a:lnTo>
                  <a:lnTo>
                    <a:pt x="30035" y="8461"/>
                  </a:lnTo>
                  <a:lnTo>
                    <a:pt x="29970" y="8332"/>
                  </a:lnTo>
                  <a:lnTo>
                    <a:pt x="29873" y="8268"/>
                  </a:lnTo>
                  <a:lnTo>
                    <a:pt x="29744" y="8268"/>
                  </a:lnTo>
                  <a:lnTo>
                    <a:pt x="29615" y="8332"/>
                  </a:lnTo>
                  <a:lnTo>
                    <a:pt x="29550" y="8397"/>
                  </a:lnTo>
                  <a:lnTo>
                    <a:pt x="29518" y="8494"/>
                  </a:lnTo>
                  <a:lnTo>
                    <a:pt x="29583" y="8558"/>
                  </a:lnTo>
                  <a:lnTo>
                    <a:pt x="29680" y="8591"/>
                  </a:lnTo>
                  <a:lnTo>
                    <a:pt x="29776" y="8655"/>
                  </a:lnTo>
                  <a:lnTo>
                    <a:pt x="29841" y="8720"/>
                  </a:lnTo>
                  <a:lnTo>
                    <a:pt x="29841" y="8784"/>
                  </a:lnTo>
                  <a:lnTo>
                    <a:pt x="29776" y="8849"/>
                  </a:lnTo>
                  <a:lnTo>
                    <a:pt x="29744" y="8881"/>
                  </a:lnTo>
                  <a:lnTo>
                    <a:pt x="29744" y="8946"/>
                  </a:lnTo>
                  <a:lnTo>
                    <a:pt x="29841" y="9043"/>
                  </a:lnTo>
                  <a:lnTo>
                    <a:pt x="30035" y="9204"/>
                  </a:lnTo>
                  <a:lnTo>
                    <a:pt x="30293" y="9333"/>
                  </a:lnTo>
                  <a:lnTo>
                    <a:pt x="30422" y="9430"/>
                  </a:lnTo>
                  <a:lnTo>
                    <a:pt x="30584" y="9527"/>
                  </a:lnTo>
                  <a:lnTo>
                    <a:pt x="30778" y="9721"/>
                  </a:lnTo>
                  <a:lnTo>
                    <a:pt x="30907" y="9979"/>
                  </a:lnTo>
                  <a:lnTo>
                    <a:pt x="31004" y="10205"/>
                  </a:lnTo>
                  <a:lnTo>
                    <a:pt x="31004" y="10399"/>
                  </a:lnTo>
                  <a:lnTo>
                    <a:pt x="30971" y="10496"/>
                  </a:lnTo>
                  <a:lnTo>
                    <a:pt x="30907" y="10593"/>
                  </a:lnTo>
                  <a:lnTo>
                    <a:pt x="30842" y="10657"/>
                  </a:lnTo>
                  <a:lnTo>
                    <a:pt x="30745" y="10690"/>
                  </a:lnTo>
                  <a:lnTo>
                    <a:pt x="30648" y="10722"/>
                  </a:lnTo>
                  <a:lnTo>
                    <a:pt x="30487" y="10754"/>
                  </a:lnTo>
                  <a:lnTo>
                    <a:pt x="30099" y="10722"/>
                  </a:lnTo>
                  <a:lnTo>
                    <a:pt x="29873" y="10657"/>
                  </a:lnTo>
                  <a:lnTo>
                    <a:pt x="29841" y="10625"/>
                  </a:lnTo>
                  <a:lnTo>
                    <a:pt x="29841" y="10593"/>
                  </a:lnTo>
                  <a:lnTo>
                    <a:pt x="29970" y="10464"/>
                  </a:lnTo>
                  <a:lnTo>
                    <a:pt x="30002" y="10431"/>
                  </a:lnTo>
                  <a:lnTo>
                    <a:pt x="30035" y="10399"/>
                  </a:lnTo>
                  <a:lnTo>
                    <a:pt x="30002" y="10367"/>
                  </a:lnTo>
                  <a:lnTo>
                    <a:pt x="29970" y="10302"/>
                  </a:lnTo>
                  <a:lnTo>
                    <a:pt x="29809" y="10205"/>
                  </a:lnTo>
                  <a:lnTo>
                    <a:pt x="29550" y="10108"/>
                  </a:lnTo>
                  <a:lnTo>
                    <a:pt x="29163" y="10012"/>
                  </a:lnTo>
                  <a:lnTo>
                    <a:pt x="29001" y="10012"/>
                  </a:lnTo>
                  <a:lnTo>
                    <a:pt x="29001" y="10076"/>
                  </a:lnTo>
                  <a:lnTo>
                    <a:pt x="29066" y="10173"/>
                  </a:lnTo>
                  <a:lnTo>
                    <a:pt x="29260" y="10464"/>
                  </a:lnTo>
                  <a:lnTo>
                    <a:pt x="29421" y="10690"/>
                  </a:lnTo>
                  <a:lnTo>
                    <a:pt x="29518" y="11013"/>
                  </a:lnTo>
                  <a:lnTo>
                    <a:pt x="29583" y="11303"/>
                  </a:lnTo>
                  <a:lnTo>
                    <a:pt x="29550" y="11562"/>
                  </a:lnTo>
                  <a:lnTo>
                    <a:pt x="29550" y="11820"/>
                  </a:lnTo>
                  <a:lnTo>
                    <a:pt x="29615" y="12046"/>
                  </a:lnTo>
                  <a:lnTo>
                    <a:pt x="29712" y="12272"/>
                  </a:lnTo>
                  <a:lnTo>
                    <a:pt x="29809" y="12337"/>
                  </a:lnTo>
                  <a:lnTo>
                    <a:pt x="29873" y="12401"/>
                  </a:lnTo>
                  <a:lnTo>
                    <a:pt x="30067" y="12531"/>
                  </a:lnTo>
                  <a:lnTo>
                    <a:pt x="30099" y="12563"/>
                  </a:lnTo>
                  <a:lnTo>
                    <a:pt x="30099" y="12595"/>
                  </a:lnTo>
                  <a:lnTo>
                    <a:pt x="30099" y="12628"/>
                  </a:lnTo>
                  <a:lnTo>
                    <a:pt x="30035" y="12660"/>
                  </a:lnTo>
                  <a:lnTo>
                    <a:pt x="29809" y="12692"/>
                  </a:lnTo>
                  <a:lnTo>
                    <a:pt x="29647" y="12724"/>
                  </a:lnTo>
                  <a:lnTo>
                    <a:pt x="29583" y="12757"/>
                  </a:lnTo>
                  <a:lnTo>
                    <a:pt x="29550" y="12821"/>
                  </a:lnTo>
                  <a:lnTo>
                    <a:pt x="29518" y="12854"/>
                  </a:lnTo>
                  <a:lnTo>
                    <a:pt x="29518" y="12918"/>
                  </a:lnTo>
                  <a:lnTo>
                    <a:pt x="29583" y="13047"/>
                  </a:lnTo>
                  <a:lnTo>
                    <a:pt x="29712" y="13209"/>
                  </a:lnTo>
                  <a:lnTo>
                    <a:pt x="29906" y="13338"/>
                  </a:lnTo>
                  <a:lnTo>
                    <a:pt x="30164" y="13499"/>
                  </a:lnTo>
                  <a:lnTo>
                    <a:pt x="30455" y="13629"/>
                  </a:lnTo>
                  <a:lnTo>
                    <a:pt x="30681" y="13726"/>
                  </a:lnTo>
                  <a:lnTo>
                    <a:pt x="30810" y="13822"/>
                  </a:lnTo>
                  <a:lnTo>
                    <a:pt x="30874" y="13919"/>
                  </a:lnTo>
                  <a:lnTo>
                    <a:pt x="30874" y="13952"/>
                  </a:lnTo>
                  <a:lnTo>
                    <a:pt x="30842" y="13984"/>
                  </a:lnTo>
                  <a:lnTo>
                    <a:pt x="30713" y="14049"/>
                  </a:lnTo>
                  <a:lnTo>
                    <a:pt x="30616" y="14081"/>
                  </a:lnTo>
                  <a:lnTo>
                    <a:pt x="30487" y="14049"/>
                  </a:lnTo>
                  <a:lnTo>
                    <a:pt x="30390" y="14016"/>
                  </a:lnTo>
                  <a:lnTo>
                    <a:pt x="30293" y="13984"/>
                  </a:lnTo>
                  <a:lnTo>
                    <a:pt x="30229" y="13984"/>
                  </a:lnTo>
                  <a:lnTo>
                    <a:pt x="30164" y="14016"/>
                  </a:lnTo>
                  <a:lnTo>
                    <a:pt x="30099" y="14081"/>
                  </a:lnTo>
                  <a:lnTo>
                    <a:pt x="30132" y="14145"/>
                  </a:lnTo>
                  <a:lnTo>
                    <a:pt x="30196" y="14210"/>
                  </a:lnTo>
                  <a:lnTo>
                    <a:pt x="30422" y="14371"/>
                  </a:lnTo>
                  <a:lnTo>
                    <a:pt x="30810" y="14533"/>
                  </a:lnTo>
                  <a:lnTo>
                    <a:pt x="31230" y="14694"/>
                  </a:lnTo>
                  <a:lnTo>
                    <a:pt x="31714" y="14856"/>
                  </a:lnTo>
                  <a:lnTo>
                    <a:pt x="32166" y="14985"/>
                  </a:lnTo>
                  <a:lnTo>
                    <a:pt x="32554" y="15050"/>
                  </a:lnTo>
                  <a:lnTo>
                    <a:pt x="32844" y="15050"/>
                  </a:lnTo>
                  <a:lnTo>
                    <a:pt x="33071" y="15017"/>
                  </a:lnTo>
                  <a:lnTo>
                    <a:pt x="33264" y="15050"/>
                  </a:lnTo>
                  <a:lnTo>
                    <a:pt x="33426" y="15147"/>
                  </a:lnTo>
                  <a:lnTo>
                    <a:pt x="33555" y="15243"/>
                  </a:lnTo>
                  <a:lnTo>
                    <a:pt x="33652" y="15373"/>
                  </a:lnTo>
                  <a:lnTo>
                    <a:pt x="33652" y="15502"/>
                  </a:lnTo>
                  <a:lnTo>
                    <a:pt x="33620" y="15663"/>
                  </a:lnTo>
                  <a:lnTo>
                    <a:pt x="33523" y="15825"/>
                  </a:lnTo>
                  <a:lnTo>
                    <a:pt x="33329" y="15922"/>
                  </a:lnTo>
                  <a:lnTo>
                    <a:pt x="33103" y="15986"/>
                  </a:lnTo>
                  <a:lnTo>
                    <a:pt x="32844" y="16019"/>
                  </a:lnTo>
                  <a:lnTo>
                    <a:pt x="32554" y="16019"/>
                  </a:lnTo>
                  <a:lnTo>
                    <a:pt x="32263" y="15986"/>
                  </a:lnTo>
                  <a:lnTo>
                    <a:pt x="32005" y="15889"/>
                  </a:lnTo>
                  <a:lnTo>
                    <a:pt x="31746" y="15792"/>
                  </a:lnTo>
                  <a:lnTo>
                    <a:pt x="31553" y="15631"/>
                  </a:lnTo>
                  <a:lnTo>
                    <a:pt x="31423" y="15534"/>
                  </a:lnTo>
                  <a:lnTo>
                    <a:pt x="31230" y="15437"/>
                  </a:lnTo>
                  <a:lnTo>
                    <a:pt x="31068" y="15405"/>
                  </a:lnTo>
                  <a:lnTo>
                    <a:pt x="30842" y="15405"/>
                  </a:lnTo>
                  <a:lnTo>
                    <a:pt x="30842" y="15373"/>
                  </a:lnTo>
                  <a:lnTo>
                    <a:pt x="31133" y="15243"/>
                  </a:lnTo>
                  <a:lnTo>
                    <a:pt x="31391" y="15114"/>
                  </a:lnTo>
                  <a:lnTo>
                    <a:pt x="31456" y="15050"/>
                  </a:lnTo>
                  <a:lnTo>
                    <a:pt x="31456" y="15017"/>
                  </a:lnTo>
                  <a:lnTo>
                    <a:pt x="31359" y="14985"/>
                  </a:lnTo>
                  <a:lnTo>
                    <a:pt x="30874" y="14985"/>
                  </a:lnTo>
                  <a:lnTo>
                    <a:pt x="30681" y="15017"/>
                  </a:lnTo>
                  <a:lnTo>
                    <a:pt x="30551" y="15050"/>
                  </a:lnTo>
                  <a:lnTo>
                    <a:pt x="30487" y="15114"/>
                  </a:lnTo>
                  <a:lnTo>
                    <a:pt x="30455" y="15147"/>
                  </a:lnTo>
                  <a:lnTo>
                    <a:pt x="30422" y="15179"/>
                  </a:lnTo>
                  <a:lnTo>
                    <a:pt x="30293" y="15211"/>
                  </a:lnTo>
                  <a:lnTo>
                    <a:pt x="30132" y="15211"/>
                  </a:lnTo>
                  <a:lnTo>
                    <a:pt x="29906" y="15147"/>
                  </a:lnTo>
                  <a:lnTo>
                    <a:pt x="29680" y="15082"/>
                  </a:lnTo>
                  <a:lnTo>
                    <a:pt x="29615" y="15082"/>
                  </a:lnTo>
                  <a:lnTo>
                    <a:pt x="29583" y="15114"/>
                  </a:lnTo>
                  <a:lnTo>
                    <a:pt x="29550" y="15147"/>
                  </a:lnTo>
                  <a:lnTo>
                    <a:pt x="29583" y="15179"/>
                  </a:lnTo>
                  <a:lnTo>
                    <a:pt x="29680" y="15340"/>
                  </a:lnTo>
                  <a:lnTo>
                    <a:pt x="29776" y="15534"/>
                  </a:lnTo>
                  <a:lnTo>
                    <a:pt x="29809" y="15599"/>
                  </a:lnTo>
                  <a:lnTo>
                    <a:pt x="29776" y="15631"/>
                  </a:lnTo>
                  <a:lnTo>
                    <a:pt x="29712" y="15696"/>
                  </a:lnTo>
                  <a:lnTo>
                    <a:pt x="29647" y="15728"/>
                  </a:lnTo>
                  <a:lnTo>
                    <a:pt x="29357" y="15792"/>
                  </a:lnTo>
                  <a:lnTo>
                    <a:pt x="29195" y="15825"/>
                  </a:lnTo>
                  <a:lnTo>
                    <a:pt x="29098" y="15889"/>
                  </a:lnTo>
                  <a:lnTo>
                    <a:pt x="29034" y="15954"/>
                  </a:lnTo>
                  <a:lnTo>
                    <a:pt x="29034" y="16019"/>
                  </a:lnTo>
                  <a:lnTo>
                    <a:pt x="29098" y="16083"/>
                  </a:lnTo>
                  <a:lnTo>
                    <a:pt x="29195" y="16148"/>
                  </a:lnTo>
                  <a:lnTo>
                    <a:pt x="29486" y="16277"/>
                  </a:lnTo>
                  <a:lnTo>
                    <a:pt x="29873" y="16406"/>
                  </a:lnTo>
                  <a:lnTo>
                    <a:pt x="30325" y="16503"/>
                  </a:lnTo>
                  <a:lnTo>
                    <a:pt x="30778" y="16568"/>
                  </a:lnTo>
                  <a:lnTo>
                    <a:pt x="31230" y="16535"/>
                  </a:lnTo>
                  <a:lnTo>
                    <a:pt x="31972" y="16535"/>
                  </a:lnTo>
                  <a:lnTo>
                    <a:pt x="32231" y="16568"/>
                  </a:lnTo>
                  <a:lnTo>
                    <a:pt x="32392" y="16632"/>
                  </a:lnTo>
                  <a:lnTo>
                    <a:pt x="32457" y="16697"/>
                  </a:lnTo>
                  <a:lnTo>
                    <a:pt x="32522" y="16794"/>
                  </a:lnTo>
                  <a:lnTo>
                    <a:pt x="32586" y="16987"/>
                  </a:lnTo>
                  <a:lnTo>
                    <a:pt x="32618" y="17246"/>
                  </a:lnTo>
                  <a:lnTo>
                    <a:pt x="32586" y="17504"/>
                  </a:lnTo>
                  <a:lnTo>
                    <a:pt x="32554" y="17730"/>
                  </a:lnTo>
                  <a:lnTo>
                    <a:pt x="32489" y="17924"/>
                  </a:lnTo>
                  <a:lnTo>
                    <a:pt x="32392" y="18053"/>
                  </a:lnTo>
                  <a:lnTo>
                    <a:pt x="32102" y="18053"/>
                  </a:lnTo>
                  <a:lnTo>
                    <a:pt x="31876" y="18085"/>
                  </a:lnTo>
                  <a:lnTo>
                    <a:pt x="31650" y="18118"/>
                  </a:lnTo>
                  <a:lnTo>
                    <a:pt x="31391" y="18215"/>
                  </a:lnTo>
                  <a:lnTo>
                    <a:pt x="31101" y="18344"/>
                  </a:lnTo>
                  <a:lnTo>
                    <a:pt x="30971" y="18376"/>
                  </a:lnTo>
                  <a:lnTo>
                    <a:pt x="30939" y="18344"/>
                  </a:lnTo>
                  <a:lnTo>
                    <a:pt x="30971" y="18312"/>
                  </a:lnTo>
                  <a:lnTo>
                    <a:pt x="31133" y="18118"/>
                  </a:lnTo>
                  <a:lnTo>
                    <a:pt x="31197" y="17989"/>
                  </a:lnTo>
                  <a:lnTo>
                    <a:pt x="31230" y="17924"/>
                  </a:lnTo>
                  <a:lnTo>
                    <a:pt x="31197" y="17859"/>
                  </a:lnTo>
                  <a:lnTo>
                    <a:pt x="31165" y="17795"/>
                  </a:lnTo>
                  <a:lnTo>
                    <a:pt x="31101" y="17762"/>
                  </a:lnTo>
                  <a:lnTo>
                    <a:pt x="30939" y="17666"/>
                  </a:lnTo>
                  <a:lnTo>
                    <a:pt x="30745" y="17633"/>
                  </a:lnTo>
                  <a:lnTo>
                    <a:pt x="30584" y="17633"/>
                  </a:lnTo>
                  <a:lnTo>
                    <a:pt x="30455" y="17666"/>
                  </a:lnTo>
                  <a:lnTo>
                    <a:pt x="30390" y="17762"/>
                  </a:lnTo>
                  <a:lnTo>
                    <a:pt x="30390" y="17795"/>
                  </a:lnTo>
                  <a:lnTo>
                    <a:pt x="30325" y="17827"/>
                  </a:lnTo>
                  <a:lnTo>
                    <a:pt x="30196" y="17859"/>
                  </a:lnTo>
                  <a:lnTo>
                    <a:pt x="29970" y="17827"/>
                  </a:lnTo>
                  <a:lnTo>
                    <a:pt x="29712" y="17762"/>
                  </a:lnTo>
                  <a:lnTo>
                    <a:pt x="29453" y="17730"/>
                  </a:lnTo>
                  <a:lnTo>
                    <a:pt x="29260" y="17698"/>
                  </a:lnTo>
                  <a:lnTo>
                    <a:pt x="29098" y="17730"/>
                  </a:lnTo>
                  <a:lnTo>
                    <a:pt x="29066" y="17730"/>
                  </a:lnTo>
                  <a:lnTo>
                    <a:pt x="29034" y="17762"/>
                  </a:lnTo>
                  <a:lnTo>
                    <a:pt x="29034" y="17827"/>
                  </a:lnTo>
                  <a:lnTo>
                    <a:pt x="29066" y="17892"/>
                  </a:lnTo>
                  <a:lnTo>
                    <a:pt x="29163" y="18021"/>
                  </a:lnTo>
                  <a:lnTo>
                    <a:pt x="29292" y="18150"/>
                  </a:lnTo>
                  <a:lnTo>
                    <a:pt x="29486" y="18247"/>
                  </a:lnTo>
                  <a:lnTo>
                    <a:pt x="29712" y="18344"/>
                  </a:lnTo>
                  <a:lnTo>
                    <a:pt x="29906" y="18408"/>
                  </a:lnTo>
                  <a:lnTo>
                    <a:pt x="30099" y="18408"/>
                  </a:lnTo>
                  <a:lnTo>
                    <a:pt x="30229" y="18376"/>
                  </a:lnTo>
                  <a:lnTo>
                    <a:pt x="30358" y="18312"/>
                  </a:lnTo>
                  <a:lnTo>
                    <a:pt x="30487" y="18344"/>
                  </a:lnTo>
                  <a:lnTo>
                    <a:pt x="30616" y="18408"/>
                  </a:lnTo>
                  <a:lnTo>
                    <a:pt x="30713" y="18538"/>
                  </a:lnTo>
                  <a:lnTo>
                    <a:pt x="30778" y="18731"/>
                  </a:lnTo>
                  <a:lnTo>
                    <a:pt x="30810" y="18957"/>
                  </a:lnTo>
                  <a:lnTo>
                    <a:pt x="30810" y="19216"/>
                  </a:lnTo>
                  <a:lnTo>
                    <a:pt x="30810" y="19506"/>
                  </a:lnTo>
                  <a:lnTo>
                    <a:pt x="30778" y="19765"/>
                  </a:lnTo>
                  <a:lnTo>
                    <a:pt x="30745" y="19829"/>
                  </a:lnTo>
                  <a:lnTo>
                    <a:pt x="30681" y="19894"/>
                  </a:lnTo>
                  <a:lnTo>
                    <a:pt x="30648" y="19926"/>
                  </a:lnTo>
                  <a:lnTo>
                    <a:pt x="30519" y="19926"/>
                  </a:lnTo>
                  <a:lnTo>
                    <a:pt x="30422" y="19862"/>
                  </a:lnTo>
                  <a:lnTo>
                    <a:pt x="30325" y="19797"/>
                  </a:lnTo>
                  <a:lnTo>
                    <a:pt x="30229" y="19765"/>
                  </a:lnTo>
                  <a:lnTo>
                    <a:pt x="30229" y="19797"/>
                  </a:lnTo>
                  <a:lnTo>
                    <a:pt x="30229" y="19862"/>
                  </a:lnTo>
                  <a:lnTo>
                    <a:pt x="30293" y="20055"/>
                  </a:lnTo>
                  <a:lnTo>
                    <a:pt x="30293" y="20346"/>
                  </a:lnTo>
                  <a:lnTo>
                    <a:pt x="30293" y="20734"/>
                  </a:lnTo>
                  <a:lnTo>
                    <a:pt x="30261" y="21154"/>
                  </a:lnTo>
                  <a:lnTo>
                    <a:pt x="30196" y="21670"/>
                  </a:lnTo>
                  <a:lnTo>
                    <a:pt x="30132" y="21832"/>
                  </a:lnTo>
                  <a:lnTo>
                    <a:pt x="30099" y="21961"/>
                  </a:lnTo>
                  <a:lnTo>
                    <a:pt x="30035" y="22025"/>
                  </a:lnTo>
                  <a:lnTo>
                    <a:pt x="29841" y="22025"/>
                  </a:lnTo>
                  <a:lnTo>
                    <a:pt x="29712" y="21961"/>
                  </a:lnTo>
                  <a:lnTo>
                    <a:pt x="29486" y="21864"/>
                  </a:lnTo>
                  <a:lnTo>
                    <a:pt x="29227" y="21832"/>
                  </a:lnTo>
                  <a:lnTo>
                    <a:pt x="28904" y="21864"/>
                  </a:lnTo>
                  <a:lnTo>
                    <a:pt x="28614" y="21929"/>
                  </a:lnTo>
                  <a:lnTo>
                    <a:pt x="28452" y="21961"/>
                  </a:lnTo>
                  <a:lnTo>
                    <a:pt x="28226" y="22025"/>
                  </a:lnTo>
                  <a:lnTo>
                    <a:pt x="27613" y="22058"/>
                  </a:lnTo>
                  <a:lnTo>
                    <a:pt x="26902" y="22058"/>
                  </a:lnTo>
                  <a:lnTo>
                    <a:pt x="26127" y="22025"/>
                  </a:lnTo>
                  <a:lnTo>
                    <a:pt x="25384" y="21961"/>
                  </a:lnTo>
                  <a:lnTo>
                    <a:pt x="24706" y="21961"/>
                  </a:lnTo>
                  <a:lnTo>
                    <a:pt x="24157" y="21993"/>
                  </a:lnTo>
                  <a:lnTo>
                    <a:pt x="23963" y="22025"/>
                  </a:lnTo>
                  <a:lnTo>
                    <a:pt x="23834" y="22058"/>
                  </a:lnTo>
                  <a:lnTo>
                    <a:pt x="23640" y="22122"/>
                  </a:lnTo>
                  <a:lnTo>
                    <a:pt x="23350" y="22122"/>
                  </a:lnTo>
                  <a:lnTo>
                    <a:pt x="23091" y="22058"/>
                  </a:lnTo>
                  <a:lnTo>
                    <a:pt x="22801" y="21929"/>
                  </a:lnTo>
                  <a:lnTo>
                    <a:pt x="22607" y="21864"/>
                  </a:lnTo>
                  <a:lnTo>
                    <a:pt x="22348" y="21767"/>
                  </a:lnTo>
                  <a:lnTo>
                    <a:pt x="22058" y="21703"/>
                  </a:lnTo>
                  <a:lnTo>
                    <a:pt x="21735" y="21670"/>
                  </a:lnTo>
                  <a:lnTo>
                    <a:pt x="20960" y="21638"/>
                  </a:lnTo>
                  <a:lnTo>
                    <a:pt x="20120" y="21670"/>
                  </a:lnTo>
                  <a:lnTo>
                    <a:pt x="19345" y="21703"/>
                  </a:lnTo>
                  <a:lnTo>
                    <a:pt x="18505" y="21703"/>
                  </a:lnTo>
                  <a:lnTo>
                    <a:pt x="17666" y="21638"/>
                  </a:lnTo>
                  <a:lnTo>
                    <a:pt x="16826" y="21541"/>
                  </a:lnTo>
                  <a:lnTo>
                    <a:pt x="16406" y="21476"/>
                  </a:lnTo>
                  <a:lnTo>
                    <a:pt x="15825" y="21476"/>
                  </a:lnTo>
                  <a:lnTo>
                    <a:pt x="15760" y="21509"/>
                  </a:lnTo>
                  <a:lnTo>
                    <a:pt x="15728" y="21541"/>
                  </a:lnTo>
                  <a:lnTo>
                    <a:pt x="15663" y="21573"/>
                  </a:lnTo>
                  <a:lnTo>
                    <a:pt x="15243" y="21573"/>
                  </a:lnTo>
                  <a:lnTo>
                    <a:pt x="14727" y="21541"/>
                  </a:lnTo>
                  <a:lnTo>
                    <a:pt x="14145" y="21476"/>
                  </a:lnTo>
                  <a:lnTo>
                    <a:pt x="13499" y="21380"/>
                  </a:lnTo>
                  <a:lnTo>
                    <a:pt x="12854" y="21380"/>
                  </a:lnTo>
                  <a:lnTo>
                    <a:pt x="12724" y="21412"/>
                  </a:lnTo>
                  <a:lnTo>
                    <a:pt x="12628" y="21444"/>
                  </a:lnTo>
                  <a:lnTo>
                    <a:pt x="12595" y="21509"/>
                  </a:lnTo>
                  <a:lnTo>
                    <a:pt x="12563" y="21638"/>
                  </a:lnTo>
                  <a:lnTo>
                    <a:pt x="12434" y="21767"/>
                  </a:lnTo>
                  <a:lnTo>
                    <a:pt x="12272" y="21864"/>
                  </a:lnTo>
                  <a:lnTo>
                    <a:pt x="12078" y="21961"/>
                  </a:lnTo>
                  <a:lnTo>
                    <a:pt x="11820" y="22025"/>
                  </a:lnTo>
                  <a:lnTo>
                    <a:pt x="11594" y="22058"/>
                  </a:lnTo>
                  <a:lnTo>
                    <a:pt x="11433" y="22090"/>
                  </a:lnTo>
                  <a:lnTo>
                    <a:pt x="11303" y="22058"/>
                  </a:lnTo>
                  <a:lnTo>
                    <a:pt x="11271" y="22025"/>
                  </a:lnTo>
                  <a:lnTo>
                    <a:pt x="11271" y="21961"/>
                  </a:lnTo>
                  <a:lnTo>
                    <a:pt x="11368" y="21896"/>
                  </a:lnTo>
                  <a:lnTo>
                    <a:pt x="11562" y="21799"/>
                  </a:lnTo>
                  <a:lnTo>
                    <a:pt x="11723" y="21735"/>
                  </a:lnTo>
                  <a:lnTo>
                    <a:pt x="11820" y="21606"/>
                  </a:lnTo>
                  <a:lnTo>
                    <a:pt x="11820" y="21573"/>
                  </a:lnTo>
                  <a:lnTo>
                    <a:pt x="11820" y="21509"/>
                  </a:lnTo>
                  <a:lnTo>
                    <a:pt x="11756" y="21412"/>
                  </a:lnTo>
                  <a:lnTo>
                    <a:pt x="11626" y="21347"/>
                  </a:lnTo>
                  <a:lnTo>
                    <a:pt x="11465" y="21347"/>
                  </a:lnTo>
                  <a:lnTo>
                    <a:pt x="11336" y="21380"/>
                  </a:lnTo>
                  <a:lnTo>
                    <a:pt x="11207" y="21476"/>
                  </a:lnTo>
                  <a:lnTo>
                    <a:pt x="11142" y="21509"/>
                  </a:lnTo>
                  <a:lnTo>
                    <a:pt x="11045" y="21541"/>
                  </a:lnTo>
                  <a:lnTo>
                    <a:pt x="10754" y="21573"/>
                  </a:lnTo>
                  <a:lnTo>
                    <a:pt x="10431" y="21573"/>
                  </a:lnTo>
                  <a:lnTo>
                    <a:pt x="10076" y="21476"/>
                  </a:lnTo>
                  <a:lnTo>
                    <a:pt x="9656" y="21380"/>
                  </a:lnTo>
                  <a:lnTo>
                    <a:pt x="9463" y="21347"/>
                  </a:lnTo>
                  <a:lnTo>
                    <a:pt x="9463" y="21380"/>
                  </a:lnTo>
                  <a:lnTo>
                    <a:pt x="9495" y="21412"/>
                  </a:lnTo>
                  <a:lnTo>
                    <a:pt x="9786" y="21606"/>
                  </a:lnTo>
                  <a:lnTo>
                    <a:pt x="10044" y="21767"/>
                  </a:lnTo>
                  <a:lnTo>
                    <a:pt x="10108" y="21832"/>
                  </a:lnTo>
                  <a:lnTo>
                    <a:pt x="10108" y="21896"/>
                  </a:lnTo>
                  <a:lnTo>
                    <a:pt x="10044" y="21929"/>
                  </a:lnTo>
                  <a:lnTo>
                    <a:pt x="9882" y="21961"/>
                  </a:lnTo>
                  <a:lnTo>
                    <a:pt x="9398" y="22058"/>
                  </a:lnTo>
                  <a:lnTo>
                    <a:pt x="8655" y="22058"/>
                  </a:lnTo>
                  <a:lnTo>
                    <a:pt x="8365" y="22025"/>
                  </a:lnTo>
                  <a:lnTo>
                    <a:pt x="8235" y="21993"/>
                  </a:lnTo>
                  <a:lnTo>
                    <a:pt x="8171" y="21929"/>
                  </a:lnTo>
                  <a:lnTo>
                    <a:pt x="8106" y="21896"/>
                  </a:lnTo>
                  <a:lnTo>
                    <a:pt x="8042" y="21864"/>
                  </a:lnTo>
                  <a:lnTo>
                    <a:pt x="7977" y="21896"/>
                  </a:lnTo>
                  <a:lnTo>
                    <a:pt x="7912" y="21929"/>
                  </a:lnTo>
                  <a:lnTo>
                    <a:pt x="7815" y="22025"/>
                  </a:lnTo>
                  <a:lnTo>
                    <a:pt x="7719" y="22219"/>
                  </a:lnTo>
                  <a:lnTo>
                    <a:pt x="7686" y="22348"/>
                  </a:lnTo>
                  <a:lnTo>
                    <a:pt x="7622" y="22445"/>
                  </a:lnTo>
                  <a:lnTo>
                    <a:pt x="7525" y="22542"/>
                  </a:lnTo>
                  <a:lnTo>
                    <a:pt x="7428" y="22639"/>
                  </a:lnTo>
                  <a:lnTo>
                    <a:pt x="7202" y="22736"/>
                  </a:lnTo>
                  <a:lnTo>
                    <a:pt x="6911" y="22801"/>
                  </a:lnTo>
                  <a:lnTo>
                    <a:pt x="6621" y="22801"/>
                  </a:lnTo>
                  <a:lnTo>
                    <a:pt x="6330" y="22704"/>
                  </a:lnTo>
                  <a:lnTo>
                    <a:pt x="6072" y="22575"/>
                  </a:lnTo>
                  <a:lnTo>
                    <a:pt x="5942" y="22478"/>
                  </a:lnTo>
                  <a:lnTo>
                    <a:pt x="5845" y="22348"/>
                  </a:lnTo>
                  <a:lnTo>
                    <a:pt x="5619" y="22122"/>
                  </a:lnTo>
                  <a:lnTo>
                    <a:pt x="5523" y="22090"/>
                  </a:lnTo>
                  <a:lnTo>
                    <a:pt x="5458" y="22090"/>
                  </a:lnTo>
                  <a:lnTo>
                    <a:pt x="5393" y="22155"/>
                  </a:lnTo>
                  <a:lnTo>
                    <a:pt x="5329" y="22284"/>
                  </a:lnTo>
                  <a:lnTo>
                    <a:pt x="5200" y="22736"/>
                  </a:lnTo>
                  <a:lnTo>
                    <a:pt x="5038" y="23124"/>
                  </a:lnTo>
                  <a:lnTo>
                    <a:pt x="4973" y="23253"/>
                  </a:lnTo>
                  <a:lnTo>
                    <a:pt x="4877" y="23350"/>
                  </a:lnTo>
                  <a:lnTo>
                    <a:pt x="4780" y="23414"/>
                  </a:lnTo>
                  <a:lnTo>
                    <a:pt x="4683" y="23446"/>
                  </a:lnTo>
                  <a:lnTo>
                    <a:pt x="4586" y="23446"/>
                  </a:lnTo>
                  <a:lnTo>
                    <a:pt x="4424" y="23414"/>
                  </a:lnTo>
                  <a:lnTo>
                    <a:pt x="4198" y="23382"/>
                  </a:lnTo>
                  <a:lnTo>
                    <a:pt x="3875" y="23382"/>
                  </a:lnTo>
                  <a:lnTo>
                    <a:pt x="3552" y="23446"/>
                  </a:lnTo>
                  <a:lnTo>
                    <a:pt x="3262" y="23543"/>
                  </a:lnTo>
                  <a:lnTo>
                    <a:pt x="3003" y="23640"/>
                  </a:lnTo>
                  <a:lnTo>
                    <a:pt x="2777" y="23769"/>
                  </a:lnTo>
                  <a:lnTo>
                    <a:pt x="2713" y="23834"/>
                  </a:lnTo>
                  <a:lnTo>
                    <a:pt x="2648" y="23899"/>
                  </a:lnTo>
                  <a:lnTo>
                    <a:pt x="2648" y="23963"/>
                  </a:lnTo>
                  <a:lnTo>
                    <a:pt x="2648" y="24028"/>
                  </a:lnTo>
                  <a:lnTo>
                    <a:pt x="2648" y="24125"/>
                  </a:lnTo>
                  <a:lnTo>
                    <a:pt x="2584" y="24157"/>
                  </a:lnTo>
                  <a:lnTo>
                    <a:pt x="2454" y="24157"/>
                  </a:lnTo>
                  <a:lnTo>
                    <a:pt x="2293" y="24125"/>
                  </a:lnTo>
                  <a:lnTo>
                    <a:pt x="2196" y="24092"/>
                  </a:lnTo>
                  <a:lnTo>
                    <a:pt x="2067" y="24092"/>
                  </a:lnTo>
                  <a:lnTo>
                    <a:pt x="2002" y="24125"/>
                  </a:lnTo>
                  <a:lnTo>
                    <a:pt x="1905" y="24157"/>
                  </a:lnTo>
                  <a:lnTo>
                    <a:pt x="1744" y="24286"/>
                  </a:lnTo>
                  <a:lnTo>
                    <a:pt x="1647" y="24480"/>
                  </a:lnTo>
                  <a:lnTo>
                    <a:pt x="1582" y="24706"/>
                  </a:lnTo>
                  <a:lnTo>
                    <a:pt x="1550" y="24964"/>
                  </a:lnTo>
                  <a:lnTo>
                    <a:pt x="1582" y="25255"/>
                  </a:lnTo>
                  <a:lnTo>
                    <a:pt x="1679" y="25546"/>
                  </a:lnTo>
                  <a:lnTo>
                    <a:pt x="1744" y="25772"/>
                  </a:lnTo>
                  <a:lnTo>
                    <a:pt x="1776" y="25966"/>
                  </a:lnTo>
                  <a:lnTo>
                    <a:pt x="1712" y="26095"/>
                  </a:lnTo>
                  <a:lnTo>
                    <a:pt x="1647" y="26192"/>
                  </a:lnTo>
                  <a:lnTo>
                    <a:pt x="1518" y="26256"/>
                  </a:lnTo>
                  <a:lnTo>
                    <a:pt x="1356" y="26224"/>
                  </a:lnTo>
                  <a:lnTo>
                    <a:pt x="1195" y="26127"/>
                  </a:lnTo>
                  <a:lnTo>
                    <a:pt x="1001" y="25998"/>
                  </a:lnTo>
                  <a:lnTo>
                    <a:pt x="807" y="25804"/>
                  </a:lnTo>
                  <a:lnTo>
                    <a:pt x="743" y="25772"/>
                  </a:lnTo>
                  <a:lnTo>
                    <a:pt x="678" y="25804"/>
                  </a:lnTo>
                  <a:lnTo>
                    <a:pt x="614" y="25836"/>
                  </a:lnTo>
                  <a:lnTo>
                    <a:pt x="581" y="25901"/>
                  </a:lnTo>
                  <a:lnTo>
                    <a:pt x="484" y="26159"/>
                  </a:lnTo>
                  <a:lnTo>
                    <a:pt x="420" y="26385"/>
                  </a:lnTo>
                  <a:lnTo>
                    <a:pt x="452" y="26547"/>
                  </a:lnTo>
                  <a:lnTo>
                    <a:pt x="484" y="26611"/>
                  </a:lnTo>
                  <a:lnTo>
                    <a:pt x="517" y="26676"/>
                  </a:lnTo>
                  <a:lnTo>
                    <a:pt x="646" y="26676"/>
                  </a:lnTo>
                  <a:lnTo>
                    <a:pt x="743" y="26708"/>
                  </a:lnTo>
                  <a:lnTo>
                    <a:pt x="840" y="26741"/>
                  </a:lnTo>
                  <a:lnTo>
                    <a:pt x="904" y="26773"/>
                  </a:lnTo>
                  <a:lnTo>
                    <a:pt x="937" y="26870"/>
                  </a:lnTo>
                  <a:lnTo>
                    <a:pt x="937" y="26967"/>
                  </a:lnTo>
                  <a:lnTo>
                    <a:pt x="937" y="27096"/>
                  </a:lnTo>
                  <a:lnTo>
                    <a:pt x="904" y="27225"/>
                  </a:lnTo>
                  <a:lnTo>
                    <a:pt x="807" y="27354"/>
                  </a:lnTo>
                  <a:lnTo>
                    <a:pt x="807" y="27419"/>
                  </a:lnTo>
                  <a:lnTo>
                    <a:pt x="872" y="27451"/>
                  </a:lnTo>
                  <a:lnTo>
                    <a:pt x="969" y="27483"/>
                  </a:lnTo>
                  <a:lnTo>
                    <a:pt x="1324" y="27483"/>
                  </a:lnTo>
                  <a:lnTo>
                    <a:pt x="1421" y="27516"/>
                  </a:lnTo>
                  <a:lnTo>
                    <a:pt x="1421" y="27548"/>
                  </a:lnTo>
                  <a:lnTo>
                    <a:pt x="1421" y="27709"/>
                  </a:lnTo>
                  <a:lnTo>
                    <a:pt x="1486" y="28032"/>
                  </a:lnTo>
                  <a:lnTo>
                    <a:pt x="1518" y="28162"/>
                  </a:lnTo>
                  <a:lnTo>
                    <a:pt x="1486" y="28226"/>
                  </a:lnTo>
                  <a:lnTo>
                    <a:pt x="1453" y="28258"/>
                  </a:lnTo>
                  <a:lnTo>
                    <a:pt x="1389" y="28291"/>
                  </a:lnTo>
                  <a:lnTo>
                    <a:pt x="1324" y="28291"/>
                  </a:lnTo>
                  <a:lnTo>
                    <a:pt x="1098" y="28258"/>
                  </a:lnTo>
                  <a:lnTo>
                    <a:pt x="904" y="28226"/>
                  </a:lnTo>
                  <a:lnTo>
                    <a:pt x="743" y="28258"/>
                  </a:lnTo>
                  <a:lnTo>
                    <a:pt x="678" y="28323"/>
                  </a:lnTo>
                  <a:lnTo>
                    <a:pt x="614" y="28388"/>
                  </a:lnTo>
                  <a:lnTo>
                    <a:pt x="581" y="28452"/>
                  </a:lnTo>
                  <a:lnTo>
                    <a:pt x="549" y="28517"/>
                  </a:lnTo>
                  <a:lnTo>
                    <a:pt x="549" y="28678"/>
                  </a:lnTo>
                  <a:lnTo>
                    <a:pt x="581" y="28808"/>
                  </a:lnTo>
                  <a:lnTo>
                    <a:pt x="678" y="28904"/>
                  </a:lnTo>
                  <a:lnTo>
                    <a:pt x="872" y="28904"/>
                  </a:lnTo>
                  <a:lnTo>
                    <a:pt x="904" y="28937"/>
                  </a:lnTo>
                  <a:lnTo>
                    <a:pt x="937" y="28969"/>
                  </a:lnTo>
                  <a:lnTo>
                    <a:pt x="937" y="29034"/>
                  </a:lnTo>
                  <a:lnTo>
                    <a:pt x="904" y="29163"/>
                  </a:lnTo>
                  <a:lnTo>
                    <a:pt x="775" y="29357"/>
                  </a:lnTo>
                  <a:lnTo>
                    <a:pt x="646" y="29550"/>
                  </a:lnTo>
                  <a:lnTo>
                    <a:pt x="581" y="29712"/>
                  </a:lnTo>
                  <a:lnTo>
                    <a:pt x="581" y="29841"/>
                  </a:lnTo>
                  <a:lnTo>
                    <a:pt x="614" y="29906"/>
                  </a:lnTo>
                  <a:lnTo>
                    <a:pt x="678" y="29906"/>
                  </a:lnTo>
                  <a:lnTo>
                    <a:pt x="743" y="29938"/>
                  </a:lnTo>
                  <a:lnTo>
                    <a:pt x="775" y="30002"/>
                  </a:lnTo>
                  <a:lnTo>
                    <a:pt x="872" y="30196"/>
                  </a:lnTo>
                  <a:lnTo>
                    <a:pt x="937" y="30422"/>
                  </a:lnTo>
                  <a:lnTo>
                    <a:pt x="969" y="30713"/>
                  </a:lnTo>
                  <a:lnTo>
                    <a:pt x="969" y="30971"/>
                  </a:lnTo>
                  <a:lnTo>
                    <a:pt x="937" y="31230"/>
                  </a:lnTo>
                  <a:lnTo>
                    <a:pt x="872" y="31423"/>
                  </a:lnTo>
                  <a:lnTo>
                    <a:pt x="807" y="31456"/>
                  </a:lnTo>
                  <a:lnTo>
                    <a:pt x="775" y="31488"/>
                  </a:lnTo>
                  <a:lnTo>
                    <a:pt x="646" y="31488"/>
                  </a:lnTo>
                  <a:lnTo>
                    <a:pt x="549" y="31423"/>
                  </a:lnTo>
                  <a:lnTo>
                    <a:pt x="452" y="31327"/>
                  </a:lnTo>
                  <a:lnTo>
                    <a:pt x="355" y="31165"/>
                  </a:lnTo>
                  <a:lnTo>
                    <a:pt x="258" y="31004"/>
                  </a:lnTo>
                  <a:lnTo>
                    <a:pt x="194" y="30939"/>
                  </a:lnTo>
                  <a:lnTo>
                    <a:pt x="129" y="30874"/>
                  </a:lnTo>
                  <a:lnTo>
                    <a:pt x="65" y="30874"/>
                  </a:lnTo>
                  <a:lnTo>
                    <a:pt x="32" y="30939"/>
                  </a:lnTo>
                  <a:lnTo>
                    <a:pt x="0" y="31036"/>
                  </a:lnTo>
                  <a:lnTo>
                    <a:pt x="0" y="31327"/>
                  </a:lnTo>
                  <a:lnTo>
                    <a:pt x="32" y="31714"/>
                  </a:lnTo>
                  <a:lnTo>
                    <a:pt x="97" y="32231"/>
                  </a:lnTo>
                  <a:lnTo>
                    <a:pt x="226" y="32748"/>
                  </a:lnTo>
                  <a:lnTo>
                    <a:pt x="420" y="33329"/>
                  </a:lnTo>
                  <a:lnTo>
                    <a:pt x="614" y="33975"/>
                  </a:lnTo>
                  <a:lnTo>
                    <a:pt x="775" y="34556"/>
                  </a:lnTo>
                  <a:lnTo>
                    <a:pt x="872" y="34976"/>
                  </a:lnTo>
                  <a:lnTo>
                    <a:pt x="872" y="35137"/>
                  </a:lnTo>
                  <a:lnTo>
                    <a:pt x="872" y="35234"/>
                  </a:lnTo>
                  <a:lnTo>
                    <a:pt x="872" y="35363"/>
                  </a:lnTo>
                  <a:lnTo>
                    <a:pt x="904" y="35525"/>
                  </a:lnTo>
                  <a:lnTo>
                    <a:pt x="969" y="35654"/>
                  </a:lnTo>
                  <a:lnTo>
                    <a:pt x="1066" y="35751"/>
                  </a:lnTo>
                  <a:lnTo>
                    <a:pt x="1163" y="35880"/>
                  </a:lnTo>
                  <a:lnTo>
                    <a:pt x="1227" y="36042"/>
                  </a:lnTo>
                  <a:lnTo>
                    <a:pt x="1260" y="36203"/>
                  </a:lnTo>
                  <a:lnTo>
                    <a:pt x="1227" y="36365"/>
                  </a:lnTo>
                  <a:lnTo>
                    <a:pt x="1195" y="36526"/>
                  </a:lnTo>
                  <a:lnTo>
                    <a:pt x="1227" y="36655"/>
                  </a:lnTo>
                  <a:lnTo>
                    <a:pt x="1292" y="36784"/>
                  </a:lnTo>
                  <a:lnTo>
                    <a:pt x="1421" y="36849"/>
                  </a:lnTo>
                  <a:lnTo>
                    <a:pt x="1453" y="36881"/>
                  </a:lnTo>
                  <a:lnTo>
                    <a:pt x="1518" y="36946"/>
                  </a:lnTo>
                  <a:lnTo>
                    <a:pt x="1615" y="37107"/>
                  </a:lnTo>
                  <a:lnTo>
                    <a:pt x="1712" y="37366"/>
                  </a:lnTo>
                  <a:lnTo>
                    <a:pt x="1744" y="37624"/>
                  </a:lnTo>
                  <a:lnTo>
                    <a:pt x="1744" y="37786"/>
                  </a:lnTo>
                  <a:lnTo>
                    <a:pt x="1776" y="37947"/>
                  </a:lnTo>
                  <a:lnTo>
                    <a:pt x="1841" y="38109"/>
                  </a:lnTo>
                  <a:lnTo>
                    <a:pt x="1938" y="38238"/>
                  </a:lnTo>
                  <a:lnTo>
                    <a:pt x="2035" y="38399"/>
                  </a:lnTo>
                  <a:lnTo>
                    <a:pt x="2131" y="38528"/>
                  </a:lnTo>
                  <a:lnTo>
                    <a:pt x="2293" y="38625"/>
                  </a:lnTo>
                  <a:lnTo>
                    <a:pt x="2422" y="38722"/>
                  </a:lnTo>
                  <a:lnTo>
                    <a:pt x="2713" y="38948"/>
                  </a:lnTo>
                  <a:lnTo>
                    <a:pt x="3003" y="39239"/>
                  </a:lnTo>
                  <a:lnTo>
                    <a:pt x="3294" y="39530"/>
                  </a:lnTo>
                  <a:lnTo>
                    <a:pt x="3488" y="39853"/>
                  </a:lnTo>
                  <a:lnTo>
                    <a:pt x="3682" y="40208"/>
                  </a:lnTo>
                  <a:lnTo>
                    <a:pt x="3940" y="40595"/>
                  </a:lnTo>
                  <a:lnTo>
                    <a:pt x="4231" y="40951"/>
                  </a:lnTo>
                  <a:lnTo>
                    <a:pt x="4521" y="41274"/>
                  </a:lnTo>
                  <a:lnTo>
                    <a:pt x="4812" y="41564"/>
                  </a:lnTo>
                  <a:lnTo>
                    <a:pt x="5103" y="41790"/>
                  </a:lnTo>
                  <a:lnTo>
                    <a:pt x="5361" y="41984"/>
                  </a:lnTo>
                  <a:lnTo>
                    <a:pt x="5587" y="42081"/>
                  </a:lnTo>
                  <a:lnTo>
                    <a:pt x="5749" y="42146"/>
                  </a:lnTo>
                  <a:lnTo>
                    <a:pt x="5878" y="42210"/>
                  </a:lnTo>
                  <a:lnTo>
                    <a:pt x="5942" y="42307"/>
                  </a:lnTo>
                  <a:lnTo>
                    <a:pt x="5942" y="42372"/>
                  </a:lnTo>
                  <a:lnTo>
                    <a:pt x="5942" y="42436"/>
                  </a:lnTo>
                  <a:lnTo>
                    <a:pt x="6007" y="42501"/>
                  </a:lnTo>
                  <a:lnTo>
                    <a:pt x="6168" y="42727"/>
                  </a:lnTo>
                  <a:lnTo>
                    <a:pt x="6427" y="43018"/>
                  </a:lnTo>
                  <a:lnTo>
                    <a:pt x="6750" y="43340"/>
                  </a:lnTo>
                  <a:lnTo>
                    <a:pt x="7234" y="43696"/>
                  </a:lnTo>
                  <a:lnTo>
                    <a:pt x="7460" y="43857"/>
                  </a:lnTo>
                  <a:lnTo>
                    <a:pt x="7719" y="44019"/>
                  </a:lnTo>
                  <a:lnTo>
                    <a:pt x="7977" y="44116"/>
                  </a:lnTo>
                  <a:lnTo>
                    <a:pt x="8235" y="44245"/>
                  </a:lnTo>
                  <a:lnTo>
                    <a:pt x="8881" y="44439"/>
                  </a:lnTo>
                  <a:lnTo>
                    <a:pt x="9463" y="44568"/>
                  </a:lnTo>
                  <a:lnTo>
                    <a:pt x="10108" y="44665"/>
                  </a:lnTo>
                  <a:lnTo>
                    <a:pt x="10819" y="44761"/>
                  </a:lnTo>
                  <a:lnTo>
                    <a:pt x="11529" y="44826"/>
                  </a:lnTo>
                  <a:lnTo>
                    <a:pt x="12208" y="44891"/>
                  </a:lnTo>
                  <a:lnTo>
                    <a:pt x="13467" y="44891"/>
                  </a:lnTo>
                  <a:lnTo>
                    <a:pt x="13952" y="44858"/>
                  </a:lnTo>
                  <a:lnTo>
                    <a:pt x="14598" y="44826"/>
                  </a:lnTo>
                  <a:lnTo>
                    <a:pt x="15760" y="44858"/>
                  </a:lnTo>
                  <a:lnTo>
                    <a:pt x="17278" y="44923"/>
                  </a:lnTo>
                  <a:lnTo>
                    <a:pt x="19022" y="45020"/>
                  </a:lnTo>
                  <a:lnTo>
                    <a:pt x="27096" y="45472"/>
                  </a:lnTo>
                  <a:lnTo>
                    <a:pt x="28420" y="45537"/>
                  </a:lnTo>
                  <a:lnTo>
                    <a:pt x="29486" y="45633"/>
                  </a:lnTo>
                  <a:lnTo>
                    <a:pt x="30261" y="45698"/>
                  </a:lnTo>
                  <a:lnTo>
                    <a:pt x="30874" y="45795"/>
                  </a:lnTo>
                  <a:lnTo>
                    <a:pt x="31262" y="45924"/>
                  </a:lnTo>
                  <a:lnTo>
                    <a:pt x="31391" y="45989"/>
                  </a:lnTo>
                  <a:lnTo>
                    <a:pt x="31520" y="46053"/>
                  </a:lnTo>
                  <a:lnTo>
                    <a:pt x="31585" y="46118"/>
                  </a:lnTo>
                  <a:lnTo>
                    <a:pt x="31617" y="46215"/>
                  </a:lnTo>
                  <a:lnTo>
                    <a:pt x="31617" y="46312"/>
                  </a:lnTo>
                  <a:lnTo>
                    <a:pt x="31585" y="46409"/>
                  </a:lnTo>
                  <a:lnTo>
                    <a:pt x="31585" y="46538"/>
                  </a:lnTo>
                  <a:lnTo>
                    <a:pt x="31650" y="46667"/>
                  </a:lnTo>
                  <a:lnTo>
                    <a:pt x="31779" y="46764"/>
                  </a:lnTo>
                  <a:lnTo>
                    <a:pt x="31940" y="46861"/>
                  </a:lnTo>
                  <a:lnTo>
                    <a:pt x="32102" y="46893"/>
                  </a:lnTo>
                  <a:lnTo>
                    <a:pt x="32263" y="46990"/>
                  </a:lnTo>
                  <a:lnTo>
                    <a:pt x="32554" y="47184"/>
                  </a:lnTo>
                  <a:lnTo>
                    <a:pt x="32877" y="47507"/>
                  </a:lnTo>
                  <a:lnTo>
                    <a:pt x="33200" y="47894"/>
                  </a:lnTo>
                  <a:lnTo>
                    <a:pt x="33523" y="48346"/>
                  </a:lnTo>
                  <a:lnTo>
                    <a:pt x="33846" y="48863"/>
                  </a:lnTo>
                  <a:lnTo>
                    <a:pt x="34136" y="49477"/>
                  </a:lnTo>
                  <a:lnTo>
                    <a:pt x="34427" y="50123"/>
                  </a:lnTo>
                  <a:lnTo>
                    <a:pt x="34750" y="50865"/>
                  </a:lnTo>
                  <a:lnTo>
                    <a:pt x="35073" y="51511"/>
                  </a:lnTo>
                  <a:lnTo>
                    <a:pt x="35331" y="52028"/>
                  </a:lnTo>
                  <a:lnTo>
                    <a:pt x="35525" y="52319"/>
                  </a:lnTo>
                  <a:lnTo>
                    <a:pt x="35654" y="52480"/>
                  </a:lnTo>
                  <a:lnTo>
                    <a:pt x="35751" y="52642"/>
                  </a:lnTo>
                  <a:lnTo>
                    <a:pt x="35816" y="52803"/>
                  </a:lnTo>
                  <a:lnTo>
                    <a:pt x="35816" y="52900"/>
                  </a:lnTo>
                  <a:lnTo>
                    <a:pt x="35816" y="52932"/>
                  </a:lnTo>
                  <a:lnTo>
                    <a:pt x="35848" y="52997"/>
                  </a:lnTo>
                  <a:lnTo>
                    <a:pt x="35945" y="53094"/>
                  </a:lnTo>
                  <a:lnTo>
                    <a:pt x="36139" y="53191"/>
                  </a:lnTo>
                  <a:lnTo>
                    <a:pt x="36397" y="53287"/>
                  </a:lnTo>
                  <a:lnTo>
                    <a:pt x="36623" y="53352"/>
                  </a:lnTo>
                  <a:lnTo>
                    <a:pt x="36817" y="53449"/>
                  </a:lnTo>
                  <a:lnTo>
                    <a:pt x="36914" y="53578"/>
                  </a:lnTo>
                  <a:lnTo>
                    <a:pt x="36946" y="53610"/>
                  </a:lnTo>
                  <a:lnTo>
                    <a:pt x="36946" y="53675"/>
                  </a:lnTo>
                  <a:lnTo>
                    <a:pt x="36978" y="53740"/>
                  </a:lnTo>
                  <a:lnTo>
                    <a:pt x="37043" y="53836"/>
                  </a:lnTo>
                  <a:lnTo>
                    <a:pt x="37172" y="53933"/>
                  </a:lnTo>
                  <a:lnTo>
                    <a:pt x="37334" y="53998"/>
                  </a:lnTo>
                  <a:lnTo>
                    <a:pt x="37495" y="54095"/>
                  </a:lnTo>
                  <a:lnTo>
                    <a:pt x="37689" y="54256"/>
                  </a:lnTo>
                  <a:lnTo>
                    <a:pt x="37850" y="54482"/>
                  </a:lnTo>
                  <a:lnTo>
                    <a:pt x="37947" y="54741"/>
                  </a:lnTo>
                  <a:lnTo>
                    <a:pt x="38076" y="55031"/>
                  </a:lnTo>
                  <a:lnTo>
                    <a:pt x="38270" y="55225"/>
                  </a:lnTo>
                  <a:lnTo>
                    <a:pt x="38464" y="55419"/>
                  </a:lnTo>
                  <a:lnTo>
                    <a:pt x="38593" y="55451"/>
                  </a:lnTo>
                  <a:lnTo>
                    <a:pt x="38722" y="55484"/>
                  </a:lnTo>
                  <a:lnTo>
                    <a:pt x="39013" y="55580"/>
                  </a:lnTo>
                  <a:lnTo>
                    <a:pt x="39336" y="55677"/>
                  </a:lnTo>
                  <a:lnTo>
                    <a:pt x="39626" y="55806"/>
                  </a:lnTo>
                  <a:lnTo>
                    <a:pt x="39949" y="55968"/>
                  </a:lnTo>
                  <a:lnTo>
                    <a:pt x="40208" y="56129"/>
                  </a:lnTo>
                  <a:lnTo>
                    <a:pt x="40402" y="56259"/>
                  </a:lnTo>
                  <a:lnTo>
                    <a:pt x="40531" y="56420"/>
                  </a:lnTo>
                  <a:lnTo>
                    <a:pt x="40563" y="56452"/>
                  </a:lnTo>
                  <a:lnTo>
                    <a:pt x="40563" y="56517"/>
                  </a:lnTo>
                  <a:lnTo>
                    <a:pt x="40563" y="56549"/>
                  </a:lnTo>
                  <a:lnTo>
                    <a:pt x="40595" y="56614"/>
                  </a:lnTo>
                  <a:lnTo>
                    <a:pt x="40725" y="56743"/>
                  </a:lnTo>
                  <a:lnTo>
                    <a:pt x="40918" y="56872"/>
                  </a:lnTo>
                  <a:lnTo>
                    <a:pt x="41177" y="57034"/>
                  </a:lnTo>
                  <a:lnTo>
                    <a:pt x="41467" y="57195"/>
                  </a:lnTo>
                  <a:lnTo>
                    <a:pt x="41758" y="57421"/>
                  </a:lnTo>
                  <a:lnTo>
                    <a:pt x="42049" y="57647"/>
                  </a:lnTo>
                  <a:lnTo>
                    <a:pt x="42275" y="57841"/>
                  </a:lnTo>
                  <a:lnTo>
                    <a:pt x="42533" y="58099"/>
                  </a:lnTo>
                  <a:lnTo>
                    <a:pt x="42662" y="58164"/>
                  </a:lnTo>
                  <a:lnTo>
                    <a:pt x="42824" y="58229"/>
                  </a:lnTo>
                  <a:lnTo>
                    <a:pt x="42953" y="58293"/>
                  </a:lnTo>
                  <a:lnTo>
                    <a:pt x="43147" y="58326"/>
                  </a:lnTo>
                  <a:lnTo>
                    <a:pt x="43567" y="58326"/>
                  </a:lnTo>
                  <a:lnTo>
                    <a:pt x="43986" y="58358"/>
                  </a:lnTo>
                  <a:lnTo>
                    <a:pt x="44148" y="58358"/>
                  </a:lnTo>
                  <a:lnTo>
                    <a:pt x="44277" y="58422"/>
                  </a:lnTo>
                  <a:lnTo>
                    <a:pt x="44406" y="58487"/>
                  </a:lnTo>
                  <a:lnTo>
                    <a:pt x="44535" y="58584"/>
                  </a:lnTo>
                  <a:lnTo>
                    <a:pt x="44794" y="58810"/>
                  </a:lnTo>
                  <a:lnTo>
                    <a:pt x="45020" y="59068"/>
                  </a:lnTo>
                  <a:lnTo>
                    <a:pt x="45117" y="59165"/>
                  </a:lnTo>
                  <a:lnTo>
                    <a:pt x="45214" y="59198"/>
                  </a:lnTo>
                  <a:lnTo>
                    <a:pt x="45310" y="59198"/>
                  </a:lnTo>
                  <a:lnTo>
                    <a:pt x="45375" y="59165"/>
                  </a:lnTo>
                  <a:lnTo>
                    <a:pt x="45633" y="59036"/>
                  </a:lnTo>
                  <a:lnTo>
                    <a:pt x="45827" y="58939"/>
                  </a:lnTo>
                  <a:lnTo>
                    <a:pt x="46053" y="58875"/>
                  </a:lnTo>
                  <a:lnTo>
                    <a:pt x="46279" y="58875"/>
                  </a:lnTo>
                  <a:lnTo>
                    <a:pt x="46505" y="58907"/>
                  </a:lnTo>
                  <a:lnTo>
                    <a:pt x="46764" y="58939"/>
                  </a:lnTo>
                  <a:lnTo>
                    <a:pt x="47216" y="58971"/>
                  </a:lnTo>
                  <a:lnTo>
                    <a:pt x="48379" y="58971"/>
                  </a:lnTo>
                  <a:lnTo>
                    <a:pt x="49800" y="58907"/>
                  </a:lnTo>
                  <a:lnTo>
                    <a:pt x="50962" y="59682"/>
                  </a:lnTo>
                  <a:lnTo>
                    <a:pt x="51350" y="59908"/>
                  </a:lnTo>
                  <a:lnTo>
                    <a:pt x="51705" y="60134"/>
                  </a:lnTo>
                  <a:lnTo>
                    <a:pt x="52125" y="60328"/>
                  </a:lnTo>
                  <a:lnTo>
                    <a:pt x="52609" y="60522"/>
                  </a:lnTo>
                  <a:lnTo>
                    <a:pt x="53223" y="60715"/>
                  </a:lnTo>
                  <a:lnTo>
                    <a:pt x="53966" y="60941"/>
                  </a:lnTo>
                  <a:lnTo>
                    <a:pt x="56065" y="61555"/>
                  </a:lnTo>
                  <a:lnTo>
                    <a:pt x="57841" y="62007"/>
                  </a:lnTo>
                  <a:lnTo>
                    <a:pt x="59811" y="62459"/>
                  </a:lnTo>
                  <a:lnTo>
                    <a:pt x="61652" y="62879"/>
                  </a:lnTo>
                  <a:lnTo>
                    <a:pt x="63234" y="63170"/>
                  </a:lnTo>
                  <a:lnTo>
                    <a:pt x="68305" y="64139"/>
                  </a:lnTo>
                  <a:lnTo>
                    <a:pt x="69048" y="64268"/>
                  </a:lnTo>
                  <a:lnTo>
                    <a:pt x="69758" y="64365"/>
                  </a:lnTo>
                  <a:lnTo>
                    <a:pt x="70307" y="64397"/>
                  </a:lnTo>
                  <a:lnTo>
                    <a:pt x="70630" y="64397"/>
                  </a:lnTo>
                  <a:lnTo>
                    <a:pt x="70856" y="64365"/>
                  </a:lnTo>
                  <a:lnTo>
                    <a:pt x="71147" y="64365"/>
                  </a:lnTo>
                  <a:lnTo>
                    <a:pt x="71244" y="64429"/>
                  </a:lnTo>
                  <a:lnTo>
                    <a:pt x="71308" y="64462"/>
                  </a:lnTo>
                  <a:lnTo>
                    <a:pt x="71502" y="64494"/>
                  </a:lnTo>
                  <a:lnTo>
                    <a:pt x="72051" y="64623"/>
                  </a:lnTo>
                  <a:lnTo>
                    <a:pt x="73730" y="64914"/>
                  </a:lnTo>
                  <a:lnTo>
                    <a:pt x="75507" y="65140"/>
                  </a:lnTo>
                  <a:lnTo>
                    <a:pt x="76153" y="65237"/>
                  </a:lnTo>
                  <a:lnTo>
                    <a:pt x="76799" y="65237"/>
                  </a:lnTo>
                  <a:lnTo>
                    <a:pt x="77218" y="65269"/>
                  </a:lnTo>
                  <a:lnTo>
                    <a:pt x="78381" y="65463"/>
                  </a:lnTo>
                  <a:lnTo>
                    <a:pt x="80028" y="65721"/>
                  </a:lnTo>
                  <a:lnTo>
                    <a:pt x="81966" y="65980"/>
                  </a:lnTo>
                  <a:lnTo>
                    <a:pt x="84582" y="66303"/>
                  </a:lnTo>
                  <a:lnTo>
                    <a:pt x="85066" y="66367"/>
                  </a:lnTo>
                  <a:lnTo>
                    <a:pt x="85583" y="66399"/>
                  </a:lnTo>
                  <a:lnTo>
                    <a:pt x="86197" y="66432"/>
                  </a:lnTo>
                  <a:lnTo>
                    <a:pt x="87036" y="66529"/>
                  </a:lnTo>
                  <a:lnTo>
                    <a:pt x="88199" y="66658"/>
                  </a:lnTo>
                  <a:lnTo>
                    <a:pt x="89361" y="66787"/>
                  </a:lnTo>
                  <a:lnTo>
                    <a:pt x="90233" y="66884"/>
                  </a:lnTo>
                  <a:lnTo>
                    <a:pt x="91235" y="66884"/>
                  </a:lnTo>
                  <a:lnTo>
                    <a:pt x="91525" y="66916"/>
                  </a:lnTo>
                  <a:lnTo>
                    <a:pt x="91848" y="66948"/>
                  </a:lnTo>
                  <a:lnTo>
                    <a:pt x="92107" y="67013"/>
                  </a:lnTo>
                  <a:lnTo>
                    <a:pt x="92365" y="67078"/>
                  </a:lnTo>
                  <a:lnTo>
                    <a:pt x="92623" y="67110"/>
                  </a:lnTo>
                  <a:lnTo>
                    <a:pt x="92817" y="67110"/>
                  </a:lnTo>
                  <a:lnTo>
                    <a:pt x="92979" y="67078"/>
                  </a:lnTo>
                  <a:lnTo>
                    <a:pt x="93237" y="67045"/>
                  </a:lnTo>
                  <a:lnTo>
                    <a:pt x="93463" y="67045"/>
                  </a:lnTo>
                  <a:lnTo>
                    <a:pt x="94173" y="67174"/>
                  </a:lnTo>
                  <a:lnTo>
                    <a:pt x="95304" y="67304"/>
                  </a:lnTo>
                  <a:lnTo>
                    <a:pt x="96725" y="67465"/>
                  </a:lnTo>
                  <a:lnTo>
                    <a:pt x="98275" y="67627"/>
                  </a:lnTo>
                  <a:lnTo>
                    <a:pt x="100762" y="67853"/>
                  </a:lnTo>
                  <a:lnTo>
                    <a:pt x="101763" y="67885"/>
                  </a:lnTo>
                  <a:lnTo>
                    <a:pt x="102958" y="67917"/>
                  </a:lnTo>
                  <a:lnTo>
                    <a:pt x="104896" y="68046"/>
                  </a:lnTo>
                  <a:lnTo>
                    <a:pt x="106769" y="68208"/>
                  </a:lnTo>
                  <a:lnTo>
                    <a:pt x="107770" y="68305"/>
                  </a:lnTo>
                  <a:lnTo>
                    <a:pt x="107964" y="68337"/>
                  </a:lnTo>
                  <a:lnTo>
                    <a:pt x="108287" y="68305"/>
                  </a:lnTo>
                  <a:lnTo>
                    <a:pt x="108933" y="68305"/>
                  </a:lnTo>
                  <a:lnTo>
                    <a:pt x="109966" y="68402"/>
                  </a:lnTo>
                  <a:lnTo>
                    <a:pt x="111032" y="68499"/>
                  </a:lnTo>
                  <a:lnTo>
                    <a:pt x="111742" y="68595"/>
                  </a:lnTo>
                  <a:lnTo>
                    <a:pt x="112356" y="68660"/>
                  </a:lnTo>
                  <a:lnTo>
                    <a:pt x="113099" y="68692"/>
                  </a:lnTo>
                  <a:lnTo>
                    <a:pt x="114939" y="68757"/>
                  </a:lnTo>
                  <a:lnTo>
                    <a:pt x="118266" y="68918"/>
                  </a:lnTo>
                  <a:lnTo>
                    <a:pt x="123207" y="69145"/>
                  </a:lnTo>
                  <a:lnTo>
                    <a:pt x="124790" y="69209"/>
                  </a:lnTo>
                  <a:lnTo>
                    <a:pt x="125984" y="69209"/>
                  </a:lnTo>
                  <a:lnTo>
                    <a:pt x="129020" y="69371"/>
                  </a:lnTo>
                  <a:lnTo>
                    <a:pt x="131830" y="69467"/>
                  </a:lnTo>
                  <a:lnTo>
                    <a:pt x="135770" y="69564"/>
                  </a:lnTo>
                  <a:lnTo>
                    <a:pt x="139904" y="69661"/>
                  </a:lnTo>
                  <a:lnTo>
                    <a:pt x="143133" y="69661"/>
                  </a:lnTo>
                  <a:lnTo>
                    <a:pt x="144651" y="69694"/>
                  </a:lnTo>
                  <a:lnTo>
                    <a:pt x="145168" y="69694"/>
                  </a:lnTo>
                  <a:lnTo>
                    <a:pt x="145459" y="69726"/>
                  </a:lnTo>
                  <a:lnTo>
                    <a:pt x="145685" y="69758"/>
                  </a:lnTo>
                  <a:lnTo>
                    <a:pt x="146072" y="69790"/>
                  </a:lnTo>
                  <a:lnTo>
                    <a:pt x="148720" y="69790"/>
                  </a:lnTo>
                  <a:lnTo>
                    <a:pt x="150464" y="69823"/>
                  </a:lnTo>
                  <a:lnTo>
                    <a:pt x="151885" y="69855"/>
                  </a:lnTo>
                  <a:lnTo>
                    <a:pt x="152402" y="69855"/>
                  </a:lnTo>
                  <a:lnTo>
                    <a:pt x="152693" y="69823"/>
                  </a:lnTo>
                  <a:lnTo>
                    <a:pt x="152951" y="69790"/>
                  </a:lnTo>
                  <a:lnTo>
                    <a:pt x="154404" y="69790"/>
                  </a:lnTo>
                  <a:lnTo>
                    <a:pt x="156310" y="69823"/>
                  </a:lnTo>
                  <a:lnTo>
                    <a:pt x="159120" y="69790"/>
                  </a:lnTo>
                  <a:lnTo>
                    <a:pt x="161639" y="69758"/>
                  </a:lnTo>
                  <a:lnTo>
                    <a:pt x="162866" y="69758"/>
                  </a:lnTo>
                  <a:lnTo>
                    <a:pt x="163673" y="69790"/>
                  </a:lnTo>
                  <a:lnTo>
                    <a:pt x="165450" y="69790"/>
                  </a:lnTo>
                  <a:lnTo>
                    <a:pt x="171198" y="69694"/>
                  </a:lnTo>
                  <a:lnTo>
                    <a:pt x="177108" y="69532"/>
                  </a:lnTo>
                  <a:lnTo>
                    <a:pt x="185699" y="69274"/>
                  </a:lnTo>
                  <a:lnTo>
                    <a:pt x="193450" y="68983"/>
                  </a:lnTo>
                  <a:lnTo>
                    <a:pt x="195936" y="68886"/>
                  </a:lnTo>
                  <a:lnTo>
                    <a:pt x="196938" y="68854"/>
                  </a:lnTo>
                  <a:lnTo>
                    <a:pt x="197293" y="68789"/>
                  </a:lnTo>
                  <a:lnTo>
                    <a:pt x="198165" y="68757"/>
                  </a:lnTo>
                  <a:lnTo>
                    <a:pt x="200845" y="68628"/>
                  </a:lnTo>
                  <a:lnTo>
                    <a:pt x="203623" y="68499"/>
                  </a:lnTo>
                  <a:lnTo>
                    <a:pt x="205141" y="68402"/>
                  </a:lnTo>
                  <a:lnTo>
                    <a:pt x="206271" y="68305"/>
                  </a:lnTo>
                  <a:lnTo>
                    <a:pt x="208144" y="68208"/>
                  </a:lnTo>
                  <a:lnTo>
                    <a:pt x="210372" y="68046"/>
                  </a:lnTo>
                  <a:lnTo>
                    <a:pt x="212310" y="67917"/>
                  </a:lnTo>
                  <a:lnTo>
                    <a:pt x="213990" y="67788"/>
                  </a:lnTo>
                  <a:lnTo>
                    <a:pt x="215637" y="67691"/>
                  </a:lnTo>
                  <a:lnTo>
                    <a:pt x="217025" y="67627"/>
                  </a:lnTo>
                  <a:lnTo>
                    <a:pt x="218705" y="67465"/>
                  </a:lnTo>
                  <a:lnTo>
                    <a:pt x="220610" y="67271"/>
                  </a:lnTo>
                  <a:lnTo>
                    <a:pt x="222580" y="67045"/>
                  </a:lnTo>
                  <a:lnTo>
                    <a:pt x="224518" y="66787"/>
                  </a:lnTo>
                  <a:lnTo>
                    <a:pt x="226294" y="66529"/>
                  </a:lnTo>
                  <a:lnTo>
                    <a:pt x="227747" y="66270"/>
                  </a:lnTo>
                  <a:lnTo>
                    <a:pt x="228813" y="66012"/>
                  </a:lnTo>
                  <a:lnTo>
                    <a:pt x="229491" y="65818"/>
                  </a:lnTo>
                  <a:lnTo>
                    <a:pt x="230170" y="65560"/>
                  </a:lnTo>
                  <a:lnTo>
                    <a:pt x="230848" y="65301"/>
                  </a:lnTo>
                  <a:lnTo>
                    <a:pt x="231461" y="65011"/>
                  </a:lnTo>
                  <a:lnTo>
                    <a:pt x="232043" y="64720"/>
                  </a:lnTo>
                  <a:lnTo>
                    <a:pt x="232495" y="64462"/>
                  </a:lnTo>
                  <a:lnTo>
                    <a:pt x="232785" y="64236"/>
                  </a:lnTo>
                  <a:lnTo>
                    <a:pt x="232882" y="64139"/>
                  </a:lnTo>
                  <a:lnTo>
                    <a:pt x="232947" y="64042"/>
                  </a:lnTo>
                  <a:lnTo>
                    <a:pt x="232979" y="63977"/>
                  </a:lnTo>
                  <a:lnTo>
                    <a:pt x="233076" y="63880"/>
                  </a:lnTo>
                  <a:lnTo>
                    <a:pt x="233367" y="63654"/>
                  </a:lnTo>
                  <a:lnTo>
                    <a:pt x="233787" y="63364"/>
                  </a:lnTo>
                  <a:lnTo>
                    <a:pt x="234303" y="63073"/>
                  </a:lnTo>
                  <a:lnTo>
                    <a:pt x="234594" y="62879"/>
                  </a:lnTo>
                  <a:lnTo>
                    <a:pt x="234885" y="62685"/>
                  </a:lnTo>
                  <a:lnTo>
                    <a:pt x="235111" y="62492"/>
                  </a:lnTo>
                  <a:lnTo>
                    <a:pt x="235337" y="62298"/>
                  </a:lnTo>
                  <a:lnTo>
                    <a:pt x="235531" y="62104"/>
                  </a:lnTo>
                  <a:lnTo>
                    <a:pt x="235724" y="61910"/>
                  </a:lnTo>
                  <a:lnTo>
                    <a:pt x="235854" y="61684"/>
                  </a:lnTo>
                  <a:lnTo>
                    <a:pt x="235950" y="61490"/>
                  </a:lnTo>
                  <a:lnTo>
                    <a:pt x="236112" y="61135"/>
                  </a:lnTo>
                  <a:lnTo>
                    <a:pt x="236306" y="60780"/>
                  </a:lnTo>
                  <a:lnTo>
                    <a:pt x="236467" y="60425"/>
                  </a:lnTo>
                  <a:lnTo>
                    <a:pt x="236661" y="60166"/>
                  </a:lnTo>
                  <a:lnTo>
                    <a:pt x="236726" y="60037"/>
                  </a:lnTo>
                  <a:lnTo>
                    <a:pt x="236790" y="59908"/>
                  </a:lnTo>
                  <a:lnTo>
                    <a:pt x="236822" y="59747"/>
                  </a:lnTo>
                  <a:lnTo>
                    <a:pt x="236855" y="59585"/>
                  </a:lnTo>
                  <a:lnTo>
                    <a:pt x="236822" y="59198"/>
                  </a:lnTo>
                  <a:lnTo>
                    <a:pt x="236726" y="58810"/>
                  </a:lnTo>
                  <a:lnTo>
                    <a:pt x="236596" y="58455"/>
                  </a:lnTo>
                  <a:lnTo>
                    <a:pt x="236532" y="58132"/>
                  </a:lnTo>
                  <a:lnTo>
                    <a:pt x="236499" y="57873"/>
                  </a:lnTo>
                  <a:lnTo>
                    <a:pt x="236499" y="57712"/>
                  </a:lnTo>
                  <a:lnTo>
                    <a:pt x="236467" y="57550"/>
                  </a:lnTo>
                  <a:lnTo>
                    <a:pt x="236370" y="57260"/>
                  </a:lnTo>
                  <a:lnTo>
                    <a:pt x="236209" y="56905"/>
                  </a:lnTo>
                  <a:lnTo>
                    <a:pt x="235983" y="56485"/>
                  </a:lnTo>
                  <a:lnTo>
                    <a:pt x="235789" y="56065"/>
                  </a:lnTo>
                  <a:lnTo>
                    <a:pt x="235627" y="55742"/>
                  </a:lnTo>
                  <a:lnTo>
                    <a:pt x="235563" y="55451"/>
                  </a:lnTo>
                  <a:lnTo>
                    <a:pt x="235563" y="55354"/>
                  </a:lnTo>
                  <a:lnTo>
                    <a:pt x="235595" y="55225"/>
                  </a:lnTo>
                  <a:lnTo>
                    <a:pt x="235627" y="55161"/>
                  </a:lnTo>
                  <a:lnTo>
                    <a:pt x="235692" y="55064"/>
                  </a:lnTo>
                  <a:lnTo>
                    <a:pt x="235789" y="54999"/>
                  </a:lnTo>
                  <a:lnTo>
                    <a:pt x="235918" y="54935"/>
                  </a:lnTo>
                  <a:lnTo>
                    <a:pt x="236209" y="54805"/>
                  </a:lnTo>
                  <a:lnTo>
                    <a:pt x="236596" y="54741"/>
                  </a:lnTo>
                  <a:lnTo>
                    <a:pt x="237662" y="54482"/>
                  </a:lnTo>
                  <a:lnTo>
                    <a:pt x="238922" y="54127"/>
                  </a:lnTo>
                  <a:lnTo>
                    <a:pt x="239568" y="53966"/>
                  </a:lnTo>
                  <a:lnTo>
                    <a:pt x="240343" y="53804"/>
                  </a:lnTo>
                  <a:lnTo>
                    <a:pt x="241118" y="53675"/>
                  </a:lnTo>
                  <a:lnTo>
                    <a:pt x="241828" y="53610"/>
                  </a:lnTo>
                  <a:lnTo>
                    <a:pt x="244186" y="53417"/>
                  </a:lnTo>
                  <a:lnTo>
                    <a:pt x="246673" y="53191"/>
                  </a:lnTo>
                  <a:lnTo>
                    <a:pt x="248933" y="52932"/>
                  </a:lnTo>
                  <a:lnTo>
                    <a:pt x="250548" y="52706"/>
                  </a:lnTo>
                  <a:lnTo>
                    <a:pt x="251808" y="52545"/>
                  </a:lnTo>
                  <a:lnTo>
                    <a:pt x="252227" y="52480"/>
                  </a:lnTo>
                  <a:lnTo>
                    <a:pt x="252421" y="52480"/>
                  </a:lnTo>
                  <a:lnTo>
                    <a:pt x="252744" y="52512"/>
                  </a:lnTo>
                  <a:lnTo>
                    <a:pt x="253325" y="52448"/>
                  </a:lnTo>
                  <a:lnTo>
                    <a:pt x="254908" y="52254"/>
                  </a:lnTo>
                  <a:lnTo>
                    <a:pt x="256490" y="51996"/>
                  </a:lnTo>
                  <a:lnTo>
                    <a:pt x="257039" y="51866"/>
                  </a:lnTo>
                  <a:lnTo>
                    <a:pt x="257362" y="51770"/>
                  </a:lnTo>
                  <a:lnTo>
                    <a:pt x="257492" y="51705"/>
                  </a:lnTo>
                  <a:lnTo>
                    <a:pt x="257685" y="51640"/>
                  </a:lnTo>
                  <a:lnTo>
                    <a:pt x="257976" y="51640"/>
                  </a:lnTo>
                  <a:lnTo>
                    <a:pt x="258267" y="51673"/>
                  </a:lnTo>
                  <a:lnTo>
                    <a:pt x="258686" y="51673"/>
                  </a:lnTo>
                  <a:lnTo>
                    <a:pt x="259268" y="51608"/>
                  </a:lnTo>
                  <a:lnTo>
                    <a:pt x="259881" y="51543"/>
                  </a:lnTo>
                  <a:lnTo>
                    <a:pt x="260560" y="51447"/>
                  </a:lnTo>
                  <a:lnTo>
                    <a:pt x="261205" y="51317"/>
                  </a:lnTo>
                  <a:lnTo>
                    <a:pt x="261819" y="51188"/>
                  </a:lnTo>
                  <a:lnTo>
                    <a:pt x="262304" y="51059"/>
                  </a:lnTo>
                  <a:lnTo>
                    <a:pt x="262723" y="50930"/>
                  </a:lnTo>
                  <a:lnTo>
                    <a:pt x="263111" y="50865"/>
                  </a:lnTo>
                  <a:lnTo>
                    <a:pt x="263434" y="50833"/>
                  </a:lnTo>
                  <a:lnTo>
                    <a:pt x="263821" y="50833"/>
                  </a:lnTo>
                  <a:lnTo>
                    <a:pt x="264112" y="50768"/>
                  </a:lnTo>
                  <a:lnTo>
                    <a:pt x="264984" y="50542"/>
                  </a:lnTo>
                  <a:lnTo>
                    <a:pt x="266179" y="50219"/>
                  </a:lnTo>
                  <a:lnTo>
                    <a:pt x="267503" y="49800"/>
                  </a:lnTo>
                  <a:lnTo>
                    <a:pt x="268827" y="49380"/>
                  </a:lnTo>
                  <a:lnTo>
                    <a:pt x="269958" y="48960"/>
                  </a:lnTo>
                  <a:lnTo>
                    <a:pt x="270765" y="48637"/>
                  </a:lnTo>
                  <a:lnTo>
                    <a:pt x="271023" y="48540"/>
                  </a:lnTo>
                  <a:lnTo>
                    <a:pt x="271120" y="48443"/>
                  </a:lnTo>
                  <a:lnTo>
                    <a:pt x="271152" y="48346"/>
                  </a:lnTo>
                  <a:lnTo>
                    <a:pt x="271282" y="48249"/>
                  </a:lnTo>
                  <a:lnTo>
                    <a:pt x="271475" y="48152"/>
                  </a:lnTo>
                  <a:lnTo>
                    <a:pt x="271669" y="48056"/>
                  </a:lnTo>
                  <a:lnTo>
                    <a:pt x="271928" y="47894"/>
                  </a:lnTo>
                  <a:lnTo>
                    <a:pt x="272218" y="47700"/>
                  </a:lnTo>
                  <a:lnTo>
                    <a:pt x="272509" y="47442"/>
                  </a:lnTo>
                  <a:lnTo>
                    <a:pt x="272767" y="47151"/>
                  </a:lnTo>
                  <a:lnTo>
                    <a:pt x="273058" y="46796"/>
                  </a:lnTo>
                  <a:lnTo>
                    <a:pt x="273349" y="46376"/>
                  </a:lnTo>
                  <a:lnTo>
                    <a:pt x="273607" y="45956"/>
                  </a:lnTo>
                  <a:lnTo>
                    <a:pt x="273833" y="45472"/>
                  </a:lnTo>
                  <a:lnTo>
                    <a:pt x="274091" y="45020"/>
                  </a:lnTo>
                  <a:lnTo>
                    <a:pt x="274317" y="44665"/>
                  </a:lnTo>
                  <a:lnTo>
                    <a:pt x="274544" y="44406"/>
                  </a:lnTo>
                  <a:lnTo>
                    <a:pt x="274640" y="44342"/>
                  </a:lnTo>
                  <a:lnTo>
                    <a:pt x="274705" y="44309"/>
                  </a:lnTo>
                  <a:lnTo>
                    <a:pt x="274834" y="44277"/>
                  </a:lnTo>
                  <a:lnTo>
                    <a:pt x="274931" y="44212"/>
                  </a:lnTo>
                  <a:lnTo>
                    <a:pt x="274996" y="44148"/>
                  </a:lnTo>
                  <a:lnTo>
                    <a:pt x="275093" y="44019"/>
                  </a:lnTo>
                  <a:lnTo>
                    <a:pt x="275157" y="43889"/>
                  </a:lnTo>
                  <a:lnTo>
                    <a:pt x="275189" y="43728"/>
                  </a:lnTo>
                  <a:lnTo>
                    <a:pt x="275222" y="43373"/>
                  </a:lnTo>
                  <a:lnTo>
                    <a:pt x="275222" y="42953"/>
                  </a:lnTo>
                  <a:lnTo>
                    <a:pt x="275157" y="42468"/>
                  </a:lnTo>
                  <a:lnTo>
                    <a:pt x="275028" y="41984"/>
                  </a:lnTo>
                  <a:lnTo>
                    <a:pt x="274834" y="41467"/>
                  </a:lnTo>
                  <a:lnTo>
                    <a:pt x="274608" y="40886"/>
                  </a:lnTo>
                  <a:lnTo>
                    <a:pt x="274447" y="40369"/>
                  </a:lnTo>
                  <a:lnTo>
                    <a:pt x="274350" y="39949"/>
                  </a:lnTo>
                  <a:lnTo>
                    <a:pt x="274317" y="39788"/>
                  </a:lnTo>
                  <a:lnTo>
                    <a:pt x="274350" y="39691"/>
                  </a:lnTo>
                  <a:lnTo>
                    <a:pt x="274350" y="39594"/>
                  </a:lnTo>
                  <a:lnTo>
                    <a:pt x="274350" y="39465"/>
                  </a:lnTo>
                  <a:lnTo>
                    <a:pt x="274285" y="39239"/>
                  </a:lnTo>
                  <a:lnTo>
                    <a:pt x="274156" y="38981"/>
                  </a:lnTo>
                  <a:lnTo>
                    <a:pt x="273994" y="38690"/>
                  </a:lnTo>
                  <a:lnTo>
                    <a:pt x="273801" y="38432"/>
                  </a:lnTo>
                  <a:lnTo>
                    <a:pt x="273639" y="38141"/>
                  </a:lnTo>
                  <a:lnTo>
                    <a:pt x="273510" y="37883"/>
                  </a:lnTo>
                  <a:lnTo>
                    <a:pt x="273445" y="37656"/>
                  </a:lnTo>
                  <a:lnTo>
                    <a:pt x="273413" y="37495"/>
                  </a:lnTo>
                  <a:lnTo>
                    <a:pt x="273316" y="37334"/>
                  </a:lnTo>
                  <a:lnTo>
                    <a:pt x="273090" y="36946"/>
                  </a:lnTo>
                  <a:lnTo>
                    <a:pt x="272767" y="36494"/>
                  </a:lnTo>
                  <a:lnTo>
                    <a:pt x="272347" y="35977"/>
                  </a:lnTo>
                  <a:lnTo>
                    <a:pt x="271863" y="35428"/>
                  </a:lnTo>
                  <a:lnTo>
                    <a:pt x="271314" y="34879"/>
                  </a:lnTo>
                  <a:lnTo>
                    <a:pt x="270700" y="34330"/>
                  </a:lnTo>
                  <a:lnTo>
                    <a:pt x="270054" y="33813"/>
                  </a:lnTo>
                  <a:lnTo>
                    <a:pt x="269505" y="33297"/>
                  </a:lnTo>
                  <a:lnTo>
                    <a:pt x="269021" y="32877"/>
                  </a:lnTo>
                  <a:lnTo>
                    <a:pt x="268730" y="32521"/>
                  </a:lnTo>
                  <a:lnTo>
                    <a:pt x="268666" y="32392"/>
                  </a:lnTo>
                  <a:lnTo>
                    <a:pt x="268666" y="32295"/>
                  </a:lnTo>
                  <a:lnTo>
                    <a:pt x="268763" y="32231"/>
                  </a:lnTo>
                  <a:lnTo>
                    <a:pt x="268989" y="32102"/>
                  </a:lnTo>
                  <a:lnTo>
                    <a:pt x="269893" y="31746"/>
                  </a:lnTo>
                  <a:lnTo>
                    <a:pt x="271185" y="31327"/>
                  </a:lnTo>
                  <a:lnTo>
                    <a:pt x="272735" y="30842"/>
                  </a:lnTo>
                  <a:lnTo>
                    <a:pt x="275319" y="30067"/>
                  </a:lnTo>
                  <a:lnTo>
                    <a:pt x="277224" y="29453"/>
                  </a:lnTo>
                  <a:lnTo>
                    <a:pt x="277902" y="29227"/>
                  </a:lnTo>
                  <a:lnTo>
                    <a:pt x="278419" y="29001"/>
                  </a:lnTo>
                  <a:lnTo>
                    <a:pt x="278742" y="28872"/>
                  </a:lnTo>
                  <a:lnTo>
                    <a:pt x="278839" y="28808"/>
                  </a:lnTo>
                  <a:lnTo>
                    <a:pt x="278871" y="28775"/>
                  </a:lnTo>
                  <a:lnTo>
                    <a:pt x="278903" y="28711"/>
                  </a:lnTo>
                  <a:lnTo>
                    <a:pt x="279033" y="28646"/>
                  </a:lnTo>
                  <a:lnTo>
                    <a:pt x="279485" y="28420"/>
                  </a:lnTo>
                  <a:lnTo>
                    <a:pt x="280066" y="28194"/>
                  </a:lnTo>
                  <a:lnTo>
                    <a:pt x="280680" y="27968"/>
                  </a:lnTo>
                  <a:lnTo>
                    <a:pt x="280970" y="27839"/>
                  </a:lnTo>
                  <a:lnTo>
                    <a:pt x="281326" y="27613"/>
                  </a:lnTo>
                  <a:lnTo>
                    <a:pt x="281713" y="27387"/>
                  </a:lnTo>
                  <a:lnTo>
                    <a:pt x="282068" y="27096"/>
                  </a:lnTo>
                  <a:lnTo>
                    <a:pt x="282391" y="26838"/>
                  </a:lnTo>
                  <a:lnTo>
                    <a:pt x="282682" y="26579"/>
                  </a:lnTo>
                  <a:lnTo>
                    <a:pt x="282843" y="26385"/>
                  </a:lnTo>
                  <a:lnTo>
                    <a:pt x="282843" y="26321"/>
                  </a:lnTo>
                  <a:lnTo>
                    <a:pt x="282843" y="26288"/>
                  </a:lnTo>
                  <a:lnTo>
                    <a:pt x="282843" y="26224"/>
                  </a:lnTo>
                  <a:lnTo>
                    <a:pt x="282876" y="26159"/>
                  </a:lnTo>
                  <a:lnTo>
                    <a:pt x="283037" y="25933"/>
                  </a:lnTo>
                  <a:lnTo>
                    <a:pt x="283296" y="25610"/>
                  </a:lnTo>
                  <a:lnTo>
                    <a:pt x="283619" y="25255"/>
                  </a:lnTo>
                  <a:lnTo>
                    <a:pt x="283877" y="24964"/>
                  </a:lnTo>
                  <a:lnTo>
                    <a:pt x="284103" y="24674"/>
                  </a:lnTo>
                  <a:lnTo>
                    <a:pt x="284329" y="24383"/>
                  </a:lnTo>
                  <a:lnTo>
                    <a:pt x="284490" y="24060"/>
                  </a:lnTo>
                  <a:lnTo>
                    <a:pt x="284652" y="23769"/>
                  </a:lnTo>
                  <a:lnTo>
                    <a:pt x="284813" y="23446"/>
                  </a:lnTo>
                  <a:lnTo>
                    <a:pt x="284910" y="23124"/>
                  </a:lnTo>
                  <a:lnTo>
                    <a:pt x="285007" y="22801"/>
                  </a:lnTo>
                  <a:lnTo>
                    <a:pt x="285040" y="22510"/>
                  </a:lnTo>
                  <a:lnTo>
                    <a:pt x="285072" y="22219"/>
                  </a:lnTo>
                  <a:lnTo>
                    <a:pt x="285072" y="21929"/>
                  </a:lnTo>
                  <a:lnTo>
                    <a:pt x="285072" y="21670"/>
                  </a:lnTo>
                  <a:lnTo>
                    <a:pt x="285007" y="21476"/>
                  </a:lnTo>
                  <a:lnTo>
                    <a:pt x="284910" y="21250"/>
                  </a:lnTo>
                  <a:lnTo>
                    <a:pt x="284781" y="21121"/>
                  </a:lnTo>
                  <a:lnTo>
                    <a:pt x="284620" y="20992"/>
                  </a:lnTo>
                  <a:lnTo>
                    <a:pt x="284490" y="20863"/>
                  </a:lnTo>
                  <a:lnTo>
                    <a:pt x="284394" y="20701"/>
                  </a:lnTo>
                  <a:lnTo>
                    <a:pt x="284329" y="20508"/>
                  </a:lnTo>
                  <a:lnTo>
                    <a:pt x="284361" y="20314"/>
                  </a:lnTo>
                  <a:lnTo>
                    <a:pt x="284394" y="20217"/>
                  </a:lnTo>
                  <a:lnTo>
                    <a:pt x="284458" y="20120"/>
                  </a:lnTo>
                  <a:lnTo>
                    <a:pt x="284490" y="20120"/>
                  </a:lnTo>
                  <a:lnTo>
                    <a:pt x="284555" y="20152"/>
                  </a:lnTo>
                  <a:lnTo>
                    <a:pt x="284652" y="20217"/>
                  </a:lnTo>
                  <a:lnTo>
                    <a:pt x="284749" y="20346"/>
                  </a:lnTo>
                  <a:lnTo>
                    <a:pt x="285072" y="20831"/>
                  </a:lnTo>
                  <a:lnTo>
                    <a:pt x="285330" y="21186"/>
                  </a:lnTo>
                  <a:lnTo>
                    <a:pt x="285524" y="21412"/>
                  </a:lnTo>
                  <a:lnTo>
                    <a:pt x="285589" y="21444"/>
                  </a:lnTo>
                  <a:lnTo>
                    <a:pt x="285685" y="21476"/>
                  </a:lnTo>
                  <a:lnTo>
                    <a:pt x="285718" y="21476"/>
                  </a:lnTo>
                  <a:lnTo>
                    <a:pt x="285750" y="21412"/>
                  </a:lnTo>
                  <a:lnTo>
                    <a:pt x="285750" y="21250"/>
                  </a:lnTo>
                  <a:lnTo>
                    <a:pt x="285718" y="21089"/>
                  </a:lnTo>
                  <a:lnTo>
                    <a:pt x="285589" y="20895"/>
                  </a:lnTo>
                  <a:lnTo>
                    <a:pt x="285459" y="20701"/>
                  </a:lnTo>
                  <a:lnTo>
                    <a:pt x="285330" y="20540"/>
                  </a:lnTo>
                  <a:lnTo>
                    <a:pt x="285201" y="20314"/>
                  </a:lnTo>
                  <a:lnTo>
                    <a:pt x="285169" y="20088"/>
                  </a:lnTo>
                  <a:lnTo>
                    <a:pt x="285169" y="19926"/>
                  </a:lnTo>
                  <a:lnTo>
                    <a:pt x="285201" y="19700"/>
                  </a:lnTo>
                  <a:lnTo>
                    <a:pt x="285169" y="19474"/>
                  </a:lnTo>
                  <a:lnTo>
                    <a:pt x="285136" y="19216"/>
                  </a:lnTo>
                  <a:lnTo>
                    <a:pt x="285072" y="18957"/>
                  </a:lnTo>
                  <a:lnTo>
                    <a:pt x="284910" y="18667"/>
                  </a:lnTo>
                  <a:lnTo>
                    <a:pt x="284878" y="18602"/>
                  </a:lnTo>
                  <a:lnTo>
                    <a:pt x="284813" y="18538"/>
                  </a:lnTo>
                  <a:lnTo>
                    <a:pt x="284717" y="18538"/>
                  </a:lnTo>
                  <a:lnTo>
                    <a:pt x="284620" y="18570"/>
                  </a:lnTo>
                  <a:lnTo>
                    <a:pt x="284329" y="18667"/>
                  </a:lnTo>
                  <a:lnTo>
                    <a:pt x="284103" y="18764"/>
                  </a:lnTo>
                  <a:lnTo>
                    <a:pt x="283909" y="18796"/>
                  </a:lnTo>
                  <a:lnTo>
                    <a:pt x="283845" y="18764"/>
                  </a:lnTo>
                  <a:lnTo>
                    <a:pt x="283780" y="18731"/>
                  </a:lnTo>
                  <a:lnTo>
                    <a:pt x="283651" y="18602"/>
                  </a:lnTo>
                  <a:lnTo>
                    <a:pt x="283651" y="18538"/>
                  </a:lnTo>
                  <a:lnTo>
                    <a:pt x="283651" y="18473"/>
                  </a:lnTo>
                  <a:lnTo>
                    <a:pt x="283683" y="18408"/>
                  </a:lnTo>
                  <a:lnTo>
                    <a:pt x="283748" y="18344"/>
                  </a:lnTo>
                  <a:lnTo>
                    <a:pt x="283909" y="18247"/>
                  </a:lnTo>
                  <a:lnTo>
                    <a:pt x="284168" y="18182"/>
                  </a:lnTo>
                  <a:lnTo>
                    <a:pt x="284394" y="18118"/>
                  </a:lnTo>
                  <a:lnTo>
                    <a:pt x="284523" y="18053"/>
                  </a:lnTo>
                  <a:lnTo>
                    <a:pt x="284555" y="18021"/>
                  </a:lnTo>
                  <a:lnTo>
                    <a:pt x="284555" y="17989"/>
                  </a:lnTo>
                  <a:lnTo>
                    <a:pt x="284458" y="17956"/>
                  </a:lnTo>
                  <a:lnTo>
                    <a:pt x="284329" y="17892"/>
                  </a:lnTo>
                  <a:lnTo>
                    <a:pt x="284264" y="17795"/>
                  </a:lnTo>
                  <a:lnTo>
                    <a:pt x="284297" y="17698"/>
                  </a:lnTo>
                  <a:lnTo>
                    <a:pt x="284361" y="17601"/>
                  </a:lnTo>
                  <a:lnTo>
                    <a:pt x="284394" y="17569"/>
                  </a:lnTo>
                  <a:lnTo>
                    <a:pt x="284394" y="17504"/>
                  </a:lnTo>
                  <a:lnTo>
                    <a:pt x="284394" y="17375"/>
                  </a:lnTo>
                  <a:lnTo>
                    <a:pt x="284297" y="17246"/>
                  </a:lnTo>
                  <a:lnTo>
                    <a:pt x="284135" y="17117"/>
                  </a:lnTo>
                  <a:lnTo>
                    <a:pt x="283974" y="16987"/>
                  </a:lnTo>
                  <a:lnTo>
                    <a:pt x="283845" y="16826"/>
                  </a:lnTo>
                  <a:lnTo>
                    <a:pt x="283780" y="16697"/>
                  </a:lnTo>
                  <a:lnTo>
                    <a:pt x="283780" y="16535"/>
                  </a:lnTo>
                  <a:lnTo>
                    <a:pt x="283780" y="16406"/>
                  </a:lnTo>
                  <a:lnTo>
                    <a:pt x="283780" y="16277"/>
                  </a:lnTo>
                  <a:lnTo>
                    <a:pt x="283715" y="16148"/>
                  </a:lnTo>
                  <a:lnTo>
                    <a:pt x="283651" y="16051"/>
                  </a:lnTo>
                  <a:lnTo>
                    <a:pt x="283554" y="16019"/>
                  </a:lnTo>
                  <a:lnTo>
                    <a:pt x="283457" y="16083"/>
                  </a:lnTo>
                  <a:lnTo>
                    <a:pt x="283360" y="16180"/>
                  </a:lnTo>
                  <a:lnTo>
                    <a:pt x="283296" y="16341"/>
                  </a:lnTo>
                  <a:lnTo>
                    <a:pt x="283231" y="16503"/>
                  </a:lnTo>
                  <a:lnTo>
                    <a:pt x="283102" y="16632"/>
                  </a:lnTo>
                  <a:lnTo>
                    <a:pt x="282908" y="16729"/>
                  </a:lnTo>
                  <a:lnTo>
                    <a:pt x="282714" y="16729"/>
                  </a:lnTo>
                  <a:lnTo>
                    <a:pt x="282553" y="16697"/>
                  </a:lnTo>
                  <a:lnTo>
                    <a:pt x="282488" y="16664"/>
                  </a:lnTo>
                  <a:lnTo>
                    <a:pt x="282456" y="16632"/>
                  </a:lnTo>
                  <a:lnTo>
                    <a:pt x="282424" y="16568"/>
                  </a:lnTo>
                  <a:lnTo>
                    <a:pt x="282456" y="16503"/>
                  </a:lnTo>
                  <a:lnTo>
                    <a:pt x="282553" y="16341"/>
                  </a:lnTo>
                  <a:lnTo>
                    <a:pt x="282617" y="16245"/>
                  </a:lnTo>
                  <a:lnTo>
                    <a:pt x="282682" y="16148"/>
                  </a:lnTo>
                  <a:lnTo>
                    <a:pt x="282682" y="16051"/>
                  </a:lnTo>
                  <a:lnTo>
                    <a:pt x="282650" y="16019"/>
                  </a:lnTo>
                  <a:lnTo>
                    <a:pt x="282553" y="15954"/>
                  </a:lnTo>
                  <a:lnTo>
                    <a:pt x="282456" y="15889"/>
                  </a:lnTo>
                  <a:lnTo>
                    <a:pt x="282068" y="15792"/>
                  </a:lnTo>
                  <a:lnTo>
                    <a:pt x="281745" y="15728"/>
                  </a:lnTo>
                  <a:lnTo>
                    <a:pt x="281552" y="15663"/>
                  </a:lnTo>
                  <a:lnTo>
                    <a:pt x="281519" y="15599"/>
                  </a:lnTo>
                  <a:lnTo>
                    <a:pt x="281552" y="15566"/>
                  </a:lnTo>
                  <a:lnTo>
                    <a:pt x="281681" y="15502"/>
                  </a:lnTo>
                  <a:lnTo>
                    <a:pt x="281842" y="15437"/>
                  </a:lnTo>
                  <a:lnTo>
                    <a:pt x="281971" y="15373"/>
                  </a:lnTo>
                  <a:lnTo>
                    <a:pt x="282068" y="15308"/>
                  </a:lnTo>
                  <a:lnTo>
                    <a:pt x="282101" y="15211"/>
                  </a:lnTo>
                  <a:lnTo>
                    <a:pt x="282101" y="15147"/>
                  </a:lnTo>
                  <a:lnTo>
                    <a:pt x="282068" y="15050"/>
                  </a:lnTo>
                  <a:lnTo>
                    <a:pt x="281971" y="15017"/>
                  </a:lnTo>
                  <a:lnTo>
                    <a:pt x="281842" y="14953"/>
                  </a:lnTo>
                  <a:lnTo>
                    <a:pt x="281713" y="14920"/>
                  </a:lnTo>
                  <a:lnTo>
                    <a:pt x="281648" y="14953"/>
                  </a:lnTo>
                  <a:lnTo>
                    <a:pt x="281616" y="15017"/>
                  </a:lnTo>
                  <a:lnTo>
                    <a:pt x="281616" y="15082"/>
                  </a:lnTo>
                  <a:lnTo>
                    <a:pt x="281648" y="15147"/>
                  </a:lnTo>
                  <a:lnTo>
                    <a:pt x="281616" y="15179"/>
                  </a:lnTo>
                  <a:lnTo>
                    <a:pt x="281552" y="15243"/>
                  </a:lnTo>
                  <a:lnTo>
                    <a:pt x="281455" y="15308"/>
                  </a:lnTo>
                  <a:lnTo>
                    <a:pt x="281261" y="15308"/>
                  </a:lnTo>
                  <a:lnTo>
                    <a:pt x="281067" y="15276"/>
                  </a:lnTo>
                  <a:lnTo>
                    <a:pt x="280906" y="15211"/>
                  </a:lnTo>
                  <a:lnTo>
                    <a:pt x="280777" y="15082"/>
                  </a:lnTo>
                  <a:lnTo>
                    <a:pt x="280712" y="14953"/>
                  </a:lnTo>
                  <a:lnTo>
                    <a:pt x="280647" y="14791"/>
                  </a:lnTo>
                  <a:lnTo>
                    <a:pt x="280550" y="14694"/>
                  </a:lnTo>
                  <a:lnTo>
                    <a:pt x="280454" y="14630"/>
                  </a:lnTo>
                  <a:lnTo>
                    <a:pt x="280292" y="14598"/>
                  </a:lnTo>
                  <a:lnTo>
                    <a:pt x="280195" y="14598"/>
                  </a:lnTo>
                  <a:lnTo>
                    <a:pt x="280066" y="14501"/>
                  </a:lnTo>
                  <a:lnTo>
                    <a:pt x="279969" y="14339"/>
                  </a:lnTo>
                  <a:lnTo>
                    <a:pt x="279937" y="14145"/>
                  </a:lnTo>
                  <a:lnTo>
                    <a:pt x="279905" y="13984"/>
                  </a:lnTo>
                  <a:lnTo>
                    <a:pt x="279808" y="13822"/>
                  </a:lnTo>
                  <a:lnTo>
                    <a:pt x="279678" y="13726"/>
                  </a:lnTo>
                  <a:lnTo>
                    <a:pt x="279614" y="13726"/>
                  </a:lnTo>
                  <a:lnTo>
                    <a:pt x="279549" y="13693"/>
                  </a:lnTo>
                  <a:lnTo>
                    <a:pt x="279420" y="13693"/>
                  </a:lnTo>
                  <a:lnTo>
                    <a:pt x="279291" y="13629"/>
                  </a:lnTo>
                  <a:lnTo>
                    <a:pt x="279194" y="13499"/>
                  </a:lnTo>
                  <a:lnTo>
                    <a:pt x="279129" y="13370"/>
                  </a:lnTo>
                  <a:lnTo>
                    <a:pt x="279065" y="13241"/>
                  </a:lnTo>
                  <a:lnTo>
                    <a:pt x="278968" y="13112"/>
                  </a:lnTo>
                  <a:lnTo>
                    <a:pt x="278839" y="13047"/>
                  </a:lnTo>
                  <a:lnTo>
                    <a:pt x="278548" y="13047"/>
                  </a:lnTo>
                  <a:lnTo>
                    <a:pt x="278451" y="12983"/>
                  </a:lnTo>
                  <a:lnTo>
                    <a:pt x="278387" y="12918"/>
                  </a:lnTo>
                  <a:lnTo>
                    <a:pt x="278387" y="12854"/>
                  </a:lnTo>
                  <a:lnTo>
                    <a:pt x="278387" y="12789"/>
                  </a:lnTo>
                  <a:lnTo>
                    <a:pt x="278387" y="12757"/>
                  </a:lnTo>
                  <a:lnTo>
                    <a:pt x="278290" y="12628"/>
                  </a:lnTo>
                  <a:lnTo>
                    <a:pt x="278128" y="12563"/>
                  </a:lnTo>
                  <a:lnTo>
                    <a:pt x="277902" y="12498"/>
                  </a:lnTo>
                  <a:lnTo>
                    <a:pt x="277256" y="12337"/>
                  </a:lnTo>
                  <a:lnTo>
                    <a:pt x="277030" y="12240"/>
                  </a:lnTo>
                  <a:lnTo>
                    <a:pt x="276869" y="12175"/>
                  </a:lnTo>
                  <a:lnTo>
                    <a:pt x="276740" y="12078"/>
                  </a:lnTo>
                  <a:lnTo>
                    <a:pt x="276675" y="11982"/>
                  </a:lnTo>
                  <a:lnTo>
                    <a:pt x="276643" y="11885"/>
                  </a:lnTo>
                  <a:lnTo>
                    <a:pt x="276643" y="11788"/>
                  </a:lnTo>
                  <a:lnTo>
                    <a:pt x="276675" y="11659"/>
                  </a:lnTo>
                  <a:lnTo>
                    <a:pt x="276643" y="11529"/>
                  </a:lnTo>
                  <a:lnTo>
                    <a:pt x="276578" y="11465"/>
                  </a:lnTo>
                  <a:lnTo>
                    <a:pt x="276481" y="11400"/>
                  </a:lnTo>
                  <a:lnTo>
                    <a:pt x="276352" y="11368"/>
                  </a:lnTo>
                  <a:lnTo>
                    <a:pt x="276191" y="11368"/>
                  </a:lnTo>
                  <a:lnTo>
                    <a:pt x="276029" y="11400"/>
                  </a:lnTo>
                  <a:lnTo>
                    <a:pt x="275803" y="11433"/>
                  </a:lnTo>
                  <a:lnTo>
                    <a:pt x="275642" y="11497"/>
                  </a:lnTo>
                  <a:lnTo>
                    <a:pt x="275448" y="11497"/>
                  </a:lnTo>
                  <a:lnTo>
                    <a:pt x="275415" y="11465"/>
                  </a:lnTo>
                  <a:lnTo>
                    <a:pt x="275448" y="11368"/>
                  </a:lnTo>
                  <a:lnTo>
                    <a:pt x="275545" y="11239"/>
                  </a:lnTo>
                  <a:lnTo>
                    <a:pt x="275900" y="10884"/>
                  </a:lnTo>
                  <a:lnTo>
                    <a:pt x="276061" y="10722"/>
                  </a:lnTo>
                  <a:lnTo>
                    <a:pt x="276158" y="10561"/>
                  </a:lnTo>
                  <a:lnTo>
                    <a:pt x="276191" y="10464"/>
                  </a:lnTo>
                  <a:lnTo>
                    <a:pt x="276158" y="10431"/>
                  </a:lnTo>
                  <a:lnTo>
                    <a:pt x="276126" y="10399"/>
                  </a:lnTo>
                  <a:lnTo>
                    <a:pt x="275157" y="10141"/>
                  </a:lnTo>
                  <a:lnTo>
                    <a:pt x="274802" y="9979"/>
                  </a:lnTo>
                  <a:lnTo>
                    <a:pt x="274705" y="9915"/>
                  </a:lnTo>
                  <a:lnTo>
                    <a:pt x="274640" y="9850"/>
                  </a:lnTo>
                  <a:lnTo>
                    <a:pt x="274608" y="9786"/>
                  </a:lnTo>
                  <a:lnTo>
                    <a:pt x="274608" y="9689"/>
                  </a:lnTo>
                  <a:lnTo>
                    <a:pt x="274640" y="9592"/>
                  </a:lnTo>
                  <a:lnTo>
                    <a:pt x="274737" y="9495"/>
                  </a:lnTo>
                  <a:lnTo>
                    <a:pt x="274802" y="9366"/>
                  </a:lnTo>
                  <a:lnTo>
                    <a:pt x="274834" y="9236"/>
                  </a:lnTo>
                  <a:lnTo>
                    <a:pt x="274834" y="9075"/>
                  </a:lnTo>
                  <a:lnTo>
                    <a:pt x="274802" y="8914"/>
                  </a:lnTo>
                  <a:lnTo>
                    <a:pt x="274737" y="8720"/>
                  </a:lnTo>
                  <a:lnTo>
                    <a:pt x="274640" y="8558"/>
                  </a:lnTo>
                  <a:lnTo>
                    <a:pt x="274382" y="8171"/>
                  </a:lnTo>
                  <a:lnTo>
                    <a:pt x="274059" y="7815"/>
                  </a:lnTo>
                  <a:lnTo>
                    <a:pt x="273639" y="7493"/>
                  </a:lnTo>
                  <a:lnTo>
                    <a:pt x="273219" y="7234"/>
                  </a:lnTo>
                  <a:lnTo>
                    <a:pt x="272961" y="7137"/>
                  </a:lnTo>
                  <a:lnTo>
                    <a:pt x="272735" y="7040"/>
                  </a:lnTo>
                  <a:lnTo>
                    <a:pt x="272251" y="6911"/>
                  </a:lnTo>
                  <a:lnTo>
                    <a:pt x="271928" y="6879"/>
                  </a:lnTo>
                  <a:lnTo>
                    <a:pt x="271798" y="6879"/>
                  </a:lnTo>
                  <a:lnTo>
                    <a:pt x="271702" y="6911"/>
                  </a:lnTo>
                  <a:lnTo>
                    <a:pt x="271637" y="6944"/>
                  </a:lnTo>
                  <a:lnTo>
                    <a:pt x="271605" y="7008"/>
                  </a:lnTo>
                  <a:lnTo>
                    <a:pt x="271540" y="7170"/>
                  </a:lnTo>
                  <a:lnTo>
                    <a:pt x="271508" y="7202"/>
                  </a:lnTo>
                  <a:lnTo>
                    <a:pt x="271443" y="7202"/>
                  </a:lnTo>
                  <a:lnTo>
                    <a:pt x="271314" y="7105"/>
                  </a:lnTo>
                  <a:lnTo>
                    <a:pt x="271120" y="6911"/>
                  </a:lnTo>
                  <a:lnTo>
                    <a:pt x="270991" y="6750"/>
                  </a:lnTo>
                  <a:lnTo>
                    <a:pt x="270862" y="6524"/>
                  </a:lnTo>
                  <a:lnTo>
                    <a:pt x="270830" y="6330"/>
                  </a:lnTo>
                  <a:lnTo>
                    <a:pt x="270830" y="6136"/>
                  </a:lnTo>
                  <a:lnTo>
                    <a:pt x="270862" y="6039"/>
                  </a:lnTo>
                  <a:lnTo>
                    <a:pt x="270830" y="5942"/>
                  </a:lnTo>
                  <a:lnTo>
                    <a:pt x="270797" y="5845"/>
                  </a:lnTo>
                  <a:lnTo>
                    <a:pt x="270700" y="5781"/>
                  </a:lnTo>
                  <a:lnTo>
                    <a:pt x="270603" y="5716"/>
                  </a:lnTo>
                  <a:lnTo>
                    <a:pt x="270442" y="5619"/>
                  </a:lnTo>
                  <a:lnTo>
                    <a:pt x="270022" y="5490"/>
                  </a:lnTo>
                  <a:lnTo>
                    <a:pt x="269667" y="5361"/>
                  </a:lnTo>
                  <a:lnTo>
                    <a:pt x="269344" y="5200"/>
                  </a:lnTo>
                  <a:lnTo>
                    <a:pt x="269150" y="5070"/>
                  </a:lnTo>
                  <a:lnTo>
                    <a:pt x="269086" y="4973"/>
                  </a:lnTo>
                  <a:lnTo>
                    <a:pt x="269021" y="4909"/>
                  </a:lnTo>
                  <a:lnTo>
                    <a:pt x="268989" y="4780"/>
                  </a:lnTo>
                  <a:lnTo>
                    <a:pt x="268956" y="4747"/>
                  </a:lnTo>
                  <a:lnTo>
                    <a:pt x="268924" y="4780"/>
                  </a:lnTo>
                  <a:lnTo>
                    <a:pt x="268860" y="4877"/>
                  </a:lnTo>
                  <a:lnTo>
                    <a:pt x="268795" y="4941"/>
                  </a:lnTo>
                  <a:lnTo>
                    <a:pt x="268698" y="5006"/>
                  </a:lnTo>
                  <a:lnTo>
                    <a:pt x="268569" y="5038"/>
                  </a:lnTo>
                  <a:lnTo>
                    <a:pt x="268440" y="5038"/>
                  </a:lnTo>
                  <a:lnTo>
                    <a:pt x="268375" y="5006"/>
                  </a:lnTo>
                  <a:lnTo>
                    <a:pt x="268343" y="4973"/>
                  </a:lnTo>
                  <a:lnTo>
                    <a:pt x="268343" y="4909"/>
                  </a:lnTo>
                  <a:lnTo>
                    <a:pt x="268343" y="4844"/>
                  </a:lnTo>
                  <a:lnTo>
                    <a:pt x="268472" y="4683"/>
                  </a:lnTo>
                  <a:lnTo>
                    <a:pt x="268666" y="4521"/>
                  </a:lnTo>
                  <a:lnTo>
                    <a:pt x="268892" y="4295"/>
                  </a:lnTo>
                  <a:lnTo>
                    <a:pt x="268956" y="4198"/>
                  </a:lnTo>
                  <a:lnTo>
                    <a:pt x="268989" y="4102"/>
                  </a:lnTo>
                  <a:lnTo>
                    <a:pt x="268989" y="4037"/>
                  </a:lnTo>
                  <a:lnTo>
                    <a:pt x="268989" y="3940"/>
                  </a:lnTo>
                  <a:lnTo>
                    <a:pt x="268924" y="3843"/>
                  </a:lnTo>
                  <a:lnTo>
                    <a:pt x="268827" y="3746"/>
                  </a:lnTo>
                  <a:lnTo>
                    <a:pt x="268666" y="3553"/>
                  </a:lnTo>
                  <a:lnTo>
                    <a:pt x="268569" y="3488"/>
                  </a:lnTo>
                  <a:lnTo>
                    <a:pt x="268537" y="3520"/>
                  </a:lnTo>
                  <a:lnTo>
                    <a:pt x="268537" y="3553"/>
                  </a:lnTo>
                  <a:lnTo>
                    <a:pt x="268537" y="3714"/>
                  </a:lnTo>
                  <a:lnTo>
                    <a:pt x="268537" y="3811"/>
                  </a:lnTo>
                  <a:lnTo>
                    <a:pt x="268537" y="3875"/>
                  </a:lnTo>
                  <a:lnTo>
                    <a:pt x="268440" y="4102"/>
                  </a:lnTo>
                  <a:lnTo>
                    <a:pt x="268278" y="4328"/>
                  </a:lnTo>
                  <a:lnTo>
                    <a:pt x="268052" y="4554"/>
                  </a:lnTo>
                  <a:lnTo>
                    <a:pt x="267503" y="5038"/>
                  </a:lnTo>
                  <a:lnTo>
                    <a:pt x="267471" y="4424"/>
                  </a:lnTo>
                  <a:lnTo>
                    <a:pt x="267406" y="4198"/>
                  </a:lnTo>
                  <a:lnTo>
                    <a:pt x="267277" y="3972"/>
                  </a:lnTo>
                  <a:lnTo>
                    <a:pt x="267116" y="3779"/>
                  </a:lnTo>
                  <a:lnTo>
                    <a:pt x="267019" y="3714"/>
                  </a:lnTo>
                  <a:lnTo>
                    <a:pt x="266922" y="3682"/>
                  </a:lnTo>
                  <a:lnTo>
                    <a:pt x="266728" y="3617"/>
                  </a:lnTo>
                  <a:lnTo>
                    <a:pt x="266631" y="3520"/>
                  </a:lnTo>
                  <a:lnTo>
                    <a:pt x="266599" y="3456"/>
                  </a:lnTo>
                  <a:lnTo>
                    <a:pt x="266599" y="3423"/>
                  </a:lnTo>
                  <a:lnTo>
                    <a:pt x="266631" y="3359"/>
                  </a:lnTo>
                  <a:lnTo>
                    <a:pt x="266663" y="3294"/>
                  </a:lnTo>
                  <a:lnTo>
                    <a:pt x="266760" y="3197"/>
                  </a:lnTo>
                  <a:lnTo>
                    <a:pt x="266760" y="3133"/>
                  </a:lnTo>
                  <a:lnTo>
                    <a:pt x="266760" y="3100"/>
                  </a:lnTo>
                  <a:lnTo>
                    <a:pt x="266631" y="3068"/>
                  </a:lnTo>
                  <a:lnTo>
                    <a:pt x="266437" y="3036"/>
                  </a:lnTo>
                  <a:lnTo>
                    <a:pt x="266308" y="3036"/>
                  </a:lnTo>
                  <a:lnTo>
                    <a:pt x="266179" y="3068"/>
                  </a:lnTo>
                  <a:lnTo>
                    <a:pt x="266050" y="3133"/>
                  </a:lnTo>
                  <a:lnTo>
                    <a:pt x="265953" y="3230"/>
                  </a:lnTo>
                  <a:lnTo>
                    <a:pt x="265856" y="3326"/>
                  </a:lnTo>
                  <a:lnTo>
                    <a:pt x="265759" y="3456"/>
                  </a:lnTo>
                  <a:lnTo>
                    <a:pt x="265695" y="3617"/>
                  </a:lnTo>
                  <a:lnTo>
                    <a:pt x="265662" y="3779"/>
                  </a:lnTo>
                  <a:lnTo>
                    <a:pt x="265598" y="3843"/>
                  </a:lnTo>
                  <a:lnTo>
                    <a:pt x="265404" y="3875"/>
                  </a:lnTo>
                  <a:lnTo>
                    <a:pt x="264823" y="3908"/>
                  </a:lnTo>
                  <a:lnTo>
                    <a:pt x="264500" y="3908"/>
                  </a:lnTo>
                  <a:lnTo>
                    <a:pt x="264306" y="3875"/>
                  </a:lnTo>
                  <a:lnTo>
                    <a:pt x="264177" y="3843"/>
                  </a:lnTo>
                  <a:lnTo>
                    <a:pt x="264177" y="3811"/>
                  </a:lnTo>
                  <a:lnTo>
                    <a:pt x="264209" y="3811"/>
                  </a:lnTo>
                  <a:lnTo>
                    <a:pt x="264241" y="3746"/>
                  </a:lnTo>
                  <a:lnTo>
                    <a:pt x="264241" y="3682"/>
                  </a:lnTo>
                  <a:lnTo>
                    <a:pt x="264144" y="3488"/>
                  </a:lnTo>
                  <a:lnTo>
                    <a:pt x="264015" y="3230"/>
                  </a:lnTo>
                  <a:lnTo>
                    <a:pt x="263821" y="2939"/>
                  </a:lnTo>
                  <a:lnTo>
                    <a:pt x="263595" y="2648"/>
                  </a:lnTo>
                  <a:lnTo>
                    <a:pt x="263369" y="2390"/>
                  </a:lnTo>
                  <a:lnTo>
                    <a:pt x="263176" y="2196"/>
                  </a:lnTo>
                  <a:lnTo>
                    <a:pt x="263014" y="2099"/>
                  </a:lnTo>
                  <a:lnTo>
                    <a:pt x="262917" y="2099"/>
                  </a:lnTo>
                  <a:lnTo>
                    <a:pt x="262853" y="2196"/>
                  </a:lnTo>
                  <a:lnTo>
                    <a:pt x="262788" y="2325"/>
                  </a:lnTo>
                  <a:lnTo>
                    <a:pt x="262723" y="2454"/>
                  </a:lnTo>
                  <a:lnTo>
                    <a:pt x="262691" y="2551"/>
                  </a:lnTo>
                  <a:lnTo>
                    <a:pt x="262659" y="2616"/>
                  </a:lnTo>
                  <a:lnTo>
                    <a:pt x="262497" y="2713"/>
                  </a:lnTo>
                  <a:lnTo>
                    <a:pt x="262336" y="2777"/>
                  </a:lnTo>
                  <a:lnTo>
                    <a:pt x="262142" y="2745"/>
                  </a:lnTo>
                  <a:lnTo>
                    <a:pt x="261948" y="2713"/>
                  </a:lnTo>
                  <a:lnTo>
                    <a:pt x="261787" y="2713"/>
                  </a:lnTo>
                  <a:lnTo>
                    <a:pt x="261658" y="2745"/>
                  </a:lnTo>
                  <a:lnTo>
                    <a:pt x="261593" y="2810"/>
                  </a:lnTo>
                  <a:lnTo>
                    <a:pt x="261561" y="2874"/>
                  </a:lnTo>
                  <a:lnTo>
                    <a:pt x="261464" y="2939"/>
                  </a:lnTo>
                  <a:lnTo>
                    <a:pt x="261238" y="2939"/>
                  </a:lnTo>
                  <a:lnTo>
                    <a:pt x="261109" y="2874"/>
                  </a:lnTo>
                  <a:lnTo>
                    <a:pt x="261044" y="2745"/>
                  </a:lnTo>
                  <a:lnTo>
                    <a:pt x="261012" y="2616"/>
                  </a:lnTo>
                  <a:lnTo>
                    <a:pt x="261012" y="2487"/>
                  </a:lnTo>
                  <a:lnTo>
                    <a:pt x="261076" y="2261"/>
                  </a:lnTo>
                  <a:lnTo>
                    <a:pt x="261076" y="2228"/>
                  </a:lnTo>
                  <a:lnTo>
                    <a:pt x="261044" y="2196"/>
                  </a:lnTo>
                  <a:lnTo>
                    <a:pt x="260947" y="2228"/>
                  </a:lnTo>
                  <a:lnTo>
                    <a:pt x="260689" y="2390"/>
                  </a:lnTo>
                  <a:lnTo>
                    <a:pt x="260560" y="2422"/>
                  </a:lnTo>
                  <a:lnTo>
                    <a:pt x="260430" y="2487"/>
                  </a:lnTo>
                  <a:lnTo>
                    <a:pt x="260075" y="2487"/>
                  </a:lnTo>
                  <a:lnTo>
                    <a:pt x="259623" y="2422"/>
                  </a:lnTo>
                  <a:lnTo>
                    <a:pt x="259042" y="2293"/>
                  </a:lnTo>
                  <a:lnTo>
                    <a:pt x="258493" y="2164"/>
                  </a:lnTo>
                  <a:lnTo>
                    <a:pt x="258073" y="2099"/>
                  </a:lnTo>
                  <a:lnTo>
                    <a:pt x="257911" y="2099"/>
                  </a:lnTo>
                  <a:lnTo>
                    <a:pt x="257782" y="2132"/>
                  </a:lnTo>
                  <a:lnTo>
                    <a:pt x="257685" y="2196"/>
                  </a:lnTo>
                  <a:lnTo>
                    <a:pt x="257621" y="2261"/>
                  </a:lnTo>
                  <a:lnTo>
                    <a:pt x="257556" y="2325"/>
                  </a:lnTo>
                  <a:lnTo>
                    <a:pt x="257492" y="2390"/>
                  </a:lnTo>
                  <a:lnTo>
                    <a:pt x="257265" y="2422"/>
                  </a:lnTo>
                  <a:lnTo>
                    <a:pt x="256975" y="2422"/>
                  </a:lnTo>
                  <a:lnTo>
                    <a:pt x="256652" y="2390"/>
                  </a:lnTo>
                  <a:lnTo>
                    <a:pt x="256297" y="2261"/>
                  </a:lnTo>
                  <a:lnTo>
                    <a:pt x="255941" y="2132"/>
                  </a:lnTo>
                  <a:lnTo>
                    <a:pt x="255586" y="1970"/>
                  </a:lnTo>
                  <a:lnTo>
                    <a:pt x="255295" y="1744"/>
                  </a:lnTo>
                  <a:lnTo>
                    <a:pt x="255069" y="1550"/>
                  </a:lnTo>
                  <a:lnTo>
                    <a:pt x="254843" y="1389"/>
                  </a:lnTo>
                  <a:lnTo>
                    <a:pt x="254650" y="1292"/>
                  </a:lnTo>
                  <a:lnTo>
                    <a:pt x="254520" y="1227"/>
                  </a:lnTo>
                  <a:lnTo>
                    <a:pt x="254391" y="1227"/>
                  </a:lnTo>
                  <a:lnTo>
                    <a:pt x="254327" y="1260"/>
                  </a:lnTo>
                  <a:lnTo>
                    <a:pt x="254294" y="1356"/>
                  </a:lnTo>
                  <a:lnTo>
                    <a:pt x="254327" y="1486"/>
                  </a:lnTo>
                  <a:lnTo>
                    <a:pt x="254327" y="1615"/>
                  </a:lnTo>
                  <a:lnTo>
                    <a:pt x="254294" y="1679"/>
                  </a:lnTo>
                  <a:lnTo>
                    <a:pt x="254230" y="1712"/>
                  </a:lnTo>
                  <a:lnTo>
                    <a:pt x="254133" y="1647"/>
                  </a:lnTo>
                  <a:lnTo>
                    <a:pt x="254004" y="1582"/>
                  </a:lnTo>
                  <a:lnTo>
                    <a:pt x="253907" y="1582"/>
                  </a:lnTo>
                  <a:lnTo>
                    <a:pt x="253810" y="1647"/>
                  </a:lnTo>
                  <a:lnTo>
                    <a:pt x="253745" y="1744"/>
                  </a:lnTo>
                  <a:lnTo>
                    <a:pt x="253713" y="1873"/>
                  </a:lnTo>
                  <a:lnTo>
                    <a:pt x="253681" y="1938"/>
                  </a:lnTo>
                  <a:lnTo>
                    <a:pt x="253616" y="2002"/>
                  </a:lnTo>
                  <a:lnTo>
                    <a:pt x="253519" y="2002"/>
                  </a:lnTo>
                  <a:lnTo>
                    <a:pt x="253390" y="1970"/>
                  </a:lnTo>
                  <a:lnTo>
                    <a:pt x="253229" y="1873"/>
                  </a:lnTo>
                  <a:lnTo>
                    <a:pt x="252647" y="1550"/>
                  </a:lnTo>
                  <a:lnTo>
                    <a:pt x="252324" y="1389"/>
                  </a:lnTo>
                  <a:lnTo>
                    <a:pt x="252034" y="1292"/>
                  </a:lnTo>
                  <a:lnTo>
                    <a:pt x="251840" y="1260"/>
                  </a:lnTo>
                  <a:lnTo>
                    <a:pt x="251743" y="1260"/>
                  </a:lnTo>
                  <a:lnTo>
                    <a:pt x="251678" y="1292"/>
                  </a:lnTo>
                  <a:lnTo>
                    <a:pt x="251549" y="1324"/>
                  </a:lnTo>
                  <a:lnTo>
                    <a:pt x="251097" y="1324"/>
                  </a:lnTo>
                  <a:lnTo>
                    <a:pt x="250839" y="1260"/>
                  </a:lnTo>
                  <a:lnTo>
                    <a:pt x="250580" y="1195"/>
                  </a:lnTo>
                  <a:lnTo>
                    <a:pt x="250387" y="1227"/>
                  </a:lnTo>
                  <a:lnTo>
                    <a:pt x="250225" y="1292"/>
                  </a:lnTo>
                  <a:lnTo>
                    <a:pt x="250160" y="1324"/>
                  </a:lnTo>
                  <a:lnTo>
                    <a:pt x="250128" y="1389"/>
                  </a:lnTo>
                  <a:lnTo>
                    <a:pt x="250096" y="1486"/>
                  </a:lnTo>
                  <a:lnTo>
                    <a:pt x="250031" y="1518"/>
                  </a:lnTo>
                  <a:lnTo>
                    <a:pt x="249967" y="1550"/>
                  </a:lnTo>
                  <a:lnTo>
                    <a:pt x="249870" y="1582"/>
                  </a:lnTo>
                  <a:lnTo>
                    <a:pt x="249579" y="1550"/>
                  </a:lnTo>
                  <a:lnTo>
                    <a:pt x="249192" y="1421"/>
                  </a:lnTo>
                  <a:lnTo>
                    <a:pt x="248029" y="1066"/>
                  </a:lnTo>
                  <a:lnTo>
                    <a:pt x="247577" y="937"/>
                  </a:lnTo>
                  <a:lnTo>
                    <a:pt x="247222" y="872"/>
                  </a:lnTo>
                  <a:lnTo>
                    <a:pt x="246931" y="840"/>
                  </a:lnTo>
                  <a:lnTo>
                    <a:pt x="246705" y="840"/>
                  </a:lnTo>
                  <a:lnTo>
                    <a:pt x="246576" y="904"/>
                  </a:lnTo>
                  <a:lnTo>
                    <a:pt x="246511" y="969"/>
                  </a:lnTo>
                  <a:lnTo>
                    <a:pt x="246511" y="1001"/>
                  </a:lnTo>
                  <a:lnTo>
                    <a:pt x="246479" y="1098"/>
                  </a:lnTo>
                  <a:lnTo>
                    <a:pt x="246414" y="1163"/>
                  </a:lnTo>
                  <a:lnTo>
                    <a:pt x="246350" y="1195"/>
                  </a:lnTo>
                  <a:lnTo>
                    <a:pt x="246285" y="1195"/>
                  </a:lnTo>
                  <a:lnTo>
                    <a:pt x="246059" y="1163"/>
                  </a:lnTo>
                  <a:lnTo>
                    <a:pt x="245801" y="1066"/>
                  </a:lnTo>
                  <a:lnTo>
                    <a:pt x="245478" y="937"/>
                  </a:lnTo>
                  <a:lnTo>
                    <a:pt x="245155" y="904"/>
                  </a:lnTo>
                  <a:lnTo>
                    <a:pt x="244799" y="904"/>
                  </a:lnTo>
                  <a:lnTo>
                    <a:pt x="244476" y="969"/>
                  </a:lnTo>
                  <a:lnTo>
                    <a:pt x="244186" y="1066"/>
                  </a:lnTo>
                  <a:lnTo>
                    <a:pt x="243895" y="1066"/>
                  </a:lnTo>
                  <a:lnTo>
                    <a:pt x="243831" y="1033"/>
                  </a:lnTo>
                  <a:lnTo>
                    <a:pt x="243831" y="1001"/>
                  </a:lnTo>
                  <a:lnTo>
                    <a:pt x="243831" y="937"/>
                  </a:lnTo>
                  <a:lnTo>
                    <a:pt x="243831" y="904"/>
                  </a:lnTo>
                  <a:lnTo>
                    <a:pt x="243798" y="872"/>
                  </a:lnTo>
                  <a:lnTo>
                    <a:pt x="243701" y="872"/>
                  </a:lnTo>
                  <a:lnTo>
                    <a:pt x="243540" y="937"/>
                  </a:lnTo>
                  <a:lnTo>
                    <a:pt x="243346" y="1098"/>
                  </a:lnTo>
                  <a:lnTo>
                    <a:pt x="243217" y="1163"/>
                  </a:lnTo>
                  <a:lnTo>
                    <a:pt x="243055" y="1227"/>
                  </a:lnTo>
                  <a:lnTo>
                    <a:pt x="242732" y="1324"/>
                  </a:lnTo>
                  <a:lnTo>
                    <a:pt x="242410" y="1389"/>
                  </a:lnTo>
                  <a:lnTo>
                    <a:pt x="242087" y="1356"/>
                  </a:lnTo>
                  <a:lnTo>
                    <a:pt x="241796" y="1324"/>
                  </a:lnTo>
                  <a:lnTo>
                    <a:pt x="241538" y="1356"/>
                  </a:lnTo>
                  <a:lnTo>
                    <a:pt x="241376" y="1421"/>
                  </a:lnTo>
                  <a:lnTo>
                    <a:pt x="241311" y="1453"/>
                  </a:lnTo>
                  <a:lnTo>
                    <a:pt x="241279" y="1518"/>
                  </a:lnTo>
                  <a:lnTo>
                    <a:pt x="241215" y="1615"/>
                  </a:lnTo>
                  <a:lnTo>
                    <a:pt x="241118" y="1679"/>
                  </a:lnTo>
                  <a:lnTo>
                    <a:pt x="241021" y="1679"/>
                  </a:lnTo>
                  <a:lnTo>
                    <a:pt x="240892" y="1615"/>
                  </a:lnTo>
                  <a:lnTo>
                    <a:pt x="240827" y="1518"/>
                  </a:lnTo>
                  <a:lnTo>
                    <a:pt x="240762" y="1421"/>
                  </a:lnTo>
                  <a:lnTo>
                    <a:pt x="240795" y="1324"/>
                  </a:lnTo>
                  <a:lnTo>
                    <a:pt x="240859" y="1260"/>
                  </a:lnTo>
                  <a:lnTo>
                    <a:pt x="240924" y="1195"/>
                  </a:lnTo>
                  <a:lnTo>
                    <a:pt x="240924" y="1130"/>
                  </a:lnTo>
                  <a:lnTo>
                    <a:pt x="240859" y="1066"/>
                  </a:lnTo>
                  <a:lnTo>
                    <a:pt x="240762" y="1001"/>
                  </a:lnTo>
                  <a:lnTo>
                    <a:pt x="240440" y="1001"/>
                  </a:lnTo>
                  <a:lnTo>
                    <a:pt x="240278" y="1066"/>
                  </a:lnTo>
                  <a:lnTo>
                    <a:pt x="240149" y="1163"/>
                  </a:lnTo>
                  <a:lnTo>
                    <a:pt x="240084" y="1227"/>
                  </a:lnTo>
                  <a:lnTo>
                    <a:pt x="239987" y="1260"/>
                  </a:lnTo>
                  <a:lnTo>
                    <a:pt x="239729" y="1260"/>
                  </a:lnTo>
                  <a:lnTo>
                    <a:pt x="239406" y="1195"/>
                  </a:lnTo>
                  <a:lnTo>
                    <a:pt x="239019" y="1033"/>
                  </a:lnTo>
                  <a:lnTo>
                    <a:pt x="238599" y="840"/>
                  </a:lnTo>
                  <a:lnTo>
                    <a:pt x="238308" y="775"/>
                  </a:lnTo>
                  <a:lnTo>
                    <a:pt x="238211" y="775"/>
                  </a:lnTo>
                  <a:lnTo>
                    <a:pt x="238114" y="807"/>
                  </a:lnTo>
                  <a:lnTo>
                    <a:pt x="238082" y="872"/>
                  </a:lnTo>
                  <a:lnTo>
                    <a:pt x="238050" y="937"/>
                  </a:lnTo>
                  <a:lnTo>
                    <a:pt x="237953" y="1066"/>
                  </a:lnTo>
                  <a:lnTo>
                    <a:pt x="237824" y="1163"/>
                  </a:lnTo>
                  <a:lnTo>
                    <a:pt x="237662" y="1227"/>
                  </a:lnTo>
                  <a:lnTo>
                    <a:pt x="237468" y="1260"/>
                  </a:lnTo>
                  <a:lnTo>
                    <a:pt x="237275" y="1227"/>
                  </a:lnTo>
                  <a:lnTo>
                    <a:pt x="237081" y="1163"/>
                  </a:lnTo>
                  <a:lnTo>
                    <a:pt x="236919" y="1066"/>
                  </a:lnTo>
                  <a:lnTo>
                    <a:pt x="236822" y="969"/>
                  </a:lnTo>
                  <a:lnTo>
                    <a:pt x="236822" y="904"/>
                  </a:lnTo>
                  <a:lnTo>
                    <a:pt x="236822" y="840"/>
                  </a:lnTo>
                  <a:lnTo>
                    <a:pt x="236855" y="775"/>
                  </a:lnTo>
                  <a:lnTo>
                    <a:pt x="236919" y="711"/>
                  </a:lnTo>
                  <a:lnTo>
                    <a:pt x="237081" y="614"/>
                  </a:lnTo>
                  <a:lnTo>
                    <a:pt x="237339" y="549"/>
                  </a:lnTo>
                  <a:lnTo>
                    <a:pt x="237694" y="484"/>
                  </a:lnTo>
                  <a:lnTo>
                    <a:pt x="237759" y="452"/>
                  </a:lnTo>
                  <a:lnTo>
                    <a:pt x="237791" y="420"/>
                  </a:lnTo>
                  <a:lnTo>
                    <a:pt x="237759" y="388"/>
                  </a:lnTo>
                  <a:lnTo>
                    <a:pt x="237694" y="323"/>
                  </a:lnTo>
                  <a:lnTo>
                    <a:pt x="237339" y="226"/>
                  </a:lnTo>
                  <a:lnTo>
                    <a:pt x="237048" y="161"/>
                  </a:lnTo>
                  <a:lnTo>
                    <a:pt x="236790" y="129"/>
                  </a:lnTo>
                  <a:lnTo>
                    <a:pt x="236564" y="129"/>
                  </a:lnTo>
                  <a:lnTo>
                    <a:pt x="236403" y="194"/>
                  </a:lnTo>
                  <a:lnTo>
                    <a:pt x="236273" y="226"/>
                  </a:lnTo>
                  <a:lnTo>
                    <a:pt x="236112" y="226"/>
                  </a:lnTo>
                  <a:lnTo>
                    <a:pt x="235950" y="194"/>
                  </a:lnTo>
                  <a:lnTo>
                    <a:pt x="235757" y="97"/>
                  </a:lnTo>
                  <a:lnTo>
                    <a:pt x="235595" y="32"/>
                  </a:lnTo>
                  <a:lnTo>
                    <a:pt x="235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92"/>
            <p:cNvSpPr/>
            <p:nvPr/>
          </p:nvSpPr>
          <p:spPr>
            <a:xfrm>
              <a:off x="392325" y="2533300"/>
              <a:ext cx="18600" cy="14575"/>
            </a:xfrm>
            <a:custGeom>
              <a:avLst/>
              <a:gdLst/>
              <a:ahLst/>
              <a:cxnLst/>
              <a:rect l="l" t="t" r="r" b="b"/>
              <a:pathLst>
                <a:path w="744" h="583" extrusionOk="0">
                  <a:moveTo>
                    <a:pt x="97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259"/>
                  </a:lnTo>
                  <a:lnTo>
                    <a:pt x="162" y="356"/>
                  </a:lnTo>
                  <a:lnTo>
                    <a:pt x="291" y="421"/>
                  </a:lnTo>
                  <a:lnTo>
                    <a:pt x="582" y="550"/>
                  </a:lnTo>
                  <a:lnTo>
                    <a:pt x="679" y="582"/>
                  </a:lnTo>
                  <a:lnTo>
                    <a:pt x="711" y="550"/>
                  </a:lnTo>
                  <a:lnTo>
                    <a:pt x="743" y="550"/>
                  </a:lnTo>
                  <a:lnTo>
                    <a:pt x="711" y="453"/>
                  </a:lnTo>
                  <a:lnTo>
                    <a:pt x="582" y="292"/>
                  </a:lnTo>
                  <a:lnTo>
                    <a:pt x="453" y="162"/>
                  </a:lnTo>
                  <a:lnTo>
                    <a:pt x="323" y="6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92"/>
            <p:cNvSpPr/>
            <p:nvPr/>
          </p:nvSpPr>
          <p:spPr>
            <a:xfrm>
              <a:off x="905825" y="2129625"/>
              <a:ext cx="16175" cy="11325"/>
            </a:xfrm>
            <a:custGeom>
              <a:avLst/>
              <a:gdLst/>
              <a:ahLst/>
              <a:cxnLst/>
              <a:rect l="l" t="t" r="r" b="b"/>
              <a:pathLst>
                <a:path w="647" h="453" extrusionOk="0">
                  <a:moveTo>
                    <a:pt x="130" y="0"/>
                  </a:moveTo>
                  <a:lnTo>
                    <a:pt x="65" y="65"/>
                  </a:lnTo>
                  <a:lnTo>
                    <a:pt x="0" y="129"/>
                  </a:lnTo>
                  <a:lnTo>
                    <a:pt x="0" y="226"/>
                  </a:lnTo>
                  <a:lnTo>
                    <a:pt x="65" y="291"/>
                  </a:lnTo>
                  <a:lnTo>
                    <a:pt x="130" y="388"/>
                  </a:lnTo>
                  <a:lnTo>
                    <a:pt x="259" y="420"/>
                  </a:lnTo>
                  <a:lnTo>
                    <a:pt x="388" y="452"/>
                  </a:lnTo>
                  <a:lnTo>
                    <a:pt x="517" y="420"/>
                  </a:lnTo>
                  <a:lnTo>
                    <a:pt x="582" y="388"/>
                  </a:lnTo>
                  <a:lnTo>
                    <a:pt x="646" y="323"/>
                  </a:lnTo>
                  <a:lnTo>
                    <a:pt x="646" y="226"/>
                  </a:lnTo>
                  <a:lnTo>
                    <a:pt x="582" y="129"/>
                  </a:lnTo>
                  <a:lnTo>
                    <a:pt x="517" y="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92"/>
            <p:cNvSpPr/>
            <p:nvPr/>
          </p:nvSpPr>
          <p:spPr>
            <a:xfrm>
              <a:off x="935700" y="2058575"/>
              <a:ext cx="16175" cy="9700"/>
            </a:xfrm>
            <a:custGeom>
              <a:avLst/>
              <a:gdLst/>
              <a:ahLst/>
              <a:cxnLst/>
              <a:rect l="l" t="t" r="r" b="b"/>
              <a:pathLst>
                <a:path w="647" h="388" extrusionOk="0">
                  <a:moveTo>
                    <a:pt x="420" y="0"/>
                  </a:moveTo>
                  <a:lnTo>
                    <a:pt x="291" y="65"/>
                  </a:lnTo>
                  <a:lnTo>
                    <a:pt x="162" y="162"/>
                  </a:lnTo>
                  <a:lnTo>
                    <a:pt x="33" y="323"/>
                  </a:lnTo>
                  <a:lnTo>
                    <a:pt x="0" y="355"/>
                  </a:lnTo>
                  <a:lnTo>
                    <a:pt x="0" y="388"/>
                  </a:lnTo>
                  <a:lnTo>
                    <a:pt x="65" y="388"/>
                  </a:lnTo>
                  <a:lnTo>
                    <a:pt x="291" y="355"/>
                  </a:lnTo>
                  <a:lnTo>
                    <a:pt x="452" y="259"/>
                  </a:lnTo>
                  <a:lnTo>
                    <a:pt x="582" y="194"/>
                  </a:lnTo>
                  <a:lnTo>
                    <a:pt x="646" y="97"/>
                  </a:lnTo>
                  <a:lnTo>
                    <a:pt x="646" y="65"/>
                  </a:lnTo>
                  <a:lnTo>
                    <a:pt x="614" y="32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92"/>
            <p:cNvSpPr/>
            <p:nvPr/>
          </p:nvSpPr>
          <p:spPr>
            <a:xfrm>
              <a:off x="946200" y="2107000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129" y="1"/>
                  </a:moveTo>
                  <a:lnTo>
                    <a:pt x="97" y="33"/>
                  </a:lnTo>
                  <a:lnTo>
                    <a:pt x="32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65" y="324"/>
                  </a:lnTo>
                  <a:lnTo>
                    <a:pt x="162" y="421"/>
                  </a:lnTo>
                  <a:lnTo>
                    <a:pt x="291" y="453"/>
                  </a:lnTo>
                  <a:lnTo>
                    <a:pt x="388" y="485"/>
                  </a:lnTo>
                  <a:lnTo>
                    <a:pt x="485" y="453"/>
                  </a:lnTo>
                  <a:lnTo>
                    <a:pt x="485" y="388"/>
                  </a:lnTo>
                  <a:lnTo>
                    <a:pt x="485" y="292"/>
                  </a:lnTo>
                  <a:lnTo>
                    <a:pt x="323" y="98"/>
                  </a:lnTo>
                  <a:lnTo>
                    <a:pt x="258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92"/>
            <p:cNvSpPr/>
            <p:nvPr/>
          </p:nvSpPr>
          <p:spPr>
            <a:xfrm>
              <a:off x="963150" y="2050500"/>
              <a:ext cx="10525" cy="15350"/>
            </a:xfrm>
            <a:custGeom>
              <a:avLst/>
              <a:gdLst/>
              <a:ahLst/>
              <a:cxnLst/>
              <a:rect l="l" t="t" r="r" b="b"/>
              <a:pathLst>
                <a:path w="421" h="614" extrusionOk="0">
                  <a:moveTo>
                    <a:pt x="65" y="0"/>
                  </a:moveTo>
                  <a:lnTo>
                    <a:pt x="33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33" y="355"/>
                  </a:lnTo>
                  <a:lnTo>
                    <a:pt x="97" y="452"/>
                  </a:lnTo>
                  <a:lnTo>
                    <a:pt x="194" y="549"/>
                  </a:lnTo>
                  <a:lnTo>
                    <a:pt x="323" y="614"/>
                  </a:lnTo>
                  <a:lnTo>
                    <a:pt x="388" y="614"/>
                  </a:lnTo>
                  <a:lnTo>
                    <a:pt x="420" y="549"/>
                  </a:lnTo>
                  <a:lnTo>
                    <a:pt x="388" y="388"/>
                  </a:lnTo>
                  <a:lnTo>
                    <a:pt x="291" y="129"/>
                  </a:lnTo>
                  <a:lnTo>
                    <a:pt x="226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92"/>
            <p:cNvSpPr/>
            <p:nvPr/>
          </p:nvSpPr>
          <p:spPr>
            <a:xfrm>
              <a:off x="970400" y="2025475"/>
              <a:ext cx="16175" cy="8100"/>
            </a:xfrm>
            <a:custGeom>
              <a:avLst/>
              <a:gdLst/>
              <a:ahLst/>
              <a:cxnLst/>
              <a:rect l="l" t="t" r="r" b="b"/>
              <a:pathLst>
                <a:path w="647" h="324" extrusionOk="0">
                  <a:moveTo>
                    <a:pt x="130" y="0"/>
                  </a:moveTo>
                  <a:lnTo>
                    <a:pt x="33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6" y="291"/>
                  </a:lnTo>
                  <a:lnTo>
                    <a:pt x="162" y="323"/>
                  </a:lnTo>
                  <a:lnTo>
                    <a:pt x="292" y="323"/>
                  </a:lnTo>
                  <a:lnTo>
                    <a:pt x="550" y="258"/>
                  </a:lnTo>
                  <a:lnTo>
                    <a:pt x="615" y="226"/>
                  </a:lnTo>
                  <a:lnTo>
                    <a:pt x="647" y="194"/>
                  </a:lnTo>
                  <a:lnTo>
                    <a:pt x="647" y="162"/>
                  </a:lnTo>
                  <a:lnTo>
                    <a:pt x="582" y="9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92"/>
            <p:cNvSpPr/>
            <p:nvPr/>
          </p:nvSpPr>
          <p:spPr>
            <a:xfrm>
              <a:off x="933275" y="2207125"/>
              <a:ext cx="7300" cy="18600"/>
            </a:xfrm>
            <a:custGeom>
              <a:avLst/>
              <a:gdLst/>
              <a:ahLst/>
              <a:cxnLst/>
              <a:rect l="l" t="t" r="r" b="b"/>
              <a:pathLst>
                <a:path w="292" h="744" extrusionOk="0">
                  <a:moveTo>
                    <a:pt x="259" y="1"/>
                  </a:moveTo>
                  <a:lnTo>
                    <a:pt x="194" y="33"/>
                  </a:lnTo>
                  <a:lnTo>
                    <a:pt x="130" y="162"/>
                  </a:lnTo>
                  <a:lnTo>
                    <a:pt x="33" y="388"/>
                  </a:lnTo>
                  <a:lnTo>
                    <a:pt x="0" y="582"/>
                  </a:lnTo>
                  <a:lnTo>
                    <a:pt x="0" y="711"/>
                  </a:lnTo>
                  <a:lnTo>
                    <a:pt x="0" y="743"/>
                  </a:lnTo>
                  <a:lnTo>
                    <a:pt x="33" y="743"/>
                  </a:lnTo>
                  <a:lnTo>
                    <a:pt x="130" y="679"/>
                  </a:lnTo>
                  <a:lnTo>
                    <a:pt x="194" y="550"/>
                  </a:lnTo>
                  <a:lnTo>
                    <a:pt x="259" y="356"/>
                  </a:lnTo>
                  <a:lnTo>
                    <a:pt x="291" y="194"/>
                  </a:lnTo>
                  <a:lnTo>
                    <a:pt x="291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92"/>
            <p:cNvSpPr/>
            <p:nvPr/>
          </p:nvSpPr>
          <p:spPr>
            <a:xfrm>
              <a:off x="969600" y="2090850"/>
              <a:ext cx="15375" cy="25875"/>
            </a:xfrm>
            <a:custGeom>
              <a:avLst/>
              <a:gdLst/>
              <a:ahLst/>
              <a:cxnLst/>
              <a:rect l="l" t="t" r="r" b="b"/>
              <a:pathLst>
                <a:path w="615" h="1035" extrusionOk="0">
                  <a:moveTo>
                    <a:pt x="1" y="1"/>
                  </a:moveTo>
                  <a:lnTo>
                    <a:pt x="1" y="66"/>
                  </a:lnTo>
                  <a:lnTo>
                    <a:pt x="98" y="259"/>
                  </a:lnTo>
                  <a:lnTo>
                    <a:pt x="324" y="615"/>
                  </a:lnTo>
                  <a:lnTo>
                    <a:pt x="550" y="938"/>
                  </a:lnTo>
                  <a:lnTo>
                    <a:pt x="614" y="1034"/>
                  </a:lnTo>
                  <a:lnTo>
                    <a:pt x="614" y="938"/>
                  </a:lnTo>
                  <a:lnTo>
                    <a:pt x="517" y="615"/>
                  </a:lnTo>
                  <a:lnTo>
                    <a:pt x="421" y="389"/>
                  </a:lnTo>
                  <a:lnTo>
                    <a:pt x="324" y="195"/>
                  </a:lnTo>
                  <a:lnTo>
                    <a:pt x="227" y="6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92"/>
            <p:cNvSpPr/>
            <p:nvPr/>
          </p:nvSpPr>
          <p:spPr>
            <a:xfrm>
              <a:off x="949425" y="2212775"/>
              <a:ext cx="36350" cy="14550"/>
            </a:xfrm>
            <a:custGeom>
              <a:avLst/>
              <a:gdLst/>
              <a:ahLst/>
              <a:cxnLst/>
              <a:rect l="l" t="t" r="r" b="b"/>
              <a:pathLst>
                <a:path w="1454" h="582" extrusionOk="0">
                  <a:moveTo>
                    <a:pt x="162" y="1"/>
                  </a:moveTo>
                  <a:lnTo>
                    <a:pt x="97" y="33"/>
                  </a:lnTo>
                  <a:lnTo>
                    <a:pt x="33" y="65"/>
                  </a:lnTo>
                  <a:lnTo>
                    <a:pt x="33" y="130"/>
                  </a:lnTo>
                  <a:lnTo>
                    <a:pt x="0" y="194"/>
                  </a:lnTo>
                  <a:lnTo>
                    <a:pt x="33" y="259"/>
                  </a:lnTo>
                  <a:lnTo>
                    <a:pt x="162" y="356"/>
                  </a:lnTo>
                  <a:lnTo>
                    <a:pt x="356" y="453"/>
                  </a:lnTo>
                  <a:lnTo>
                    <a:pt x="614" y="517"/>
                  </a:lnTo>
                  <a:lnTo>
                    <a:pt x="1195" y="582"/>
                  </a:lnTo>
                  <a:lnTo>
                    <a:pt x="1357" y="582"/>
                  </a:lnTo>
                  <a:lnTo>
                    <a:pt x="1454" y="550"/>
                  </a:lnTo>
                  <a:lnTo>
                    <a:pt x="1454" y="517"/>
                  </a:lnTo>
                  <a:lnTo>
                    <a:pt x="1421" y="517"/>
                  </a:lnTo>
                  <a:lnTo>
                    <a:pt x="1324" y="420"/>
                  </a:lnTo>
                  <a:lnTo>
                    <a:pt x="872" y="194"/>
                  </a:lnTo>
                  <a:lnTo>
                    <a:pt x="517" y="6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92"/>
            <p:cNvSpPr/>
            <p:nvPr/>
          </p:nvSpPr>
          <p:spPr>
            <a:xfrm>
              <a:off x="1002700" y="2040000"/>
              <a:ext cx="37975" cy="7300"/>
            </a:xfrm>
            <a:custGeom>
              <a:avLst/>
              <a:gdLst/>
              <a:ahLst/>
              <a:cxnLst/>
              <a:rect l="l" t="t" r="r" b="b"/>
              <a:pathLst>
                <a:path w="1519" h="292" extrusionOk="0">
                  <a:moveTo>
                    <a:pt x="291" y="0"/>
                  </a:moveTo>
                  <a:lnTo>
                    <a:pt x="65" y="65"/>
                  </a:lnTo>
                  <a:lnTo>
                    <a:pt x="1" y="65"/>
                  </a:lnTo>
                  <a:lnTo>
                    <a:pt x="1" y="97"/>
                  </a:lnTo>
                  <a:lnTo>
                    <a:pt x="130" y="162"/>
                  </a:lnTo>
                  <a:lnTo>
                    <a:pt x="453" y="226"/>
                  </a:lnTo>
                  <a:lnTo>
                    <a:pt x="1034" y="291"/>
                  </a:lnTo>
                  <a:lnTo>
                    <a:pt x="1260" y="291"/>
                  </a:lnTo>
                  <a:lnTo>
                    <a:pt x="1422" y="259"/>
                  </a:lnTo>
                  <a:lnTo>
                    <a:pt x="1486" y="226"/>
                  </a:lnTo>
                  <a:lnTo>
                    <a:pt x="1519" y="194"/>
                  </a:lnTo>
                  <a:lnTo>
                    <a:pt x="1486" y="162"/>
                  </a:lnTo>
                  <a:lnTo>
                    <a:pt x="1389" y="97"/>
                  </a:lnTo>
                  <a:lnTo>
                    <a:pt x="1228" y="6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92"/>
            <p:cNvSpPr/>
            <p:nvPr/>
          </p:nvSpPr>
          <p:spPr>
            <a:xfrm>
              <a:off x="970400" y="2165950"/>
              <a:ext cx="14575" cy="13750"/>
            </a:xfrm>
            <a:custGeom>
              <a:avLst/>
              <a:gdLst/>
              <a:ahLst/>
              <a:cxnLst/>
              <a:rect l="l" t="t" r="r" b="b"/>
              <a:pathLst>
                <a:path w="583" h="550" extrusionOk="0">
                  <a:moveTo>
                    <a:pt x="292" y="0"/>
                  </a:moveTo>
                  <a:lnTo>
                    <a:pt x="162" y="33"/>
                  </a:lnTo>
                  <a:lnTo>
                    <a:pt x="66" y="97"/>
                  </a:lnTo>
                  <a:lnTo>
                    <a:pt x="33" y="227"/>
                  </a:lnTo>
                  <a:lnTo>
                    <a:pt x="1" y="356"/>
                  </a:lnTo>
                  <a:lnTo>
                    <a:pt x="1" y="453"/>
                  </a:lnTo>
                  <a:lnTo>
                    <a:pt x="33" y="517"/>
                  </a:lnTo>
                  <a:lnTo>
                    <a:pt x="66" y="549"/>
                  </a:lnTo>
                  <a:lnTo>
                    <a:pt x="130" y="549"/>
                  </a:lnTo>
                  <a:lnTo>
                    <a:pt x="227" y="517"/>
                  </a:lnTo>
                  <a:lnTo>
                    <a:pt x="453" y="356"/>
                  </a:lnTo>
                  <a:lnTo>
                    <a:pt x="550" y="227"/>
                  </a:lnTo>
                  <a:lnTo>
                    <a:pt x="582" y="130"/>
                  </a:lnTo>
                  <a:lnTo>
                    <a:pt x="518" y="6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92"/>
            <p:cNvSpPr/>
            <p:nvPr/>
          </p:nvSpPr>
          <p:spPr>
            <a:xfrm>
              <a:off x="977675" y="2142525"/>
              <a:ext cx="16975" cy="10525"/>
            </a:xfrm>
            <a:custGeom>
              <a:avLst/>
              <a:gdLst/>
              <a:ahLst/>
              <a:cxnLst/>
              <a:rect l="l" t="t" r="r" b="b"/>
              <a:pathLst>
                <a:path w="679" h="421" extrusionOk="0">
                  <a:moveTo>
                    <a:pt x="388" y="1"/>
                  </a:moveTo>
                  <a:lnTo>
                    <a:pt x="259" y="33"/>
                  </a:lnTo>
                  <a:lnTo>
                    <a:pt x="130" y="98"/>
                  </a:lnTo>
                  <a:lnTo>
                    <a:pt x="33" y="162"/>
                  </a:lnTo>
                  <a:lnTo>
                    <a:pt x="1" y="259"/>
                  </a:lnTo>
                  <a:lnTo>
                    <a:pt x="1" y="324"/>
                  </a:lnTo>
                  <a:lnTo>
                    <a:pt x="65" y="388"/>
                  </a:lnTo>
                  <a:lnTo>
                    <a:pt x="162" y="421"/>
                  </a:lnTo>
                  <a:lnTo>
                    <a:pt x="291" y="421"/>
                  </a:lnTo>
                  <a:lnTo>
                    <a:pt x="420" y="388"/>
                  </a:lnTo>
                  <a:lnTo>
                    <a:pt x="550" y="324"/>
                  </a:lnTo>
                  <a:lnTo>
                    <a:pt x="647" y="259"/>
                  </a:lnTo>
                  <a:lnTo>
                    <a:pt x="679" y="162"/>
                  </a:lnTo>
                  <a:lnTo>
                    <a:pt x="679" y="98"/>
                  </a:lnTo>
                  <a:lnTo>
                    <a:pt x="647" y="3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92"/>
            <p:cNvSpPr/>
            <p:nvPr/>
          </p:nvSpPr>
          <p:spPr>
            <a:xfrm>
              <a:off x="1015625" y="2072300"/>
              <a:ext cx="16975" cy="8100"/>
            </a:xfrm>
            <a:custGeom>
              <a:avLst/>
              <a:gdLst/>
              <a:ahLst/>
              <a:cxnLst/>
              <a:rect l="l" t="t" r="r" b="b"/>
              <a:pathLst>
                <a:path w="679" h="324" extrusionOk="0">
                  <a:moveTo>
                    <a:pt x="130" y="0"/>
                  </a:moveTo>
                  <a:lnTo>
                    <a:pt x="65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5" y="291"/>
                  </a:lnTo>
                  <a:lnTo>
                    <a:pt x="162" y="323"/>
                  </a:lnTo>
                  <a:lnTo>
                    <a:pt x="291" y="323"/>
                  </a:lnTo>
                  <a:lnTo>
                    <a:pt x="550" y="259"/>
                  </a:lnTo>
                  <a:lnTo>
                    <a:pt x="614" y="226"/>
                  </a:lnTo>
                  <a:lnTo>
                    <a:pt x="679" y="194"/>
                  </a:lnTo>
                  <a:lnTo>
                    <a:pt x="646" y="129"/>
                  </a:lnTo>
                  <a:lnTo>
                    <a:pt x="582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92"/>
            <p:cNvSpPr/>
            <p:nvPr/>
          </p:nvSpPr>
          <p:spPr>
            <a:xfrm>
              <a:off x="935700" y="2377475"/>
              <a:ext cx="32325" cy="24250"/>
            </a:xfrm>
            <a:custGeom>
              <a:avLst/>
              <a:gdLst/>
              <a:ahLst/>
              <a:cxnLst/>
              <a:rect l="l" t="t" r="r" b="b"/>
              <a:pathLst>
                <a:path w="1293" h="970" extrusionOk="0">
                  <a:moveTo>
                    <a:pt x="162" y="1"/>
                  </a:moveTo>
                  <a:lnTo>
                    <a:pt x="65" y="65"/>
                  </a:lnTo>
                  <a:lnTo>
                    <a:pt x="33" y="130"/>
                  </a:lnTo>
                  <a:lnTo>
                    <a:pt x="0" y="227"/>
                  </a:lnTo>
                  <a:lnTo>
                    <a:pt x="33" y="292"/>
                  </a:lnTo>
                  <a:lnTo>
                    <a:pt x="129" y="421"/>
                  </a:lnTo>
                  <a:lnTo>
                    <a:pt x="259" y="518"/>
                  </a:lnTo>
                  <a:lnTo>
                    <a:pt x="420" y="614"/>
                  </a:lnTo>
                  <a:lnTo>
                    <a:pt x="711" y="776"/>
                  </a:lnTo>
                  <a:lnTo>
                    <a:pt x="937" y="905"/>
                  </a:lnTo>
                  <a:lnTo>
                    <a:pt x="1131" y="970"/>
                  </a:lnTo>
                  <a:lnTo>
                    <a:pt x="1292" y="970"/>
                  </a:lnTo>
                  <a:lnTo>
                    <a:pt x="1292" y="937"/>
                  </a:lnTo>
                  <a:lnTo>
                    <a:pt x="1292" y="841"/>
                  </a:lnTo>
                  <a:lnTo>
                    <a:pt x="1195" y="711"/>
                  </a:lnTo>
                  <a:lnTo>
                    <a:pt x="1066" y="518"/>
                  </a:lnTo>
                  <a:lnTo>
                    <a:pt x="840" y="292"/>
                  </a:lnTo>
                  <a:lnTo>
                    <a:pt x="646" y="130"/>
                  </a:lnTo>
                  <a:lnTo>
                    <a:pt x="452" y="33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92"/>
            <p:cNvSpPr/>
            <p:nvPr/>
          </p:nvSpPr>
          <p:spPr>
            <a:xfrm>
              <a:off x="1040650" y="2035150"/>
              <a:ext cx="23450" cy="7300"/>
            </a:xfrm>
            <a:custGeom>
              <a:avLst/>
              <a:gdLst/>
              <a:ahLst/>
              <a:cxnLst/>
              <a:rect l="l" t="t" r="r" b="b"/>
              <a:pathLst>
                <a:path w="938" h="292" extrusionOk="0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194" y="130"/>
                  </a:lnTo>
                  <a:lnTo>
                    <a:pt x="453" y="194"/>
                  </a:lnTo>
                  <a:lnTo>
                    <a:pt x="711" y="259"/>
                  </a:lnTo>
                  <a:lnTo>
                    <a:pt x="873" y="291"/>
                  </a:lnTo>
                  <a:lnTo>
                    <a:pt x="937" y="291"/>
                  </a:lnTo>
                  <a:lnTo>
                    <a:pt x="873" y="227"/>
                  </a:lnTo>
                  <a:lnTo>
                    <a:pt x="711" y="130"/>
                  </a:lnTo>
                  <a:lnTo>
                    <a:pt x="485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92"/>
            <p:cNvSpPr/>
            <p:nvPr/>
          </p:nvSpPr>
          <p:spPr>
            <a:xfrm>
              <a:off x="1049525" y="2076325"/>
              <a:ext cx="23450" cy="18600"/>
            </a:xfrm>
            <a:custGeom>
              <a:avLst/>
              <a:gdLst/>
              <a:ahLst/>
              <a:cxnLst/>
              <a:rect l="l" t="t" r="r" b="b"/>
              <a:pathLst>
                <a:path w="938" h="744" extrusionOk="0">
                  <a:moveTo>
                    <a:pt x="66" y="1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1" y="259"/>
                  </a:lnTo>
                  <a:lnTo>
                    <a:pt x="33" y="356"/>
                  </a:lnTo>
                  <a:lnTo>
                    <a:pt x="98" y="453"/>
                  </a:lnTo>
                  <a:lnTo>
                    <a:pt x="227" y="582"/>
                  </a:lnTo>
                  <a:lnTo>
                    <a:pt x="324" y="647"/>
                  </a:lnTo>
                  <a:lnTo>
                    <a:pt x="453" y="711"/>
                  </a:lnTo>
                  <a:lnTo>
                    <a:pt x="582" y="743"/>
                  </a:lnTo>
                  <a:lnTo>
                    <a:pt x="679" y="711"/>
                  </a:lnTo>
                  <a:lnTo>
                    <a:pt x="776" y="647"/>
                  </a:lnTo>
                  <a:lnTo>
                    <a:pt x="841" y="582"/>
                  </a:lnTo>
                  <a:lnTo>
                    <a:pt x="905" y="453"/>
                  </a:lnTo>
                  <a:lnTo>
                    <a:pt x="937" y="291"/>
                  </a:lnTo>
                  <a:lnTo>
                    <a:pt x="937" y="227"/>
                  </a:lnTo>
                  <a:lnTo>
                    <a:pt x="808" y="227"/>
                  </a:lnTo>
                  <a:lnTo>
                    <a:pt x="647" y="291"/>
                  </a:lnTo>
                  <a:lnTo>
                    <a:pt x="485" y="388"/>
                  </a:lnTo>
                  <a:lnTo>
                    <a:pt x="356" y="388"/>
                  </a:lnTo>
                  <a:lnTo>
                    <a:pt x="324" y="356"/>
                  </a:lnTo>
                  <a:lnTo>
                    <a:pt x="259" y="324"/>
                  </a:lnTo>
                  <a:lnTo>
                    <a:pt x="195" y="162"/>
                  </a:lnTo>
                  <a:lnTo>
                    <a:pt x="162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92"/>
            <p:cNvSpPr/>
            <p:nvPr/>
          </p:nvSpPr>
          <p:spPr>
            <a:xfrm>
              <a:off x="1127050" y="2037575"/>
              <a:ext cx="7275" cy="12950"/>
            </a:xfrm>
            <a:custGeom>
              <a:avLst/>
              <a:gdLst/>
              <a:ahLst/>
              <a:cxnLst/>
              <a:rect l="l" t="t" r="r" b="b"/>
              <a:pathLst>
                <a:path w="291" h="518" extrusionOk="0">
                  <a:moveTo>
                    <a:pt x="194" y="1"/>
                  </a:moveTo>
                  <a:lnTo>
                    <a:pt x="129" y="33"/>
                  </a:lnTo>
                  <a:lnTo>
                    <a:pt x="65" y="130"/>
                  </a:lnTo>
                  <a:lnTo>
                    <a:pt x="33" y="259"/>
                  </a:lnTo>
                  <a:lnTo>
                    <a:pt x="0" y="420"/>
                  </a:lnTo>
                  <a:lnTo>
                    <a:pt x="33" y="485"/>
                  </a:lnTo>
                  <a:lnTo>
                    <a:pt x="65" y="517"/>
                  </a:lnTo>
                  <a:lnTo>
                    <a:pt x="97" y="517"/>
                  </a:lnTo>
                  <a:lnTo>
                    <a:pt x="194" y="453"/>
                  </a:lnTo>
                  <a:lnTo>
                    <a:pt x="259" y="356"/>
                  </a:lnTo>
                  <a:lnTo>
                    <a:pt x="291" y="227"/>
                  </a:lnTo>
                  <a:lnTo>
                    <a:pt x="291" y="130"/>
                  </a:lnTo>
                  <a:lnTo>
                    <a:pt x="259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92"/>
            <p:cNvSpPr/>
            <p:nvPr/>
          </p:nvSpPr>
          <p:spPr>
            <a:xfrm>
              <a:off x="1139975" y="2025475"/>
              <a:ext cx="49275" cy="13750"/>
            </a:xfrm>
            <a:custGeom>
              <a:avLst/>
              <a:gdLst/>
              <a:ahLst/>
              <a:cxnLst/>
              <a:rect l="l" t="t" r="r" b="b"/>
              <a:pathLst>
                <a:path w="1971" h="550" extrusionOk="0">
                  <a:moveTo>
                    <a:pt x="258" y="0"/>
                  </a:moveTo>
                  <a:lnTo>
                    <a:pt x="97" y="65"/>
                  </a:lnTo>
                  <a:lnTo>
                    <a:pt x="32" y="97"/>
                  </a:lnTo>
                  <a:lnTo>
                    <a:pt x="0" y="129"/>
                  </a:lnTo>
                  <a:lnTo>
                    <a:pt x="0" y="162"/>
                  </a:lnTo>
                  <a:lnTo>
                    <a:pt x="32" y="194"/>
                  </a:lnTo>
                  <a:lnTo>
                    <a:pt x="161" y="258"/>
                  </a:lnTo>
                  <a:lnTo>
                    <a:pt x="388" y="291"/>
                  </a:lnTo>
                  <a:lnTo>
                    <a:pt x="646" y="258"/>
                  </a:lnTo>
                  <a:lnTo>
                    <a:pt x="937" y="258"/>
                  </a:lnTo>
                  <a:lnTo>
                    <a:pt x="1227" y="291"/>
                  </a:lnTo>
                  <a:lnTo>
                    <a:pt x="1453" y="355"/>
                  </a:lnTo>
                  <a:lnTo>
                    <a:pt x="1615" y="452"/>
                  </a:lnTo>
                  <a:lnTo>
                    <a:pt x="1712" y="517"/>
                  </a:lnTo>
                  <a:lnTo>
                    <a:pt x="1809" y="549"/>
                  </a:lnTo>
                  <a:lnTo>
                    <a:pt x="1905" y="517"/>
                  </a:lnTo>
                  <a:lnTo>
                    <a:pt x="1938" y="452"/>
                  </a:lnTo>
                  <a:lnTo>
                    <a:pt x="1970" y="355"/>
                  </a:lnTo>
                  <a:lnTo>
                    <a:pt x="1938" y="291"/>
                  </a:lnTo>
                  <a:lnTo>
                    <a:pt x="1905" y="226"/>
                  </a:lnTo>
                  <a:lnTo>
                    <a:pt x="1809" y="194"/>
                  </a:lnTo>
                  <a:lnTo>
                    <a:pt x="1453" y="9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92"/>
            <p:cNvSpPr/>
            <p:nvPr/>
          </p:nvSpPr>
          <p:spPr>
            <a:xfrm>
              <a:off x="2062800" y="2052100"/>
              <a:ext cx="28300" cy="8925"/>
            </a:xfrm>
            <a:custGeom>
              <a:avLst/>
              <a:gdLst/>
              <a:ahLst/>
              <a:cxnLst/>
              <a:rect l="l" t="t" r="r" b="b"/>
              <a:pathLst>
                <a:path w="1132" h="357" extrusionOk="0">
                  <a:moveTo>
                    <a:pt x="1" y="1"/>
                  </a:moveTo>
                  <a:lnTo>
                    <a:pt x="65" y="65"/>
                  </a:lnTo>
                  <a:lnTo>
                    <a:pt x="291" y="162"/>
                  </a:lnTo>
                  <a:lnTo>
                    <a:pt x="614" y="259"/>
                  </a:lnTo>
                  <a:lnTo>
                    <a:pt x="937" y="356"/>
                  </a:lnTo>
                  <a:lnTo>
                    <a:pt x="1131" y="356"/>
                  </a:lnTo>
                  <a:lnTo>
                    <a:pt x="1034" y="259"/>
                  </a:lnTo>
                  <a:lnTo>
                    <a:pt x="776" y="162"/>
                  </a:lnTo>
                  <a:lnTo>
                    <a:pt x="517" y="98"/>
                  </a:lnTo>
                  <a:lnTo>
                    <a:pt x="29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92"/>
            <p:cNvSpPr/>
            <p:nvPr/>
          </p:nvSpPr>
          <p:spPr>
            <a:xfrm>
              <a:off x="7196175" y="2279800"/>
              <a:ext cx="13750" cy="14550"/>
            </a:xfrm>
            <a:custGeom>
              <a:avLst/>
              <a:gdLst/>
              <a:ahLst/>
              <a:cxnLst/>
              <a:rect l="l" t="t" r="r" b="b"/>
              <a:pathLst>
                <a:path w="550" h="582" extrusionOk="0">
                  <a:moveTo>
                    <a:pt x="65" y="0"/>
                  </a:moveTo>
                  <a:lnTo>
                    <a:pt x="0" y="65"/>
                  </a:lnTo>
                  <a:lnTo>
                    <a:pt x="0" y="162"/>
                  </a:lnTo>
                  <a:lnTo>
                    <a:pt x="32" y="291"/>
                  </a:lnTo>
                  <a:lnTo>
                    <a:pt x="129" y="388"/>
                  </a:lnTo>
                  <a:lnTo>
                    <a:pt x="226" y="485"/>
                  </a:lnTo>
                  <a:lnTo>
                    <a:pt x="355" y="581"/>
                  </a:lnTo>
                  <a:lnTo>
                    <a:pt x="517" y="581"/>
                  </a:lnTo>
                  <a:lnTo>
                    <a:pt x="549" y="517"/>
                  </a:lnTo>
                  <a:lnTo>
                    <a:pt x="549" y="420"/>
                  </a:lnTo>
                  <a:lnTo>
                    <a:pt x="517" y="291"/>
                  </a:lnTo>
                  <a:lnTo>
                    <a:pt x="452" y="194"/>
                  </a:lnTo>
                  <a:lnTo>
                    <a:pt x="355" y="9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9" name="Google Shape;7349;p92"/>
          <p:cNvSpPr txBox="1">
            <a:spLocks noGrp="1"/>
          </p:cNvSpPr>
          <p:nvPr>
            <p:ph type="title"/>
          </p:nvPr>
        </p:nvSpPr>
        <p:spPr>
          <a:xfrm>
            <a:off x="-571060" y="1680000"/>
            <a:ext cx="58917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0" dirty="0"/>
              <a:t>Értékelés</a:t>
            </a:r>
            <a:endParaRPr sz="7000" dirty="0"/>
          </a:p>
        </p:txBody>
      </p:sp>
      <p:grpSp>
        <p:nvGrpSpPr>
          <p:cNvPr id="7351" name="Google Shape;7351;p92"/>
          <p:cNvGrpSpPr/>
          <p:nvPr/>
        </p:nvGrpSpPr>
        <p:grpSpPr>
          <a:xfrm rot="316379">
            <a:off x="7663440" y="293484"/>
            <a:ext cx="961651" cy="1184452"/>
            <a:chOff x="7234335" y="539692"/>
            <a:chExt cx="1103331" cy="1358958"/>
          </a:xfrm>
        </p:grpSpPr>
        <p:sp>
          <p:nvSpPr>
            <p:cNvPr id="7352" name="Google Shape;7352;p9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9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9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9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9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9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9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9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9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9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9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3" name="Google Shape;7363;p92"/>
          <p:cNvGrpSpPr/>
          <p:nvPr/>
        </p:nvGrpSpPr>
        <p:grpSpPr>
          <a:xfrm rot="-1044125">
            <a:off x="7119495" y="794912"/>
            <a:ext cx="431630" cy="531632"/>
            <a:chOff x="7234335" y="539692"/>
            <a:chExt cx="1103331" cy="1358958"/>
          </a:xfrm>
        </p:grpSpPr>
        <p:sp>
          <p:nvSpPr>
            <p:cNvPr id="7364" name="Google Shape;7364;p9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9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9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9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9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9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9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9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9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9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9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5" name="Google Shape;7375;p92"/>
          <p:cNvGrpSpPr/>
          <p:nvPr/>
        </p:nvGrpSpPr>
        <p:grpSpPr>
          <a:xfrm rot="205608">
            <a:off x="7575334" y="1320114"/>
            <a:ext cx="203045" cy="250088"/>
            <a:chOff x="7234335" y="539692"/>
            <a:chExt cx="1103331" cy="1358958"/>
          </a:xfrm>
        </p:grpSpPr>
        <p:sp>
          <p:nvSpPr>
            <p:cNvPr id="7376" name="Google Shape;7376;p92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92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92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92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92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92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92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92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92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92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92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7" name="Google Shape;7387;p92"/>
          <p:cNvGrpSpPr/>
          <p:nvPr/>
        </p:nvGrpSpPr>
        <p:grpSpPr>
          <a:xfrm>
            <a:off x="5727712" y="1929249"/>
            <a:ext cx="3416288" cy="3214273"/>
            <a:chOff x="5727712" y="1929249"/>
            <a:chExt cx="3416288" cy="3214273"/>
          </a:xfrm>
        </p:grpSpPr>
        <p:sp>
          <p:nvSpPr>
            <p:cNvPr id="7388" name="Google Shape;7388;p92"/>
            <p:cNvSpPr/>
            <p:nvPr/>
          </p:nvSpPr>
          <p:spPr>
            <a:xfrm flipH="1">
              <a:off x="5727712" y="1929249"/>
              <a:ext cx="3416288" cy="3214273"/>
            </a:xfrm>
            <a:custGeom>
              <a:avLst/>
              <a:gdLst/>
              <a:ahLst/>
              <a:cxnLst/>
              <a:rect l="l" t="t" r="r" b="b"/>
              <a:pathLst>
                <a:path w="68676" h="64615" extrusionOk="0">
                  <a:moveTo>
                    <a:pt x="48733" y="15675"/>
                  </a:moveTo>
                  <a:cubicBezTo>
                    <a:pt x="48793" y="15675"/>
                    <a:pt x="48843" y="15725"/>
                    <a:pt x="48852" y="15788"/>
                  </a:cubicBezTo>
                  <a:lnTo>
                    <a:pt x="48911" y="16300"/>
                  </a:lnTo>
                  <a:cubicBezTo>
                    <a:pt x="48923" y="16371"/>
                    <a:pt x="48864" y="16430"/>
                    <a:pt x="48792" y="16442"/>
                  </a:cubicBezTo>
                  <a:lnTo>
                    <a:pt x="46732" y="16716"/>
                  </a:lnTo>
                  <a:cubicBezTo>
                    <a:pt x="46673" y="16704"/>
                    <a:pt x="46649" y="16621"/>
                    <a:pt x="46709" y="16585"/>
                  </a:cubicBezTo>
                  <a:lnTo>
                    <a:pt x="48673" y="15692"/>
                  </a:lnTo>
                  <a:cubicBezTo>
                    <a:pt x="48694" y="15681"/>
                    <a:pt x="48714" y="15675"/>
                    <a:pt x="48733" y="15675"/>
                  </a:cubicBezTo>
                  <a:close/>
                  <a:moveTo>
                    <a:pt x="39600" y="19240"/>
                  </a:moveTo>
                  <a:lnTo>
                    <a:pt x="39600" y="19371"/>
                  </a:lnTo>
                  <a:cubicBezTo>
                    <a:pt x="38958" y="19836"/>
                    <a:pt x="38338" y="20336"/>
                    <a:pt x="37600" y="20598"/>
                  </a:cubicBezTo>
                  <a:cubicBezTo>
                    <a:pt x="37219" y="20729"/>
                    <a:pt x="36826" y="20812"/>
                    <a:pt x="36433" y="20836"/>
                  </a:cubicBezTo>
                  <a:cubicBezTo>
                    <a:pt x="36695" y="20741"/>
                    <a:pt x="36910" y="20550"/>
                    <a:pt x="37053" y="20312"/>
                  </a:cubicBezTo>
                  <a:cubicBezTo>
                    <a:pt x="37160" y="20062"/>
                    <a:pt x="37231" y="19800"/>
                    <a:pt x="37279" y="19538"/>
                  </a:cubicBezTo>
                  <a:lnTo>
                    <a:pt x="39600" y="19240"/>
                  </a:lnTo>
                  <a:close/>
                  <a:moveTo>
                    <a:pt x="23956" y="39374"/>
                  </a:moveTo>
                  <a:cubicBezTo>
                    <a:pt x="24218" y="39624"/>
                    <a:pt x="24515" y="39838"/>
                    <a:pt x="24825" y="40029"/>
                  </a:cubicBezTo>
                  <a:lnTo>
                    <a:pt x="28492" y="42493"/>
                  </a:lnTo>
                  <a:cubicBezTo>
                    <a:pt x="29135" y="42934"/>
                    <a:pt x="29861" y="43517"/>
                    <a:pt x="29825" y="44303"/>
                  </a:cubicBezTo>
                  <a:cubicBezTo>
                    <a:pt x="29814" y="44565"/>
                    <a:pt x="29706" y="44815"/>
                    <a:pt x="29718" y="45077"/>
                  </a:cubicBezTo>
                  <a:cubicBezTo>
                    <a:pt x="29718" y="45898"/>
                    <a:pt x="30718" y="46387"/>
                    <a:pt x="30945" y="47172"/>
                  </a:cubicBezTo>
                  <a:cubicBezTo>
                    <a:pt x="31135" y="47827"/>
                    <a:pt x="30766" y="48494"/>
                    <a:pt x="30790" y="49161"/>
                  </a:cubicBezTo>
                  <a:cubicBezTo>
                    <a:pt x="30826" y="49887"/>
                    <a:pt x="31302" y="50506"/>
                    <a:pt x="31980" y="50744"/>
                  </a:cubicBezTo>
                  <a:cubicBezTo>
                    <a:pt x="32207" y="50792"/>
                    <a:pt x="32433" y="50851"/>
                    <a:pt x="32659" y="50947"/>
                  </a:cubicBezTo>
                  <a:cubicBezTo>
                    <a:pt x="32873" y="51078"/>
                    <a:pt x="33064" y="51268"/>
                    <a:pt x="33195" y="51494"/>
                  </a:cubicBezTo>
                  <a:cubicBezTo>
                    <a:pt x="33576" y="52090"/>
                    <a:pt x="33850" y="52756"/>
                    <a:pt x="33981" y="53459"/>
                  </a:cubicBezTo>
                  <a:cubicBezTo>
                    <a:pt x="34147" y="54352"/>
                    <a:pt x="34088" y="55292"/>
                    <a:pt x="34386" y="56138"/>
                  </a:cubicBezTo>
                  <a:lnTo>
                    <a:pt x="33040" y="56376"/>
                  </a:lnTo>
                  <a:lnTo>
                    <a:pt x="32671" y="55757"/>
                  </a:lnTo>
                  <a:lnTo>
                    <a:pt x="31957" y="55531"/>
                  </a:lnTo>
                  <a:lnTo>
                    <a:pt x="30099" y="56602"/>
                  </a:lnTo>
                  <a:lnTo>
                    <a:pt x="30861" y="56959"/>
                  </a:lnTo>
                  <a:lnTo>
                    <a:pt x="28182" y="57007"/>
                  </a:lnTo>
                  <a:lnTo>
                    <a:pt x="26730" y="56733"/>
                  </a:lnTo>
                  <a:lnTo>
                    <a:pt x="26658" y="57578"/>
                  </a:lnTo>
                  <a:lnTo>
                    <a:pt x="24611" y="59424"/>
                  </a:lnTo>
                  <a:lnTo>
                    <a:pt x="21705" y="58686"/>
                  </a:lnTo>
                  <a:lnTo>
                    <a:pt x="20384" y="58590"/>
                  </a:lnTo>
                  <a:lnTo>
                    <a:pt x="19193" y="60126"/>
                  </a:lnTo>
                  <a:lnTo>
                    <a:pt x="16074" y="60769"/>
                  </a:lnTo>
                  <a:cubicBezTo>
                    <a:pt x="16062" y="60662"/>
                    <a:pt x="16038" y="60555"/>
                    <a:pt x="16026" y="60448"/>
                  </a:cubicBezTo>
                  <a:cubicBezTo>
                    <a:pt x="15681" y="58543"/>
                    <a:pt x="15728" y="56519"/>
                    <a:pt x="16348" y="54709"/>
                  </a:cubicBezTo>
                  <a:cubicBezTo>
                    <a:pt x="16538" y="54757"/>
                    <a:pt x="16740" y="54780"/>
                    <a:pt x="16943" y="54780"/>
                  </a:cubicBezTo>
                  <a:cubicBezTo>
                    <a:pt x="17431" y="54757"/>
                    <a:pt x="17693" y="54280"/>
                    <a:pt x="17812" y="53852"/>
                  </a:cubicBezTo>
                  <a:cubicBezTo>
                    <a:pt x="17931" y="53411"/>
                    <a:pt x="17979" y="52959"/>
                    <a:pt x="18264" y="52625"/>
                  </a:cubicBezTo>
                  <a:cubicBezTo>
                    <a:pt x="18384" y="52483"/>
                    <a:pt x="18550" y="52363"/>
                    <a:pt x="18574" y="52173"/>
                  </a:cubicBezTo>
                  <a:cubicBezTo>
                    <a:pt x="18610" y="51947"/>
                    <a:pt x="18407" y="51756"/>
                    <a:pt x="18253" y="51566"/>
                  </a:cubicBezTo>
                  <a:cubicBezTo>
                    <a:pt x="18217" y="51518"/>
                    <a:pt x="18181" y="51459"/>
                    <a:pt x="18145" y="51411"/>
                  </a:cubicBezTo>
                  <a:cubicBezTo>
                    <a:pt x="18443" y="50887"/>
                    <a:pt x="18693" y="50339"/>
                    <a:pt x="18919" y="49780"/>
                  </a:cubicBezTo>
                  <a:cubicBezTo>
                    <a:pt x="18979" y="49756"/>
                    <a:pt x="19050" y="49732"/>
                    <a:pt x="19098" y="49696"/>
                  </a:cubicBezTo>
                  <a:cubicBezTo>
                    <a:pt x="19753" y="49315"/>
                    <a:pt x="19955" y="48423"/>
                    <a:pt x="19824" y="47672"/>
                  </a:cubicBezTo>
                  <a:cubicBezTo>
                    <a:pt x="19824" y="47625"/>
                    <a:pt x="19800" y="47589"/>
                    <a:pt x="19800" y="47553"/>
                  </a:cubicBezTo>
                  <a:cubicBezTo>
                    <a:pt x="20205" y="46494"/>
                    <a:pt x="20610" y="45434"/>
                    <a:pt x="21027" y="44374"/>
                  </a:cubicBezTo>
                  <a:cubicBezTo>
                    <a:pt x="21205" y="43862"/>
                    <a:pt x="21432" y="43374"/>
                    <a:pt x="21729" y="42922"/>
                  </a:cubicBezTo>
                  <a:cubicBezTo>
                    <a:pt x="21693" y="42791"/>
                    <a:pt x="21717" y="42648"/>
                    <a:pt x="21813" y="42529"/>
                  </a:cubicBezTo>
                  <a:cubicBezTo>
                    <a:pt x="22241" y="41898"/>
                    <a:pt x="22872" y="41469"/>
                    <a:pt x="23337" y="40874"/>
                  </a:cubicBezTo>
                  <a:cubicBezTo>
                    <a:pt x="23670" y="40433"/>
                    <a:pt x="23789" y="39898"/>
                    <a:pt x="23956" y="39374"/>
                  </a:cubicBezTo>
                  <a:close/>
                  <a:moveTo>
                    <a:pt x="26977" y="0"/>
                  </a:moveTo>
                  <a:cubicBezTo>
                    <a:pt x="26539" y="0"/>
                    <a:pt x="26053" y="59"/>
                    <a:pt x="25515" y="190"/>
                  </a:cubicBezTo>
                  <a:cubicBezTo>
                    <a:pt x="22360" y="964"/>
                    <a:pt x="21110" y="3810"/>
                    <a:pt x="21586" y="5262"/>
                  </a:cubicBezTo>
                  <a:cubicBezTo>
                    <a:pt x="21717" y="5643"/>
                    <a:pt x="21896" y="6048"/>
                    <a:pt x="21801" y="6441"/>
                  </a:cubicBezTo>
                  <a:cubicBezTo>
                    <a:pt x="21717" y="6715"/>
                    <a:pt x="21539" y="6953"/>
                    <a:pt x="21289" y="7108"/>
                  </a:cubicBezTo>
                  <a:cubicBezTo>
                    <a:pt x="21062" y="7263"/>
                    <a:pt x="21074" y="7608"/>
                    <a:pt x="21312" y="7751"/>
                  </a:cubicBezTo>
                  <a:cubicBezTo>
                    <a:pt x="21360" y="7775"/>
                    <a:pt x="21408" y="7798"/>
                    <a:pt x="21455" y="7810"/>
                  </a:cubicBezTo>
                  <a:cubicBezTo>
                    <a:pt x="21622" y="7859"/>
                    <a:pt x="21797" y="7883"/>
                    <a:pt x="21973" y="7883"/>
                  </a:cubicBezTo>
                  <a:cubicBezTo>
                    <a:pt x="22098" y="7883"/>
                    <a:pt x="22224" y="7871"/>
                    <a:pt x="22348" y="7846"/>
                  </a:cubicBezTo>
                  <a:cubicBezTo>
                    <a:pt x="22420" y="8001"/>
                    <a:pt x="22420" y="8179"/>
                    <a:pt x="22348" y="8334"/>
                  </a:cubicBezTo>
                  <a:cubicBezTo>
                    <a:pt x="21563" y="8489"/>
                    <a:pt x="21146" y="9442"/>
                    <a:pt x="21110" y="10180"/>
                  </a:cubicBezTo>
                  <a:cubicBezTo>
                    <a:pt x="21045" y="10154"/>
                    <a:pt x="20977" y="10142"/>
                    <a:pt x="20909" y="10142"/>
                  </a:cubicBezTo>
                  <a:cubicBezTo>
                    <a:pt x="20753" y="10142"/>
                    <a:pt x="20599" y="10206"/>
                    <a:pt x="20491" y="10323"/>
                  </a:cubicBezTo>
                  <a:cubicBezTo>
                    <a:pt x="20598" y="10073"/>
                    <a:pt x="20527" y="9775"/>
                    <a:pt x="20312" y="9596"/>
                  </a:cubicBezTo>
                  <a:cubicBezTo>
                    <a:pt x="20086" y="9394"/>
                    <a:pt x="19777" y="9346"/>
                    <a:pt x="19491" y="9299"/>
                  </a:cubicBezTo>
                  <a:lnTo>
                    <a:pt x="17776" y="9037"/>
                  </a:lnTo>
                  <a:cubicBezTo>
                    <a:pt x="17357" y="8971"/>
                    <a:pt x="16923" y="8906"/>
                    <a:pt x="16496" y="8906"/>
                  </a:cubicBezTo>
                  <a:cubicBezTo>
                    <a:pt x="16148" y="8906"/>
                    <a:pt x="15805" y="8949"/>
                    <a:pt x="15478" y="9072"/>
                  </a:cubicBezTo>
                  <a:cubicBezTo>
                    <a:pt x="14764" y="9346"/>
                    <a:pt x="14157" y="10156"/>
                    <a:pt x="14371" y="10918"/>
                  </a:cubicBezTo>
                  <a:cubicBezTo>
                    <a:pt x="12811" y="11049"/>
                    <a:pt x="11549" y="12335"/>
                    <a:pt x="10775" y="13752"/>
                  </a:cubicBezTo>
                  <a:cubicBezTo>
                    <a:pt x="10204" y="14811"/>
                    <a:pt x="9835" y="15966"/>
                    <a:pt x="9394" y="17097"/>
                  </a:cubicBezTo>
                  <a:cubicBezTo>
                    <a:pt x="9204" y="17597"/>
                    <a:pt x="9156" y="18133"/>
                    <a:pt x="9275" y="18657"/>
                  </a:cubicBezTo>
                  <a:cubicBezTo>
                    <a:pt x="9323" y="18955"/>
                    <a:pt x="9287" y="19264"/>
                    <a:pt x="9204" y="19550"/>
                  </a:cubicBezTo>
                  <a:cubicBezTo>
                    <a:pt x="8787" y="20955"/>
                    <a:pt x="8382" y="22360"/>
                    <a:pt x="7966" y="23753"/>
                  </a:cubicBezTo>
                  <a:cubicBezTo>
                    <a:pt x="7632" y="24896"/>
                    <a:pt x="7299" y="26075"/>
                    <a:pt x="7406" y="27253"/>
                  </a:cubicBezTo>
                  <a:cubicBezTo>
                    <a:pt x="7513" y="28444"/>
                    <a:pt x="8168" y="29658"/>
                    <a:pt x="9263" y="30027"/>
                  </a:cubicBezTo>
                  <a:cubicBezTo>
                    <a:pt x="8299" y="30623"/>
                    <a:pt x="8144" y="31980"/>
                    <a:pt x="8192" y="33135"/>
                  </a:cubicBezTo>
                  <a:cubicBezTo>
                    <a:pt x="8216" y="33778"/>
                    <a:pt x="8299" y="34468"/>
                    <a:pt x="8692" y="34968"/>
                  </a:cubicBezTo>
                  <a:cubicBezTo>
                    <a:pt x="9210" y="35614"/>
                    <a:pt x="10073" y="35745"/>
                    <a:pt x="10913" y="35745"/>
                  </a:cubicBezTo>
                  <a:cubicBezTo>
                    <a:pt x="11096" y="35745"/>
                    <a:pt x="11277" y="35739"/>
                    <a:pt x="11454" y="35730"/>
                  </a:cubicBezTo>
                  <a:lnTo>
                    <a:pt x="11454" y="35730"/>
                  </a:lnTo>
                  <a:cubicBezTo>
                    <a:pt x="11073" y="37040"/>
                    <a:pt x="10906" y="38409"/>
                    <a:pt x="10966" y="39779"/>
                  </a:cubicBezTo>
                  <a:cubicBezTo>
                    <a:pt x="11002" y="40350"/>
                    <a:pt x="11085" y="40969"/>
                    <a:pt x="11490" y="41350"/>
                  </a:cubicBezTo>
                  <a:cubicBezTo>
                    <a:pt x="11680" y="41517"/>
                    <a:pt x="11918" y="41636"/>
                    <a:pt x="12168" y="41695"/>
                  </a:cubicBezTo>
                  <a:cubicBezTo>
                    <a:pt x="12228" y="41886"/>
                    <a:pt x="12288" y="42088"/>
                    <a:pt x="12323" y="42291"/>
                  </a:cubicBezTo>
                  <a:cubicBezTo>
                    <a:pt x="12454" y="43041"/>
                    <a:pt x="11537" y="43112"/>
                    <a:pt x="11704" y="43946"/>
                  </a:cubicBezTo>
                  <a:cubicBezTo>
                    <a:pt x="11823" y="44565"/>
                    <a:pt x="12323" y="45041"/>
                    <a:pt x="12359" y="45696"/>
                  </a:cubicBezTo>
                  <a:cubicBezTo>
                    <a:pt x="12383" y="46041"/>
                    <a:pt x="12240" y="46375"/>
                    <a:pt x="12157" y="46708"/>
                  </a:cubicBezTo>
                  <a:cubicBezTo>
                    <a:pt x="11966" y="47506"/>
                    <a:pt x="12085" y="48339"/>
                    <a:pt x="12192" y="49149"/>
                  </a:cubicBezTo>
                  <a:cubicBezTo>
                    <a:pt x="12216" y="49399"/>
                    <a:pt x="12240" y="49649"/>
                    <a:pt x="12276" y="49887"/>
                  </a:cubicBezTo>
                  <a:cubicBezTo>
                    <a:pt x="12192" y="50077"/>
                    <a:pt x="12109" y="50256"/>
                    <a:pt x="12014" y="50435"/>
                  </a:cubicBezTo>
                  <a:cubicBezTo>
                    <a:pt x="11776" y="50875"/>
                    <a:pt x="11454" y="51304"/>
                    <a:pt x="11359" y="51804"/>
                  </a:cubicBezTo>
                  <a:cubicBezTo>
                    <a:pt x="11264" y="52304"/>
                    <a:pt x="11502" y="52923"/>
                    <a:pt x="12002" y="53006"/>
                  </a:cubicBezTo>
                  <a:cubicBezTo>
                    <a:pt x="12049" y="53006"/>
                    <a:pt x="12085" y="53018"/>
                    <a:pt x="12133" y="53030"/>
                  </a:cubicBezTo>
                  <a:cubicBezTo>
                    <a:pt x="12299" y="53102"/>
                    <a:pt x="12240" y="53375"/>
                    <a:pt x="12133" y="53518"/>
                  </a:cubicBezTo>
                  <a:cubicBezTo>
                    <a:pt x="12014" y="53673"/>
                    <a:pt x="11871" y="53911"/>
                    <a:pt x="12026" y="54078"/>
                  </a:cubicBezTo>
                  <a:cubicBezTo>
                    <a:pt x="12049" y="54102"/>
                    <a:pt x="12085" y="54126"/>
                    <a:pt x="12121" y="54149"/>
                  </a:cubicBezTo>
                  <a:cubicBezTo>
                    <a:pt x="12216" y="54185"/>
                    <a:pt x="12311" y="54233"/>
                    <a:pt x="12419" y="54268"/>
                  </a:cubicBezTo>
                  <a:cubicBezTo>
                    <a:pt x="12288" y="56840"/>
                    <a:pt x="11633" y="59460"/>
                    <a:pt x="9847" y="61067"/>
                  </a:cubicBezTo>
                  <a:lnTo>
                    <a:pt x="9335" y="61067"/>
                  </a:lnTo>
                  <a:lnTo>
                    <a:pt x="7370" y="62650"/>
                  </a:lnTo>
                  <a:lnTo>
                    <a:pt x="3405" y="63043"/>
                  </a:lnTo>
                  <a:lnTo>
                    <a:pt x="0" y="64615"/>
                  </a:lnTo>
                  <a:lnTo>
                    <a:pt x="68676" y="64615"/>
                  </a:lnTo>
                  <a:lnTo>
                    <a:pt x="67925" y="63936"/>
                  </a:lnTo>
                  <a:lnTo>
                    <a:pt x="64532" y="63651"/>
                  </a:lnTo>
                  <a:lnTo>
                    <a:pt x="62175" y="61567"/>
                  </a:lnTo>
                  <a:lnTo>
                    <a:pt x="59805" y="61067"/>
                  </a:lnTo>
                  <a:lnTo>
                    <a:pt x="59162" y="59317"/>
                  </a:lnTo>
                  <a:lnTo>
                    <a:pt x="56567" y="58864"/>
                  </a:lnTo>
                  <a:lnTo>
                    <a:pt x="55293" y="57578"/>
                  </a:lnTo>
                  <a:lnTo>
                    <a:pt x="55138" y="56114"/>
                  </a:lnTo>
                  <a:lnTo>
                    <a:pt x="55341" y="54578"/>
                  </a:lnTo>
                  <a:lnTo>
                    <a:pt x="53745" y="53864"/>
                  </a:lnTo>
                  <a:lnTo>
                    <a:pt x="52709" y="52149"/>
                  </a:lnTo>
                  <a:lnTo>
                    <a:pt x="48709" y="51649"/>
                  </a:lnTo>
                  <a:lnTo>
                    <a:pt x="49042" y="50137"/>
                  </a:lnTo>
                  <a:lnTo>
                    <a:pt x="47637" y="49577"/>
                  </a:lnTo>
                  <a:lnTo>
                    <a:pt x="46018" y="50709"/>
                  </a:lnTo>
                  <a:lnTo>
                    <a:pt x="44411" y="50197"/>
                  </a:lnTo>
                  <a:lnTo>
                    <a:pt x="43875" y="50399"/>
                  </a:lnTo>
                  <a:cubicBezTo>
                    <a:pt x="43077" y="50839"/>
                    <a:pt x="42291" y="51304"/>
                    <a:pt x="41482" y="51709"/>
                  </a:cubicBezTo>
                  <a:cubicBezTo>
                    <a:pt x="40672" y="52125"/>
                    <a:pt x="39827" y="52518"/>
                    <a:pt x="39089" y="53066"/>
                  </a:cubicBezTo>
                  <a:lnTo>
                    <a:pt x="38719" y="52804"/>
                  </a:lnTo>
                  <a:cubicBezTo>
                    <a:pt x="38398" y="52602"/>
                    <a:pt x="38100" y="52352"/>
                    <a:pt x="37850" y="52054"/>
                  </a:cubicBezTo>
                  <a:cubicBezTo>
                    <a:pt x="37303" y="51375"/>
                    <a:pt x="37410" y="51030"/>
                    <a:pt x="36612" y="49768"/>
                  </a:cubicBezTo>
                  <a:cubicBezTo>
                    <a:pt x="36672" y="49530"/>
                    <a:pt x="37350" y="48982"/>
                    <a:pt x="37505" y="48292"/>
                  </a:cubicBezTo>
                  <a:cubicBezTo>
                    <a:pt x="37588" y="47899"/>
                    <a:pt x="37410" y="47506"/>
                    <a:pt x="37303" y="47125"/>
                  </a:cubicBezTo>
                  <a:cubicBezTo>
                    <a:pt x="37100" y="46410"/>
                    <a:pt x="37195" y="45648"/>
                    <a:pt x="37291" y="44910"/>
                  </a:cubicBezTo>
                  <a:cubicBezTo>
                    <a:pt x="37434" y="43767"/>
                    <a:pt x="37565" y="42624"/>
                    <a:pt x="37707" y="41481"/>
                  </a:cubicBezTo>
                  <a:cubicBezTo>
                    <a:pt x="37755" y="41112"/>
                    <a:pt x="37803" y="40719"/>
                    <a:pt x="37660" y="40374"/>
                  </a:cubicBezTo>
                  <a:cubicBezTo>
                    <a:pt x="37553" y="40124"/>
                    <a:pt x="37398" y="39898"/>
                    <a:pt x="37231" y="39695"/>
                  </a:cubicBezTo>
                  <a:cubicBezTo>
                    <a:pt x="36922" y="39243"/>
                    <a:pt x="36719" y="38731"/>
                    <a:pt x="36648" y="38195"/>
                  </a:cubicBezTo>
                  <a:cubicBezTo>
                    <a:pt x="36636" y="37933"/>
                    <a:pt x="36588" y="37671"/>
                    <a:pt x="36517" y="37421"/>
                  </a:cubicBezTo>
                  <a:cubicBezTo>
                    <a:pt x="36350" y="37004"/>
                    <a:pt x="35981" y="36707"/>
                    <a:pt x="35636" y="36421"/>
                  </a:cubicBezTo>
                  <a:cubicBezTo>
                    <a:pt x="34481" y="35457"/>
                    <a:pt x="33445" y="34290"/>
                    <a:pt x="32290" y="33349"/>
                  </a:cubicBezTo>
                  <a:cubicBezTo>
                    <a:pt x="32623" y="33063"/>
                    <a:pt x="32873" y="32635"/>
                    <a:pt x="32862" y="32266"/>
                  </a:cubicBezTo>
                  <a:cubicBezTo>
                    <a:pt x="32862" y="31885"/>
                    <a:pt x="32635" y="31539"/>
                    <a:pt x="32397" y="31242"/>
                  </a:cubicBezTo>
                  <a:cubicBezTo>
                    <a:pt x="31945" y="30635"/>
                    <a:pt x="31445" y="30075"/>
                    <a:pt x="30897" y="29551"/>
                  </a:cubicBezTo>
                  <a:cubicBezTo>
                    <a:pt x="30778" y="29420"/>
                    <a:pt x="30623" y="29313"/>
                    <a:pt x="30456" y="29265"/>
                  </a:cubicBezTo>
                  <a:cubicBezTo>
                    <a:pt x="30423" y="29263"/>
                    <a:pt x="30390" y="29261"/>
                    <a:pt x="30357" y="29261"/>
                  </a:cubicBezTo>
                  <a:cubicBezTo>
                    <a:pt x="30252" y="29261"/>
                    <a:pt x="30152" y="29277"/>
                    <a:pt x="30052" y="29313"/>
                  </a:cubicBezTo>
                  <a:cubicBezTo>
                    <a:pt x="29683" y="29432"/>
                    <a:pt x="29313" y="29646"/>
                    <a:pt x="29159" y="30004"/>
                  </a:cubicBezTo>
                  <a:cubicBezTo>
                    <a:pt x="29147" y="30027"/>
                    <a:pt x="29135" y="30063"/>
                    <a:pt x="29123" y="30087"/>
                  </a:cubicBezTo>
                  <a:cubicBezTo>
                    <a:pt x="28659" y="29408"/>
                    <a:pt x="28682" y="28384"/>
                    <a:pt x="28944" y="27563"/>
                  </a:cubicBezTo>
                  <a:cubicBezTo>
                    <a:pt x="29218" y="26694"/>
                    <a:pt x="29683" y="25896"/>
                    <a:pt x="29897" y="25027"/>
                  </a:cubicBezTo>
                  <a:cubicBezTo>
                    <a:pt x="29945" y="25062"/>
                    <a:pt x="30004" y="25086"/>
                    <a:pt x="30052" y="25122"/>
                  </a:cubicBezTo>
                  <a:cubicBezTo>
                    <a:pt x="30456" y="25313"/>
                    <a:pt x="30897" y="25360"/>
                    <a:pt x="31338" y="25408"/>
                  </a:cubicBezTo>
                  <a:cubicBezTo>
                    <a:pt x="31837" y="25454"/>
                    <a:pt x="32340" y="25500"/>
                    <a:pt x="32838" y="25500"/>
                  </a:cubicBezTo>
                  <a:cubicBezTo>
                    <a:pt x="33243" y="25500"/>
                    <a:pt x="33645" y="25469"/>
                    <a:pt x="34040" y="25384"/>
                  </a:cubicBezTo>
                  <a:cubicBezTo>
                    <a:pt x="34493" y="25301"/>
                    <a:pt x="34909" y="25134"/>
                    <a:pt x="35362" y="25074"/>
                  </a:cubicBezTo>
                  <a:cubicBezTo>
                    <a:pt x="36160" y="24967"/>
                    <a:pt x="37041" y="25170"/>
                    <a:pt x="37719" y="24729"/>
                  </a:cubicBezTo>
                  <a:cubicBezTo>
                    <a:pt x="38243" y="24384"/>
                    <a:pt x="38529" y="23717"/>
                    <a:pt x="39065" y="23419"/>
                  </a:cubicBezTo>
                  <a:cubicBezTo>
                    <a:pt x="39255" y="23312"/>
                    <a:pt x="39481" y="23241"/>
                    <a:pt x="39624" y="23074"/>
                  </a:cubicBezTo>
                  <a:cubicBezTo>
                    <a:pt x="39803" y="22860"/>
                    <a:pt x="39815" y="22538"/>
                    <a:pt x="40005" y="22360"/>
                  </a:cubicBezTo>
                  <a:cubicBezTo>
                    <a:pt x="40124" y="22265"/>
                    <a:pt x="40267" y="22205"/>
                    <a:pt x="40410" y="22169"/>
                  </a:cubicBezTo>
                  <a:cubicBezTo>
                    <a:pt x="40624" y="22562"/>
                    <a:pt x="40874" y="22931"/>
                    <a:pt x="41148" y="23277"/>
                  </a:cubicBezTo>
                  <a:cubicBezTo>
                    <a:pt x="41660" y="23169"/>
                    <a:pt x="42148" y="22979"/>
                    <a:pt x="42613" y="22729"/>
                  </a:cubicBezTo>
                  <a:cubicBezTo>
                    <a:pt x="42696" y="22693"/>
                    <a:pt x="42779" y="22634"/>
                    <a:pt x="42839" y="22550"/>
                  </a:cubicBezTo>
                  <a:cubicBezTo>
                    <a:pt x="42982" y="22348"/>
                    <a:pt x="42875" y="22050"/>
                    <a:pt x="42768" y="21812"/>
                  </a:cubicBezTo>
                  <a:cubicBezTo>
                    <a:pt x="42470" y="21110"/>
                    <a:pt x="42267" y="20360"/>
                    <a:pt x="42184" y="19609"/>
                  </a:cubicBezTo>
                  <a:cubicBezTo>
                    <a:pt x="42148" y="19419"/>
                    <a:pt x="42137" y="19228"/>
                    <a:pt x="42125" y="19038"/>
                  </a:cubicBezTo>
                  <a:cubicBezTo>
                    <a:pt x="42148" y="19002"/>
                    <a:pt x="42160" y="18955"/>
                    <a:pt x="42160" y="18907"/>
                  </a:cubicBezTo>
                  <a:lnTo>
                    <a:pt x="42815" y="18824"/>
                  </a:lnTo>
                  <a:cubicBezTo>
                    <a:pt x="42994" y="18800"/>
                    <a:pt x="43125" y="18633"/>
                    <a:pt x="43101" y="18455"/>
                  </a:cubicBezTo>
                  <a:lnTo>
                    <a:pt x="43089" y="18347"/>
                  </a:lnTo>
                  <a:lnTo>
                    <a:pt x="45554" y="17978"/>
                  </a:lnTo>
                  <a:cubicBezTo>
                    <a:pt x="45708" y="17943"/>
                    <a:pt x="45804" y="17812"/>
                    <a:pt x="45792" y="17657"/>
                  </a:cubicBezTo>
                  <a:lnTo>
                    <a:pt x="50376" y="17062"/>
                  </a:lnTo>
                  <a:cubicBezTo>
                    <a:pt x="50408" y="17126"/>
                    <a:pt x="50478" y="17170"/>
                    <a:pt x="50552" y="17170"/>
                  </a:cubicBezTo>
                  <a:cubicBezTo>
                    <a:pt x="50561" y="17170"/>
                    <a:pt x="50569" y="17170"/>
                    <a:pt x="50578" y="17169"/>
                  </a:cubicBezTo>
                  <a:lnTo>
                    <a:pt x="52126" y="16966"/>
                  </a:lnTo>
                  <a:cubicBezTo>
                    <a:pt x="52233" y="16954"/>
                    <a:pt x="52304" y="16847"/>
                    <a:pt x="52293" y="16740"/>
                  </a:cubicBezTo>
                  <a:lnTo>
                    <a:pt x="52221" y="16085"/>
                  </a:lnTo>
                  <a:cubicBezTo>
                    <a:pt x="52199" y="15975"/>
                    <a:pt x="52115" y="15905"/>
                    <a:pt x="52018" y="15905"/>
                  </a:cubicBezTo>
                  <a:cubicBezTo>
                    <a:pt x="52010" y="15905"/>
                    <a:pt x="52003" y="15906"/>
                    <a:pt x="51995" y="15907"/>
                  </a:cubicBezTo>
                  <a:lnTo>
                    <a:pt x="50447" y="16097"/>
                  </a:lnTo>
                  <a:cubicBezTo>
                    <a:pt x="50364" y="16109"/>
                    <a:pt x="50292" y="16180"/>
                    <a:pt x="50280" y="16264"/>
                  </a:cubicBezTo>
                  <a:lnTo>
                    <a:pt x="49316" y="16383"/>
                  </a:lnTo>
                  <a:lnTo>
                    <a:pt x="49197" y="15478"/>
                  </a:lnTo>
                  <a:cubicBezTo>
                    <a:pt x="49197" y="15442"/>
                    <a:pt x="49173" y="15430"/>
                    <a:pt x="49149" y="15430"/>
                  </a:cubicBezTo>
                  <a:lnTo>
                    <a:pt x="48816" y="15478"/>
                  </a:lnTo>
                  <a:lnTo>
                    <a:pt x="45851" y="16835"/>
                  </a:lnTo>
                  <a:lnTo>
                    <a:pt x="45696" y="16847"/>
                  </a:lnTo>
                  <a:cubicBezTo>
                    <a:pt x="45674" y="16712"/>
                    <a:pt x="45555" y="16608"/>
                    <a:pt x="45421" y="16608"/>
                  </a:cubicBezTo>
                  <a:cubicBezTo>
                    <a:pt x="45413" y="16608"/>
                    <a:pt x="45406" y="16608"/>
                    <a:pt x="45399" y="16609"/>
                  </a:cubicBezTo>
                  <a:lnTo>
                    <a:pt x="37946" y="17347"/>
                  </a:lnTo>
                  <a:cubicBezTo>
                    <a:pt x="37862" y="17216"/>
                    <a:pt x="37731" y="17097"/>
                    <a:pt x="37588" y="17026"/>
                  </a:cubicBezTo>
                  <a:cubicBezTo>
                    <a:pt x="37483" y="16985"/>
                    <a:pt x="37371" y="16967"/>
                    <a:pt x="37262" y="16967"/>
                  </a:cubicBezTo>
                  <a:cubicBezTo>
                    <a:pt x="37211" y="16967"/>
                    <a:pt x="37161" y="16971"/>
                    <a:pt x="37112" y="16978"/>
                  </a:cubicBezTo>
                  <a:lnTo>
                    <a:pt x="33945" y="17121"/>
                  </a:lnTo>
                  <a:cubicBezTo>
                    <a:pt x="33683" y="17121"/>
                    <a:pt x="33433" y="17157"/>
                    <a:pt x="33195" y="17240"/>
                  </a:cubicBezTo>
                  <a:cubicBezTo>
                    <a:pt x="33016" y="17323"/>
                    <a:pt x="32850" y="17431"/>
                    <a:pt x="32695" y="17538"/>
                  </a:cubicBezTo>
                  <a:cubicBezTo>
                    <a:pt x="32481" y="17657"/>
                    <a:pt x="32266" y="17764"/>
                    <a:pt x="32040" y="17847"/>
                  </a:cubicBezTo>
                  <a:cubicBezTo>
                    <a:pt x="32004" y="17716"/>
                    <a:pt x="31945" y="17585"/>
                    <a:pt x="31873" y="17466"/>
                  </a:cubicBezTo>
                  <a:cubicBezTo>
                    <a:pt x="31742" y="17252"/>
                    <a:pt x="31576" y="17062"/>
                    <a:pt x="31528" y="16823"/>
                  </a:cubicBezTo>
                  <a:cubicBezTo>
                    <a:pt x="31457" y="16466"/>
                    <a:pt x="31635" y="15990"/>
                    <a:pt x="31326" y="15823"/>
                  </a:cubicBezTo>
                  <a:cubicBezTo>
                    <a:pt x="31230" y="15764"/>
                    <a:pt x="31099" y="15776"/>
                    <a:pt x="30992" y="15728"/>
                  </a:cubicBezTo>
                  <a:cubicBezTo>
                    <a:pt x="30742" y="15597"/>
                    <a:pt x="30742" y="15240"/>
                    <a:pt x="30742" y="14954"/>
                  </a:cubicBezTo>
                  <a:cubicBezTo>
                    <a:pt x="30742" y="13466"/>
                    <a:pt x="29647" y="12061"/>
                    <a:pt x="28242" y="11728"/>
                  </a:cubicBezTo>
                  <a:cubicBezTo>
                    <a:pt x="28266" y="11406"/>
                    <a:pt x="28028" y="11120"/>
                    <a:pt x="27706" y="11073"/>
                  </a:cubicBezTo>
                  <a:cubicBezTo>
                    <a:pt x="27849" y="10849"/>
                    <a:pt x="28075" y="10792"/>
                    <a:pt x="28335" y="10792"/>
                  </a:cubicBezTo>
                  <a:cubicBezTo>
                    <a:pt x="28606" y="10792"/>
                    <a:pt x="28913" y="10854"/>
                    <a:pt x="29202" y="10854"/>
                  </a:cubicBezTo>
                  <a:cubicBezTo>
                    <a:pt x="29372" y="10854"/>
                    <a:pt x="29536" y="10832"/>
                    <a:pt x="29683" y="10763"/>
                  </a:cubicBezTo>
                  <a:cubicBezTo>
                    <a:pt x="30052" y="10596"/>
                    <a:pt x="30254" y="10204"/>
                    <a:pt x="30171" y="9811"/>
                  </a:cubicBezTo>
                  <a:cubicBezTo>
                    <a:pt x="30111" y="9561"/>
                    <a:pt x="30683" y="9191"/>
                    <a:pt x="30159" y="9037"/>
                  </a:cubicBezTo>
                  <a:cubicBezTo>
                    <a:pt x="30528" y="9037"/>
                    <a:pt x="30540" y="8846"/>
                    <a:pt x="30564" y="8644"/>
                  </a:cubicBezTo>
                  <a:cubicBezTo>
                    <a:pt x="30576" y="8441"/>
                    <a:pt x="30540" y="8215"/>
                    <a:pt x="30683" y="8072"/>
                  </a:cubicBezTo>
                  <a:cubicBezTo>
                    <a:pt x="30837" y="7906"/>
                    <a:pt x="31123" y="7989"/>
                    <a:pt x="31326" y="7870"/>
                  </a:cubicBezTo>
                  <a:cubicBezTo>
                    <a:pt x="31623" y="7691"/>
                    <a:pt x="31528" y="7191"/>
                    <a:pt x="31326" y="6894"/>
                  </a:cubicBezTo>
                  <a:cubicBezTo>
                    <a:pt x="31123" y="6596"/>
                    <a:pt x="30837" y="6286"/>
                    <a:pt x="30921" y="5929"/>
                  </a:cubicBezTo>
                  <a:cubicBezTo>
                    <a:pt x="31028" y="5441"/>
                    <a:pt x="31635" y="5405"/>
                    <a:pt x="32111" y="5215"/>
                  </a:cubicBezTo>
                  <a:cubicBezTo>
                    <a:pt x="32350" y="5072"/>
                    <a:pt x="32290" y="4715"/>
                    <a:pt x="32016" y="4655"/>
                  </a:cubicBezTo>
                  <a:cubicBezTo>
                    <a:pt x="31957" y="4655"/>
                    <a:pt x="31897" y="4643"/>
                    <a:pt x="31838" y="4643"/>
                  </a:cubicBezTo>
                  <a:cubicBezTo>
                    <a:pt x="31338" y="4572"/>
                    <a:pt x="31088" y="4131"/>
                    <a:pt x="30980" y="3667"/>
                  </a:cubicBezTo>
                  <a:cubicBezTo>
                    <a:pt x="30772" y="2773"/>
                    <a:pt x="29993" y="0"/>
                    <a:pt x="26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92"/>
            <p:cNvSpPr/>
            <p:nvPr/>
          </p:nvSpPr>
          <p:spPr>
            <a:xfrm flipH="1">
              <a:off x="7512281" y="4711113"/>
              <a:ext cx="50392" cy="43278"/>
            </a:xfrm>
            <a:custGeom>
              <a:avLst/>
              <a:gdLst/>
              <a:ahLst/>
              <a:cxnLst/>
              <a:rect l="l" t="t" r="r" b="b"/>
              <a:pathLst>
                <a:path w="1013" h="870" extrusionOk="0">
                  <a:moveTo>
                    <a:pt x="203" y="0"/>
                  </a:moveTo>
                  <a:lnTo>
                    <a:pt x="1" y="119"/>
                  </a:lnTo>
                  <a:lnTo>
                    <a:pt x="96" y="143"/>
                  </a:lnTo>
                  <a:lnTo>
                    <a:pt x="513" y="870"/>
                  </a:lnTo>
                  <a:lnTo>
                    <a:pt x="1013" y="786"/>
                  </a:lnTo>
                  <a:lnTo>
                    <a:pt x="644" y="143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92"/>
            <p:cNvSpPr/>
            <p:nvPr/>
          </p:nvSpPr>
          <p:spPr>
            <a:xfrm flipH="1">
              <a:off x="7633060" y="3145752"/>
              <a:ext cx="132123" cy="440691"/>
            </a:xfrm>
            <a:custGeom>
              <a:avLst/>
              <a:gdLst/>
              <a:ahLst/>
              <a:cxnLst/>
              <a:rect l="l" t="t" r="r" b="b"/>
              <a:pathLst>
                <a:path w="2656" h="8859" extrusionOk="0">
                  <a:moveTo>
                    <a:pt x="1429" y="0"/>
                  </a:moveTo>
                  <a:lnTo>
                    <a:pt x="1310" y="465"/>
                  </a:lnTo>
                  <a:cubicBezTo>
                    <a:pt x="1179" y="929"/>
                    <a:pt x="1012" y="1381"/>
                    <a:pt x="810" y="1822"/>
                  </a:cubicBezTo>
                  <a:cubicBezTo>
                    <a:pt x="655" y="2191"/>
                    <a:pt x="488" y="2572"/>
                    <a:pt x="357" y="2965"/>
                  </a:cubicBezTo>
                  <a:cubicBezTo>
                    <a:pt x="0" y="4132"/>
                    <a:pt x="71" y="5608"/>
                    <a:pt x="1072" y="6322"/>
                  </a:cubicBezTo>
                  <a:cubicBezTo>
                    <a:pt x="1191" y="6406"/>
                    <a:pt x="1334" y="6489"/>
                    <a:pt x="1465" y="6573"/>
                  </a:cubicBezTo>
                  <a:cubicBezTo>
                    <a:pt x="1857" y="6799"/>
                    <a:pt x="2107" y="6965"/>
                    <a:pt x="2084" y="7156"/>
                  </a:cubicBezTo>
                  <a:cubicBezTo>
                    <a:pt x="2036" y="7287"/>
                    <a:pt x="1965" y="7394"/>
                    <a:pt x="1869" y="7501"/>
                  </a:cubicBezTo>
                  <a:cubicBezTo>
                    <a:pt x="1703" y="7727"/>
                    <a:pt x="1488" y="8001"/>
                    <a:pt x="1536" y="8394"/>
                  </a:cubicBezTo>
                  <a:cubicBezTo>
                    <a:pt x="1560" y="8561"/>
                    <a:pt x="1631" y="8728"/>
                    <a:pt x="1738" y="8859"/>
                  </a:cubicBezTo>
                  <a:lnTo>
                    <a:pt x="2107" y="8489"/>
                  </a:lnTo>
                  <a:cubicBezTo>
                    <a:pt x="2096" y="8454"/>
                    <a:pt x="2096" y="8418"/>
                    <a:pt x="2084" y="8394"/>
                  </a:cubicBezTo>
                  <a:cubicBezTo>
                    <a:pt x="2036" y="8001"/>
                    <a:pt x="2250" y="7716"/>
                    <a:pt x="2429" y="7501"/>
                  </a:cubicBezTo>
                  <a:cubicBezTo>
                    <a:pt x="2512" y="7394"/>
                    <a:pt x="2584" y="7275"/>
                    <a:pt x="2631" y="7156"/>
                  </a:cubicBezTo>
                  <a:cubicBezTo>
                    <a:pt x="2655" y="6965"/>
                    <a:pt x="2405" y="6799"/>
                    <a:pt x="2012" y="6573"/>
                  </a:cubicBezTo>
                  <a:cubicBezTo>
                    <a:pt x="1881" y="6489"/>
                    <a:pt x="1738" y="6406"/>
                    <a:pt x="1619" y="6311"/>
                  </a:cubicBezTo>
                  <a:cubicBezTo>
                    <a:pt x="619" y="5608"/>
                    <a:pt x="548" y="4120"/>
                    <a:pt x="917" y="2977"/>
                  </a:cubicBezTo>
                  <a:cubicBezTo>
                    <a:pt x="1048" y="2572"/>
                    <a:pt x="1203" y="2191"/>
                    <a:pt x="1369" y="1822"/>
                  </a:cubicBezTo>
                  <a:cubicBezTo>
                    <a:pt x="1572" y="1393"/>
                    <a:pt x="1738" y="929"/>
                    <a:pt x="1869" y="465"/>
                  </a:cubicBezTo>
                  <a:lnTo>
                    <a:pt x="1905" y="286"/>
                  </a:lnTo>
                  <a:lnTo>
                    <a:pt x="1834" y="25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92"/>
            <p:cNvSpPr/>
            <p:nvPr/>
          </p:nvSpPr>
          <p:spPr>
            <a:xfrm flipH="1">
              <a:off x="8047681" y="2299995"/>
              <a:ext cx="16615" cy="2985"/>
            </a:xfrm>
            <a:custGeom>
              <a:avLst/>
              <a:gdLst/>
              <a:ahLst/>
              <a:cxnLst/>
              <a:rect l="l" t="t" r="r" b="b"/>
              <a:pathLst>
                <a:path w="334" h="60" extrusionOk="0">
                  <a:moveTo>
                    <a:pt x="310" y="0"/>
                  </a:moveTo>
                  <a:lnTo>
                    <a:pt x="48" y="36"/>
                  </a:lnTo>
                  <a:lnTo>
                    <a:pt x="0" y="36"/>
                  </a:lnTo>
                  <a:cubicBezTo>
                    <a:pt x="72" y="48"/>
                    <a:pt x="155" y="60"/>
                    <a:pt x="239" y="60"/>
                  </a:cubicBezTo>
                  <a:lnTo>
                    <a:pt x="334" y="6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92"/>
            <p:cNvSpPr/>
            <p:nvPr/>
          </p:nvSpPr>
          <p:spPr>
            <a:xfrm flipH="1">
              <a:off x="6560471" y="2738842"/>
              <a:ext cx="65813" cy="25519"/>
            </a:xfrm>
            <a:custGeom>
              <a:avLst/>
              <a:gdLst/>
              <a:ahLst/>
              <a:cxnLst/>
              <a:rect l="l" t="t" r="r" b="b"/>
              <a:pathLst>
                <a:path w="1323" h="513" extrusionOk="0">
                  <a:moveTo>
                    <a:pt x="1275" y="1"/>
                  </a:moveTo>
                  <a:lnTo>
                    <a:pt x="739" y="72"/>
                  </a:lnTo>
                  <a:lnTo>
                    <a:pt x="763" y="358"/>
                  </a:lnTo>
                  <a:lnTo>
                    <a:pt x="1" y="453"/>
                  </a:lnTo>
                  <a:lnTo>
                    <a:pt x="36" y="513"/>
                  </a:lnTo>
                  <a:lnTo>
                    <a:pt x="1322" y="346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92"/>
            <p:cNvSpPr/>
            <p:nvPr/>
          </p:nvSpPr>
          <p:spPr>
            <a:xfrm flipH="1">
              <a:off x="8343810" y="4628786"/>
              <a:ext cx="66360" cy="344733"/>
            </a:xfrm>
            <a:custGeom>
              <a:avLst/>
              <a:gdLst/>
              <a:ahLst/>
              <a:cxnLst/>
              <a:rect l="l" t="t" r="r" b="b"/>
              <a:pathLst>
                <a:path w="1334" h="6930" extrusionOk="0">
                  <a:moveTo>
                    <a:pt x="822" y="0"/>
                  </a:moveTo>
                  <a:lnTo>
                    <a:pt x="715" y="298"/>
                  </a:lnTo>
                  <a:cubicBezTo>
                    <a:pt x="119" y="2060"/>
                    <a:pt x="0" y="4108"/>
                    <a:pt x="381" y="6227"/>
                  </a:cubicBezTo>
                  <a:cubicBezTo>
                    <a:pt x="393" y="6346"/>
                    <a:pt x="417" y="6442"/>
                    <a:pt x="429" y="6537"/>
                  </a:cubicBezTo>
                  <a:lnTo>
                    <a:pt x="464" y="6930"/>
                  </a:lnTo>
                  <a:lnTo>
                    <a:pt x="1012" y="6811"/>
                  </a:lnTo>
                  <a:lnTo>
                    <a:pt x="976" y="6537"/>
                  </a:lnTo>
                  <a:cubicBezTo>
                    <a:pt x="965" y="6442"/>
                    <a:pt x="953" y="6346"/>
                    <a:pt x="929" y="6239"/>
                  </a:cubicBezTo>
                  <a:cubicBezTo>
                    <a:pt x="548" y="4108"/>
                    <a:pt x="667" y="2072"/>
                    <a:pt x="1262" y="298"/>
                  </a:cubicBezTo>
                  <a:lnTo>
                    <a:pt x="1334" y="108"/>
                  </a:lnTo>
                  <a:cubicBezTo>
                    <a:pt x="1262" y="96"/>
                    <a:pt x="1191" y="84"/>
                    <a:pt x="1119" y="7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92"/>
            <p:cNvSpPr/>
            <p:nvPr/>
          </p:nvSpPr>
          <p:spPr>
            <a:xfrm flipH="1">
              <a:off x="8577758" y="3687072"/>
              <a:ext cx="34971" cy="2438"/>
            </a:xfrm>
            <a:custGeom>
              <a:avLst/>
              <a:gdLst/>
              <a:ahLst/>
              <a:cxnLst/>
              <a:rect l="l" t="t" r="r" b="b"/>
              <a:pathLst>
                <a:path w="703" h="49" extrusionOk="0">
                  <a:moveTo>
                    <a:pt x="703" y="1"/>
                  </a:moveTo>
                  <a:lnTo>
                    <a:pt x="203" y="24"/>
                  </a:lnTo>
                  <a:lnTo>
                    <a:pt x="0" y="48"/>
                  </a:lnTo>
                  <a:lnTo>
                    <a:pt x="226" y="48"/>
                  </a:lnTo>
                  <a:cubicBezTo>
                    <a:pt x="381" y="48"/>
                    <a:pt x="524" y="48"/>
                    <a:pt x="703" y="3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92"/>
            <p:cNvSpPr/>
            <p:nvPr/>
          </p:nvSpPr>
          <p:spPr>
            <a:xfrm flipH="1">
              <a:off x="8019822" y="4001557"/>
              <a:ext cx="300957" cy="634398"/>
            </a:xfrm>
            <a:custGeom>
              <a:avLst/>
              <a:gdLst/>
              <a:ahLst/>
              <a:cxnLst/>
              <a:rect l="l" t="t" r="r" b="b"/>
              <a:pathLst>
                <a:path w="6050" h="12753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5478" y="60"/>
                    <a:pt x="4966" y="322"/>
                    <a:pt x="4585" y="751"/>
                  </a:cubicBezTo>
                  <a:cubicBezTo>
                    <a:pt x="4109" y="1287"/>
                    <a:pt x="3847" y="1965"/>
                    <a:pt x="3609" y="2573"/>
                  </a:cubicBezTo>
                  <a:cubicBezTo>
                    <a:pt x="3204" y="3608"/>
                    <a:pt x="2811" y="4632"/>
                    <a:pt x="2406" y="5668"/>
                  </a:cubicBezTo>
                  <a:lnTo>
                    <a:pt x="2335" y="5859"/>
                  </a:lnTo>
                  <a:lnTo>
                    <a:pt x="2358" y="5966"/>
                  </a:lnTo>
                  <a:cubicBezTo>
                    <a:pt x="2358" y="6002"/>
                    <a:pt x="2370" y="6037"/>
                    <a:pt x="2382" y="6073"/>
                  </a:cubicBezTo>
                  <a:cubicBezTo>
                    <a:pt x="2477" y="6656"/>
                    <a:pt x="2358" y="7406"/>
                    <a:pt x="1835" y="7704"/>
                  </a:cubicBezTo>
                  <a:cubicBezTo>
                    <a:pt x="1787" y="7740"/>
                    <a:pt x="1739" y="7764"/>
                    <a:pt x="1692" y="7776"/>
                  </a:cubicBezTo>
                  <a:lnTo>
                    <a:pt x="1561" y="7835"/>
                  </a:lnTo>
                  <a:lnTo>
                    <a:pt x="1501" y="7978"/>
                  </a:lnTo>
                  <a:cubicBezTo>
                    <a:pt x="1287" y="8514"/>
                    <a:pt x="1037" y="9050"/>
                    <a:pt x="763" y="9561"/>
                  </a:cubicBezTo>
                  <a:lnTo>
                    <a:pt x="656" y="9740"/>
                  </a:lnTo>
                  <a:lnTo>
                    <a:pt x="763" y="9931"/>
                  </a:lnTo>
                  <a:cubicBezTo>
                    <a:pt x="799" y="10002"/>
                    <a:pt x="846" y="10062"/>
                    <a:pt x="894" y="10133"/>
                  </a:cubicBezTo>
                  <a:cubicBezTo>
                    <a:pt x="930" y="10169"/>
                    <a:pt x="953" y="10204"/>
                    <a:pt x="989" y="10228"/>
                  </a:cubicBezTo>
                  <a:cubicBezTo>
                    <a:pt x="1049" y="10300"/>
                    <a:pt x="1096" y="10371"/>
                    <a:pt x="1144" y="10454"/>
                  </a:cubicBezTo>
                  <a:cubicBezTo>
                    <a:pt x="1108" y="10514"/>
                    <a:pt x="1073" y="10562"/>
                    <a:pt x="1025" y="10609"/>
                  </a:cubicBezTo>
                  <a:cubicBezTo>
                    <a:pt x="989" y="10633"/>
                    <a:pt x="953" y="10681"/>
                    <a:pt x="918" y="10716"/>
                  </a:cubicBezTo>
                  <a:cubicBezTo>
                    <a:pt x="632" y="11038"/>
                    <a:pt x="537" y="11455"/>
                    <a:pt x="453" y="11812"/>
                  </a:cubicBezTo>
                  <a:cubicBezTo>
                    <a:pt x="430" y="11907"/>
                    <a:pt x="406" y="12002"/>
                    <a:pt x="382" y="12086"/>
                  </a:cubicBezTo>
                  <a:cubicBezTo>
                    <a:pt x="346" y="12217"/>
                    <a:pt x="239" y="12586"/>
                    <a:pt x="1" y="12705"/>
                  </a:cubicBezTo>
                  <a:cubicBezTo>
                    <a:pt x="120" y="12729"/>
                    <a:pt x="239" y="12752"/>
                    <a:pt x="358" y="12752"/>
                  </a:cubicBezTo>
                  <a:lnTo>
                    <a:pt x="394" y="12752"/>
                  </a:lnTo>
                  <a:cubicBezTo>
                    <a:pt x="739" y="12740"/>
                    <a:pt x="894" y="12240"/>
                    <a:pt x="942" y="12086"/>
                  </a:cubicBezTo>
                  <a:cubicBezTo>
                    <a:pt x="953" y="12002"/>
                    <a:pt x="977" y="11907"/>
                    <a:pt x="1001" y="11812"/>
                  </a:cubicBezTo>
                  <a:cubicBezTo>
                    <a:pt x="1084" y="11455"/>
                    <a:pt x="1180" y="11038"/>
                    <a:pt x="1465" y="10716"/>
                  </a:cubicBezTo>
                  <a:cubicBezTo>
                    <a:pt x="1501" y="10669"/>
                    <a:pt x="1537" y="10633"/>
                    <a:pt x="1573" y="10597"/>
                  </a:cubicBezTo>
                  <a:cubicBezTo>
                    <a:pt x="1620" y="10562"/>
                    <a:pt x="1656" y="10502"/>
                    <a:pt x="1692" y="10454"/>
                  </a:cubicBezTo>
                  <a:cubicBezTo>
                    <a:pt x="1656" y="10371"/>
                    <a:pt x="1596" y="10300"/>
                    <a:pt x="1537" y="10228"/>
                  </a:cubicBezTo>
                  <a:cubicBezTo>
                    <a:pt x="1501" y="10193"/>
                    <a:pt x="1477" y="10157"/>
                    <a:pt x="1454" y="10133"/>
                  </a:cubicBezTo>
                  <a:cubicBezTo>
                    <a:pt x="1406" y="10062"/>
                    <a:pt x="1358" y="9990"/>
                    <a:pt x="1311" y="9931"/>
                  </a:cubicBezTo>
                  <a:lnTo>
                    <a:pt x="1204" y="9740"/>
                  </a:lnTo>
                  <a:lnTo>
                    <a:pt x="1311" y="9561"/>
                  </a:lnTo>
                  <a:cubicBezTo>
                    <a:pt x="1596" y="9038"/>
                    <a:pt x="1846" y="8514"/>
                    <a:pt x="2061" y="7966"/>
                  </a:cubicBezTo>
                  <a:lnTo>
                    <a:pt x="2120" y="7835"/>
                  </a:lnTo>
                  <a:lnTo>
                    <a:pt x="2251" y="7776"/>
                  </a:lnTo>
                  <a:cubicBezTo>
                    <a:pt x="2299" y="7752"/>
                    <a:pt x="2347" y="7728"/>
                    <a:pt x="2394" y="7704"/>
                  </a:cubicBezTo>
                  <a:cubicBezTo>
                    <a:pt x="2906" y="7406"/>
                    <a:pt x="3037" y="6644"/>
                    <a:pt x="2942" y="6073"/>
                  </a:cubicBezTo>
                  <a:cubicBezTo>
                    <a:pt x="2942" y="6037"/>
                    <a:pt x="2918" y="6002"/>
                    <a:pt x="2918" y="5966"/>
                  </a:cubicBezTo>
                  <a:lnTo>
                    <a:pt x="2894" y="5847"/>
                  </a:lnTo>
                  <a:lnTo>
                    <a:pt x="2966" y="5668"/>
                  </a:lnTo>
                  <a:cubicBezTo>
                    <a:pt x="3359" y="4632"/>
                    <a:pt x="3763" y="3596"/>
                    <a:pt x="4168" y="2573"/>
                  </a:cubicBezTo>
                  <a:cubicBezTo>
                    <a:pt x="4394" y="1965"/>
                    <a:pt x="4656" y="1287"/>
                    <a:pt x="5144" y="751"/>
                  </a:cubicBezTo>
                  <a:cubicBezTo>
                    <a:pt x="5335" y="537"/>
                    <a:pt x="5561" y="358"/>
                    <a:pt x="5811" y="227"/>
                  </a:cubicBezTo>
                  <a:cubicBezTo>
                    <a:pt x="5895" y="156"/>
                    <a:pt x="5966" y="84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92"/>
            <p:cNvSpPr/>
            <p:nvPr/>
          </p:nvSpPr>
          <p:spPr>
            <a:xfrm flipH="1">
              <a:off x="7183569" y="2866188"/>
              <a:ext cx="181868" cy="117896"/>
            </a:xfrm>
            <a:custGeom>
              <a:avLst/>
              <a:gdLst/>
              <a:ahLst/>
              <a:cxnLst/>
              <a:rect l="l" t="t" r="r" b="b"/>
              <a:pathLst>
                <a:path w="3656" h="2370" extrusionOk="0">
                  <a:moveTo>
                    <a:pt x="3656" y="1"/>
                  </a:moveTo>
                  <a:lnTo>
                    <a:pt x="703" y="382"/>
                  </a:lnTo>
                  <a:lnTo>
                    <a:pt x="644" y="608"/>
                  </a:lnTo>
                  <a:cubicBezTo>
                    <a:pt x="608" y="703"/>
                    <a:pt x="596" y="786"/>
                    <a:pt x="572" y="858"/>
                  </a:cubicBezTo>
                  <a:cubicBezTo>
                    <a:pt x="548" y="1013"/>
                    <a:pt x="501" y="1155"/>
                    <a:pt x="441" y="1298"/>
                  </a:cubicBezTo>
                  <a:cubicBezTo>
                    <a:pt x="346" y="1465"/>
                    <a:pt x="179" y="1596"/>
                    <a:pt x="1" y="1667"/>
                  </a:cubicBezTo>
                  <a:lnTo>
                    <a:pt x="156" y="2370"/>
                  </a:lnTo>
                  <a:cubicBezTo>
                    <a:pt x="334" y="2358"/>
                    <a:pt x="513" y="2334"/>
                    <a:pt x="691" y="2298"/>
                  </a:cubicBezTo>
                  <a:lnTo>
                    <a:pt x="548" y="1667"/>
                  </a:lnTo>
                  <a:cubicBezTo>
                    <a:pt x="739" y="1596"/>
                    <a:pt x="894" y="1465"/>
                    <a:pt x="989" y="1298"/>
                  </a:cubicBezTo>
                  <a:cubicBezTo>
                    <a:pt x="1060" y="1155"/>
                    <a:pt x="1108" y="1013"/>
                    <a:pt x="1132" y="858"/>
                  </a:cubicBezTo>
                  <a:cubicBezTo>
                    <a:pt x="1144" y="774"/>
                    <a:pt x="1168" y="691"/>
                    <a:pt x="1191" y="608"/>
                  </a:cubicBezTo>
                  <a:lnTo>
                    <a:pt x="1251" y="382"/>
                  </a:lnTo>
                  <a:lnTo>
                    <a:pt x="3656" y="7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92"/>
            <p:cNvSpPr/>
            <p:nvPr/>
          </p:nvSpPr>
          <p:spPr>
            <a:xfrm flipH="1">
              <a:off x="7147999" y="3010695"/>
              <a:ext cx="372590" cy="168387"/>
            </a:xfrm>
            <a:custGeom>
              <a:avLst/>
              <a:gdLst/>
              <a:ahLst/>
              <a:cxnLst/>
              <a:rect l="l" t="t" r="r" b="b"/>
              <a:pathLst>
                <a:path w="7490" h="3385" extrusionOk="0">
                  <a:moveTo>
                    <a:pt x="7406" y="1"/>
                  </a:moveTo>
                  <a:lnTo>
                    <a:pt x="7156" y="72"/>
                  </a:lnTo>
                  <a:cubicBezTo>
                    <a:pt x="6954" y="108"/>
                    <a:pt x="6763" y="203"/>
                    <a:pt x="6596" y="334"/>
                  </a:cubicBezTo>
                  <a:cubicBezTo>
                    <a:pt x="6465" y="489"/>
                    <a:pt x="6358" y="656"/>
                    <a:pt x="6299" y="858"/>
                  </a:cubicBezTo>
                  <a:cubicBezTo>
                    <a:pt x="6275" y="929"/>
                    <a:pt x="6239" y="1013"/>
                    <a:pt x="6192" y="1084"/>
                  </a:cubicBezTo>
                  <a:cubicBezTo>
                    <a:pt x="6120" y="1156"/>
                    <a:pt x="6025" y="1215"/>
                    <a:pt x="5930" y="1251"/>
                  </a:cubicBezTo>
                  <a:cubicBezTo>
                    <a:pt x="5858" y="1275"/>
                    <a:pt x="5799" y="1310"/>
                    <a:pt x="5727" y="1346"/>
                  </a:cubicBezTo>
                  <a:cubicBezTo>
                    <a:pt x="5418" y="1548"/>
                    <a:pt x="5144" y="1810"/>
                    <a:pt x="4930" y="2120"/>
                  </a:cubicBezTo>
                  <a:cubicBezTo>
                    <a:pt x="4775" y="2322"/>
                    <a:pt x="4584" y="2513"/>
                    <a:pt x="4370" y="2680"/>
                  </a:cubicBezTo>
                  <a:cubicBezTo>
                    <a:pt x="4124" y="2839"/>
                    <a:pt x="3824" y="2897"/>
                    <a:pt x="3496" y="2918"/>
                  </a:cubicBezTo>
                  <a:lnTo>
                    <a:pt x="3496" y="2918"/>
                  </a:lnTo>
                  <a:cubicBezTo>
                    <a:pt x="3510" y="2918"/>
                    <a:pt x="3523" y="2918"/>
                    <a:pt x="3536" y="2918"/>
                  </a:cubicBezTo>
                  <a:cubicBezTo>
                    <a:pt x="4048" y="2918"/>
                    <a:pt x="4537" y="2918"/>
                    <a:pt x="4918" y="2668"/>
                  </a:cubicBezTo>
                  <a:cubicBezTo>
                    <a:pt x="5132" y="2513"/>
                    <a:pt x="5311" y="2322"/>
                    <a:pt x="5477" y="2108"/>
                  </a:cubicBezTo>
                  <a:cubicBezTo>
                    <a:pt x="5692" y="1798"/>
                    <a:pt x="5965" y="1548"/>
                    <a:pt x="6287" y="1346"/>
                  </a:cubicBezTo>
                  <a:cubicBezTo>
                    <a:pt x="6346" y="1310"/>
                    <a:pt x="6418" y="1275"/>
                    <a:pt x="6477" y="1251"/>
                  </a:cubicBezTo>
                  <a:cubicBezTo>
                    <a:pt x="6573" y="1203"/>
                    <a:pt x="6668" y="1156"/>
                    <a:pt x="6739" y="1084"/>
                  </a:cubicBezTo>
                  <a:cubicBezTo>
                    <a:pt x="6787" y="1013"/>
                    <a:pt x="6823" y="929"/>
                    <a:pt x="6846" y="846"/>
                  </a:cubicBezTo>
                  <a:cubicBezTo>
                    <a:pt x="6906" y="656"/>
                    <a:pt x="7013" y="477"/>
                    <a:pt x="7144" y="334"/>
                  </a:cubicBezTo>
                  <a:cubicBezTo>
                    <a:pt x="7251" y="251"/>
                    <a:pt x="7358" y="179"/>
                    <a:pt x="7489" y="132"/>
                  </a:cubicBezTo>
                  <a:lnTo>
                    <a:pt x="7406" y="1"/>
                  </a:lnTo>
                  <a:close/>
                  <a:moveTo>
                    <a:pt x="3496" y="2918"/>
                  </a:moveTo>
                  <a:cubicBezTo>
                    <a:pt x="3360" y="2918"/>
                    <a:pt x="3225" y="2922"/>
                    <a:pt x="3092" y="2929"/>
                  </a:cubicBezTo>
                  <a:lnTo>
                    <a:pt x="3092" y="2929"/>
                  </a:lnTo>
                  <a:cubicBezTo>
                    <a:pt x="3231" y="2929"/>
                    <a:pt x="3366" y="2926"/>
                    <a:pt x="3496" y="2918"/>
                  </a:cubicBezTo>
                  <a:close/>
                  <a:moveTo>
                    <a:pt x="3092" y="2929"/>
                  </a:moveTo>
                  <a:lnTo>
                    <a:pt x="3092" y="2929"/>
                  </a:lnTo>
                  <a:cubicBezTo>
                    <a:pt x="3058" y="2930"/>
                    <a:pt x="3024" y="2930"/>
                    <a:pt x="2989" y="2930"/>
                  </a:cubicBezTo>
                  <a:cubicBezTo>
                    <a:pt x="2715" y="2930"/>
                    <a:pt x="2429" y="2941"/>
                    <a:pt x="2155" y="2965"/>
                  </a:cubicBezTo>
                  <a:cubicBezTo>
                    <a:pt x="1870" y="3013"/>
                    <a:pt x="1596" y="3072"/>
                    <a:pt x="1322" y="3156"/>
                  </a:cubicBezTo>
                  <a:cubicBezTo>
                    <a:pt x="1143" y="3203"/>
                    <a:pt x="977" y="3251"/>
                    <a:pt x="810" y="3287"/>
                  </a:cubicBezTo>
                  <a:cubicBezTo>
                    <a:pt x="548" y="3346"/>
                    <a:pt x="274" y="3382"/>
                    <a:pt x="0" y="3382"/>
                  </a:cubicBezTo>
                  <a:lnTo>
                    <a:pt x="262" y="3382"/>
                  </a:lnTo>
                  <a:cubicBezTo>
                    <a:pt x="309" y="3384"/>
                    <a:pt x="356" y="3384"/>
                    <a:pt x="403" y="3384"/>
                  </a:cubicBezTo>
                  <a:cubicBezTo>
                    <a:pt x="725" y="3384"/>
                    <a:pt x="1046" y="3349"/>
                    <a:pt x="1358" y="3287"/>
                  </a:cubicBezTo>
                  <a:cubicBezTo>
                    <a:pt x="1524" y="3251"/>
                    <a:pt x="1691" y="3203"/>
                    <a:pt x="1858" y="3156"/>
                  </a:cubicBezTo>
                  <a:cubicBezTo>
                    <a:pt x="2132" y="3072"/>
                    <a:pt x="2417" y="3001"/>
                    <a:pt x="2703" y="2965"/>
                  </a:cubicBezTo>
                  <a:cubicBezTo>
                    <a:pt x="2832" y="2948"/>
                    <a:pt x="2962" y="2937"/>
                    <a:pt x="3092" y="29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92"/>
            <p:cNvSpPr/>
            <p:nvPr/>
          </p:nvSpPr>
          <p:spPr>
            <a:xfrm flipH="1">
              <a:off x="6886247" y="2773812"/>
              <a:ext cx="28454" cy="14227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36" y="0"/>
                  </a:moveTo>
                  <a:lnTo>
                    <a:pt x="0" y="60"/>
                  </a:lnTo>
                  <a:lnTo>
                    <a:pt x="24" y="286"/>
                  </a:lnTo>
                  <a:lnTo>
                    <a:pt x="572" y="2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92"/>
            <p:cNvSpPr/>
            <p:nvPr/>
          </p:nvSpPr>
          <p:spPr>
            <a:xfrm flipH="1">
              <a:off x="7563765" y="2447339"/>
              <a:ext cx="261858" cy="392836"/>
            </a:xfrm>
            <a:custGeom>
              <a:avLst/>
              <a:gdLst/>
              <a:ahLst/>
              <a:cxnLst/>
              <a:rect l="l" t="t" r="r" b="b"/>
              <a:pathLst>
                <a:path w="5264" h="7897" extrusionOk="0">
                  <a:moveTo>
                    <a:pt x="1205" y="1"/>
                  </a:moveTo>
                  <a:cubicBezTo>
                    <a:pt x="861" y="1"/>
                    <a:pt x="536" y="165"/>
                    <a:pt x="346" y="455"/>
                  </a:cubicBezTo>
                  <a:lnTo>
                    <a:pt x="1" y="979"/>
                  </a:lnTo>
                  <a:lnTo>
                    <a:pt x="620" y="1015"/>
                  </a:lnTo>
                  <a:cubicBezTo>
                    <a:pt x="679" y="1027"/>
                    <a:pt x="727" y="1051"/>
                    <a:pt x="763" y="1098"/>
                  </a:cubicBezTo>
                  <a:cubicBezTo>
                    <a:pt x="798" y="1146"/>
                    <a:pt x="822" y="1205"/>
                    <a:pt x="822" y="1265"/>
                  </a:cubicBezTo>
                  <a:lnTo>
                    <a:pt x="786" y="1586"/>
                  </a:lnTo>
                  <a:lnTo>
                    <a:pt x="1096" y="1658"/>
                  </a:lnTo>
                  <a:cubicBezTo>
                    <a:pt x="2334" y="1955"/>
                    <a:pt x="3311" y="3218"/>
                    <a:pt x="3322" y="4527"/>
                  </a:cubicBezTo>
                  <a:cubicBezTo>
                    <a:pt x="3322" y="4861"/>
                    <a:pt x="3322" y="5408"/>
                    <a:pt x="3787" y="5634"/>
                  </a:cubicBezTo>
                  <a:cubicBezTo>
                    <a:pt x="3858" y="5670"/>
                    <a:pt x="3942" y="5694"/>
                    <a:pt x="4025" y="5706"/>
                  </a:cubicBezTo>
                  <a:lnTo>
                    <a:pt x="4096" y="5718"/>
                  </a:lnTo>
                  <a:cubicBezTo>
                    <a:pt x="4096" y="5813"/>
                    <a:pt x="4096" y="5908"/>
                    <a:pt x="4096" y="6004"/>
                  </a:cubicBezTo>
                  <a:cubicBezTo>
                    <a:pt x="4084" y="6158"/>
                    <a:pt x="4084" y="6313"/>
                    <a:pt x="4108" y="6468"/>
                  </a:cubicBezTo>
                  <a:cubicBezTo>
                    <a:pt x="4168" y="6682"/>
                    <a:pt x="4263" y="6897"/>
                    <a:pt x="4406" y="7075"/>
                  </a:cubicBezTo>
                  <a:cubicBezTo>
                    <a:pt x="4442" y="7123"/>
                    <a:pt x="4477" y="7182"/>
                    <a:pt x="4513" y="7218"/>
                  </a:cubicBezTo>
                  <a:cubicBezTo>
                    <a:pt x="4573" y="7325"/>
                    <a:pt x="4620" y="7432"/>
                    <a:pt x="4656" y="7539"/>
                  </a:cubicBezTo>
                  <a:lnTo>
                    <a:pt x="4775" y="7897"/>
                  </a:lnTo>
                  <a:lnTo>
                    <a:pt x="5120" y="7766"/>
                  </a:lnTo>
                  <a:lnTo>
                    <a:pt x="5263" y="7706"/>
                  </a:lnTo>
                  <a:lnTo>
                    <a:pt x="5204" y="7539"/>
                  </a:lnTo>
                  <a:cubicBezTo>
                    <a:pt x="5180" y="7432"/>
                    <a:pt x="5132" y="7325"/>
                    <a:pt x="5073" y="7218"/>
                  </a:cubicBezTo>
                  <a:cubicBezTo>
                    <a:pt x="5037" y="7182"/>
                    <a:pt x="5001" y="7135"/>
                    <a:pt x="4966" y="7075"/>
                  </a:cubicBezTo>
                  <a:cubicBezTo>
                    <a:pt x="4823" y="6897"/>
                    <a:pt x="4727" y="6694"/>
                    <a:pt x="4668" y="6468"/>
                  </a:cubicBezTo>
                  <a:cubicBezTo>
                    <a:pt x="4644" y="6313"/>
                    <a:pt x="4644" y="6158"/>
                    <a:pt x="4656" y="6004"/>
                  </a:cubicBezTo>
                  <a:cubicBezTo>
                    <a:pt x="4656" y="5908"/>
                    <a:pt x="4656" y="5813"/>
                    <a:pt x="4644" y="5718"/>
                  </a:cubicBezTo>
                  <a:lnTo>
                    <a:pt x="4585" y="5706"/>
                  </a:lnTo>
                  <a:cubicBezTo>
                    <a:pt x="4501" y="5694"/>
                    <a:pt x="4418" y="5670"/>
                    <a:pt x="4334" y="5634"/>
                  </a:cubicBezTo>
                  <a:cubicBezTo>
                    <a:pt x="3882" y="5408"/>
                    <a:pt x="3882" y="4861"/>
                    <a:pt x="3882" y="4527"/>
                  </a:cubicBezTo>
                  <a:cubicBezTo>
                    <a:pt x="3882" y="3218"/>
                    <a:pt x="2894" y="1955"/>
                    <a:pt x="1644" y="1670"/>
                  </a:cubicBezTo>
                  <a:lnTo>
                    <a:pt x="1334" y="1586"/>
                  </a:lnTo>
                  <a:lnTo>
                    <a:pt x="1370" y="1265"/>
                  </a:lnTo>
                  <a:cubicBezTo>
                    <a:pt x="1382" y="1205"/>
                    <a:pt x="1358" y="1146"/>
                    <a:pt x="1322" y="1098"/>
                  </a:cubicBezTo>
                  <a:cubicBezTo>
                    <a:pt x="1275" y="1062"/>
                    <a:pt x="1227" y="1027"/>
                    <a:pt x="1167" y="1015"/>
                  </a:cubicBezTo>
                  <a:lnTo>
                    <a:pt x="560" y="979"/>
                  </a:lnTo>
                  <a:lnTo>
                    <a:pt x="894" y="455"/>
                  </a:lnTo>
                  <a:cubicBezTo>
                    <a:pt x="1048" y="217"/>
                    <a:pt x="1298" y="62"/>
                    <a:pt x="1572" y="27"/>
                  </a:cubicBezTo>
                  <a:cubicBezTo>
                    <a:pt x="1477" y="15"/>
                    <a:pt x="1370" y="3"/>
                    <a:pt x="1275" y="3"/>
                  </a:cubicBezTo>
                  <a:cubicBezTo>
                    <a:pt x="1251" y="1"/>
                    <a:pt x="1228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92"/>
            <p:cNvSpPr/>
            <p:nvPr/>
          </p:nvSpPr>
          <p:spPr>
            <a:xfrm flipH="1">
              <a:off x="8104537" y="2390580"/>
              <a:ext cx="231016" cy="69345"/>
            </a:xfrm>
            <a:custGeom>
              <a:avLst/>
              <a:gdLst/>
              <a:ahLst/>
              <a:cxnLst/>
              <a:rect l="l" t="t" r="r" b="b"/>
              <a:pathLst>
                <a:path w="4644" h="1394" extrusionOk="0">
                  <a:moveTo>
                    <a:pt x="274" y="1"/>
                  </a:moveTo>
                  <a:cubicBezTo>
                    <a:pt x="179" y="1"/>
                    <a:pt x="84" y="1"/>
                    <a:pt x="0" y="13"/>
                  </a:cubicBezTo>
                  <a:cubicBezTo>
                    <a:pt x="286" y="25"/>
                    <a:pt x="584" y="72"/>
                    <a:pt x="917" y="120"/>
                  </a:cubicBezTo>
                  <a:lnTo>
                    <a:pt x="2632" y="382"/>
                  </a:lnTo>
                  <a:cubicBezTo>
                    <a:pt x="2905" y="429"/>
                    <a:pt x="3132" y="465"/>
                    <a:pt x="3286" y="596"/>
                  </a:cubicBezTo>
                  <a:cubicBezTo>
                    <a:pt x="3358" y="656"/>
                    <a:pt x="3406" y="763"/>
                    <a:pt x="3382" y="858"/>
                  </a:cubicBezTo>
                  <a:lnTo>
                    <a:pt x="3953" y="1275"/>
                  </a:lnTo>
                  <a:cubicBezTo>
                    <a:pt x="3989" y="1239"/>
                    <a:pt x="4048" y="1227"/>
                    <a:pt x="4108" y="1227"/>
                  </a:cubicBezTo>
                  <a:cubicBezTo>
                    <a:pt x="4132" y="1227"/>
                    <a:pt x="4168" y="1227"/>
                    <a:pt x="4203" y="1239"/>
                  </a:cubicBezTo>
                  <a:lnTo>
                    <a:pt x="4632" y="1394"/>
                  </a:lnTo>
                  <a:lnTo>
                    <a:pt x="4644" y="1227"/>
                  </a:lnTo>
                  <a:cubicBezTo>
                    <a:pt x="4596" y="1227"/>
                    <a:pt x="4549" y="1251"/>
                    <a:pt x="4513" y="1287"/>
                  </a:cubicBezTo>
                  <a:lnTo>
                    <a:pt x="3941" y="870"/>
                  </a:lnTo>
                  <a:cubicBezTo>
                    <a:pt x="3953" y="763"/>
                    <a:pt x="3917" y="656"/>
                    <a:pt x="3834" y="596"/>
                  </a:cubicBezTo>
                  <a:cubicBezTo>
                    <a:pt x="3691" y="465"/>
                    <a:pt x="3465" y="429"/>
                    <a:pt x="3179" y="382"/>
                  </a:cubicBezTo>
                  <a:lnTo>
                    <a:pt x="1477" y="120"/>
                  </a:lnTo>
                  <a:cubicBezTo>
                    <a:pt x="1072" y="48"/>
                    <a:pt x="667" y="13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92"/>
            <p:cNvSpPr/>
            <p:nvPr/>
          </p:nvSpPr>
          <p:spPr>
            <a:xfrm flipH="1">
              <a:off x="5754401" y="4415581"/>
              <a:ext cx="1027632" cy="727919"/>
            </a:xfrm>
            <a:custGeom>
              <a:avLst/>
              <a:gdLst/>
              <a:ahLst/>
              <a:cxnLst/>
              <a:rect l="l" t="t" r="r" b="b"/>
              <a:pathLst>
                <a:path w="20658" h="14633" extrusionOk="0">
                  <a:moveTo>
                    <a:pt x="203" y="0"/>
                  </a:moveTo>
                  <a:lnTo>
                    <a:pt x="0" y="143"/>
                  </a:lnTo>
                  <a:lnTo>
                    <a:pt x="596" y="381"/>
                  </a:lnTo>
                  <a:lnTo>
                    <a:pt x="239" y="1977"/>
                  </a:lnTo>
                  <a:lnTo>
                    <a:pt x="4477" y="2501"/>
                  </a:lnTo>
                  <a:lnTo>
                    <a:pt x="5477" y="4167"/>
                  </a:lnTo>
                  <a:lnTo>
                    <a:pt x="6918" y="4822"/>
                  </a:lnTo>
                  <a:lnTo>
                    <a:pt x="6763" y="6120"/>
                  </a:lnTo>
                  <a:lnTo>
                    <a:pt x="6918" y="7751"/>
                  </a:lnTo>
                  <a:lnTo>
                    <a:pt x="8371" y="9216"/>
                  </a:lnTo>
                  <a:lnTo>
                    <a:pt x="10871" y="9656"/>
                  </a:lnTo>
                  <a:lnTo>
                    <a:pt x="11514" y="11394"/>
                  </a:lnTo>
                  <a:lnTo>
                    <a:pt x="13978" y="11930"/>
                  </a:lnTo>
                  <a:lnTo>
                    <a:pt x="16360" y="14026"/>
                  </a:lnTo>
                  <a:lnTo>
                    <a:pt x="19741" y="14312"/>
                  </a:lnTo>
                  <a:lnTo>
                    <a:pt x="20098" y="14633"/>
                  </a:lnTo>
                  <a:lnTo>
                    <a:pt x="20658" y="14633"/>
                  </a:lnTo>
                  <a:lnTo>
                    <a:pt x="20301" y="14312"/>
                  </a:lnTo>
                  <a:lnTo>
                    <a:pt x="16907" y="14026"/>
                  </a:lnTo>
                  <a:lnTo>
                    <a:pt x="14538" y="11930"/>
                  </a:lnTo>
                  <a:lnTo>
                    <a:pt x="12073" y="11394"/>
                  </a:lnTo>
                  <a:lnTo>
                    <a:pt x="11419" y="9656"/>
                  </a:lnTo>
                  <a:lnTo>
                    <a:pt x="8918" y="9216"/>
                  </a:lnTo>
                  <a:lnTo>
                    <a:pt x="7466" y="7751"/>
                  </a:lnTo>
                  <a:lnTo>
                    <a:pt x="7311" y="6120"/>
                  </a:lnTo>
                  <a:lnTo>
                    <a:pt x="7478" y="4822"/>
                  </a:lnTo>
                  <a:lnTo>
                    <a:pt x="6025" y="4167"/>
                  </a:lnTo>
                  <a:lnTo>
                    <a:pt x="5025" y="2501"/>
                  </a:lnTo>
                  <a:lnTo>
                    <a:pt x="798" y="1965"/>
                  </a:lnTo>
                  <a:lnTo>
                    <a:pt x="1155" y="38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92"/>
            <p:cNvSpPr/>
            <p:nvPr/>
          </p:nvSpPr>
          <p:spPr>
            <a:xfrm flipH="1">
              <a:off x="7746180" y="4772697"/>
              <a:ext cx="53376" cy="10695"/>
            </a:xfrm>
            <a:custGeom>
              <a:avLst/>
              <a:gdLst/>
              <a:ahLst/>
              <a:cxnLst/>
              <a:rect l="l" t="t" r="r" b="b"/>
              <a:pathLst>
                <a:path w="1073" h="215" extrusionOk="0">
                  <a:moveTo>
                    <a:pt x="12" y="1"/>
                  </a:moveTo>
                  <a:lnTo>
                    <a:pt x="0" y="108"/>
                  </a:lnTo>
                  <a:lnTo>
                    <a:pt x="560" y="215"/>
                  </a:lnTo>
                  <a:lnTo>
                    <a:pt x="1072" y="20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92"/>
            <p:cNvSpPr/>
            <p:nvPr/>
          </p:nvSpPr>
          <p:spPr>
            <a:xfrm flipH="1">
              <a:off x="7266444" y="2791322"/>
              <a:ext cx="43875" cy="19848"/>
            </a:xfrm>
            <a:custGeom>
              <a:avLst/>
              <a:gdLst/>
              <a:ahLst/>
              <a:cxnLst/>
              <a:rect l="l" t="t" r="r" b="b"/>
              <a:pathLst>
                <a:path w="882" h="399" extrusionOk="0">
                  <a:moveTo>
                    <a:pt x="455" y="1"/>
                  </a:moveTo>
                  <a:cubicBezTo>
                    <a:pt x="438" y="1"/>
                    <a:pt x="421" y="2"/>
                    <a:pt x="405" y="5"/>
                  </a:cubicBezTo>
                  <a:lnTo>
                    <a:pt x="250" y="5"/>
                  </a:lnTo>
                  <a:lnTo>
                    <a:pt x="0" y="17"/>
                  </a:lnTo>
                  <a:lnTo>
                    <a:pt x="48" y="29"/>
                  </a:lnTo>
                  <a:cubicBezTo>
                    <a:pt x="131" y="89"/>
                    <a:pt x="202" y="160"/>
                    <a:pt x="250" y="243"/>
                  </a:cubicBezTo>
                  <a:lnTo>
                    <a:pt x="369" y="398"/>
                  </a:lnTo>
                  <a:lnTo>
                    <a:pt x="881" y="351"/>
                  </a:lnTo>
                  <a:lnTo>
                    <a:pt x="798" y="232"/>
                  </a:lnTo>
                  <a:cubicBezTo>
                    <a:pt x="750" y="148"/>
                    <a:pt x="679" y="89"/>
                    <a:pt x="607" y="29"/>
                  </a:cubicBezTo>
                  <a:cubicBezTo>
                    <a:pt x="555" y="12"/>
                    <a:pt x="503" y="1"/>
                    <a:pt x="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92"/>
            <p:cNvSpPr/>
            <p:nvPr/>
          </p:nvSpPr>
          <p:spPr>
            <a:xfrm flipH="1">
              <a:off x="7936302" y="4862138"/>
              <a:ext cx="187240" cy="42681"/>
            </a:xfrm>
            <a:custGeom>
              <a:avLst/>
              <a:gdLst/>
              <a:ahLst/>
              <a:cxnLst/>
              <a:rect l="l" t="t" r="r" b="b"/>
              <a:pathLst>
                <a:path w="3764" h="858" extrusionOk="0">
                  <a:moveTo>
                    <a:pt x="25" y="1"/>
                  </a:moveTo>
                  <a:lnTo>
                    <a:pt x="1" y="36"/>
                  </a:lnTo>
                  <a:lnTo>
                    <a:pt x="584" y="72"/>
                  </a:lnTo>
                  <a:lnTo>
                    <a:pt x="3632" y="858"/>
                  </a:lnTo>
                  <a:lnTo>
                    <a:pt x="3763" y="751"/>
                  </a:lnTo>
                  <a:lnTo>
                    <a:pt x="1132" y="7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92"/>
            <p:cNvSpPr/>
            <p:nvPr/>
          </p:nvSpPr>
          <p:spPr>
            <a:xfrm flipH="1">
              <a:off x="6870229" y="4445179"/>
              <a:ext cx="76458" cy="26116"/>
            </a:xfrm>
            <a:custGeom>
              <a:avLst/>
              <a:gdLst/>
              <a:ahLst/>
              <a:cxnLst/>
              <a:rect l="l" t="t" r="r" b="b"/>
              <a:pathLst>
                <a:path w="1537" h="525" extrusionOk="0">
                  <a:moveTo>
                    <a:pt x="251" y="1"/>
                  </a:moveTo>
                  <a:lnTo>
                    <a:pt x="0" y="96"/>
                  </a:lnTo>
                  <a:lnTo>
                    <a:pt x="1358" y="524"/>
                  </a:lnTo>
                  <a:lnTo>
                    <a:pt x="1536" y="4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92"/>
            <p:cNvSpPr/>
            <p:nvPr/>
          </p:nvSpPr>
          <p:spPr>
            <a:xfrm flipH="1">
              <a:off x="6653439" y="2758391"/>
              <a:ext cx="440741" cy="308021"/>
            </a:xfrm>
            <a:custGeom>
              <a:avLst/>
              <a:gdLst/>
              <a:ahLst/>
              <a:cxnLst/>
              <a:rect l="l" t="t" r="r" b="b"/>
              <a:pathLst>
                <a:path w="8860" h="6192" extrusionOk="0">
                  <a:moveTo>
                    <a:pt x="8823" y="1"/>
                  </a:moveTo>
                  <a:lnTo>
                    <a:pt x="3644" y="667"/>
                  </a:lnTo>
                  <a:lnTo>
                    <a:pt x="3680" y="953"/>
                  </a:lnTo>
                  <a:lnTo>
                    <a:pt x="941" y="1382"/>
                  </a:lnTo>
                  <a:lnTo>
                    <a:pt x="1001" y="1810"/>
                  </a:lnTo>
                  <a:lnTo>
                    <a:pt x="108" y="1929"/>
                  </a:lnTo>
                  <a:lnTo>
                    <a:pt x="60" y="2203"/>
                  </a:lnTo>
                  <a:cubicBezTo>
                    <a:pt x="60" y="2203"/>
                    <a:pt x="60" y="2203"/>
                    <a:pt x="60" y="2215"/>
                  </a:cubicBezTo>
                  <a:lnTo>
                    <a:pt x="25" y="2299"/>
                  </a:lnTo>
                  <a:lnTo>
                    <a:pt x="25" y="2406"/>
                  </a:lnTo>
                  <a:cubicBezTo>
                    <a:pt x="37" y="2596"/>
                    <a:pt x="60" y="2787"/>
                    <a:pt x="84" y="3001"/>
                  </a:cubicBezTo>
                  <a:cubicBezTo>
                    <a:pt x="191" y="3787"/>
                    <a:pt x="406" y="4561"/>
                    <a:pt x="715" y="5299"/>
                  </a:cubicBezTo>
                  <a:cubicBezTo>
                    <a:pt x="858" y="5608"/>
                    <a:pt x="822" y="5668"/>
                    <a:pt x="822" y="5668"/>
                  </a:cubicBezTo>
                  <a:cubicBezTo>
                    <a:pt x="787" y="5692"/>
                    <a:pt x="751" y="5716"/>
                    <a:pt x="715" y="5739"/>
                  </a:cubicBezTo>
                  <a:cubicBezTo>
                    <a:pt x="489" y="5858"/>
                    <a:pt x="251" y="5966"/>
                    <a:pt x="1" y="6061"/>
                  </a:cubicBezTo>
                  <a:lnTo>
                    <a:pt x="108" y="6192"/>
                  </a:lnTo>
                  <a:cubicBezTo>
                    <a:pt x="513" y="6097"/>
                    <a:pt x="894" y="5942"/>
                    <a:pt x="1263" y="5739"/>
                  </a:cubicBezTo>
                  <a:cubicBezTo>
                    <a:pt x="1299" y="5716"/>
                    <a:pt x="1334" y="5692"/>
                    <a:pt x="1370" y="5668"/>
                  </a:cubicBezTo>
                  <a:cubicBezTo>
                    <a:pt x="1370" y="5668"/>
                    <a:pt x="1406" y="5608"/>
                    <a:pt x="1275" y="5287"/>
                  </a:cubicBezTo>
                  <a:cubicBezTo>
                    <a:pt x="953" y="4561"/>
                    <a:pt x="739" y="3787"/>
                    <a:pt x="632" y="3001"/>
                  </a:cubicBezTo>
                  <a:cubicBezTo>
                    <a:pt x="608" y="2799"/>
                    <a:pt x="584" y="2596"/>
                    <a:pt x="572" y="2406"/>
                  </a:cubicBezTo>
                  <a:lnTo>
                    <a:pt x="572" y="2299"/>
                  </a:lnTo>
                  <a:lnTo>
                    <a:pt x="620" y="2203"/>
                  </a:lnTo>
                  <a:lnTo>
                    <a:pt x="656" y="1918"/>
                  </a:lnTo>
                  <a:lnTo>
                    <a:pt x="1549" y="1798"/>
                  </a:lnTo>
                  <a:lnTo>
                    <a:pt x="1489" y="1382"/>
                  </a:lnTo>
                  <a:lnTo>
                    <a:pt x="4228" y="965"/>
                  </a:lnTo>
                  <a:lnTo>
                    <a:pt x="4192" y="667"/>
                  </a:lnTo>
                  <a:lnTo>
                    <a:pt x="8859" y="60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92"/>
            <p:cNvSpPr/>
            <p:nvPr/>
          </p:nvSpPr>
          <p:spPr>
            <a:xfrm flipH="1">
              <a:off x="6828793" y="2773215"/>
              <a:ext cx="18406" cy="5969"/>
            </a:xfrm>
            <a:custGeom>
              <a:avLst/>
              <a:gdLst/>
              <a:ahLst/>
              <a:cxnLst/>
              <a:rect l="l" t="t" r="r" b="b"/>
              <a:pathLst>
                <a:path w="370" h="120" extrusionOk="0">
                  <a:moveTo>
                    <a:pt x="263" y="0"/>
                  </a:moveTo>
                  <a:lnTo>
                    <a:pt x="1" y="119"/>
                  </a:lnTo>
                  <a:lnTo>
                    <a:pt x="60" y="119"/>
                  </a:lnTo>
                  <a:lnTo>
                    <a:pt x="370" y="72"/>
                  </a:lnTo>
                  <a:cubicBezTo>
                    <a:pt x="334" y="60"/>
                    <a:pt x="298" y="24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92"/>
            <p:cNvSpPr/>
            <p:nvPr/>
          </p:nvSpPr>
          <p:spPr>
            <a:xfrm flipH="1">
              <a:off x="7601668" y="2095645"/>
              <a:ext cx="458500" cy="146947"/>
            </a:xfrm>
            <a:custGeom>
              <a:avLst/>
              <a:gdLst/>
              <a:ahLst/>
              <a:cxnLst/>
              <a:rect l="l" t="t" r="r" b="b"/>
              <a:pathLst>
                <a:path w="9217" h="2954" extrusionOk="0">
                  <a:moveTo>
                    <a:pt x="9109" y="1"/>
                  </a:moveTo>
                  <a:cubicBezTo>
                    <a:pt x="7525" y="191"/>
                    <a:pt x="5966" y="501"/>
                    <a:pt x="4442" y="941"/>
                  </a:cubicBezTo>
                  <a:cubicBezTo>
                    <a:pt x="3501" y="1215"/>
                    <a:pt x="2584" y="1536"/>
                    <a:pt x="1668" y="1882"/>
                  </a:cubicBezTo>
                  <a:cubicBezTo>
                    <a:pt x="1108" y="2084"/>
                    <a:pt x="537" y="2298"/>
                    <a:pt x="1" y="2560"/>
                  </a:cubicBezTo>
                  <a:cubicBezTo>
                    <a:pt x="25" y="2691"/>
                    <a:pt x="36" y="2822"/>
                    <a:pt x="25" y="2953"/>
                  </a:cubicBezTo>
                  <a:cubicBezTo>
                    <a:pt x="132" y="2894"/>
                    <a:pt x="227" y="2846"/>
                    <a:pt x="322" y="2799"/>
                  </a:cubicBezTo>
                  <a:cubicBezTo>
                    <a:pt x="691" y="2656"/>
                    <a:pt x="1048" y="2501"/>
                    <a:pt x="1406" y="2358"/>
                  </a:cubicBezTo>
                  <a:cubicBezTo>
                    <a:pt x="2989" y="1703"/>
                    <a:pt x="4680" y="1286"/>
                    <a:pt x="6347" y="941"/>
                  </a:cubicBezTo>
                  <a:cubicBezTo>
                    <a:pt x="7299" y="739"/>
                    <a:pt x="8252" y="536"/>
                    <a:pt x="9216" y="405"/>
                  </a:cubicBezTo>
                  <a:cubicBezTo>
                    <a:pt x="9204" y="382"/>
                    <a:pt x="9192" y="346"/>
                    <a:pt x="9192" y="310"/>
                  </a:cubicBezTo>
                  <a:cubicBezTo>
                    <a:pt x="9169" y="227"/>
                    <a:pt x="9145" y="120"/>
                    <a:pt x="9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92"/>
            <p:cNvSpPr/>
            <p:nvPr/>
          </p:nvSpPr>
          <p:spPr>
            <a:xfrm flipH="1">
              <a:off x="7586898" y="2245077"/>
              <a:ext cx="34971" cy="72578"/>
            </a:xfrm>
            <a:custGeom>
              <a:avLst/>
              <a:gdLst/>
              <a:ahLst/>
              <a:cxnLst/>
              <a:rect l="l" t="t" r="r" b="b"/>
              <a:pathLst>
                <a:path w="703" h="1459" extrusionOk="0">
                  <a:moveTo>
                    <a:pt x="107" y="0"/>
                  </a:moveTo>
                  <a:cubicBezTo>
                    <a:pt x="95" y="0"/>
                    <a:pt x="84" y="3"/>
                    <a:pt x="72" y="9"/>
                  </a:cubicBezTo>
                  <a:lnTo>
                    <a:pt x="310" y="818"/>
                  </a:lnTo>
                  <a:cubicBezTo>
                    <a:pt x="381" y="949"/>
                    <a:pt x="358" y="1116"/>
                    <a:pt x="250" y="1223"/>
                  </a:cubicBezTo>
                  <a:cubicBezTo>
                    <a:pt x="191" y="1271"/>
                    <a:pt x="0" y="1271"/>
                    <a:pt x="119" y="1426"/>
                  </a:cubicBezTo>
                  <a:cubicBezTo>
                    <a:pt x="140" y="1450"/>
                    <a:pt x="177" y="1459"/>
                    <a:pt x="220" y="1459"/>
                  </a:cubicBezTo>
                  <a:cubicBezTo>
                    <a:pt x="326" y="1459"/>
                    <a:pt x="473" y="1403"/>
                    <a:pt x="524" y="1378"/>
                  </a:cubicBezTo>
                  <a:cubicBezTo>
                    <a:pt x="691" y="1283"/>
                    <a:pt x="703" y="1176"/>
                    <a:pt x="643" y="997"/>
                  </a:cubicBezTo>
                  <a:cubicBezTo>
                    <a:pt x="548" y="699"/>
                    <a:pt x="417" y="414"/>
                    <a:pt x="262" y="128"/>
                  </a:cubicBezTo>
                  <a:cubicBezTo>
                    <a:pt x="223" y="68"/>
                    <a:pt x="166" y="0"/>
                    <a:pt x="1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92"/>
            <p:cNvSpPr/>
            <p:nvPr/>
          </p:nvSpPr>
          <p:spPr>
            <a:xfrm flipH="1">
              <a:off x="7628932" y="2330638"/>
              <a:ext cx="24922" cy="41637"/>
            </a:xfrm>
            <a:custGeom>
              <a:avLst/>
              <a:gdLst/>
              <a:ahLst/>
              <a:cxnLst/>
              <a:rect l="l" t="t" r="r" b="b"/>
              <a:pathLst>
                <a:path w="501" h="837" extrusionOk="0">
                  <a:moveTo>
                    <a:pt x="412" y="0"/>
                  </a:moveTo>
                  <a:cubicBezTo>
                    <a:pt x="373" y="0"/>
                    <a:pt x="330" y="37"/>
                    <a:pt x="298" y="110"/>
                  </a:cubicBezTo>
                  <a:cubicBezTo>
                    <a:pt x="227" y="277"/>
                    <a:pt x="250" y="515"/>
                    <a:pt x="179" y="706"/>
                  </a:cubicBezTo>
                  <a:cubicBezTo>
                    <a:pt x="167" y="718"/>
                    <a:pt x="167" y="730"/>
                    <a:pt x="155" y="741"/>
                  </a:cubicBezTo>
                  <a:cubicBezTo>
                    <a:pt x="145" y="747"/>
                    <a:pt x="134" y="748"/>
                    <a:pt x="123" y="748"/>
                  </a:cubicBezTo>
                  <a:cubicBezTo>
                    <a:pt x="98" y="748"/>
                    <a:pt x="73" y="740"/>
                    <a:pt x="53" y="740"/>
                  </a:cubicBezTo>
                  <a:cubicBezTo>
                    <a:pt x="41" y="740"/>
                    <a:pt x="31" y="743"/>
                    <a:pt x="24" y="753"/>
                  </a:cubicBezTo>
                  <a:cubicBezTo>
                    <a:pt x="0" y="777"/>
                    <a:pt x="12" y="813"/>
                    <a:pt x="36" y="825"/>
                  </a:cubicBezTo>
                  <a:cubicBezTo>
                    <a:pt x="60" y="837"/>
                    <a:pt x="84" y="837"/>
                    <a:pt x="119" y="837"/>
                  </a:cubicBezTo>
                  <a:cubicBezTo>
                    <a:pt x="239" y="837"/>
                    <a:pt x="381" y="825"/>
                    <a:pt x="441" y="706"/>
                  </a:cubicBezTo>
                  <a:cubicBezTo>
                    <a:pt x="465" y="670"/>
                    <a:pt x="465" y="622"/>
                    <a:pt x="477" y="587"/>
                  </a:cubicBezTo>
                  <a:cubicBezTo>
                    <a:pt x="489" y="444"/>
                    <a:pt x="500" y="313"/>
                    <a:pt x="500" y="170"/>
                  </a:cubicBezTo>
                  <a:cubicBezTo>
                    <a:pt x="500" y="57"/>
                    <a:pt x="460" y="0"/>
                    <a:pt x="4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92"/>
            <p:cNvSpPr/>
            <p:nvPr/>
          </p:nvSpPr>
          <p:spPr>
            <a:xfrm flipH="1">
              <a:off x="7640174" y="2386849"/>
              <a:ext cx="120283" cy="70439"/>
            </a:xfrm>
            <a:custGeom>
              <a:avLst/>
              <a:gdLst/>
              <a:ahLst/>
              <a:cxnLst/>
              <a:rect l="l" t="t" r="r" b="b"/>
              <a:pathLst>
                <a:path w="2418" h="1416" extrusionOk="0">
                  <a:moveTo>
                    <a:pt x="2157" y="0"/>
                  </a:moveTo>
                  <a:cubicBezTo>
                    <a:pt x="2015" y="0"/>
                    <a:pt x="2084" y="408"/>
                    <a:pt x="2084" y="469"/>
                  </a:cubicBezTo>
                  <a:cubicBezTo>
                    <a:pt x="2072" y="564"/>
                    <a:pt x="2048" y="659"/>
                    <a:pt x="2001" y="743"/>
                  </a:cubicBezTo>
                  <a:cubicBezTo>
                    <a:pt x="1965" y="850"/>
                    <a:pt x="1905" y="933"/>
                    <a:pt x="1822" y="993"/>
                  </a:cubicBezTo>
                  <a:cubicBezTo>
                    <a:pt x="1762" y="1016"/>
                    <a:pt x="1703" y="1028"/>
                    <a:pt x="1643" y="1028"/>
                  </a:cubicBezTo>
                  <a:cubicBezTo>
                    <a:pt x="1489" y="1028"/>
                    <a:pt x="1322" y="1005"/>
                    <a:pt x="1167" y="957"/>
                  </a:cubicBezTo>
                  <a:cubicBezTo>
                    <a:pt x="1131" y="945"/>
                    <a:pt x="1096" y="921"/>
                    <a:pt x="1072" y="885"/>
                  </a:cubicBezTo>
                  <a:cubicBezTo>
                    <a:pt x="1048" y="862"/>
                    <a:pt x="1036" y="814"/>
                    <a:pt x="1036" y="778"/>
                  </a:cubicBezTo>
                  <a:cubicBezTo>
                    <a:pt x="1024" y="659"/>
                    <a:pt x="1024" y="540"/>
                    <a:pt x="1036" y="421"/>
                  </a:cubicBezTo>
                  <a:cubicBezTo>
                    <a:pt x="1036" y="350"/>
                    <a:pt x="1036" y="243"/>
                    <a:pt x="953" y="219"/>
                  </a:cubicBezTo>
                  <a:cubicBezTo>
                    <a:pt x="941" y="213"/>
                    <a:pt x="926" y="210"/>
                    <a:pt x="911" y="210"/>
                  </a:cubicBezTo>
                  <a:cubicBezTo>
                    <a:pt x="896" y="210"/>
                    <a:pt x="881" y="213"/>
                    <a:pt x="869" y="219"/>
                  </a:cubicBezTo>
                  <a:lnTo>
                    <a:pt x="631" y="278"/>
                  </a:lnTo>
                  <a:lnTo>
                    <a:pt x="584" y="278"/>
                  </a:lnTo>
                  <a:cubicBezTo>
                    <a:pt x="572" y="266"/>
                    <a:pt x="560" y="243"/>
                    <a:pt x="560" y="231"/>
                  </a:cubicBezTo>
                  <a:cubicBezTo>
                    <a:pt x="531" y="154"/>
                    <a:pt x="457" y="101"/>
                    <a:pt x="374" y="101"/>
                  </a:cubicBezTo>
                  <a:cubicBezTo>
                    <a:pt x="353" y="101"/>
                    <a:pt x="331" y="104"/>
                    <a:pt x="310" y="112"/>
                  </a:cubicBezTo>
                  <a:cubicBezTo>
                    <a:pt x="131" y="159"/>
                    <a:pt x="0" y="326"/>
                    <a:pt x="12" y="516"/>
                  </a:cubicBezTo>
                  <a:cubicBezTo>
                    <a:pt x="24" y="707"/>
                    <a:pt x="107" y="874"/>
                    <a:pt x="250" y="993"/>
                  </a:cubicBezTo>
                  <a:cubicBezTo>
                    <a:pt x="393" y="1100"/>
                    <a:pt x="560" y="1183"/>
                    <a:pt x="727" y="1231"/>
                  </a:cubicBezTo>
                  <a:cubicBezTo>
                    <a:pt x="965" y="1302"/>
                    <a:pt x="1203" y="1362"/>
                    <a:pt x="1441" y="1397"/>
                  </a:cubicBezTo>
                  <a:cubicBezTo>
                    <a:pt x="1489" y="1409"/>
                    <a:pt x="1539" y="1415"/>
                    <a:pt x="1591" y="1415"/>
                  </a:cubicBezTo>
                  <a:cubicBezTo>
                    <a:pt x="1643" y="1415"/>
                    <a:pt x="1697" y="1409"/>
                    <a:pt x="1751" y="1397"/>
                  </a:cubicBezTo>
                  <a:cubicBezTo>
                    <a:pt x="1953" y="1338"/>
                    <a:pt x="2120" y="1183"/>
                    <a:pt x="2191" y="969"/>
                  </a:cubicBezTo>
                  <a:cubicBezTo>
                    <a:pt x="2239" y="826"/>
                    <a:pt x="2417" y="147"/>
                    <a:pt x="2251" y="40"/>
                  </a:cubicBezTo>
                  <a:cubicBezTo>
                    <a:pt x="2212" y="12"/>
                    <a:pt x="2181" y="0"/>
                    <a:pt x="21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92"/>
            <p:cNvSpPr/>
            <p:nvPr/>
          </p:nvSpPr>
          <p:spPr>
            <a:xfrm flipH="1">
              <a:off x="7626544" y="2221001"/>
              <a:ext cx="126203" cy="153662"/>
            </a:xfrm>
            <a:custGeom>
              <a:avLst/>
              <a:gdLst/>
              <a:ahLst/>
              <a:cxnLst/>
              <a:rect l="l" t="t" r="r" b="b"/>
              <a:pathLst>
                <a:path w="2537" h="3089" extrusionOk="0">
                  <a:moveTo>
                    <a:pt x="2356" y="1"/>
                  </a:moveTo>
                  <a:cubicBezTo>
                    <a:pt x="2233" y="1"/>
                    <a:pt x="1848" y="186"/>
                    <a:pt x="1738" y="219"/>
                  </a:cubicBezTo>
                  <a:cubicBezTo>
                    <a:pt x="1286" y="350"/>
                    <a:pt x="834" y="445"/>
                    <a:pt x="381" y="517"/>
                  </a:cubicBezTo>
                  <a:cubicBezTo>
                    <a:pt x="322" y="517"/>
                    <a:pt x="274" y="540"/>
                    <a:pt x="238" y="576"/>
                  </a:cubicBezTo>
                  <a:cubicBezTo>
                    <a:pt x="214" y="624"/>
                    <a:pt x="214" y="671"/>
                    <a:pt x="226" y="731"/>
                  </a:cubicBezTo>
                  <a:cubicBezTo>
                    <a:pt x="238" y="969"/>
                    <a:pt x="191" y="1207"/>
                    <a:pt x="72" y="1422"/>
                  </a:cubicBezTo>
                  <a:cubicBezTo>
                    <a:pt x="24" y="1481"/>
                    <a:pt x="0" y="1564"/>
                    <a:pt x="0" y="1648"/>
                  </a:cubicBezTo>
                  <a:cubicBezTo>
                    <a:pt x="12" y="1743"/>
                    <a:pt x="72" y="1826"/>
                    <a:pt x="143" y="1886"/>
                  </a:cubicBezTo>
                  <a:lnTo>
                    <a:pt x="1381" y="3088"/>
                  </a:lnTo>
                  <a:cubicBezTo>
                    <a:pt x="1643" y="2672"/>
                    <a:pt x="1857" y="2231"/>
                    <a:pt x="2024" y="1779"/>
                  </a:cubicBezTo>
                  <a:cubicBezTo>
                    <a:pt x="2096" y="1576"/>
                    <a:pt x="2179" y="1350"/>
                    <a:pt x="2072" y="1160"/>
                  </a:cubicBezTo>
                  <a:cubicBezTo>
                    <a:pt x="1953" y="945"/>
                    <a:pt x="1667" y="921"/>
                    <a:pt x="1488" y="755"/>
                  </a:cubicBezTo>
                  <a:cubicBezTo>
                    <a:pt x="1572" y="624"/>
                    <a:pt x="1703" y="529"/>
                    <a:pt x="1857" y="505"/>
                  </a:cubicBezTo>
                  <a:cubicBezTo>
                    <a:pt x="2000" y="481"/>
                    <a:pt x="2143" y="433"/>
                    <a:pt x="2274" y="374"/>
                  </a:cubicBezTo>
                  <a:cubicBezTo>
                    <a:pt x="2381" y="302"/>
                    <a:pt x="2536" y="76"/>
                    <a:pt x="2381" y="5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92"/>
            <p:cNvSpPr/>
            <p:nvPr/>
          </p:nvSpPr>
          <p:spPr>
            <a:xfrm flipH="1">
              <a:off x="7849251" y="2279152"/>
              <a:ext cx="19251" cy="36563"/>
            </a:xfrm>
            <a:custGeom>
              <a:avLst/>
              <a:gdLst/>
              <a:ahLst/>
              <a:cxnLst/>
              <a:rect l="l" t="t" r="r" b="b"/>
              <a:pathLst>
                <a:path w="387" h="735" extrusionOk="0">
                  <a:moveTo>
                    <a:pt x="237" y="1"/>
                  </a:moveTo>
                  <a:cubicBezTo>
                    <a:pt x="207" y="1"/>
                    <a:pt x="170" y="19"/>
                    <a:pt x="124" y="62"/>
                  </a:cubicBezTo>
                  <a:cubicBezTo>
                    <a:pt x="1" y="186"/>
                    <a:pt x="185" y="735"/>
                    <a:pt x="286" y="735"/>
                  </a:cubicBezTo>
                  <a:cubicBezTo>
                    <a:pt x="292" y="735"/>
                    <a:pt x="298" y="733"/>
                    <a:pt x="303" y="729"/>
                  </a:cubicBezTo>
                  <a:cubicBezTo>
                    <a:pt x="374" y="681"/>
                    <a:pt x="386" y="562"/>
                    <a:pt x="374" y="467"/>
                  </a:cubicBezTo>
                  <a:cubicBezTo>
                    <a:pt x="374" y="369"/>
                    <a:pt x="374" y="1"/>
                    <a:pt x="2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92"/>
            <p:cNvSpPr/>
            <p:nvPr/>
          </p:nvSpPr>
          <p:spPr>
            <a:xfrm flipH="1">
              <a:off x="7804232" y="2266219"/>
              <a:ext cx="30245" cy="131775"/>
            </a:xfrm>
            <a:custGeom>
              <a:avLst/>
              <a:gdLst/>
              <a:ahLst/>
              <a:cxnLst/>
              <a:rect l="l" t="t" r="r" b="b"/>
              <a:pathLst>
                <a:path w="608" h="2649" extrusionOk="0">
                  <a:moveTo>
                    <a:pt x="405" y="1"/>
                  </a:moveTo>
                  <a:cubicBezTo>
                    <a:pt x="381" y="1"/>
                    <a:pt x="357" y="1"/>
                    <a:pt x="333" y="12"/>
                  </a:cubicBezTo>
                  <a:cubicBezTo>
                    <a:pt x="71" y="120"/>
                    <a:pt x="0" y="96"/>
                    <a:pt x="12" y="405"/>
                  </a:cubicBezTo>
                  <a:cubicBezTo>
                    <a:pt x="12" y="643"/>
                    <a:pt x="24" y="894"/>
                    <a:pt x="48" y="1132"/>
                  </a:cubicBezTo>
                  <a:cubicBezTo>
                    <a:pt x="83" y="1620"/>
                    <a:pt x="167" y="2096"/>
                    <a:pt x="286" y="2572"/>
                  </a:cubicBezTo>
                  <a:cubicBezTo>
                    <a:pt x="286" y="2596"/>
                    <a:pt x="298" y="2620"/>
                    <a:pt x="321" y="2632"/>
                  </a:cubicBezTo>
                  <a:cubicBezTo>
                    <a:pt x="330" y="2640"/>
                    <a:pt x="344" y="2649"/>
                    <a:pt x="365" y="2649"/>
                  </a:cubicBezTo>
                  <a:cubicBezTo>
                    <a:pt x="373" y="2649"/>
                    <a:pt x="382" y="2647"/>
                    <a:pt x="393" y="2644"/>
                  </a:cubicBezTo>
                  <a:cubicBezTo>
                    <a:pt x="464" y="2644"/>
                    <a:pt x="548" y="2608"/>
                    <a:pt x="607" y="2548"/>
                  </a:cubicBezTo>
                  <a:cubicBezTo>
                    <a:pt x="548" y="2191"/>
                    <a:pt x="500" y="1822"/>
                    <a:pt x="441" y="1465"/>
                  </a:cubicBezTo>
                  <a:cubicBezTo>
                    <a:pt x="429" y="1405"/>
                    <a:pt x="429" y="1346"/>
                    <a:pt x="476" y="1310"/>
                  </a:cubicBezTo>
                  <a:cubicBezTo>
                    <a:pt x="512" y="1286"/>
                    <a:pt x="524" y="1298"/>
                    <a:pt x="548" y="1286"/>
                  </a:cubicBezTo>
                  <a:cubicBezTo>
                    <a:pt x="572" y="1263"/>
                    <a:pt x="595" y="1191"/>
                    <a:pt x="583" y="1132"/>
                  </a:cubicBezTo>
                  <a:cubicBezTo>
                    <a:pt x="548" y="798"/>
                    <a:pt x="500" y="453"/>
                    <a:pt x="464" y="108"/>
                  </a:cubicBezTo>
                  <a:cubicBezTo>
                    <a:pt x="464" y="72"/>
                    <a:pt x="441" y="12"/>
                    <a:pt x="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92"/>
            <p:cNvSpPr/>
            <p:nvPr/>
          </p:nvSpPr>
          <p:spPr>
            <a:xfrm flipH="1">
              <a:off x="7604653" y="2565979"/>
              <a:ext cx="369605" cy="352991"/>
            </a:xfrm>
            <a:custGeom>
              <a:avLst/>
              <a:gdLst/>
              <a:ahLst/>
              <a:cxnLst/>
              <a:rect l="l" t="t" r="r" b="b"/>
              <a:pathLst>
                <a:path w="7430" h="7096" extrusionOk="0">
                  <a:moveTo>
                    <a:pt x="2722" y="0"/>
                  </a:moveTo>
                  <a:cubicBezTo>
                    <a:pt x="2314" y="0"/>
                    <a:pt x="1909" y="126"/>
                    <a:pt x="1548" y="332"/>
                  </a:cubicBezTo>
                  <a:cubicBezTo>
                    <a:pt x="1060" y="642"/>
                    <a:pt x="619" y="1011"/>
                    <a:pt x="238" y="1452"/>
                  </a:cubicBezTo>
                  <a:cubicBezTo>
                    <a:pt x="119" y="1559"/>
                    <a:pt x="36" y="1702"/>
                    <a:pt x="12" y="1856"/>
                  </a:cubicBezTo>
                  <a:cubicBezTo>
                    <a:pt x="0" y="1999"/>
                    <a:pt x="48" y="2142"/>
                    <a:pt x="131" y="2261"/>
                  </a:cubicBezTo>
                  <a:cubicBezTo>
                    <a:pt x="441" y="2868"/>
                    <a:pt x="857" y="3547"/>
                    <a:pt x="1524" y="3619"/>
                  </a:cubicBezTo>
                  <a:cubicBezTo>
                    <a:pt x="1564" y="3622"/>
                    <a:pt x="1603" y="3624"/>
                    <a:pt x="1642" y="3624"/>
                  </a:cubicBezTo>
                  <a:cubicBezTo>
                    <a:pt x="1796" y="3624"/>
                    <a:pt x="1950" y="3602"/>
                    <a:pt x="2104" y="3602"/>
                  </a:cubicBezTo>
                  <a:cubicBezTo>
                    <a:pt x="2173" y="3602"/>
                    <a:pt x="2241" y="3606"/>
                    <a:pt x="2310" y="3619"/>
                  </a:cubicBezTo>
                  <a:cubicBezTo>
                    <a:pt x="2572" y="3666"/>
                    <a:pt x="2822" y="3952"/>
                    <a:pt x="2703" y="4190"/>
                  </a:cubicBezTo>
                  <a:cubicBezTo>
                    <a:pt x="2620" y="4369"/>
                    <a:pt x="2381" y="4535"/>
                    <a:pt x="2500" y="4678"/>
                  </a:cubicBezTo>
                  <a:lnTo>
                    <a:pt x="5572" y="4571"/>
                  </a:lnTo>
                  <a:cubicBezTo>
                    <a:pt x="5727" y="4571"/>
                    <a:pt x="5918" y="4583"/>
                    <a:pt x="5977" y="4738"/>
                  </a:cubicBezTo>
                  <a:cubicBezTo>
                    <a:pt x="6096" y="5047"/>
                    <a:pt x="5501" y="5119"/>
                    <a:pt x="5370" y="5428"/>
                  </a:cubicBezTo>
                  <a:cubicBezTo>
                    <a:pt x="5287" y="5655"/>
                    <a:pt x="5489" y="5881"/>
                    <a:pt x="5668" y="6024"/>
                  </a:cubicBezTo>
                  <a:lnTo>
                    <a:pt x="6739" y="6917"/>
                  </a:lnTo>
                  <a:cubicBezTo>
                    <a:pt x="6834" y="7012"/>
                    <a:pt x="6953" y="7071"/>
                    <a:pt x="7084" y="7095"/>
                  </a:cubicBezTo>
                  <a:cubicBezTo>
                    <a:pt x="7287" y="7059"/>
                    <a:pt x="7430" y="6905"/>
                    <a:pt x="7430" y="6702"/>
                  </a:cubicBezTo>
                  <a:cubicBezTo>
                    <a:pt x="7430" y="6512"/>
                    <a:pt x="7394" y="6321"/>
                    <a:pt x="7299" y="6155"/>
                  </a:cubicBezTo>
                  <a:lnTo>
                    <a:pt x="6656" y="4571"/>
                  </a:lnTo>
                  <a:cubicBezTo>
                    <a:pt x="6596" y="4369"/>
                    <a:pt x="6477" y="4178"/>
                    <a:pt x="6299" y="4035"/>
                  </a:cubicBezTo>
                  <a:cubicBezTo>
                    <a:pt x="6001" y="3821"/>
                    <a:pt x="5453" y="3892"/>
                    <a:pt x="5358" y="3523"/>
                  </a:cubicBezTo>
                  <a:cubicBezTo>
                    <a:pt x="5346" y="3404"/>
                    <a:pt x="5358" y="3273"/>
                    <a:pt x="5394" y="3142"/>
                  </a:cubicBezTo>
                  <a:cubicBezTo>
                    <a:pt x="5537" y="2130"/>
                    <a:pt x="4108" y="309"/>
                    <a:pt x="3191" y="59"/>
                  </a:cubicBezTo>
                  <a:cubicBezTo>
                    <a:pt x="3036" y="19"/>
                    <a:pt x="2878" y="0"/>
                    <a:pt x="2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92"/>
            <p:cNvSpPr/>
            <p:nvPr/>
          </p:nvSpPr>
          <p:spPr>
            <a:xfrm flipH="1">
              <a:off x="8346743" y="3610714"/>
              <a:ext cx="187240" cy="382639"/>
            </a:xfrm>
            <a:custGeom>
              <a:avLst/>
              <a:gdLst/>
              <a:ahLst/>
              <a:cxnLst/>
              <a:rect l="l" t="t" r="r" b="b"/>
              <a:pathLst>
                <a:path w="3764" h="7692" extrusionOk="0">
                  <a:moveTo>
                    <a:pt x="2010" y="0"/>
                  </a:moveTo>
                  <a:cubicBezTo>
                    <a:pt x="1954" y="0"/>
                    <a:pt x="1899" y="4"/>
                    <a:pt x="1846" y="12"/>
                  </a:cubicBezTo>
                  <a:cubicBezTo>
                    <a:pt x="1668" y="23"/>
                    <a:pt x="1501" y="107"/>
                    <a:pt x="1370" y="238"/>
                  </a:cubicBezTo>
                  <a:cubicBezTo>
                    <a:pt x="1239" y="369"/>
                    <a:pt x="1227" y="583"/>
                    <a:pt x="1358" y="738"/>
                  </a:cubicBezTo>
                  <a:cubicBezTo>
                    <a:pt x="1501" y="869"/>
                    <a:pt x="1787" y="821"/>
                    <a:pt x="1894" y="1000"/>
                  </a:cubicBezTo>
                  <a:cubicBezTo>
                    <a:pt x="1989" y="1178"/>
                    <a:pt x="1858" y="1393"/>
                    <a:pt x="1977" y="1512"/>
                  </a:cubicBezTo>
                  <a:cubicBezTo>
                    <a:pt x="2061" y="1595"/>
                    <a:pt x="2180" y="1583"/>
                    <a:pt x="2275" y="1607"/>
                  </a:cubicBezTo>
                  <a:cubicBezTo>
                    <a:pt x="2692" y="1714"/>
                    <a:pt x="2727" y="2286"/>
                    <a:pt x="2680" y="2714"/>
                  </a:cubicBezTo>
                  <a:cubicBezTo>
                    <a:pt x="2584" y="3417"/>
                    <a:pt x="2501" y="4119"/>
                    <a:pt x="2406" y="4822"/>
                  </a:cubicBezTo>
                  <a:cubicBezTo>
                    <a:pt x="2346" y="5298"/>
                    <a:pt x="2287" y="5774"/>
                    <a:pt x="2049" y="6179"/>
                  </a:cubicBezTo>
                  <a:cubicBezTo>
                    <a:pt x="1847" y="6523"/>
                    <a:pt x="1473" y="6789"/>
                    <a:pt x="1095" y="6789"/>
                  </a:cubicBezTo>
                  <a:cubicBezTo>
                    <a:pt x="1028" y="6789"/>
                    <a:pt x="960" y="6780"/>
                    <a:pt x="894" y="6762"/>
                  </a:cubicBezTo>
                  <a:cubicBezTo>
                    <a:pt x="775" y="6715"/>
                    <a:pt x="644" y="6679"/>
                    <a:pt x="513" y="6667"/>
                  </a:cubicBezTo>
                  <a:cubicBezTo>
                    <a:pt x="215" y="6691"/>
                    <a:pt x="1" y="7155"/>
                    <a:pt x="144" y="7429"/>
                  </a:cubicBezTo>
                  <a:cubicBezTo>
                    <a:pt x="286" y="7691"/>
                    <a:pt x="537" y="7596"/>
                    <a:pt x="775" y="7632"/>
                  </a:cubicBezTo>
                  <a:cubicBezTo>
                    <a:pt x="946" y="7655"/>
                    <a:pt x="1125" y="7668"/>
                    <a:pt x="1307" y="7668"/>
                  </a:cubicBezTo>
                  <a:cubicBezTo>
                    <a:pt x="1872" y="7668"/>
                    <a:pt x="2462" y="7539"/>
                    <a:pt x="2894" y="7179"/>
                  </a:cubicBezTo>
                  <a:cubicBezTo>
                    <a:pt x="3668" y="6524"/>
                    <a:pt x="3739" y="5357"/>
                    <a:pt x="3751" y="4334"/>
                  </a:cubicBezTo>
                  <a:lnTo>
                    <a:pt x="3763" y="2798"/>
                  </a:lnTo>
                  <a:cubicBezTo>
                    <a:pt x="3763" y="2333"/>
                    <a:pt x="3739" y="1798"/>
                    <a:pt x="3358" y="1547"/>
                  </a:cubicBezTo>
                  <a:cubicBezTo>
                    <a:pt x="3084" y="1369"/>
                    <a:pt x="2668" y="1345"/>
                    <a:pt x="2584" y="1036"/>
                  </a:cubicBezTo>
                  <a:cubicBezTo>
                    <a:pt x="2537" y="821"/>
                    <a:pt x="2680" y="607"/>
                    <a:pt x="2656" y="393"/>
                  </a:cubicBezTo>
                  <a:cubicBezTo>
                    <a:pt x="2616" y="112"/>
                    <a:pt x="2306" y="0"/>
                    <a:pt x="2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92"/>
            <p:cNvSpPr/>
            <p:nvPr/>
          </p:nvSpPr>
          <p:spPr>
            <a:xfrm flipH="1">
              <a:off x="7169938" y="4616947"/>
              <a:ext cx="267131" cy="270712"/>
            </a:xfrm>
            <a:custGeom>
              <a:avLst/>
              <a:gdLst/>
              <a:ahLst/>
              <a:cxnLst/>
              <a:rect l="l" t="t" r="r" b="b"/>
              <a:pathLst>
                <a:path w="5370" h="5442" extrusionOk="0">
                  <a:moveTo>
                    <a:pt x="4739" y="0"/>
                  </a:moveTo>
                  <a:lnTo>
                    <a:pt x="3084" y="798"/>
                  </a:lnTo>
                  <a:lnTo>
                    <a:pt x="2000" y="2012"/>
                  </a:lnTo>
                  <a:lnTo>
                    <a:pt x="1643" y="2941"/>
                  </a:lnTo>
                  <a:lnTo>
                    <a:pt x="1738" y="3227"/>
                  </a:lnTo>
                  <a:lnTo>
                    <a:pt x="1453" y="3548"/>
                  </a:lnTo>
                  <a:lnTo>
                    <a:pt x="0" y="4334"/>
                  </a:lnTo>
                  <a:lnTo>
                    <a:pt x="2262" y="5441"/>
                  </a:lnTo>
                  <a:lnTo>
                    <a:pt x="3536" y="5072"/>
                  </a:lnTo>
                  <a:lnTo>
                    <a:pt x="3786" y="3239"/>
                  </a:lnTo>
                  <a:lnTo>
                    <a:pt x="5370" y="1762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92"/>
            <p:cNvSpPr/>
            <p:nvPr/>
          </p:nvSpPr>
          <p:spPr>
            <a:xfrm flipH="1">
              <a:off x="6337757" y="4904769"/>
              <a:ext cx="772988" cy="238726"/>
            </a:xfrm>
            <a:custGeom>
              <a:avLst/>
              <a:gdLst/>
              <a:ahLst/>
              <a:cxnLst/>
              <a:rect l="l" t="t" r="r" b="b"/>
              <a:pathLst>
                <a:path w="15539" h="4799" extrusionOk="0">
                  <a:moveTo>
                    <a:pt x="8013" y="1"/>
                  </a:moveTo>
                  <a:lnTo>
                    <a:pt x="6668" y="60"/>
                  </a:lnTo>
                  <a:lnTo>
                    <a:pt x="5358" y="334"/>
                  </a:lnTo>
                  <a:lnTo>
                    <a:pt x="4489" y="679"/>
                  </a:lnTo>
                  <a:lnTo>
                    <a:pt x="4001" y="1418"/>
                  </a:lnTo>
                  <a:lnTo>
                    <a:pt x="0" y="4073"/>
                  </a:lnTo>
                  <a:lnTo>
                    <a:pt x="2108" y="4775"/>
                  </a:lnTo>
                  <a:lnTo>
                    <a:pt x="2060" y="4799"/>
                  </a:lnTo>
                  <a:lnTo>
                    <a:pt x="8525" y="4799"/>
                  </a:lnTo>
                  <a:lnTo>
                    <a:pt x="8883" y="4775"/>
                  </a:lnTo>
                  <a:lnTo>
                    <a:pt x="10764" y="3501"/>
                  </a:lnTo>
                  <a:lnTo>
                    <a:pt x="12526" y="4216"/>
                  </a:lnTo>
                  <a:lnTo>
                    <a:pt x="15538" y="3751"/>
                  </a:lnTo>
                  <a:lnTo>
                    <a:pt x="15252" y="2787"/>
                  </a:lnTo>
                  <a:lnTo>
                    <a:pt x="13359" y="2787"/>
                  </a:lnTo>
                  <a:lnTo>
                    <a:pt x="13419" y="2239"/>
                  </a:lnTo>
                  <a:lnTo>
                    <a:pt x="11800" y="596"/>
                  </a:lnTo>
                  <a:lnTo>
                    <a:pt x="8752" y="1037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92"/>
            <p:cNvSpPr/>
            <p:nvPr/>
          </p:nvSpPr>
          <p:spPr>
            <a:xfrm flipH="1">
              <a:off x="7295492" y="3541967"/>
              <a:ext cx="298569" cy="851983"/>
            </a:xfrm>
            <a:custGeom>
              <a:avLst/>
              <a:gdLst/>
              <a:ahLst/>
              <a:cxnLst/>
              <a:rect l="l" t="t" r="r" b="b"/>
              <a:pathLst>
                <a:path w="6002" h="17127" extrusionOk="0">
                  <a:moveTo>
                    <a:pt x="549" y="1"/>
                  </a:moveTo>
                  <a:cubicBezTo>
                    <a:pt x="358" y="382"/>
                    <a:pt x="191" y="774"/>
                    <a:pt x="60" y="1191"/>
                  </a:cubicBezTo>
                  <a:cubicBezTo>
                    <a:pt x="13" y="1298"/>
                    <a:pt x="1" y="1429"/>
                    <a:pt x="25" y="1548"/>
                  </a:cubicBezTo>
                  <a:cubicBezTo>
                    <a:pt x="72" y="1644"/>
                    <a:pt x="132" y="1727"/>
                    <a:pt x="203" y="1798"/>
                  </a:cubicBezTo>
                  <a:cubicBezTo>
                    <a:pt x="1299" y="2882"/>
                    <a:pt x="2430" y="3930"/>
                    <a:pt x="3597" y="4942"/>
                  </a:cubicBezTo>
                  <a:cubicBezTo>
                    <a:pt x="4001" y="5287"/>
                    <a:pt x="4430" y="5668"/>
                    <a:pt x="4502" y="6204"/>
                  </a:cubicBezTo>
                  <a:cubicBezTo>
                    <a:pt x="4537" y="6537"/>
                    <a:pt x="4430" y="6870"/>
                    <a:pt x="4478" y="7192"/>
                  </a:cubicBezTo>
                  <a:cubicBezTo>
                    <a:pt x="4549" y="7823"/>
                    <a:pt x="5156" y="8252"/>
                    <a:pt x="5383" y="8835"/>
                  </a:cubicBezTo>
                  <a:cubicBezTo>
                    <a:pt x="5561" y="9275"/>
                    <a:pt x="5525" y="9752"/>
                    <a:pt x="5478" y="10228"/>
                  </a:cubicBezTo>
                  <a:lnTo>
                    <a:pt x="5275" y="12526"/>
                  </a:lnTo>
                  <a:cubicBezTo>
                    <a:pt x="5228" y="12966"/>
                    <a:pt x="5216" y="13407"/>
                    <a:pt x="5228" y="13847"/>
                  </a:cubicBezTo>
                  <a:cubicBezTo>
                    <a:pt x="5252" y="14490"/>
                    <a:pt x="5406" y="15121"/>
                    <a:pt x="5323" y="15764"/>
                  </a:cubicBezTo>
                  <a:cubicBezTo>
                    <a:pt x="5323" y="15967"/>
                    <a:pt x="5228" y="16169"/>
                    <a:pt x="5073" y="16312"/>
                  </a:cubicBezTo>
                  <a:cubicBezTo>
                    <a:pt x="4930" y="16419"/>
                    <a:pt x="4752" y="16431"/>
                    <a:pt x="4597" y="16503"/>
                  </a:cubicBezTo>
                  <a:cubicBezTo>
                    <a:pt x="4430" y="16574"/>
                    <a:pt x="4299" y="16765"/>
                    <a:pt x="4382" y="16919"/>
                  </a:cubicBezTo>
                  <a:cubicBezTo>
                    <a:pt x="4465" y="17068"/>
                    <a:pt x="4564" y="17127"/>
                    <a:pt x="4670" y="17127"/>
                  </a:cubicBezTo>
                  <a:cubicBezTo>
                    <a:pt x="5024" y="17127"/>
                    <a:pt x="5449" y="16471"/>
                    <a:pt x="5549" y="16288"/>
                  </a:cubicBezTo>
                  <a:cubicBezTo>
                    <a:pt x="5799" y="15848"/>
                    <a:pt x="5716" y="15288"/>
                    <a:pt x="5645" y="14776"/>
                  </a:cubicBezTo>
                  <a:cubicBezTo>
                    <a:pt x="5454" y="13383"/>
                    <a:pt x="5490" y="11966"/>
                    <a:pt x="5740" y="10585"/>
                  </a:cubicBezTo>
                  <a:cubicBezTo>
                    <a:pt x="5847" y="9978"/>
                    <a:pt x="6002" y="9359"/>
                    <a:pt x="5847" y="8764"/>
                  </a:cubicBezTo>
                  <a:cubicBezTo>
                    <a:pt x="5704" y="8252"/>
                    <a:pt x="5347" y="7823"/>
                    <a:pt x="5216" y="7311"/>
                  </a:cubicBezTo>
                  <a:cubicBezTo>
                    <a:pt x="5121" y="6906"/>
                    <a:pt x="5180" y="6478"/>
                    <a:pt x="5073" y="6073"/>
                  </a:cubicBezTo>
                  <a:cubicBezTo>
                    <a:pt x="4918" y="5513"/>
                    <a:pt x="4478" y="5085"/>
                    <a:pt x="4061" y="4692"/>
                  </a:cubicBezTo>
                  <a:lnTo>
                    <a:pt x="942" y="1786"/>
                  </a:lnTo>
                  <a:cubicBezTo>
                    <a:pt x="763" y="1620"/>
                    <a:pt x="584" y="1429"/>
                    <a:pt x="608" y="1191"/>
                  </a:cubicBezTo>
                  <a:cubicBezTo>
                    <a:pt x="644" y="1048"/>
                    <a:pt x="692" y="929"/>
                    <a:pt x="775" y="810"/>
                  </a:cubicBezTo>
                  <a:cubicBezTo>
                    <a:pt x="942" y="513"/>
                    <a:pt x="882" y="36"/>
                    <a:pt x="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92"/>
            <p:cNvSpPr/>
            <p:nvPr/>
          </p:nvSpPr>
          <p:spPr>
            <a:xfrm flipH="1">
              <a:off x="7760402" y="3566839"/>
              <a:ext cx="531326" cy="152419"/>
            </a:xfrm>
            <a:custGeom>
              <a:avLst/>
              <a:gdLst/>
              <a:ahLst/>
              <a:cxnLst/>
              <a:rect l="l" t="t" r="r" b="b"/>
              <a:pathLst>
                <a:path w="10681" h="3064" extrusionOk="0">
                  <a:moveTo>
                    <a:pt x="9952" y="1"/>
                  </a:moveTo>
                  <a:cubicBezTo>
                    <a:pt x="9896" y="1"/>
                    <a:pt x="9841" y="15"/>
                    <a:pt x="9787" y="48"/>
                  </a:cubicBezTo>
                  <a:cubicBezTo>
                    <a:pt x="9704" y="120"/>
                    <a:pt x="9633" y="215"/>
                    <a:pt x="9573" y="322"/>
                  </a:cubicBezTo>
                  <a:cubicBezTo>
                    <a:pt x="9323" y="667"/>
                    <a:pt x="8859" y="751"/>
                    <a:pt x="8442" y="798"/>
                  </a:cubicBezTo>
                  <a:cubicBezTo>
                    <a:pt x="8366" y="569"/>
                    <a:pt x="8194" y="475"/>
                    <a:pt x="8020" y="475"/>
                  </a:cubicBezTo>
                  <a:cubicBezTo>
                    <a:pt x="7705" y="475"/>
                    <a:pt x="7382" y="784"/>
                    <a:pt x="7597" y="1167"/>
                  </a:cubicBezTo>
                  <a:cubicBezTo>
                    <a:pt x="7335" y="1001"/>
                    <a:pt x="7144" y="751"/>
                    <a:pt x="7061" y="453"/>
                  </a:cubicBezTo>
                  <a:lnTo>
                    <a:pt x="3334" y="798"/>
                  </a:lnTo>
                  <a:cubicBezTo>
                    <a:pt x="3215" y="798"/>
                    <a:pt x="3108" y="834"/>
                    <a:pt x="3013" y="905"/>
                  </a:cubicBezTo>
                  <a:cubicBezTo>
                    <a:pt x="2929" y="989"/>
                    <a:pt x="2917" y="1120"/>
                    <a:pt x="2822" y="1191"/>
                  </a:cubicBezTo>
                  <a:cubicBezTo>
                    <a:pt x="2751" y="1251"/>
                    <a:pt x="2667" y="1275"/>
                    <a:pt x="2584" y="1275"/>
                  </a:cubicBezTo>
                  <a:cubicBezTo>
                    <a:pt x="2529" y="1280"/>
                    <a:pt x="2475" y="1282"/>
                    <a:pt x="2421" y="1282"/>
                  </a:cubicBezTo>
                  <a:cubicBezTo>
                    <a:pt x="2020" y="1282"/>
                    <a:pt x="1624" y="1160"/>
                    <a:pt x="1223" y="1160"/>
                  </a:cubicBezTo>
                  <a:cubicBezTo>
                    <a:pt x="1169" y="1160"/>
                    <a:pt x="1115" y="1162"/>
                    <a:pt x="1060" y="1167"/>
                  </a:cubicBezTo>
                  <a:cubicBezTo>
                    <a:pt x="548" y="1203"/>
                    <a:pt x="0" y="1644"/>
                    <a:pt x="143" y="2132"/>
                  </a:cubicBezTo>
                  <a:lnTo>
                    <a:pt x="1039" y="2226"/>
                  </a:lnTo>
                  <a:lnTo>
                    <a:pt x="1039" y="2226"/>
                  </a:lnTo>
                  <a:cubicBezTo>
                    <a:pt x="1028" y="2225"/>
                    <a:pt x="1017" y="2225"/>
                    <a:pt x="1007" y="2225"/>
                  </a:cubicBezTo>
                  <a:cubicBezTo>
                    <a:pt x="647" y="2225"/>
                    <a:pt x="697" y="2828"/>
                    <a:pt x="870" y="2989"/>
                  </a:cubicBezTo>
                  <a:cubicBezTo>
                    <a:pt x="935" y="3049"/>
                    <a:pt x="1215" y="3063"/>
                    <a:pt x="1501" y="3063"/>
                  </a:cubicBezTo>
                  <a:cubicBezTo>
                    <a:pt x="1786" y="3063"/>
                    <a:pt x="2078" y="3049"/>
                    <a:pt x="2167" y="3049"/>
                  </a:cubicBezTo>
                  <a:cubicBezTo>
                    <a:pt x="2344" y="3058"/>
                    <a:pt x="2521" y="3063"/>
                    <a:pt x="2697" y="3063"/>
                  </a:cubicBezTo>
                  <a:cubicBezTo>
                    <a:pt x="3639" y="3063"/>
                    <a:pt x="4575" y="2930"/>
                    <a:pt x="5477" y="2680"/>
                  </a:cubicBezTo>
                  <a:cubicBezTo>
                    <a:pt x="5702" y="2731"/>
                    <a:pt x="5930" y="2757"/>
                    <a:pt x="6157" y="2757"/>
                  </a:cubicBezTo>
                  <a:cubicBezTo>
                    <a:pt x="6509" y="2757"/>
                    <a:pt x="6859" y="2695"/>
                    <a:pt x="7192" y="2572"/>
                  </a:cubicBezTo>
                  <a:cubicBezTo>
                    <a:pt x="7466" y="2465"/>
                    <a:pt x="7763" y="2168"/>
                    <a:pt x="7585" y="1929"/>
                  </a:cubicBezTo>
                  <a:cubicBezTo>
                    <a:pt x="7616" y="1863"/>
                    <a:pt x="7667" y="1836"/>
                    <a:pt x="7726" y="1836"/>
                  </a:cubicBezTo>
                  <a:cubicBezTo>
                    <a:pt x="7868" y="1836"/>
                    <a:pt x="8057" y="1996"/>
                    <a:pt x="8132" y="2156"/>
                  </a:cubicBezTo>
                  <a:cubicBezTo>
                    <a:pt x="8212" y="2323"/>
                    <a:pt x="8396" y="2504"/>
                    <a:pt x="8539" y="2504"/>
                  </a:cubicBezTo>
                  <a:cubicBezTo>
                    <a:pt x="8589" y="2504"/>
                    <a:pt x="8634" y="2482"/>
                    <a:pt x="8668" y="2429"/>
                  </a:cubicBezTo>
                  <a:cubicBezTo>
                    <a:pt x="8668" y="1965"/>
                    <a:pt x="8811" y="1501"/>
                    <a:pt x="9085" y="1120"/>
                  </a:cubicBezTo>
                  <a:lnTo>
                    <a:pt x="9311" y="1953"/>
                  </a:lnTo>
                  <a:cubicBezTo>
                    <a:pt x="9323" y="2048"/>
                    <a:pt x="9383" y="2144"/>
                    <a:pt x="9466" y="2203"/>
                  </a:cubicBezTo>
                  <a:cubicBezTo>
                    <a:pt x="9498" y="2224"/>
                    <a:pt x="9531" y="2233"/>
                    <a:pt x="9565" y="2233"/>
                  </a:cubicBezTo>
                  <a:cubicBezTo>
                    <a:pt x="9707" y="2233"/>
                    <a:pt x="9847" y="2069"/>
                    <a:pt x="9847" y="1906"/>
                  </a:cubicBezTo>
                  <a:cubicBezTo>
                    <a:pt x="9859" y="1715"/>
                    <a:pt x="9764" y="1525"/>
                    <a:pt x="9716" y="1334"/>
                  </a:cubicBezTo>
                  <a:cubicBezTo>
                    <a:pt x="9680" y="1144"/>
                    <a:pt x="9752" y="894"/>
                    <a:pt x="9942" y="846"/>
                  </a:cubicBezTo>
                  <a:cubicBezTo>
                    <a:pt x="10014" y="1239"/>
                    <a:pt x="10156" y="1596"/>
                    <a:pt x="10395" y="1918"/>
                  </a:cubicBezTo>
                  <a:cubicBezTo>
                    <a:pt x="10656" y="1453"/>
                    <a:pt x="10680" y="894"/>
                    <a:pt x="10454" y="405"/>
                  </a:cubicBezTo>
                  <a:cubicBezTo>
                    <a:pt x="10360" y="199"/>
                    <a:pt x="10156" y="1"/>
                    <a:pt x="9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92"/>
            <p:cNvSpPr/>
            <p:nvPr/>
          </p:nvSpPr>
          <p:spPr>
            <a:xfrm flipH="1">
              <a:off x="8219992" y="2512255"/>
              <a:ext cx="447257" cy="515657"/>
            </a:xfrm>
            <a:custGeom>
              <a:avLst/>
              <a:gdLst/>
              <a:ahLst/>
              <a:cxnLst/>
              <a:rect l="l" t="t" r="r" b="b"/>
              <a:pathLst>
                <a:path w="8991" h="10366" extrusionOk="0">
                  <a:moveTo>
                    <a:pt x="5338" y="0"/>
                  </a:moveTo>
                  <a:cubicBezTo>
                    <a:pt x="5150" y="0"/>
                    <a:pt x="4966" y="10"/>
                    <a:pt x="4787" y="31"/>
                  </a:cubicBezTo>
                  <a:cubicBezTo>
                    <a:pt x="3716" y="162"/>
                    <a:pt x="2870" y="1067"/>
                    <a:pt x="2287" y="1889"/>
                  </a:cubicBezTo>
                  <a:cubicBezTo>
                    <a:pt x="1477" y="3020"/>
                    <a:pt x="858" y="4282"/>
                    <a:pt x="465" y="5615"/>
                  </a:cubicBezTo>
                  <a:cubicBezTo>
                    <a:pt x="382" y="5937"/>
                    <a:pt x="298" y="6306"/>
                    <a:pt x="477" y="6580"/>
                  </a:cubicBezTo>
                  <a:cubicBezTo>
                    <a:pt x="572" y="6687"/>
                    <a:pt x="656" y="6806"/>
                    <a:pt x="727" y="6925"/>
                  </a:cubicBezTo>
                  <a:cubicBezTo>
                    <a:pt x="763" y="7068"/>
                    <a:pt x="763" y="7223"/>
                    <a:pt x="715" y="7366"/>
                  </a:cubicBezTo>
                  <a:cubicBezTo>
                    <a:pt x="477" y="8366"/>
                    <a:pt x="239" y="9366"/>
                    <a:pt x="1" y="10366"/>
                  </a:cubicBezTo>
                  <a:cubicBezTo>
                    <a:pt x="656" y="10164"/>
                    <a:pt x="906" y="9390"/>
                    <a:pt x="1132" y="8747"/>
                  </a:cubicBezTo>
                  <a:cubicBezTo>
                    <a:pt x="1346" y="8127"/>
                    <a:pt x="1785" y="7442"/>
                    <a:pt x="2407" y="7442"/>
                  </a:cubicBezTo>
                  <a:cubicBezTo>
                    <a:pt x="2442" y="7442"/>
                    <a:pt x="2477" y="7444"/>
                    <a:pt x="2513" y="7449"/>
                  </a:cubicBezTo>
                  <a:cubicBezTo>
                    <a:pt x="2730" y="7474"/>
                    <a:pt x="2970" y="7586"/>
                    <a:pt x="3180" y="7586"/>
                  </a:cubicBezTo>
                  <a:cubicBezTo>
                    <a:pt x="3270" y="7586"/>
                    <a:pt x="3355" y="7566"/>
                    <a:pt x="3430" y="7508"/>
                  </a:cubicBezTo>
                  <a:cubicBezTo>
                    <a:pt x="3549" y="7377"/>
                    <a:pt x="3632" y="7223"/>
                    <a:pt x="3644" y="7044"/>
                  </a:cubicBezTo>
                  <a:cubicBezTo>
                    <a:pt x="3954" y="5568"/>
                    <a:pt x="4442" y="4139"/>
                    <a:pt x="5109" y="2782"/>
                  </a:cubicBezTo>
                  <a:cubicBezTo>
                    <a:pt x="5517" y="1953"/>
                    <a:pt x="6186" y="1049"/>
                    <a:pt x="7083" y="1049"/>
                  </a:cubicBezTo>
                  <a:cubicBezTo>
                    <a:pt x="7127" y="1049"/>
                    <a:pt x="7171" y="1051"/>
                    <a:pt x="7216" y="1055"/>
                  </a:cubicBezTo>
                  <a:cubicBezTo>
                    <a:pt x="7562" y="1090"/>
                    <a:pt x="7885" y="1258"/>
                    <a:pt x="8219" y="1258"/>
                  </a:cubicBezTo>
                  <a:cubicBezTo>
                    <a:pt x="8230" y="1258"/>
                    <a:pt x="8241" y="1258"/>
                    <a:pt x="8252" y="1258"/>
                  </a:cubicBezTo>
                  <a:cubicBezTo>
                    <a:pt x="8609" y="1246"/>
                    <a:pt x="8990" y="877"/>
                    <a:pt x="8811" y="567"/>
                  </a:cubicBezTo>
                  <a:cubicBezTo>
                    <a:pt x="8692" y="377"/>
                    <a:pt x="8442" y="329"/>
                    <a:pt x="8216" y="317"/>
                  </a:cubicBezTo>
                  <a:cubicBezTo>
                    <a:pt x="7322" y="238"/>
                    <a:pt x="6286" y="0"/>
                    <a:pt x="53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92"/>
            <p:cNvSpPr/>
            <p:nvPr/>
          </p:nvSpPr>
          <p:spPr>
            <a:xfrm flipH="1">
              <a:off x="8551094" y="3454964"/>
              <a:ext cx="157592" cy="214898"/>
            </a:xfrm>
            <a:custGeom>
              <a:avLst/>
              <a:gdLst/>
              <a:ahLst/>
              <a:cxnLst/>
              <a:rect l="l" t="t" r="r" b="b"/>
              <a:pathLst>
                <a:path w="3168" h="4320" extrusionOk="0">
                  <a:moveTo>
                    <a:pt x="1117" y="1"/>
                  </a:moveTo>
                  <a:cubicBezTo>
                    <a:pt x="874" y="1"/>
                    <a:pt x="469" y="246"/>
                    <a:pt x="334" y="487"/>
                  </a:cubicBezTo>
                  <a:cubicBezTo>
                    <a:pt x="0" y="1107"/>
                    <a:pt x="0" y="1881"/>
                    <a:pt x="108" y="2559"/>
                  </a:cubicBezTo>
                  <a:cubicBezTo>
                    <a:pt x="155" y="2928"/>
                    <a:pt x="274" y="3274"/>
                    <a:pt x="441" y="3607"/>
                  </a:cubicBezTo>
                  <a:cubicBezTo>
                    <a:pt x="620" y="3928"/>
                    <a:pt x="917" y="4178"/>
                    <a:pt x="1274" y="4286"/>
                  </a:cubicBezTo>
                  <a:cubicBezTo>
                    <a:pt x="1373" y="4308"/>
                    <a:pt x="1471" y="4319"/>
                    <a:pt x="1569" y="4319"/>
                  </a:cubicBezTo>
                  <a:cubicBezTo>
                    <a:pt x="1934" y="4319"/>
                    <a:pt x="2286" y="4167"/>
                    <a:pt x="2548" y="3905"/>
                  </a:cubicBezTo>
                  <a:cubicBezTo>
                    <a:pt x="2870" y="3559"/>
                    <a:pt x="3060" y="3131"/>
                    <a:pt x="3120" y="2666"/>
                  </a:cubicBezTo>
                  <a:cubicBezTo>
                    <a:pt x="3167" y="2381"/>
                    <a:pt x="3144" y="2083"/>
                    <a:pt x="3048" y="1809"/>
                  </a:cubicBezTo>
                  <a:cubicBezTo>
                    <a:pt x="2953" y="1535"/>
                    <a:pt x="2715" y="1333"/>
                    <a:pt x="2429" y="1261"/>
                  </a:cubicBezTo>
                  <a:cubicBezTo>
                    <a:pt x="2404" y="1256"/>
                    <a:pt x="2380" y="1254"/>
                    <a:pt x="2355" y="1254"/>
                  </a:cubicBezTo>
                  <a:cubicBezTo>
                    <a:pt x="2261" y="1254"/>
                    <a:pt x="2169" y="1288"/>
                    <a:pt x="2084" y="1345"/>
                  </a:cubicBezTo>
                  <a:cubicBezTo>
                    <a:pt x="1989" y="1428"/>
                    <a:pt x="1977" y="1571"/>
                    <a:pt x="2060" y="1666"/>
                  </a:cubicBezTo>
                  <a:cubicBezTo>
                    <a:pt x="2132" y="1714"/>
                    <a:pt x="2203" y="1750"/>
                    <a:pt x="2286" y="1773"/>
                  </a:cubicBezTo>
                  <a:cubicBezTo>
                    <a:pt x="2441" y="1869"/>
                    <a:pt x="2548" y="2047"/>
                    <a:pt x="2525" y="2238"/>
                  </a:cubicBezTo>
                  <a:cubicBezTo>
                    <a:pt x="2501" y="2428"/>
                    <a:pt x="2441" y="2607"/>
                    <a:pt x="2334" y="2773"/>
                  </a:cubicBezTo>
                  <a:cubicBezTo>
                    <a:pt x="2167" y="3071"/>
                    <a:pt x="1941" y="3369"/>
                    <a:pt x="1608" y="3416"/>
                  </a:cubicBezTo>
                  <a:cubicBezTo>
                    <a:pt x="1581" y="3420"/>
                    <a:pt x="1554" y="3422"/>
                    <a:pt x="1528" y="3422"/>
                  </a:cubicBezTo>
                  <a:cubicBezTo>
                    <a:pt x="1231" y="3422"/>
                    <a:pt x="929" y="3187"/>
                    <a:pt x="798" y="2893"/>
                  </a:cubicBezTo>
                  <a:cubicBezTo>
                    <a:pt x="679" y="2571"/>
                    <a:pt x="631" y="2226"/>
                    <a:pt x="667" y="1881"/>
                  </a:cubicBezTo>
                  <a:cubicBezTo>
                    <a:pt x="667" y="1547"/>
                    <a:pt x="691" y="1190"/>
                    <a:pt x="893" y="904"/>
                  </a:cubicBezTo>
                  <a:cubicBezTo>
                    <a:pt x="1001" y="738"/>
                    <a:pt x="1179" y="607"/>
                    <a:pt x="1251" y="416"/>
                  </a:cubicBezTo>
                  <a:cubicBezTo>
                    <a:pt x="1371" y="113"/>
                    <a:pt x="1281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92"/>
            <p:cNvSpPr/>
            <p:nvPr/>
          </p:nvSpPr>
          <p:spPr>
            <a:xfrm>
              <a:off x="7583231" y="2215086"/>
              <a:ext cx="252575" cy="246475"/>
            </a:xfrm>
            <a:custGeom>
              <a:avLst/>
              <a:gdLst/>
              <a:ahLst/>
              <a:cxnLst/>
              <a:rect l="l" t="t" r="r" b="b"/>
              <a:pathLst>
                <a:path w="10103" h="9859" extrusionOk="0">
                  <a:moveTo>
                    <a:pt x="2388" y="312"/>
                  </a:moveTo>
                  <a:cubicBezTo>
                    <a:pt x="2031" y="200"/>
                    <a:pt x="1512" y="-52"/>
                    <a:pt x="1295" y="18"/>
                  </a:cubicBezTo>
                  <a:cubicBezTo>
                    <a:pt x="1078" y="88"/>
                    <a:pt x="1134" y="495"/>
                    <a:pt x="1085" y="733"/>
                  </a:cubicBezTo>
                  <a:cubicBezTo>
                    <a:pt x="1036" y="971"/>
                    <a:pt x="1141" y="1104"/>
                    <a:pt x="1001" y="1447"/>
                  </a:cubicBezTo>
                  <a:cubicBezTo>
                    <a:pt x="861" y="1790"/>
                    <a:pt x="405" y="2443"/>
                    <a:pt x="244" y="2793"/>
                  </a:cubicBezTo>
                  <a:cubicBezTo>
                    <a:pt x="83" y="3143"/>
                    <a:pt x="-64" y="3304"/>
                    <a:pt x="34" y="3549"/>
                  </a:cubicBezTo>
                  <a:cubicBezTo>
                    <a:pt x="132" y="3794"/>
                    <a:pt x="567" y="4110"/>
                    <a:pt x="833" y="4264"/>
                  </a:cubicBezTo>
                  <a:cubicBezTo>
                    <a:pt x="1099" y="4418"/>
                    <a:pt x="1457" y="4285"/>
                    <a:pt x="1632" y="4474"/>
                  </a:cubicBezTo>
                  <a:cubicBezTo>
                    <a:pt x="1807" y="4663"/>
                    <a:pt x="1800" y="5091"/>
                    <a:pt x="1884" y="5399"/>
                  </a:cubicBezTo>
                  <a:cubicBezTo>
                    <a:pt x="1968" y="5707"/>
                    <a:pt x="2010" y="6149"/>
                    <a:pt x="2136" y="6324"/>
                  </a:cubicBezTo>
                  <a:cubicBezTo>
                    <a:pt x="2262" y="6499"/>
                    <a:pt x="2585" y="6317"/>
                    <a:pt x="2641" y="6450"/>
                  </a:cubicBezTo>
                  <a:cubicBezTo>
                    <a:pt x="2697" y="6583"/>
                    <a:pt x="2480" y="6857"/>
                    <a:pt x="2473" y="7123"/>
                  </a:cubicBezTo>
                  <a:cubicBezTo>
                    <a:pt x="2466" y="7389"/>
                    <a:pt x="2508" y="7684"/>
                    <a:pt x="2599" y="8048"/>
                  </a:cubicBezTo>
                  <a:cubicBezTo>
                    <a:pt x="2690" y="8412"/>
                    <a:pt x="2781" y="9008"/>
                    <a:pt x="3019" y="9309"/>
                  </a:cubicBezTo>
                  <a:cubicBezTo>
                    <a:pt x="3257" y="9610"/>
                    <a:pt x="3489" y="9842"/>
                    <a:pt x="4028" y="9856"/>
                  </a:cubicBezTo>
                  <a:cubicBezTo>
                    <a:pt x="4568" y="9870"/>
                    <a:pt x="5696" y="9589"/>
                    <a:pt x="6256" y="9393"/>
                  </a:cubicBezTo>
                  <a:cubicBezTo>
                    <a:pt x="6817" y="9197"/>
                    <a:pt x="6971" y="8881"/>
                    <a:pt x="7391" y="8678"/>
                  </a:cubicBezTo>
                  <a:cubicBezTo>
                    <a:pt x="7812" y="8475"/>
                    <a:pt x="8422" y="8419"/>
                    <a:pt x="8779" y="8174"/>
                  </a:cubicBezTo>
                  <a:cubicBezTo>
                    <a:pt x="9136" y="7929"/>
                    <a:pt x="9325" y="7859"/>
                    <a:pt x="9535" y="7207"/>
                  </a:cubicBezTo>
                  <a:cubicBezTo>
                    <a:pt x="9745" y="6555"/>
                    <a:pt x="9963" y="5049"/>
                    <a:pt x="10040" y="4264"/>
                  </a:cubicBezTo>
                  <a:cubicBezTo>
                    <a:pt x="10117" y="3479"/>
                    <a:pt x="10138" y="2883"/>
                    <a:pt x="9998" y="2498"/>
                  </a:cubicBezTo>
                  <a:cubicBezTo>
                    <a:pt x="9858" y="2113"/>
                    <a:pt x="9844" y="2148"/>
                    <a:pt x="9199" y="1952"/>
                  </a:cubicBezTo>
                  <a:cubicBezTo>
                    <a:pt x="8554" y="1756"/>
                    <a:pt x="7090" y="1531"/>
                    <a:pt x="6130" y="1321"/>
                  </a:cubicBezTo>
                  <a:cubicBezTo>
                    <a:pt x="5170" y="1111"/>
                    <a:pt x="4063" y="859"/>
                    <a:pt x="3439" y="691"/>
                  </a:cubicBezTo>
                  <a:cubicBezTo>
                    <a:pt x="2815" y="523"/>
                    <a:pt x="2745" y="424"/>
                    <a:pt x="2388" y="3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8" name="Google Shape;2942;p83">
            <a:extLst>
              <a:ext uri="{FF2B5EF4-FFF2-40B4-BE49-F238E27FC236}">
                <a16:creationId xmlns:a16="http://schemas.microsoft.com/office/drawing/2014/main" id="{97F9B7D6-EF07-E876-16BB-7324679979BD}"/>
              </a:ext>
            </a:extLst>
          </p:cNvPr>
          <p:cNvSpPr txBox="1">
            <a:spLocks/>
          </p:cNvSpPr>
          <p:nvPr/>
        </p:nvSpPr>
        <p:spPr>
          <a:xfrm>
            <a:off x="4570912" y="2021700"/>
            <a:ext cx="16284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8000" b="1" dirty="0">
                <a:solidFill>
                  <a:schemeClr val="dk2"/>
                </a:solidFill>
                <a:latin typeface="Rajdhani"/>
                <a:cs typeface="Rajdhani"/>
                <a:sym typeface="Rajdhani"/>
              </a:rPr>
              <a:t>-5</a:t>
            </a:r>
            <a:r>
              <a:rPr lang="en" sz="8000" b="1" dirty="0">
                <a:solidFill>
                  <a:schemeClr val="dk2"/>
                </a:solidFill>
                <a:latin typeface="Rajdhani"/>
                <a:cs typeface="Rajdhani"/>
                <a:sym typeface="Rajdhani"/>
              </a:rPr>
              <a:t>-</a:t>
            </a:r>
          </a:p>
        </p:txBody>
      </p:sp>
      <p:grpSp>
        <p:nvGrpSpPr>
          <p:cNvPr id="9" name="Google Shape;3249;p89">
            <a:extLst>
              <a:ext uri="{FF2B5EF4-FFF2-40B4-BE49-F238E27FC236}">
                <a16:creationId xmlns:a16="http://schemas.microsoft.com/office/drawing/2014/main" id="{A2BDFC20-32E9-78EC-8969-4D9E7E6247B6}"/>
              </a:ext>
            </a:extLst>
          </p:cNvPr>
          <p:cNvGrpSpPr/>
          <p:nvPr/>
        </p:nvGrpSpPr>
        <p:grpSpPr>
          <a:xfrm>
            <a:off x="3347408" y="4867364"/>
            <a:ext cx="270464" cy="117823"/>
            <a:chOff x="2903262" y="4795769"/>
            <a:chExt cx="373776" cy="162828"/>
          </a:xfrm>
        </p:grpSpPr>
        <p:sp>
          <p:nvSpPr>
            <p:cNvPr id="10" name="Google Shape;3250;p89">
              <a:extLst>
                <a:ext uri="{FF2B5EF4-FFF2-40B4-BE49-F238E27FC236}">
                  <a16:creationId xmlns:a16="http://schemas.microsoft.com/office/drawing/2014/main" id="{C768A1DB-3E9C-680B-9436-35F5A6969D84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1;p89">
              <a:extLst>
                <a:ext uri="{FF2B5EF4-FFF2-40B4-BE49-F238E27FC236}">
                  <a16:creationId xmlns:a16="http://schemas.microsoft.com/office/drawing/2014/main" id="{3B0A3735-799A-1CEC-C38F-9FAEBEA73993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52;p89">
              <a:extLst>
                <a:ext uri="{FF2B5EF4-FFF2-40B4-BE49-F238E27FC236}">
                  <a16:creationId xmlns:a16="http://schemas.microsoft.com/office/drawing/2014/main" id="{C96B0936-9233-C4E2-91B1-E85A5112069E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3253;p89">
            <a:extLst>
              <a:ext uri="{FF2B5EF4-FFF2-40B4-BE49-F238E27FC236}">
                <a16:creationId xmlns:a16="http://schemas.microsoft.com/office/drawing/2014/main" id="{AEA0DBFD-EF4D-624D-4B72-2C94775F9C7C}"/>
              </a:ext>
            </a:extLst>
          </p:cNvPr>
          <p:cNvSpPr txBox="1">
            <a:spLocks/>
          </p:cNvSpPr>
          <p:nvPr/>
        </p:nvSpPr>
        <p:spPr>
          <a:xfrm>
            <a:off x="4198116" y="4727278"/>
            <a:ext cx="107602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>
                <a:solidFill>
                  <a:schemeClr val="hlink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accent6"/>
              </a:solidFill>
            </a:endParaRPr>
          </a:p>
        </p:txBody>
      </p:sp>
      <p:sp>
        <p:nvSpPr>
          <p:cNvPr id="14" name="Google Shape;3254;p89">
            <a:extLst>
              <a:ext uri="{FF2B5EF4-FFF2-40B4-BE49-F238E27FC236}">
                <a16:creationId xmlns:a16="http://schemas.microsoft.com/office/drawing/2014/main" id="{A224A52E-62DD-BA37-B664-8ED47039F495}"/>
              </a:ext>
            </a:extLst>
          </p:cNvPr>
          <p:cNvSpPr txBox="1">
            <a:spLocks/>
          </p:cNvSpPr>
          <p:nvPr/>
        </p:nvSpPr>
        <p:spPr>
          <a:xfrm>
            <a:off x="3308092" y="4727278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accent6"/>
              </a:solidFill>
            </a:endParaRPr>
          </a:p>
        </p:txBody>
      </p:sp>
      <p:grpSp>
        <p:nvGrpSpPr>
          <p:cNvPr id="15" name="Google Shape;3255;p89">
            <a:extLst>
              <a:ext uri="{FF2B5EF4-FFF2-40B4-BE49-F238E27FC236}">
                <a16:creationId xmlns:a16="http://schemas.microsoft.com/office/drawing/2014/main" id="{6C50E1CB-8211-50A5-AC2B-F5E89C3AE3FC}"/>
              </a:ext>
            </a:extLst>
          </p:cNvPr>
          <p:cNvGrpSpPr/>
          <p:nvPr/>
        </p:nvGrpSpPr>
        <p:grpSpPr>
          <a:xfrm flipH="1">
            <a:off x="5197145" y="4851967"/>
            <a:ext cx="270464" cy="117823"/>
            <a:chOff x="2903262" y="4795769"/>
            <a:chExt cx="373776" cy="162828"/>
          </a:xfrm>
        </p:grpSpPr>
        <p:sp>
          <p:nvSpPr>
            <p:cNvPr id="16" name="Google Shape;3256;p89">
              <a:extLst>
                <a:ext uri="{FF2B5EF4-FFF2-40B4-BE49-F238E27FC236}">
                  <a16:creationId xmlns:a16="http://schemas.microsoft.com/office/drawing/2014/main" id="{295242E7-7EC8-ED54-FFDC-C263274A7F75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57;p89">
              <a:extLst>
                <a:ext uri="{FF2B5EF4-FFF2-40B4-BE49-F238E27FC236}">
                  <a16:creationId xmlns:a16="http://schemas.microsoft.com/office/drawing/2014/main" id="{B4CD029B-725C-8815-1A33-9A0E69E442CC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58;p89">
              <a:extLst>
                <a:ext uri="{FF2B5EF4-FFF2-40B4-BE49-F238E27FC236}">
                  <a16:creationId xmlns:a16="http://schemas.microsoft.com/office/drawing/2014/main" id="{025B8DF5-08CE-60C0-8FE7-B14419A09C9E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4" name="Google Shape;7984;p102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Értékelés</a:t>
            </a:r>
            <a:endParaRPr dirty="0"/>
          </a:p>
        </p:txBody>
      </p:sp>
      <p:sp>
        <p:nvSpPr>
          <p:cNvPr id="7986" name="Google Shape;7986;p102"/>
          <p:cNvSpPr txBox="1">
            <a:spLocks noGrp="1"/>
          </p:cNvSpPr>
          <p:nvPr>
            <p:ph type="title" idx="2"/>
          </p:nvPr>
        </p:nvSpPr>
        <p:spPr>
          <a:xfrm>
            <a:off x="392972" y="1146821"/>
            <a:ext cx="27369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dirty="0"/>
              <a:t>Összeségében:</a:t>
            </a:r>
            <a:endParaRPr sz="2800" dirty="0"/>
          </a:p>
        </p:txBody>
      </p:sp>
      <p:grpSp>
        <p:nvGrpSpPr>
          <p:cNvPr id="7991" name="Google Shape;7991;p102"/>
          <p:cNvGrpSpPr/>
          <p:nvPr/>
        </p:nvGrpSpPr>
        <p:grpSpPr>
          <a:xfrm>
            <a:off x="5113315" y="1383175"/>
            <a:ext cx="2386408" cy="2675131"/>
            <a:chOff x="5037115" y="1542338"/>
            <a:chExt cx="2386408" cy="2675131"/>
          </a:xfrm>
        </p:grpSpPr>
        <p:sp>
          <p:nvSpPr>
            <p:cNvPr id="7992" name="Google Shape;7992;p102"/>
            <p:cNvSpPr/>
            <p:nvPr/>
          </p:nvSpPr>
          <p:spPr>
            <a:xfrm>
              <a:off x="5062302" y="3113639"/>
              <a:ext cx="2361222" cy="433527"/>
            </a:xfrm>
            <a:custGeom>
              <a:avLst/>
              <a:gdLst/>
              <a:ahLst/>
              <a:cxnLst/>
              <a:rect l="l" t="t" r="r" b="b"/>
              <a:pathLst>
                <a:path w="33469" h="6145" extrusionOk="0">
                  <a:moveTo>
                    <a:pt x="6287" y="1"/>
                  </a:moveTo>
                  <a:lnTo>
                    <a:pt x="679" y="1001"/>
                  </a:lnTo>
                  <a:lnTo>
                    <a:pt x="0" y="2073"/>
                  </a:lnTo>
                  <a:cubicBezTo>
                    <a:pt x="0" y="2073"/>
                    <a:pt x="2036" y="1653"/>
                    <a:pt x="4493" y="1653"/>
                  </a:cubicBezTo>
                  <a:cubicBezTo>
                    <a:pt x="6072" y="1653"/>
                    <a:pt x="7824" y="1826"/>
                    <a:pt x="9323" y="2394"/>
                  </a:cubicBezTo>
                  <a:cubicBezTo>
                    <a:pt x="13145" y="3847"/>
                    <a:pt x="21348" y="6144"/>
                    <a:pt x="24884" y="6144"/>
                  </a:cubicBezTo>
                  <a:cubicBezTo>
                    <a:pt x="28432" y="6144"/>
                    <a:pt x="33469" y="4966"/>
                    <a:pt x="33469" y="4966"/>
                  </a:cubicBezTo>
                  <a:lnTo>
                    <a:pt x="31147" y="4013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02"/>
            <p:cNvSpPr/>
            <p:nvPr/>
          </p:nvSpPr>
          <p:spPr>
            <a:xfrm>
              <a:off x="5872011" y="3306879"/>
              <a:ext cx="387317" cy="837352"/>
            </a:xfrm>
            <a:custGeom>
              <a:avLst/>
              <a:gdLst/>
              <a:ahLst/>
              <a:cxnLst/>
              <a:rect l="l" t="t" r="r" b="b"/>
              <a:pathLst>
                <a:path w="5490" h="11869" extrusionOk="0">
                  <a:moveTo>
                    <a:pt x="4847" y="310"/>
                  </a:moveTo>
                  <a:cubicBezTo>
                    <a:pt x="4930" y="310"/>
                    <a:pt x="5001" y="346"/>
                    <a:pt x="5061" y="393"/>
                  </a:cubicBezTo>
                  <a:cubicBezTo>
                    <a:pt x="5121" y="453"/>
                    <a:pt x="5156" y="524"/>
                    <a:pt x="5156" y="607"/>
                  </a:cubicBezTo>
                  <a:lnTo>
                    <a:pt x="5180" y="1512"/>
                  </a:lnTo>
                  <a:cubicBezTo>
                    <a:pt x="5180" y="1673"/>
                    <a:pt x="5059" y="1811"/>
                    <a:pt x="4902" y="1811"/>
                  </a:cubicBezTo>
                  <a:cubicBezTo>
                    <a:pt x="4895" y="1811"/>
                    <a:pt x="4889" y="1810"/>
                    <a:pt x="4882" y="1810"/>
                  </a:cubicBezTo>
                  <a:lnTo>
                    <a:pt x="4513" y="1822"/>
                  </a:lnTo>
                  <a:lnTo>
                    <a:pt x="4501" y="1750"/>
                  </a:lnTo>
                  <a:lnTo>
                    <a:pt x="2144" y="1810"/>
                  </a:lnTo>
                  <a:lnTo>
                    <a:pt x="2144" y="1881"/>
                  </a:lnTo>
                  <a:lnTo>
                    <a:pt x="1989" y="1881"/>
                  </a:lnTo>
                  <a:cubicBezTo>
                    <a:pt x="1823" y="1881"/>
                    <a:pt x="1692" y="1750"/>
                    <a:pt x="1692" y="1584"/>
                  </a:cubicBezTo>
                  <a:lnTo>
                    <a:pt x="1668" y="691"/>
                  </a:lnTo>
                  <a:cubicBezTo>
                    <a:pt x="1656" y="524"/>
                    <a:pt x="1799" y="381"/>
                    <a:pt x="1965" y="381"/>
                  </a:cubicBezTo>
                  <a:lnTo>
                    <a:pt x="4847" y="310"/>
                  </a:lnTo>
                  <a:close/>
                  <a:moveTo>
                    <a:pt x="4823" y="0"/>
                  </a:moveTo>
                  <a:lnTo>
                    <a:pt x="1942" y="72"/>
                  </a:lnTo>
                  <a:cubicBezTo>
                    <a:pt x="1596" y="84"/>
                    <a:pt x="1334" y="369"/>
                    <a:pt x="1334" y="715"/>
                  </a:cubicBezTo>
                  <a:lnTo>
                    <a:pt x="1358" y="1608"/>
                  </a:lnTo>
                  <a:cubicBezTo>
                    <a:pt x="1370" y="1941"/>
                    <a:pt x="1644" y="2203"/>
                    <a:pt x="1977" y="2215"/>
                  </a:cubicBezTo>
                  <a:lnTo>
                    <a:pt x="2108" y="2215"/>
                  </a:lnTo>
                  <a:lnTo>
                    <a:pt x="1989" y="3405"/>
                  </a:lnTo>
                  <a:lnTo>
                    <a:pt x="1418" y="3453"/>
                  </a:lnTo>
                  <a:lnTo>
                    <a:pt x="1132" y="4263"/>
                  </a:lnTo>
                  <a:lnTo>
                    <a:pt x="1501" y="4346"/>
                  </a:lnTo>
                  <a:cubicBezTo>
                    <a:pt x="1418" y="4560"/>
                    <a:pt x="1311" y="4822"/>
                    <a:pt x="1180" y="5168"/>
                  </a:cubicBezTo>
                  <a:lnTo>
                    <a:pt x="953" y="5108"/>
                  </a:lnTo>
                  <a:lnTo>
                    <a:pt x="715" y="5965"/>
                  </a:lnTo>
                  <a:lnTo>
                    <a:pt x="882" y="6001"/>
                  </a:lnTo>
                  <a:cubicBezTo>
                    <a:pt x="882" y="6013"/>
                    <a:pt x="882" y="6025"/>
                    <a:pt x="870" y="6037"/>
                  </a:cubicBezTo>
                  <a:cubicBezTo>
                    <a:pt x="1" y="8561"/>
                    <a:pt x="489" y="11859"/>
                    <a:pt x="489" y="11859"/>
                  </a:cubicBezTo>
                  <a:cubicBezTo>
                    <a:pt x="501" y="11866"/>
                    <a:pt x="549" y="11869"/>
                    <a:pt x="623" y="11869"/>
                  </a:cubicBezTo>
                  <a:cubicBezTo>
                    <a:pt x="1186" y="11869"/>
                    <a:pt x="3287" y="11692"/>
                    <a:pt x="3287" y="11692"/>
                  </a:cubicBezTo>
                  <a:cubicBezTo>
                    <a:pt x="3287" y="11692"/>
                    <a:pt x="3275" y="9609"/>
                    <a:pt x="3358" y="8477"/>
                  </a:cubicBezTo>
                  <a:cubicBezTo>
                    <a:pt x="3418" y="7894"/>
                    <a:pt x="3549" y="7335"/>
                    <a:pt x="3728" y="6787"/>
                  </a:cubicBezTo>
                  <a:lnTo>
                    <a:pt x="3894" y="6823"/>
                  </a:lnTo>
                  <a:lnTo>
                    <a:pt x="4132" y="5977"/>
                  </a:lnTo>
                  <a:lnTo>
                    <a:pt x="3989" y="5941"/>
                  </a:lnTo>
                  <a:cubicBezTo>
                    <a:pt x="4132" y="5525"/>
                    <a:pt x="4251" y="5156"/>
                    <a:pt x="4347" y="4929"/>
                  </a:cubicBezTo>
                  <a:lnTo>
                    <a:pt x="4513" y="4965"/>
                  </a:lnTo>
                  <a:lnTo>
                    <a:pt x="4930" y="4179"/>
                  </a:lnTo>
                  <a:lnTo>
                    <a:pt x="4430" y="3917"/>
                  </a:lnTo>
                  <a:cubicBezTo>
                    <a:pt x="4525" y="3739"/>
                    <a:pt x="4597" y="3548"/>
                    <a:pt x="4644" y="3358"/>
                  </a:cubicBezTo>
                  <a:cubicBezTo>
                    <a:pt x="4692" y="3144"/>
                    <a:pt x="4620" y="2548"/>
                    <a:pt x="4561" y="2143"/>
                  </a:cubicBezTo>
                  <a:lnTo>
                    <a:pt x="4882" y="2143"/>
                  </a:lnTo>
                  <a:cubicBezTo>
                    <a:pt x="5228" y="2131"/>
                    <a:pt x="5490" y="1846"/>
                    <a:pt x="5490" y="1500"/>
                  </a:cubicBezTo>
                  <a:lnTo>
                    <a:pt x="5466" y="607"/>
                  </a:lnTo>
                  <a:cubicBezTo>
                    <a:pt x="5454" y="441"/>
                    <a:pt x="5394" y="286"/>
                    <a:pt x="5275" y="167"/>
                  </a:cubicBezTo>
                  <a:cubicBezTo>
                    <a:pt x="5156" y="60"/>
                    <a:pt x="4990" y="0"/>
                    <a:pt x="4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02"/>
            <p:cNvSpPr/>
            <p:nvPr/>
          </p:nvSpPr>
          <p:spPr>
            <a:xfrm>
              <a:off x="5037115" y="2097912"/>
              <a:ext cx="2338575" cy="1365980"/>
            </a:xfrm>
            <a:custGeom>
              <a:avLst/>
              <a:gdLst/>
              <a:ahLst/>
              <a:cxnLst/>
              <a:rect l="l" t="t" r="r" b="b"/>
              <a:pathLst>
                <a:path w="33148" h="19362" extrusionOk="0">
                  <a:moveTo>
                    <a:pt x="18047" y="0"/>
                  </a:moveTo>
                  <a:cubicBezTo>
                    <a:pt x="15092" y="0"/>
                    <a:pt x="11800" y="794"/>
                    <a:pt x="8787" y="2873"/>
                  </a:cubicBezTo>
                  <a:cubicBezTo>
                    <a:pt x="3310" y="6647"/>
                    <a:pt x="4012" y="11005"/>
                    <a:pt x="3191" y="13302"/>
                  </a:cubicBezTo>
                  <a:cubicBezTo>
                    <a:pt x="2622" y="14880"/>
                    <a:pt x="1341" y="15130"/>
                    <a:pt x="587" y="15130"/>
                  </a:cubicBezTo>
                  <a:cubicBezTo>
                    <a:pt x="237" y="15130"/>
                    <a:pt x="0" y="15076"/>
                    <a:pt x="0" y="15076"/>
                  </a:cubicBezTo>
                  <a:lnTo>
                    <a:pt x="0" y="15076"/>
                  </a:lnTo>
                  <a:cubicBezTo>
                    <a:pt x="118" y="15473"/>
                    <a:pt x="782" y="15592"/>
                    <a:pt x="1658" y="15592"/>
                  </a:cubicBezTo>
                  <a:cubicBezTo>
                    <a:pt x="2993" y="15592"/>
                    <a:pt x="4822" y="15315"/>
                    <a:pt x="5965" y="15315"/>
                  </a:cubicBezTo>
                  <a:cubicBezTo>
                    <a:pt x="7846" y="15315"/>
                    <a:pt x="18109" y="18255"/>
                    <a:pt x="22408" y="19089"/>
                  </a:cubicBezTo>
                  <a:cubicBezTo>
                    <a:pt x="23441" y="19286"/>
                    <a:pt x="24598" y="19361"/>
                    <a:pt x="25760" y="19361"/>
                  </a:cubicBezTo>
                  <a:cubicBezTo>
                    <a:pt x="29431" y="19361"/>
                    <a:pt x="33147" y="18613"/>
                    <a:pt x="33147" y="18613"/>
                  </a:cubicBezTo>
                  <a:cubicBezTo>
                    <a:pt x="32385" y="18613"/>
                    <a:pt x="31444" y="17970"/>
                    <a:pt x="31444" y="16731"/>
                  </a:cubicBezTo>
                  <a:cubicBezTo>
                    <a:pt x="31444" y="15493"/>
                    <a:pt x="31325" y="10719"/>
                    <a:pt x="30730" y="8409"/>
                  </a:cubicBezTo>
                  <a:cubicBezTo>
                    <a:pt x="30147" y="6111"/>
                    <a:pt x="27908" y="3099"/>
                    <a:pt x="24301" y="1337"/>
                  </a:cubicBezTo>
                  <a:cubicBezTo>
                    <a:pt x="22673" y="536"/>
                    <a:pt x="20474" y="0"/>
                    <a:pt x="18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02"/>
            <p:cNvSpPr/>
            <p:nvPr/>
          </p:nvSpPr>
          <p:spPr>
            <a:xfrm>
              <a:off x="6237462" y="3337074"/>
              <a:ext cx="226817" cy="119370"/>
            </a:xfrm>
            <a:custGeom>
              <a:avLst/>
              <a:gdLst/>
              <a:ahLst/>
              <a:cxnLst/>
              <a:rect l="l" t="t" r="r" b="b"/>
              <a:pathLst>
                <a:path w="3215" h="1692" extrusionOk="0">
                  <a:moveTo>
                    <a:pt x="226" y="1"/>
                  </a:moveTo>
                  <a:lnTo>
                    <a:pt x="0" y="1037"/>
                  </a:lnTo>
                  <a:lnTo>
                    <a:pt x="2989" y="1692"/>
                  </a:lnTo>
                  <a:lnTo>
                    <a:pt x="3215" y="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02"/>
            <p:cNvSpPr/>
            <p:nvPr/>
          </p:nvSpPr>
          <p:spPr>
            <a:xfrm>
              <a:off x="6176930" y="3376724"/>
              <a:ext cx="315074" cy="193094"/>
            </a:xfrm>
            <a:custGeom>
              <a:avLst/>
              <a:gdLst/>
              <a:ahLst/>
              <a:cxnLst/>
              <a:rect l="l" t="t" r="r" b="b"/>
              <a:pathLst>
                <a:path w="4466" h="2737" extrusionOk="0">
                  <a:moveTo>
                    <a:pt x="875" y="311"/>
                  </a:moveTo>
                  <a:cubicBezTo>
                    <a:pt x="897" y="311"/>
                    <a:pt x="919" y="314"/>
                    <a:pt x="941" y="320"/>
                  </a:cubicBezTo>
                  <a:lnTo>
                    <a:pt x="3835" y="891"/>
                  </a:lnTo>
                  <a:cubicBezTo>
                    <a:pt x="4001" y="927"/>
                    <a:pt x="4108" y="1094"/>
                    <a:pt x="4073" y="1261"/>
                  </a:cubicBezTo>
                  <a:lnTo>
                    <a:pt x="3894" y="2165"/>
                  </a:lnTo>
                  <a:cubicBezTo>
                    <a:pt x="3863" y="2310"/>
                    <a:pt x="3742" y="2410"/>
                    <a:pt x="3601" y="2410"/>
                  </a:cubicBezTo>
                  <a:cubicBezTo>
                    <a:pt x="3580" y="2410"/>
                    <a:pt x="3559" y="2408"/>
                    <a:pt x="3537" y="2404"/>
                  </a:cubicBezTo>
                  <a:lnTo>
                    <a:pt x="644" y="1832"/>
                  </a:lnTo>
                  <a:cubicBezTo>
                    <a:pt x="477" y="1796"/>
                    <a:pt x="358" y="1630"/>
                    <a:pt x="394" y="1463"/>
                  </a:cubicBezTo>
                  <a:lnTo>
                    <a:pt x="572" y="558"/>
                  </a:lnTo>
                  <a:cubicBezTo>
                    <a:pt x="596" y="487"/>
                    <a:pt x="644" y="415"/>
                    <a:pt x="703" y="368"/>
                  </a:cubicBezTo>
                  <a:cubicBezTo>
                    <a:pt x="756" y="333"/>
                    <a:pt x="814" y="311"/>
                    <a:pt x="875" y="311"/>
                  </a:cubicBezTo>
                  <a:close/>
                  <a:moveTo>
                    <a:pt x="886" y="0"/>
                  </a:moveTo>
                  <a:cubicBezTo>
                    <a:pt x="584" y="0"/>
                    <a:pt x="314" y="204"/>
                    <a:pt x="251" y="510"/>
                  </a:cubicBezTo>
                  <a:lnTo>
                    <a:pt x="72" y="1415"/>
                  </a:lnTo>
                  <a:cubicBezTo>
                    <a:pt x="1" y="1761"/>
                    <a:pt x="227" y="2094"/>
                    <a:pt x="572" y="2165"/>
                  </a:cubicBezTo>
                  <a:lnTo>
                    <a:pt x="3477" y="2725"/>
                  </a:lnTo>
                  <a:cubicBezTo>
                    <a:pt x="3513" y="2737"/>
                    <a:pt x="3561" y="2737"/>
                    <a:pt x="3597" y="2737"/>
                  </a:cubicBezTo>
                  <a:cubicBezTo>
                    <a:pt x="3894" y="2737"/>
                    <a:pt x="4156" y="2523"/>
                    <a:pt x="4216" y="2225"/>
                  </a:cubicBezTo>
                  <a:lnTo>
                    <a:pt x="4394" y="1320"/>
                  </a:lnTo>
                  <a:cubicBezTo>
                    <a:pt x="4466" y="975"/>
                    <a:pt x="4239" y="653"/>
                    <a:pt x="3894" y="582"/>
                  </a:cubicBezTo>
                  <a:lnTo>
                    <a:pt x="1001" y="10"/>
                  </a:lnTo>
                  <a:cubicBezTo>
                    <a:pt x="962" y="4"/>
                    <a:pt x="924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02"/>
            <p:cNvSpPr/>
            <p:nvPr/>
          </p:nvSpPr>
          <p:spPr>
            <a:xfrm>
              <a:off x="6123170" y="3503434"/>
              <a:ext cx="278106" cy="258776"/>
            </a:xfrm>
            <a:custGeom>
              <a:avLst/>
              <a:gdLst/>
              <a:ahLst/>
              <a:cxnLst/>
              <a:rect l="l" t="t" r="r" b="b"/>
              <a:pathLst>
                <a:path w="3942" h="3668" extrusionOk="0">
                  <a:moveTo>
                    <a:pt x="1584" y="0"/>
                  </a:moveTo>
                  <a:lnTo>
                    <a:pt x="1072" y="1548"/>
                  </a:lnTo>
                  <a:lnTo>
                    <a:pt x="477" y="1477"/>
                  </a:lnTo>
                  <a:lnTo>
                    <a:pt x="1" y="2215"/>
                  </a:lnTo>
                  <a:lnTo>
                    <a:pt x="3227" y="3667"/>
                  </a:lnTo>
                  <a:lnTo>
                    <a:pt x="3823" y="2989"/>
                  </a:lnTo>
                  <a:lnTo>
                    <a:pt x="3382" y="2608"/>
                  </a:lnTo>
                  <a:cubicBezTo>
                    <a:pt x="3513" y="2453"/>
                    <a:pt x="3632" y="2286"/>
                    <a:pt x="3716" y="2096"/>
                  </a:cubicBezTo>
                  <a:cubicBezTo>
                    <a:pt x="3882" y="1786"/>
                    <a:pt x="3942" y="465"/>
                    <a:pt x="3942" y="465"/>
                  </a:cubicBezTo>
                  <a:lnTo>
                    <a:pt x="1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02"/>
            <p:cNvSpPr/>
            <p:nvPr/>
          </p:nvSpPr>
          <p:spPr>
            <a:xfrm>
              <a:off x="5958576" y="3621819"/>
              <a:ext cx="392326" cy="595650"/>
            </a:xfrm>
            <a:custGeom>
              <a:avLst/>
              <a:gdLst/>
              <a:ahLst/>
              <a:cxnLst/>
              <a:rect l="l" t="t" r="r" b="b"/>
              <a:pathLst>
                <a:path w="5561" h="8443" extrusionOk="0">
                  <a:moveTo>
                    <a:pt x="3308" y="1"/>
                  </a:moveTo>
                  <a:cubicBezTo>
                    <a:pt x="3285" y="1"/>
                    <a:pt x="3048" y="64"/>
                    <a:pt x="1691" y="2239"/>
                  </a:cubicBezTo>
                  <a:cubicBezTo>
                    <a:pt x="262" y="4561"/>
                    <a:pt x="0" y="7966"/>
                    <a:pt x="0" y="7966"/>
                  </a:cubicBezTo>
                  <a:cubicBezTo>
                    <a:pt x="84" y="8062"/>
                    <a:pt x="2834" y="8443"/>
                    <a:pt x="2834" y="8443"/>
                  </a:cubicBezTo>
                  <a:cubicBezTo>
                    <a:pt x="2834" y="8443"/>
                    <a:pt x="3274" y="6347"/>
                    <a:pt x="3620" y="5240"/>
                  </a:cubicBezTo>
                  <a:cubicBezTo>
                    <a:pt x="3953" y="4121"/>
                    <a:pt x="5560" y="1668"/>
                    <a:pt x="5560" y="1668"/>
                  </a:cubicBezTo>
                  <a:lnTo>
                    <a:pt x="3310" y="1"/>
                  </a:lnTo>
                  <a:cubicBezTo>
                    <a:pt x="3310" y="1"/>
                    <a:pt x="3310" y="1"/>
                    <a:pt x="3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02"/>
            <p:cNvSpPr/>
            <p:nvPr/>
          </p:nvSpPr>
          <p:spPr>
            <a:xfrm>
              <a:off x="6067788" y="3715935"/>
              <a:ext cx="239445" cy="168049"/>
            </a:xfrm>
            <a:custGeom>
              <a:avLst/>
              <a:gdLst/>
              <a:ahLst/>
              <a:cxnLst/>
              <a:rect l="l" t="t" r="r" b="b"/>
              <a:pathLst>
                <a:path w="3394" h="2382" extrusionOk="0">
                  <a:moveTo>
                    <a:pt x="417" y="1"/>
                  </a:moveTo>
                  <a:lnTo>
                    <a:pt x="0" y="798"/>
                  </a:lnTo>
                  <a:lnTo>
                    <a:pt x="2977" y="2382"/>
                  </a:lnTo>
                  <a:lnTo>
                    <a:pt x="3393" y="158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02"/>
            <p:cNvSpPr/>
            <p:nvPr/>
          </p:nvSpPr>
          <p:spPr>
            <a:xfrm>
              <a:off x="6365935" y="3176641"/>
              <a:ext cx="68151" cy="68151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51"/>
                    <a:pt x="215" y="965"/>
                    <a:pt x="489" y="965"/>
                  </a:cubicBezTo>
                  <a:cubicBezTo>
                    <a:pt x="751" y="965"/>
                    <a:pt x="965" y="751"/>
                    <a:pt x="965" y="489"/>
                  </a:cubicBezTo>
                  <a:cubicBezTo>
                    <a:pt x="965" y="215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02"/>
            <p:cNvSpPr/>
            <p:nvPr/>
          </p:nvSpPr>
          <p:spPr>
            <a:xfrm rot="600289">
              <a:off x="5587945" y="1708236"/>
              <a:ext cx="241019" cy="253518"/>
            </a:xfrm>
            <a:custGeom>
              <a:avLst/>
              <a:gdLst/>
              <a:ahLst/>
              <a:cxnLst/>
              <a:rect l="l" t="t" r="r" b="b"/>
              <a:pathLst>
                <a:path w="4585" h="4823" extrusionOk="0">
                  <a:moveTo>
                    <a:pt x="1739" y="0"/>
                  </a:moveTo>
                  <a:lnTo>
                    <a:pt x="1500" y="1667"/>
                  </a:lnTo>
                  <a:lnTo>
                    <a:pt x="0" y="2417"/>
                  </a:lnTo>
                  <a:lnTo>
                    <a:pt x="1512" y="3155"/>
                  </a:lnTo>
                  <a:lnTo>
                    <a:pt x="1750" y="4822"/>
                  </a:lnTo>
                  <a:lnTo>
                    <a:pt x="2929" y="3620"/>
                  </a:lnTo>
                  <a:lnTo>
                    <a:pt x="4584" y="3894"/>
                  </a:lnTo>
                  <a:lnTo>
                    <a:pt x="3798" y="2405"/>
                  </a:lnTo>
                  <a:lnTo>
                    <a:pt x="4584" y="917"/>
                  </a:lnTo>
                  <a:lnTo>
                    <a:pt x="4584" y="917"/>
                  </a:lnTo>
                  <a:lnTo>
                    <a:pt x="2917" y="1203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02"/>
            <p:cNvSpPr/>
            <p:nvPr/>
          </p:nvSpPr>
          <p:spPr>
            <a:xfrm rot="600289">
              <a:off x="6221638" y="1562243"/>
              <a:ext cx="251059" cy="250364"/>
            </a:xfrm>
            <a:custGeom>
              <a:avLst/>
              <a:gdLst/>
              <a:ahLst/>
              <a:cxnLst/>
              <a:rect l="l" t="t" r="r" b="b"/>
              <a:pathLst>
                <a:path w="4776" h="4763" extrusionOk="0">
                  <a:moveTo>
                    <a:pt x="2656" y="0"/>
                  </a:moveTo>
                  <a:lnTo>
                    <a:pt x="1691" y="1370"/>
                  </a:lnTo>
                  <a:lnTo>
                    <a:pt x="1" y="1358"/>
                  </a:lnTo>
                  <a:lnTo>
                    <a:pt x="1013" y="2703"/>
                  </a:lnTo>
                  <a:lnTo>
                    <a:pt x="477" y="4299"/>
                  </a:lnTo>
                  <a:lnTo>
                    <a:pt x="2072" y="3751"/>
                  </a:lnTo>
                  <a:lnTo>
                    <a:pt x="3430" y="4763"/>
                  </a:lnTo>
                  <a:lnTo>
                    <a:pt x="3406" y="3072"/>
                  </a:lnTo>
                  <a:lnTo>
                    <a:pt x="4775" y="2096"/>
                  </a:lnTo>
                  <a:lnTo>
                    <a:pt x="3168" y="1608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02"/>
            <p:cNvSpPr/>
            <p:nvPr/>
          </p:nvSpPr>
          <p:spPr>
            <a:xfrm rot="600289">
              <a:off x="6828554" y="1736213"/>
              <a:ext cx="253530" cy="241639"/>
            </a:xfrm>
            <a:custGeom>
              <a:avLst/>
              <a:gdLst/>
              <a:ahLst/>
              <a:cxnLst/>
              <a:rect l="l" t="t" r="r" b="b"/>
              <a:pathLst>
                <a:path w="4823" h="4597" extrusionOk="0">
                  <a:moveTo>
                    <a:pt x="3894" y="1"/>
                  </a:moveTo>
                  <a:lnTo>
                    <a:pt x="2406" y="786"/>
                  </a:lnTo>
                  <a:lnTo>
                    <a:pt x="906" y="12"/>
                  </a:lnTo>
                  <a:lnTo>
                    <a:pt x="1203" y="1667"/>
                  </a:lnTo>
                  <a:lnTo>
                    <a:pt x="1" y="2846"/>
                  </a:lnTo>
                  <a:lnTo>
                    <a:pt x="1668" y="3084"/>
                  </a:lnTo>
                  <a:lnTo>
                    <a:pt x="2418" y="4596"/>
                  </a:lnTo>
                  <a:lnTo>
                    <a:pt x="3156" y="3084"/>
                  </a:lnTo>
                  <a:lnTo>
                    <a:pt x="4823" y="2834"/>
                  </a:lnTo>
                  <a:lnTo>
                    <a:pt x="3608" y="1656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249;p89">
            <a:extLst>
              <a:ext uri="{FF2B5EF4-FFF2-40B4-BE49-F238E27FC236}">
                <a16:creationId xmlns:a16="http://schemas.microsoft.com/office/drawing/2014/main" id="{DB9E39CB-0990-6CE5-11E0-9768A51C4CD2}"/>
              </a:ext>
            </a:extLst>
          </p:cNvPr>
          <p:cNvGrpSpPr/>
          <p:nvPr/>
        </p:nvGrpSpPr>
        <p:grpSpPr>
          <a:xfrm>
            <a:off x="3352803" y="4843674"/>
            <a:ext cx="270464" cy="117823"/>
            <a:chOff x="2903262" y="4795769"/>
            <a:chExt cx="373776" cy="162828"/>
          </a:xfrm>
        </p:grpSpPr>
        <p:sp>
          <p:nvSpPr>
            <p:cNvPr id="3" name="Google Shape;3250;p89">
              <a:extLst>
                <a:ext uri="{FF2B5EF4-FFF2-40B4-BE49-F238E27FC236}">
                  <a16:creationId xmlns:a16="http://schemas.microsoft.com/office/drawing/2014/main" id="{6A87C170-6D62-2402-4E57-B01F193A14E9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51;p89">
              <a:extLst>
                <a:ext uri="{FF2B5EF4-FFF2-40B4-BE49-F238E27FC236}">
                  <a16:creationId xmlns:a16="http://schemas.microsoft.com/office/drawing/2014/main" id="{B492C987-A75A-397C-D623-C066D933816C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52;p89">
              <a:extLst>
                <a:ext uri="{FF2B5EF4-FFF2-40B4-BE49-F238E27FC236}">
                  <a16:creationId xmlns:a16="http://schemas.microsoft.com/office/drawing/2014/main" id="{99D58ACB-4207-2757-FDB7-E3A230708510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253;p89">
            <a:extLst>
              <a:ext uri="{FF2B5EF4-FFF2-40B4-BE49-F238E27FC236}">
                <a16:creationId xmlns:a16="http://schemas.microsoft.com/office/drawing/2014/main" id="{B3651A13-3992-7E43-F0F5-A83AA17C2F1B}"/>
              </a:ext>
            </a:extLst>
          </p:cNvPr>
          <p:cNvSpPr txBox="1">
            <a:spLocks/>
          </p:cNvSpPr>
          <p:nvPr/>
        </p:nvSpPr>
        <p:spPr>
          <a:xfrm>
            <a:off x="4203511" y="4703588"/>
            <a:ext cx="107602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>
                <a:solidFill>
                  <a:schemeClr val="hlink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accent6"/>
              </a:solidFill>
            </a:endParaRPr>
          </a:p>
        </p:txBody>
      </p:sp>
      <p:sp>
        <p:nvSpPr>
          <p:cNvPr id="7" name="Google Shape;3254;p89">
            <a:extLst>
              <a:ext uri="{FF2B5EF4-FFF2-40B4-BE49-F238E27FC236}">
                <a16:creationId xmlns:a16="http://schemas.microsoft.com/office/drawing/2014/main" id="{47A15FE1-0D78-DA95-8808-DBD4F1D26DAC}"/>
              </a:ext>
            </a:extLst>
          </p:cNvPr>
          <p:cNvSpPr txBox="1">
            <a:spLocks/>
          </p:cNvSpPr>
          <p:nvPr/>
        </p:nvSpPr>
        <p:spPr>
          <a:xfrm>
            <a:off x="3313487" y="4703588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accent6"/>
              </a:solidFill>
            </a:endParaRPr>
          </a:p>
        </p:txBody>
      </p:sp>
      <p:grpSp>
        <p:nvGrpSpPr>
          <p:cNvPr id="8" name="Google Shape;3255;p89">
            <a:extLst>
              <a:ext uri="{FF2B5EF4-FFF2-40B4-BE49-F238E27FC236}">
                <a16:creationId xmlns:a16="http://schemas.microsoft.com/office/drawing/2014/main" id="{7A5997D0-7E14-4DD6-0038-628D099918C2}"/>
              </a:ext>
            </a:extLst>
          </p:cNvPr>
          <p:cNvGrpSpPr/>
          <p:nvPr/>
        </p:nvGrpSpPr>
        <p:grpSpPr>
          <a:xfrm flipH="1">
            <a:off x="5202540" y="4828277"/>
            <a:ext cx="270464" cy="117823"/>
            <a:chOff x="2903262" y="4795769"/>
            <a:chExt cx="373776" cy="162828"/>
          </a:xfrm>
        </p:grpSpPr>
        <p:sp>
          <p:nvSpPr>
            <p:cNvPr id="9" name="Google Shape;3256;p89">
              <a:extLst>
                <a:ext uri="{FF2B5EF4-FFF2-40B4-BE49-F238E27FC236}">
                  <a16:creationId xmlns:a16="http://schemas.microsoft.com/office/drawing/2014/main" id="{F6CE47AB-FD72-810B-2AFC-FD53228E73BB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57;p89">
              <a:extLst>
                <a:ext uri="{FF2B5EF4-FFF2-40B4-BE49-F238E27FC236}">
                  <a16:creationId xmlns:a16="http://schemas.microsoft.com/office/drawing/2014/main" id="{491D969B-C4AC-F8D5-AE1E-57404EB1BD23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58;p89">
              <a:extLst>
                <a:ext uri="{FF2B5EF4-FFF2-40B4-BE49-F238E27FC236}">
                  <a16:creationId xmlns:a16="http://schemas.microsoft.com/office/drawing/2014/main" id="{675EDE18-5714-58B0-7621-D72A1D3A25CC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Cím 20">
            <a:extLst>
              <a:ext uri="{FF2B5EF4-FFF2-40B4-BE49-F238E27FC236}">
                <a16:creationId xmlns:a16="http://schemas.microsoft.com/office/drawing/2014/main" id="{13410AB5-A903-2EA5-727A-126FEEB5C123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489685" y="1556864"/>
            <a:ext cx="4481682" cy="2679856"/>
          </a:xfrm>
        </p:spPr>
        <p:txBody>
          <a:bodyPr/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10/9, az egyik legjobb történelmi stratégiai játék, amely a második világháború eseményeit és politikai dinamikáit valósághű módon dolgozza fel. A játék részletes és szórakoztató, ugyanakkor a komplexitása miatt nem mindenki számára ideális.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" name="Google Shape;8232;p110"/>
          <p:cNvSpPr txBox="1">
            <a:spLocks noGrp="1"/>
          </p:cNvSpPr>
          <p:nvPr>
            <p:ph type="title"/>
          </p:nvPr>
        </p:nvSpPr>
        <p:spPr>
          <a:xfrm>
            <a:off x="664047" y="1324822"/>
            <a:ext cx="7626300" cy="29199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800" dirty="0"/>
              <a:t>Köszönöm a figyelmet!</a:t>
            </a:r>
            <a:endParaRPr sz="8800" dirty="0"/>
          </a:p>
        </p:txBody>
      </p:sp>
      <p:grpSp>
        <p:nvGrpSpPr>
          <p:cNvPr id="8247" name="Google Shape;8247;p110"/>
          <p:cNvGrpSpPr/>
          <p:nvPr/>
        </p:nvGrpSpPr>
        <p:grpSpPr>
          <a:xfrm>
            <a:off x="3721844" y="4816704"/>
            <a:ext cx="270464" cy="117823"/>
            <a:chOff x="2903262" y="4795769"/>
            <a:chExt cx="373776" cy="162828"/>
          </a:xfrm>
        </p:grpSpPr>
        <p:sp>
          <p:nvSpPr>
            <p:cNvPr id="8248" name="Google Shape;8248;p110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110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110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2" name="Google Shape;8252;p110"/>
          <p:cNvSpPr txBox="1">
            <a:spLocks noGrp="1"/>
          </p:cNvSpPr>
          <p:nvPr>
            <p:ph type="ctrTitle" idx="4294967295"/>
          </p:nvPr>
        </p:nvSpPr>
        <p:spPr>
          <a:xfrm>
            <a:off x="3679800" y="4692015"/>
            <a:ext cx="892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sz="15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3" name="Google Shape;1713;p60"/>
          <p:cNvGrpSpPr/>
          <p:nvPr/>
        </p:nvGrpSpPr>
        <p:grpSpPr>
          <a:xfrm rot="10800000" flipH="1">
            <a:off x="2657475" y="4650619"/>
            <a:ext cx="3829050" cy="936057"/>
            <a:chOff x="238125" y="1984300"/>
            <a:chExt cx="7143750" cy="1746375"/>
          </a:xfrm>
        </p:grpSpPr>
        <p:sp>
          <p:nvSpPr>
            <p:cNvPr id="1714" name="Google Shape;1714;p60"/>
            <p:cNvSpPr/>
            <p:nvPr/>
          </p:nvSpPr>
          <p:spPr>
            <a:xfrm>
              <a:off x="238125" y="1984300"/>
              <a:ext cx="7143750" cy="1746375"/>
            </a:xfrm>
            <a:custGeom>
              <a:avLst/>
              <a:gdLst/>
              <a:ahLst/>
              <a:cxnLst/>
              <a:rect l="l" t="t" r="r" b="b"/>
              <a:pathLst>
                <a:path w="285750" h="69855" extrusionOk="0">
                  <a:moveTo>
                    <a:pt x="191092" y="1647"/>
                  </a:moveTo>
                  <a:lnTo>
                    <a:pt x="191221" y="1712"/>
                  </a:lnTo>
                  <a:lnTo>
                    <a:pt x="191350" y="1841"/>
                  </a:lnTo>
                  <a:lnTo>
                    <a:pt x="191415" y="1970"/>
                  </a:lnTo>
                  <a:lnTo>
                    <a:pt x="191415" y="2099"/>
                  </a:lnTo>
                  <a:lnTo>
                    <a:pt x="191383" y="2228"/>
                  </a:lnTo>
                  <a:lnTo>
                    <a:pt x="191286" y="2325"/>
                  </a:lnTo>
                  <a:lnTo>
                    <a:pt x="191124" y="2390"/>
                  </a:lnTo>
                  <a:lnTo>
                    <a:pt x="191027" y="2390"/>
                  </a:lnTo>
                  <a:lnTo>
                    <a:pt x="190898" y="2293"/>
                  </a:lnTo>
                  <a:lnTo>
                    <a:pt x="190801" y="2132"/>
                  </a:lnTo>
                  <a:lnTo>
                    <a:pt x="190737" y="1970"/>
                  </a:lnTo>
                  <a:lnTo>
                    <a:pt x="190737" y="1841"/>
                  </a:lnTo>
                  <a:lnTo>
                    <a:pt x="190801" y="1744"/>
                  </a:lnTo>
                  <a:lnTo>
                    <a:pt x="190866" y="1679"/>
                  </a:lnTo>
                  <a:lnTo>
                    <a:pt x="190963" y="1647"/>
                  </a:lnTo>
                  <a:close/>
                  <a:moveTo>
                    <a:pt x="181210" y="2487"/>
                  </a:moveTo>
                  <a:lnTo>
                    <a:pt x="181403" y="2584"/>
                  </a:lnTo>
                  <a:lnTo>
                    <a:pt x="181468" y="2648"/>
                  </a:lnTo>
                  <a:lnTo>
                    <a:pt x="181500" y="2681"/>
                  </a:lnTo>
                  <a:lnTo>
                    <a:pt x="181468" y="2713"/>
                  </a:lnTo>
                  <a:lnTo>
                    <a:pt x="181371" y="2745"/>
                  </a:lnTo>
                  <a:lnTo>
                    <a:pt x="181113" y="2810"/>
                  </a:lnTo>
                  <a:lnTo>
                    <a:pt x="180984" y="2810"/>
                  </a:lnTo>
                  <a:lnTo>
                    <a:pt x="180887" y="2777"/>
                  </a:lnTo>
                  <a:lnTo>
                    <a:pt x="180822" y="2713"/>
                  </a:lnTo>
                  <a:lnTo>
                    <a:pt x="180822" y="2616"/>
                  </a:lnTo>
                  <a:lnTo>
                    <a:pt x="180887" y="2551"/>
                  </a:lnTo>
                  <a:lnTo>
                    <a:pt x="180951" y="2487"/>
                  </a:lnTo>
                  <a:close/>
                  <a:moveTo>
                    <a:pt x="40208" y="4069"/>
                  </a:moveTo>
                  <a:lnTo>
                    <a:pt x="40369" y="4134"/>
                  </a:lnTo>
                  <a:lnTo>
                    <a:pt x="40531" y="4231"/>
                  </a:lnTo>
                  <a:lnTo>
                    <a:pt x="40628" y="4295"/>
                  </a:lnTo>
                  <a:lnTo>
                    <a:pt x="40660" y="4328"/>
                  </a:lnTo>
                  <a:lnTo>
                    <a:pt x="40531" y="4328"/>
                  </a:lnTo>
                  <a:lnTo>
                    <a:pt x="40305" y="4295"/>
                  </a:lnTo>
                  <a:lnTo>
                    <a:pt x="40079" y="4198"/>
                  </a:lnTo>
                  <a:lnTo>
                    <a:pt x="39949" y="4134"/>
                  </a:lnTo>
                  <a:lnTo>
                    <a:pt x="39885" y="4102"/>
                  </a:lnTo>
                  <a:lnTo>
                    <a:pt x="39885" y="4069"/>
                  </a:lnTo>
                  <a:close/>
                  <a:moveTo>
                    <a:pt x="165902" y="3423"/>
                  </a:moveTo>
                  <a:lnTo>
                    <a:pt x="166644" y="3520"/>
                  </a:lnTo>
                  <a:lnTo>
                    <a:pt x="167290" y="3649"/>
                  </a:lnTo>
                  <a:lnTo>
                    <a:pt x="167904" y="3779"/>
                  </a:lnTo>
                  <a:lnTo>
                    <a:pt x="168485" y="3908"/>
                  </a:lnTo>
                  <a:lnTo>
                    <a:pt x="169002" y="4069"/>
                  </a:lnTo>
                  <a:lnTo>
                    <a:pt x="169260" y="4198"/>
                  </a:lnTo>
                  <a:lnTo>
                    <a:pt x="169390" y="4263"/>
                  </a:lnTo>
                  <a:lnTo>
                    <a:pt x="169422" y="4328"/>
                  </a:lnTo>
                  <a:lnTo>
                    <a:pt x="169390" y="4360"/>
                  </a:lnTo>
                  <a:lnTo>
                    <a:pt x="169293" y="4392"/>
                  </a:lnTo>
                  <a:lnTo>
                    <a:pt x="169067" y="4424"/>
                  </a:lnTo>
                  <a:lnTo>
                    <a:pt x="168744" y="4424"/>
                  </a:lnTo>
                  <a:lnTo>
                    <a:pt x="168356" y="4392"/>
                  </a:lnTo>
                  <a:lnTo>
                    <a:pt x="167872" y="4328"/>
                  </a:lnTo>
                  <a:lnTo>
                    <a:pt x="166838" y="4166"/>
                  </a:lnTo>
                  <a:lnTo>
                    <a:pt x="166063" y="4069"/>
                  </a:lnTo>
                  <a:lnTo>
                    <a:pt x="165805" y="4005"/>
                  </a:lnTo>
                  <a:lnTo>
                    <a:pt x="165643" y="3940"/>
                  </a:lnTo>
                  <a:lnTo>
                    <a:pt x="165611" y="3875"/>
                  </a:lnTo>
                  <a:lnTo>
                    <a:pt x="165579" y="3843"/>
                  </a:lnTo>
                  <a:lnTo>
                    <a:pt x="165579" y="3746"/>
                  </a:lnTo>
                  <a:lnTo>
                    <a:pt x="165579" y="3682"/>
                  </a:lnTo>
                  <a:lnTo>
                    <a:pt x="165643" y="3553"/>
                  </a:lnTo>
                  <a:lnTo>
                    <a:pt x="165708" y="3456"/>
                  </a:lnTo>
                  <a:lnTo>
                    <a:pt x="165805" y="3423"/>
                  </a:lnTo>
                  <a:close/>
                  <a:moveTo>
                    <a:pt x="239245" y="4231"/>
                  </a:moveTo>
                  <a:lnTo>
                    <a:pt x="239341" y="4263"/>
                  </a:lnTo>
                  <a:lnTo>
                    <a:pt x="239406" y="4328"/>
                  </a:lnTo>
                  <a:lnTo>
                    <a:pt x="239406" y="4392"/>
                  </a:lnTo>
                  <a:lnTo>
                    <a:pt x="239341" y="4489"/>
                  </a:lnTo>
                  <a:lnTo>
                    <a:pt x="239245" y="4554"/>
                  </a:lnTo>
                  <a:lnTo>
                    <a:pt x="239148" y="4618"/>
                  </a:lnTo>
                  <a:lnTo>
                    <a:pt x="238986" y="4651"/>
                  </a:lnTo>
                  <a:lnTo>
                    <a:pt x="238857" y="4651"/>
                  </a:lnTo>
                  <a:lnTo>
                    <a:pt x="238760" y="4618"/>
                  </a:lnTo>
                  <a:lnTo>
                    <a:pt x="238696" y="4554"/>
                  </a:lnTo>
                  <a:lnTo>
                    <a:pt x="238696" y="4457"/>
                  </a:lnTo>
                  <a:lnTo>
                    <a:pt x="238760" y="4392"/>
                  </a:lnTo>
                  <a:lnTo>
                    <a:pt x="238857" y="4328"/>
                  </a:lnTo>
                  <a:lnTo>
                    <a:pt x="238954" y="4263"/>
                  </a:lnTo>
                  <a:lnTo>
                    <a:pt x="239115" y="4231"/>
                  </a:lnTo>
                  <a:close/>
                  <a:moveTo>
                    <a:pt x="272154" y="7331"/>
                  </a:moveTo>
                  <a:lnTo>
                    <a:pt x="272283" y="7363"/>
                  </a:lnTo>
                  <a:lnTo>
                    <a:pt x="272412" y="7396"/>
                  </a:lnTo>
                  <a:lnTo>
                    <a:pt x="272541" y="7460"/>
                  </a:lnTo>
                  <a:lnTo>
                    <a:pt x="272606" y="7557"/>
                  </a:lnTo>
                  <a:lnTo>
                    <a:pt x="272638" y="7654"/>
                  </a:lnTo>
                  <a:lnTo>
                    <a:pt x="272606" y="7686"/>
                  </a:lnTo>
                  <a:lnTo>
                    <a:pt x="272573" y="7719"/>
                  </a:lnTo>
                  <a:lnTo>
                    <a:pt x="272444" y="7719"/>
                  </a:lnTo>
                  <a:lnTo>
                    <a:pt x="272283" y="7686"/>
                  </a:lnTo>
                  <a:lnTo>
                    <a:pt x="271960" y="7589"/>
                  </a:lnTo>
                  <a:lnTo>
                    <a:pt x="271863" y="7525"/>
                  </a:lnTo>
                  <a:lnTo>
                    <a:pt x="271831" y="7493"/>
                  </a:lnTo>
                  <a:lnTo>
                    <a:pt x="271831" y="7428"/>
                  </a:lnTo>
                  <a:lnTo>
                    <a:pt x="271895" y="7396"/>
                  </a:lnTo>
                  <a:lnTo>
                    <a:pt x="272154" y="7331"/>
                  </a:lnTo>
                  <a:close/>
                  <a:moveTo>
                    <a:pt x="273930" y="8042"/>
                  </a:moveTo>
                  <a:lnTo>
                    <a:pt x="274027" y="8106"/>
                  </a:lnTo>
                  <a:lnTo>
                    <a:pt x="274091" y="8203"/>
                  </a:lnTo>
                  <a:lnTo>
                    <a:pt x="274124" y="8300"/>
                  </a:lnTo>
                  <a:lnTo>
                    <a:pt x="274091" y="8429"/>
                  </a:lnTo>
                  <a:lnTo>
                    <a:pt x="273994" y="8558"/>
                  </a:lnTo>
                  <a:lnTo>
                    <a:pt x="273865" y="8623"/>
                  </a:lnTo>
                  <a:lnTo>
                    <a:pt x="273736" y="8687"/>
                  </a:lnTo>
                  <a:lnTo>
                    <a:pt x="273607" y="8655"/>
                  </a:lnTo>
                  <a:lnTo>
                    <a:pt x="273510" y="8623"/>
                  </a:lnTo>
                  <a:lnTo>
                    <a:pt x="273413" y="8526"/>
                  </a:lnTo>
                  <a:lnTo>
                    <a:pt x="273413" y="8397"/>
                  </a:lnTo>
                  <a:lnTo>
                    <a:pt x="273445" y="8300"/>
                  </a:lnTo>
                  <a:lnTo>
                    <a:pt x="273510" y="8171"/>
                  </a:lnTo>
                  <a:lnTo>
                    <a:pt x="273639" y="8074"/>
                  </a:lnTo>
                  <a:lnTo>
                    <a:pt x="273768" y="8042"/>
                  </a:lnTo>
                  <a:close/>
                  <a:moveTo>
                    <a:pt x="30358" y="11336"/>
                  </a:moveTo>
                  <a:lnTo>
                    <a:pt x="30487" y="11368"/>
                  </a:lnTo>
                  <a:lnTo>
                    <a:pt x="30616" y="11433"/>
                  </a:lnTo>
                  <a:lnTo>
                    <a:pt x="30681" y="11529"/>
                  </a:lnTo>
                  <a:lnTo>
                    <a:pt x="30681" y="11594"/>
                  </a:lnTo>
                  <a:lnTo>
                    <a:pt x="30616" y="11659"/>
                  </a:lnTo>
                  <a:lnTo>
                    <a:pt x="30487" y="11659"/>
                  </a:lnTo>
                  <a:lnTo>
                    <a:pt x="30325" y="11626"/>
                  </a:lnTo>
                  <a:lnTo>
                    <a:pt x="30035" y="11529"/>
                  </a:lnTo>
                  <a:lnTo>
                    <a:pt x="29938" y="11497"/>
                  </a:lnTo>
                  <a:lnTo>
                    <a:pt x="29906" y="11433"/>
                  </a:lnTo>
                  <a:lnTo>
                    <a:pt x="29906" y="11400"/>
                  </a:lnTo>
                  <a:lnTo>
                    <a:pt x="29970" y="11400"/>
                  </a:lnTo>
                  <a:lnTo>
                    <a:pt x="30229" y="11336"/>
                  </a:lnTo>
                  <a:close/>
                  <a:moveTo>
                    <a:pt x="32618" y="14404"/>
                  </a:moveTo>
                  <a:lnTo>
                    <a:pt x="32748" y="14436"/>
                  </a:lnTo>
                  <a:lnTo>
                    <a:pt x="32877" y="14468"/>
                  </a:lnTo>
                  <a:lnTo>
                    <a:pt x="32974" y="14533"/>
                  </a:lnTo>
                  <a:lnTo>
                    <a:pt x="33006" y="14630"/>
                  </a:lnTo>
                  <a:lnTo>
                    <a:pt x="33006" y="14727"/>
                  </a:lnTo>
                  <a:lnTo>
                    <a:pt x="32941" y="14791"/>
                  </a:lnTo>
                  <a:lnTo>
                    <a:pt x="32812" y="14824"/>
                  </a:lnTo>
                  <a:lnTo>
                    <a:pt x="32651" y="14824"/>
                  </a:lnTo>
                  <a:lnTo>
                    <a:pt x="32457" y="14791"/>
                  </a:lnTo>
                  <a:lnTo>
                    <a:pt x="32263" y="14694"/>
                  </a:lnTo>
                  <a:lnTo>
                    <a:pt x="32166" y="14630"/>
                  </a:lnTo>
                  <a:lnTo>
                    <a:pt x="32166" y="14565"/>
                  </a:lnTo>
                  <a:lnTo>
                    <a:pt x="32166" y="14501"/>
                  </a:lnTo>
                  <a:lnTo>
                    <a:pt x="32199" y="14468"/>
                  </a:lnTo>
                  <a:lnTo>
                    <a:pt x="32328" y="14436"/>
                  </a:lnTo>
                  <a:lnTo>
                    <a:pt x="32489" y="14404"/>
                  </a:lnTo>
                  <a:close/>
                  <a:moveTo>
                    <a:pt x="3940" y="23737"/>
                  </a:moveTo>
                  <a:lnTo>
                    <a:pt x="4166" y="23769"/>
                  </a:lnTo>
                  <a:lnTo>
                    <a:pt x="4295" y="23834"/>
                  </a:lnTo>
                  <a:lnTo>
                    <a:pt x="4424" y="23963"/>
                  </a:lnTo>
                  <a:lnTo>
                    <a:pt x="4489" y="24092"/>
                  </a:lnTo>
                  <a:lnTo>
                    <a:pt x="4554" y="24254"/>
                  </a:lnTo>
                  <a:lnTo>
                    <a:pt x="4586" y="24448"/>
                  </a:lnTo>
                  <a:lnTo>
                    <a:pt x="4586" y="24512"/>
                  </a:lnTo>
                  <a:lnTo>
                    <a:pt x="4554" y="24512"/>
                  </a:lnTo>
                  <a:lnTo>
                    <a:pt x="4457" y="24448"/>
                  </a:lnTo>
                  <a:lnTo>
                    <a:pt x="4263" y="24254"/>
                  </a:lnTo>
                  <a:lnTo>
                    <a:pt x="3972" y="23963"/>
                  </a:lnTo>
                  <a:lnTo>
                    <a:pt x="3908" y="23866"/>
                  </a:lnTo>
                  <a:lnTo>
                    <a:pt x="3875" y="23802"/>
                  </a:lnTo>
                  <a:lnTo>
                    <a:pt x="3875" y="23769"/>
                  </a:lnTo>
                  <a:lnTo>
                    <a:pt x="3940" y="23737"/>
                  </a:lnTo>
                  <a:close/>
                  <a:moveTo>
                    <a:pt x="235401" y="0"/>
                  </a:moveTo>
                  <a:lnTo>
                    <a:pt x="235240" y="65"/>
                  </a:lnTo>
                  <a:lnTo>
                    <a:pt x="235111" y="129"/>
                  </a:lnTo>
                  <a:lnTo>
                    <a:pt x="234949" y="226"/>
                  </a:lnTo>
                  <a:lnTo>
                    <a:pt x="234756" y="258"/>
                  </a:lnTo>
                  <a:lnTo>
                    <a:pt x="234497" y="258"/>
                  </a:lnTo>
                  <a:lnTo>
                    <a:pt x="234239" y="226"/>
                  </a:lnTo>
                  <a:lnTo>
                    <a:pt x="233980" y="161"/>
                  </a:lnTo>
                  <a:lnTo>
                    <a:pt x="233690" y="161"/>
                  </a:lnTo>
                  <a:lnTo>
                    <a:pt x="233399" y="194"/>
                  </a:lnTo>
                  <a:lnTo>
                    <a:pt x="233141" y="258"/>
                  </a:lnTo>
                  <a:lnTo>
                    <a:pt x="232915" y="323"/>
                  </a:lnTo>
                  <a:lnTo>
                    <a:pt x="232656" y="355"/>
                  </a:lnTo>
                  <a:lnTo>
                    <a:pt x="232366" y="355"/>
                  </a:lnTo>
                  <a:lnTo>
                    <a:pt x="232140" y="291"/>
                  </a:lnTo>
                  <a:lnTo>
                    <a:pt x="231881" y="258"/>
                  </a:lnTo>
                  <a:lnTo>
                    <a:pt x="231526" y="258"/>
                  </a:lnTo>
                  <a:lnTo>
                    <a:pt x="231171" y="291"/>
                  </a:lnTo>
                  <a:lnTo>
                    <a:pt x="230815" y="355"/>
                  </a:lnTo>
                  <a:lnTo>
                    <a:pt x="230460" y="452"/>
                  </a:lnTo>
                  <a:lnTo>
                    <a:pt x="229879" y="452"/>
                  </a:lnTo>
                  <a:lnTo>
                    <a:pt x="229782" y="420"/>
                  </a:lnTo>
                  <a:lnTo>
                    <a:pt x="229717" y="355"/>
                  </a:lnTo>
                  <a:lnTo>
                    <a:pt x="229588" y="291"/>
                  </a:lnTo>
                  <a:lnTo>
                    <a:pt x="229491" y="291"/>
                  </a:lnTo>
                  <a:lnTo>
                    <a:pt x="229427" y="323"/>
                  </a:lnTo>
                  <a:lnTo>
                    <a:pt x="229362" y="388"/>
                  </a:lnTo>
                  <a:lnTo>
                    <a:pt x="229362" y="420"/>
                  </a:lnTo>
                  <a:lnTo>
                    <a:pt x="229298" y="452"/>
                  </a:lnTo>
                  <a:lnTo>
                    <a:pt x="229168" y="484"/>
                  </a:lnTo>
                  <a:lnTo>
                    <a:pt x="228975" y="420"/>
                  </a:lnTo>
                  <a:lnTo>
                    <a:pt x="228749" y="323"/>
                  </a:lnTo>
                  <a:lnTo>
                    <a:pt x="228619" y="291"/>
                  </a:lnTo>
                  <a:lnTo>
                    <a:pt x="228458" y="226"/>
                  </a:lnTo>
                  <a:lnTo>
                    <a:pt x="228264" y="194"/>
                  </a:lnTo>
                  <a:lnTo>
                    <a:pt x="228038" y="194"/>
                  </a:lnTo>
                  <a:lnTo>
                    <a:pt x="227554" y="226"/>
                  </a:lnTo>
                  <a:lnTo>
                    <a:pt x="227005" y="355"/>
                  </a:lnTo>
                  <a:lnTo>
                    <a:pt x="226488" y="452"/>
                  </a:lnTo>
                  <a:lnTo>
                    <a:pt x="226036" y="484"/>
                  </a:lnTo>
                  <a:lnTo>
                    <a:pt x="225648" y="484"/>
                  </a:lnTo>
                  <a:lnTo>
                    <a:pt x="225519" y="452"/>
                  </a:lnTo>
                  <a:lnTo>
                    <a:pt x="225390" y="420"/>
                  </a:lnTo>
                  <a:lnTo>
                    <a:pt x="225228" y="355"/>
                  </a:lnTo>
                  <a:lnTo>
                    <a:pt x="225067" y="355"/>
                  </a:lnTo>
                  <a:lnTo>
                    <a:pt x="224873" y="388"/>
                  </a:lnTo>
                  <a:lnTo>
                    <a:pt x="224744" y="484"/>
                  </a:lnTo>
                  <a:lnTo>
                    <a:pt x="224679" y="517"/>
                  </a:lnTo>
                  <a:lnTo>
                    <a:pt x="224550" y="549"/>
                  </a:lnTo>
                  <a:lnTo>
                    <a:pt x="224195" y="581"/>
                  </a:lnTo>
                  <a:lnTo>
                    <a:pt x="223678" y="614"/>
                  </a:lnTo>
                  <a:lnTo>
                    <a:pt x="223097" y="646"/>
                  </a:lnTo>
                  <a:lnTo>
                    <a:pt x="222419" y="614"/>
                  </a:lnTo>
                  <a:lnTo>
                    <a:pt x="221773" y="581"/>
                  </a:lnTo>
                  <a:lnTo>
                    <a:pt x="221127" y="517"/>
                  </a:lnTo>
                  <a:lnTo>
                    <a:pt x="220578" y="452"/>
                  </a:lnTo>
                  <a:lnTo>
                    <a:pt x="220352" y="420"/>
                  </a:lnTo>
                  <a:lnTo>
                    <a:pt x="220158" y="420"/>
                  </a:lnTo>
                  <a:lnTo>
                    <a:pt x="219964" y="484"/>
                  </a:lnTo>
                  <a:lnTo>
                    <a:pt x="219803" y="517"/>
                  </a:lnTo>
                  <a:lnTo>
                    <a:pt x="219674" y="581"/>
                  </a:lnTo>
                  <a:lnTo>
                    <a:pt x="219544" y="581"/>
                  </a:lnTo>
                  <a:lnTo>
                    <a:pt x="219447" y="517"/>
                  </a:lnTo>
                  <a:lnTo>
                    <a:pt x="219383" y="420"/>
                  </a:lnTo>
                  <a:lnTo>
                    <a:pt x="219318" y="355"/>
                  </a:lnTo>
                  <a:lnTo>
                    <a:pt x="219254" y="323"/>
                  </a:lnTo>
                  <a:lnTo>
                    <a:pt x="219060" y="291"/>
                  </a:lnTo>
                  <a:lnTo>
                    <a:pt x="218802" y="291"/>
                  </a:lnTo>
                  <a:lnTo>
                    <a:pt x="218511" y="355"/>
                  </a:lnTo>
                  <a:lnTo>
                    <a:pt x="218156" y="452"/>
                  </a:lnTo>
                  <a:lnTo>
                    <a:pt x="217800" y="484"/>
                  </a:lnTo>
                  <a:lnTo>
                    <a:pt x="217445" y="452"/>
                  </a:lnTo>
                  <a:lnTo>
                    <a:pt x="217155" y="420"/>
                  </a:lnTo>
                  <a:lnTo>
                    <a:pt x="216896" y="355"/>
                  </a:lnTo>
                  <a:lnTo>
                    <a:pt x="216605" y="355"/>
                  </a:lnTo>
                  <a:lnTo>
                    <a:pt x="216379" y="420"/>
                  </a:lnTo>
                  <a:lnTo>
                    <a:pt x="216186" y="484"/>
                  </a:lnTo>
                  <a:lnTo>
                    <a:pt x="216089" y="549"/>
                  </a:lnTo>
                  <a:lnTo>
                    <a:pt x="215960" y="581"/>
                  </a:lnTo>
                  <a:lnTo>
                    <a:pt x="215669" y="614"/>
                  </a:lnTo>
                  <a:lnTo>
                    <a:pt x="215314" y="614"/>
                  </a:lnTo>
                  <a:lnTo>
                    <a:pt x="214958" y="549"/>
                  </a:lnTo>
                  <a:lnTo>
                    <a:pt x="214571" y="484"/>
                  </a:lnTo>
                  <a:lnTo>
                    <a:pt x="214183" y="484"/>
                  </a:lnTo>
                  <a:lnTo>
                    <a:pt x="213828" y="517"/>
                  </a:lnTo>
                  <a:lnTo>
                    <a:pt x="213570" y="614"/>
                  </a:lnTo>
                  <a:lnTo>
                    <a:pt x="213408" y="678"/>
                  </a:lnTo>
                  <a:lnTo>
                    <a:pt x="213279" y="711"/>
                  </a:lnTo>
                  <a:lnTo>
                    <a:pt x="212956" y="711"/>
                  </a:lnTo>
                  <a:lnTo>
                    <a:pt x="212633" y="646"/>
                  </a:lnTo>
                  <a:lnTo>
                    <a:pt x="212246" y="517"/>
                  </a:lnTo>
                  <a:lnTo>
                    <a:pt x="211858" y="388"/>
                  </a:lnTo>
                  <a:lnTo>
                    <a:pt x="211697" y="323"/>
                  </a:lnTo>
                  <a:lnTo>
                    <a:pt x="211438" y="323"/>
                  </a:lnTo>
                  <a:lnTo>
                    <a:pt x="211341" y="355"/>
                  </a:lnTo>
                  <a:lnTo>
                    <a:pt x="211244" y="420"/>
                  </a:lnTo>
                  <a:lnTo>
                    <a:pt x="211180" y="484"/>
                  </a:lnTo>
                  <a:lnTo>
                    <a:pt x="211083" y="581"/>
                  </a:lnTo>
                  <a:lnTo>
                    <a:pt x="210986" y="614"/>
                  </a:lnTo>
                  <a:lnTo>
                    <a:pt x="210857" y="678"/>
                  </a:lnTo>
                  <a:lnTo>
                    <a:pt x="210728" y="678"/>
                  </a:lnTo>
                  <a:lnTo>
                    <a:pt x="210372" y="646"/>
                  </a:lnTo>
                  <a:lnTo>
                    <a:pt x="209953" y="581"/>
                  </a:lnTo>
                  <a:lnTo>
                    <a:pt x="209565" y="484"/>
                  </a:lnTo>
                  <a:lnTo>
                    <a:pt x="209145" y="420"/>
                  </a:lnTo>
                  <a:lnTo>
                    <a:pt x="208790" y="452"/>
                  </a:lnTo>
                  <a:lnTo>
                    <a:pt x="208499" y="484"/>
                  </a:lnTo>
                  <a:lnTo>
                    <a:pt x="208241" y="549"/>
                  </a:lnTo>
                  <a:lnTo>
                    <a:pt x="207789" y="549"/>
                  </a:lnTo>
                  <a:lnTo>
                    <a:pt x="207660" y="484"/>
                  </a:lnTo>
                  <a:lnTo>
                    <a:pt x="207530" y="388"/>
                  </a:lnTo>
                  <a:lnTo>
                    <a:pt x="207401" y="355"/>
                  </a:lnTo>
                  <a:lnTo>
                    <a:pt x="207240" y="355"/>
                  </a:lnTo>
                  <a:lnTo>
                    <a:pt x="207143" y="420"/>
                  </a:lnTo>
                  <a:lnTo>
                    <a:pt x="206981" y="452"/>
                  </a:lnTo>
                  <a:lnTo>
                    <a:pt x="206529" y="452"/>
                  </a:lnTo>
                  <a:lnTo>
                    <a:pt x="206271" y="388"/>
                  </a:lnTo>
                  <a:lnTo>
                    <a:pt x="206013" y="355"/>
                  </a:lnTo>
                  <a:lnTo>
                    <a:pt x="205819" y="355"/>
                  </a:lnTo>
                  <a:lnTo>
                    <a:pt x="205657" y="420"/>
                  </a:lnTo>
                  <a:lnTo>
                    <a:pt x="205593" y="452"/>
                  </a:lnTo>
                  <a:lnTo>
                    <a:pt x="205560" y="517"/>
                  </a:lnTo>
                  <a:lnTo>
                    <a:pt x="205528" y="581"/>
                  </a:lnTo>
                  <a:lnTo>
                    <a:pt x="205431" y="646"/>
                  </a:lnTo>
                  <a:lnTo>
                    <a:pt x="205173" y="840"/>
                  </a:lnTo>
                  <a:lnTo>
                    <a:pt x="204785" y="1001"/>
                  </a:lnTo>
                  <a:lnTo>
                    <a:pt x="204301" y="1163"/>
                  </a:lnTo>
                  <a:lnTo>
                    <a:pt x="203913" y="1260"/>
                  </a:lnTo>
                  <a:lnTo>
                    <a:pt x="203558" y="1324"/>
                  </a:lnTo>
                  <a:lnTo>
                    <a:pt x="203203" y="1356"/>
                  </a:lnTo>
                  <a:lnTo>
                    <a:pt x="202880" y="1356"/>
                  </a:lnTo>
                  <a:lnTo>
                    <a:pt x="202525" y="1324"/>
                  </a:lnTo>
                  <a:lnTo>
                    <a:pt x="202169" y="1260"/>
                  </a:lnTo>
                  <a:lnTo>
                    <a:pt x="201814" y="1163"/>
                  </a:lnTo>
                  <a:lnTo>
                    <a:pt x="201427" y="1001"/>
                  </a:lnTo>
                  <a:lnTo>
                    <a:pt x="201201" y="969"/>
                  </a:lnTo>
                  <a:lnTo>
                    <a:pt x="200910" y="1001"/>
                  </a:lnTo>
                  <a:lnTo>
                    <a:pt x="200555" y="1033"/>
                  </a:lnTo>
                  <a:lnTo>
                    <a:pt x="200199" y="1130"/>
                  </a:lnTo>
                  <a:lnTo>
                    <a:pt x="199844" y="1227"/>
                  </a:lnTo>
                  <a:lnTo>
                    <a:pt x="199489" y="1292"/>
                  </a:lnTo>
                  <a:lnTo>
                    <a:pt x="199166" y="1356"/>
                  </a:lnTo>
                  <a:lnTo>
                    <a:pt x="198940" y="1324"/>
                  </a:lnTo>
                  <a:lnTo>
                    <a:pt x="198714" y="1324"/>
                  </a:lnTo>
                  <a:lnTo>
                    <a:pt x="198423" y="1356"/>
                  </a:lnTo>
                  <a:lnTo>
                    <a:pt x="198068" y="1421"/>
                  </a:lnTo>
                  <a:lnTo>
                    <a:pt x="197713" y="1486"/>
                  </a:lnTo>
                  <a:lnTo>
                    <a:pt x="197325" y="1582"/>
                  </a:lnTo>
                  <a:lnTo>
                    <a:pt x="196905" y="1615"/>
                  </a:lnTo>
                  <a:lnTo>
                    <a:pt x="196453" y="1615"/>
                  </a:lnTo>
                  <a:lnTo>
                    <a:pt x="196066" y="1582"/>
                  </a:lnTo>
                  <a:lnTo>
                    <a:pt x="194741" y="1421"/>
                  </a:lnTo>
                  <a:lnTo>
                    <a:pt x="193643" y="1324"/>
                  </a:lnTo>
                  <a:lnTo>
                    <a:pt x="193224" y="1324"/>
                  </a:lnTo>
                  <a:lnTo>
                    <a:pt x="192868" y="1356"/>
                  </a:lnTo>
                  <a:lnTo>
                    <a:pt x="192610" y="1389"/>
                  </a:lnTo>
                  <a:lnTo>
                    <a:pt x="192481" y="1453"/>
                  </a:lnTo>
                  <a:lnTo>
                    <a:pt x="192416" y="1486"/>
                  </a:lnTo>
                  <a:lnTo>
                    <a:pt x="192352" y="1518"/>
                  </a:lnTo>
                  <a:lnTo>
                    <a:pt x="192093" y="1550"/>
                  </a:lnTo>
                  <a:lnTo>
                    <a:pt x="191835" y="1550"/>
                  </a:lnTo>
                  <a:lnTo>
                    <a:pt x="191512" y="1486"/>
                  </a:lnTo>
                  <a:lnTo>
                    <a:pt x="191189" y="1421"/>
                  </a:lnTo>
                  <a:lnTo>
                    <a:pt x="190866" y="1389"/>
                  </a:lnTo>
                  <a:lnTo>
                    <a:pt x="190511" y="1389"/>
                  </a:lnTo>
                  <a:lnTo>
                    <a:pt x="190252" y="1421"/>
                  </a:lnTo>
                  <a:lnTo>
                    <a:pt x="189897" y="1518"/>
                  </a:lnTo>
                  <a:lnTo>
                    <a:pt x="189445" y="1615"/>
                  </a:lnTo>
                  <a:lnTo>
                    <a:pt x="188928" y="1679"/>
                  </a:lnTo>
                  <a:lnTo>
                    <a:pt x="188412" y="1712"/>
                  </a:lnTo>
                  <a:lnTo>
                    <a:pt x="187927" y="1744"/>
                  </a:lnTo>
                  <a:lnTo>
                    <a:pt x="187475" y="1744"/>
                  </a:lnTo>
                  <a:lnTo>
                    <a:pt x="187087" y="1712"/>
                  </a:lnTo>
                  <a:lnTo>
                    <a:pt x="186797" y="1647"/>
                  </a:lnTo>
                  <a:lnTo>
                    <a:pt x="186571" y="1615"/>
                  </a:lnTo>
                  <a:lnTo>
                    <a:pt x="186409" y="1615"/>
                  </a:lnTo>
                  <a:lnTo>
                    <a:pt x="186248" y="1647"/>
                  </a:lnTo>
                  <a:lnTo>
                    <a:pt x="186215" y="1679"/>
                  </a:lnTo>
                  <a:lnTo>
                    <a:pt x="186183" y="1744"/>
                  </a:lnTo>
                  <a:lnTo>
                    <a:pt x="186151" y="1776"/>
                  </a:lnTo>
                  <a:lnTo>
                    <a:pt x="186086" y="1841"/>
                  </a:lnTo>
                  <a:lnTo>
                    <a:pt x="185860" y="1938"/>
                  </a:lnTo>
                  <a:lnTo>
                    <a:pt x="185537" y="2035"/>
                  </a:lnTo>
                  <a:lnTo>
                    <a:pt x="185182" y="2132"/>
                  </a:lnTo>
                  <a:lnTo>
                    <a:pt x="184794" y="2228"/>
                  </a:lnTo>
                  <a:lnTo>
                    <a:pt x="184407" y="2293"/>
                  </a:lnTo>
                  <a:lnTo>
                    <a:pt x="183826" y="2293"/>
                  </a:lnTo>
                  <a:lnTo>
                    <a:pt x="183438" y="2228"/>
                  </a:lnTo>
                  <a:lnTo>
                    <a:pt x="182889" y="2196"/>
                  </a:lnTo>
                  <a:lnTo>
                    <a:pt x="182663" y="2196"/>
                  </a:lnTo>
                  <a:lnTo>
                    <a:pt x="182437" y="2164"/>
                  </a:lnTo>
                  <a:lnTo>
                    <a:pt x="182243" y="2099"/>
                  </a:lnTo>
                  <a:lnTo>
                    <a:pt x="182146" y="2002"/>
                  </a:lnTo>
                  <a:lnTo>
                    <a:pt x="182017" y="1970"/>
                  </a:lnTo>
                  <a:lnTo>
                    <a:pt x="181823" y="1938"/>
                  </a:lnTo>
                  <a:lnTo>
                    <a:pt x="181597" y="1938"/>
                  </a:lnTo>
                  <a:lnTo>
                    <a:pt x="181339" y="2002"/>
                  </a:lnTo>
                  <a:lnTo>
                    <a:pt x="181048" y="2067"/>
                  </a:lnTo>
                  <a:lnTo>
                    <a:pt x="180758" y="2099"/>
                  </a:lnTo>
                  <a:lnTo>
                    <a:pt x="180273" y="2099"/>
                  </a:lnTo>
                  <a:lnTo>
                    <a:pt x="179918" y="2067"/>
                  </a:lnTo>
                  <a:lnTo>
                    <a:pt x="179530" y="2035"/>
                  </a:lnTo>
                  <a:lnTo>
                    <a:pt x="178432" y="2035"/>
                  </a:lnTo>
                  <a:lnTo>
                    <a:pt x="178174" y="2067"/>
                  </a:lnTo>
                  <a:lnTo>
                    <a:pt x="177980" y="2132"/>
                  </a:lnTo>
                  <a:lnTo>
                    <a:pt x="177948" y="2164"/>
                  </a:lnTo>
                  <a:lnTo>
                    <a:pt x="177916" y="2196"/>
                  </a:lnTo>
                  <a:lnTo>
                    <a:pt x="177883" y="2228"/>
                  </a:lnTo>
                  <a:lnTo>
                    <a:pt x="177819" y="2228"/>
                  </a:lnTo>
                  <a:lnTo>
                    <a:pt x="177593" y="2261"/>
                  </a:lnTo>
                  <a:lnTo>
                    <a:pt x="177270" y="2261"/>
                  </a:lnTo>
                  <a:lnTo>
                    <a:pt x="176882" y="2228"/>
                  </a:lnTo>
                  <a:lnTo>
                    <a:pt x="176462" y="2196"/>
                  </a:lnTo>
                  <a:lnTo>
                    <a:pt x="176139" y="2196"/>
                  </a:lnTo>
                  <a:lnTo>
                    <a:pt x="176010" y="2228"/>
                  </a:lnTo>
                  <a:lnTo>
                    <a:pt x="175881" y="2293"/>
                  </a:lnTo>
                  <a:lnTo>
                    <a:pt x="175816" y="2358"/>
                  </a:lnTo>
                  <a:lnTo>
                    <a:pt x="175784" y="2422"/>
                  </a:lnTo>
                  <a:lnTo>
                    <a:pt x="175719" y="2551"/>
                  </a:lnTo>
                  <a:lnTo>
                    <a:pt x="175655" y="2584"/>
                  </a:lnTo>
                  <a:lnTo>
                    <a:pt x="175590" y="2584"/>
                  </a:lnTo>
                  <a:lnTo>
                    <a:pt x="175558" y="2519"/>
                  </a:lnTo>
                  <a:lnTo>
                    <a:pt x="175526" y="2454"/>
                  </a:lnTo>
                  <a:lnTo>
                    <a:pt x="175461" y="2390"/>
                  </a:lnTo>
                  <a:lnTo>
                    <a:pt x="175203" y="2325"/>
                  </a:lnTo>
                  <a:lnTo>
                    <a:pt x="174847" y="2261"/>
                  </a:lnTo>
                  <a:lnTo>
                    <a:pt x="174072" y="2261"/>
                  </a:lnTo>
                  <a:lnTo>
                    <a:pt x="173685" y="2325"/>
                  </a:lnTo>
                  <a:lnTo>
                    <a:pt x="173394" y="2422"/>
                  </a:lnTo>
                  <a:lnTo>
                    <a:pt x="173265" y="2487"/>
                  </a:lnTo>
                  <a:lnTo>
                    <a:pt x="173168" y="2551"/>
                  </a:lnTo>
                  <a:lnTo>
                    <a:pt x="173039" y="2616"/>
                  </a:lnTo>
                  <a:lnTo>
                    <a:pt x="172910" y="2681"/>
                  </a:lnTo>
                  <a:lnTo>
                    <a:pt x="172716" y="2681"/>
                  </a:lnTo>
                  <a:lnTo>
                    <a:pt x="172587" y="2648"/>
                  </a:lnTo>
                  <a:lnTo>
                    <a:pt x="172328" y="2584"/>
                  </a:lnTo>
                  <a:lnTo>
                    <a:pt x="172038" y="2519"/>
                  </a:lnTo>
                  <a:lnTo>
                    <a:pt x="171683" y="2519"/>
                  </a:lnTo>
                  <a:lnTo>
                    <a:pt x="171295" y="2487"/>
                  </a:lnTo>
                  <a:lnTo>
                    <a:pt x="170940" y="2519"/>
                  </a:lnTo>
                  <a:lnTo>
                    <a:pt x="170649" y="2551"/>
                  </a:lnTo>
                  <a:lnTo>
                    <a:pt x="170391" y="2584"/>
                  </a:lnTo>
                  <a:lnTo>
                    <a:pt x="170262" y="2648"/>
                  </a:lnTo>
                  <a:lnTo>
                    <a:pt x="170197" y="2681"/>
                  </a:lnTo>
                  <a:lnTo>
                    <a:pt x="170100" y="2713"/>
                  </a:lnTo>
                  <a:lnTo>
                    <a:pt x="169777" y="2713"/>
                  </a:lnTo>
                  <a:lnTo>
                    <a:pt x="169325" y="2648"/>
                  </a:lnTo>
                  <a:lnTo>
                    <a:pt x="168776" y="2551"/>
                  </a:lnTo>
                  <a:lnTo>
                    <a:pt x="168162" y="2454"/>
                  </a:lnTo>
                  <a:lnTo>
                    <a:pt x="167452" y="2422"/>
                  </a:lnTo>
                  <a:lnTo>
                    <a:pt x="166741" y="2422"/>
                  </a:lnTo>
                  <a:lnTo>
                    <a:pt x="166128" y="2454"/>
                  </a:lnTo>
                  <a:lnTo>
                    <a:pt x="165579" y="2519"/>
                  </a:lnTo>
                  <a:lnTo>
                    <a:pt x="165030" y="2551"/>
                  </a:lnTo>
                  <a:lnTo>
                    <a:pt x="164610" y="2551"/>
                  </a:lnTo>
                  <a:lnTo>
                    <a:pt x="164351" y="2519"/>
                  </a:lnTo>
                  <a:lnTo>
                    <a:pt x="164158" y="2487"/>
                  </a:lnTo>
                  <a:lnTo>
                    <a:pt x="164029" y="2487"/>
                  </a:lnTo>
                  <a:lnTo>
                    <a:pt x="163899" y="2519"/>
                  </a:lnTo>
                  <a:lnTo>
                    <a:pt x="163867" y="2584"/>
                  </a:lnTo>
                  <a:lnTo>
                    <a:pt x="163835" y="2616"/>
                  </a:lnTo>
                  <a:lnTo>
                    <a:pt x="163770" y="2648"/>
                  </a:lnTo>
                  <a:lnTo>
                    <a:pt x="163544" y="2681"/>
                  </a:lnTo>
                  <a:lnTo>
                    <a:pt x="163253" y="2681"/>
                  </a:lnTo>
                  <a:lnTo>
                    <a:pt x="162898" y="2648"/>
                  </a:lnTo>
                  <a:lnTo>
                    <a:pt x="162414" y="2616"/>
                  </a:lnTo>
                  <a:lnTo>
                    <a:pt x="161865" y="2681"/>
                  </a:lnTo>
                  <a:lnTo>
                    <a:pt x="161251" y="2777"/>
                  </a:lnTo>
                  <a:lnTo>
                    <a:pt x="160702" y="2907"/>
                  </a:lnTo>
                  <a:lnTo>
                    <a:pt x="160121" y="3068"/>
                  </a:lnTo>
                  <a:lnTo>
                    <a:pt x="159572" y="3133"/>
                  </a:lnTo>
                  <a:lnTo>
                    <a:pt x="159087" y="3165"/>
                  </a:lnTo>
                  <a:lnTo>
                    <a:pt x="158861" y="3133"/>
                  </a:lnTo>
                  <a:lnTo>
                    <a:pt x="158700" y="3100"/>
                  </a:lnTo>
                  <a:lnTo>
                    <a:pt x="158377" y="3068"/>
                  </a:lnTo>
                  <a:lnTo>
                    <a:pt x="158054" y="3068"/>
                  </a:lnTo>
                  <a:lnTo>
                    <a:pt x="157763" y="3133"/>
                  </a:lnTo>
                  <a:lnTo>
                    <a:pt x="157505" y="3230"/>
                  </a:lnTo>
                  <a:lnTo>
                    <a:pt x="157246" y="3326"/>
                  </a:lnTo>
                  <a:lnTo>
                    <a:pt x="157020" y="3391"/>
                  </a:lnTo>
                  <a:lnTo>
                    <a:pt x="156762" y="3423"/>
                  </a:lnTo>
                  <a:lnTo>
                    <a:pt x="156536" y="3391"/>
                  </a:lnTo>
                  <a:lnTo>
                    <a:pt x="156245" y="3359"/>
                  </a:lnTo>
                  <a:lnTo>
                    <a:pt x="155761" y="3359"/>
                  </a:lnTo>
                  <a:lnTo>
                    <a:pt x="155212" y="3391"/>
                  </a:lnTo>
                  <a:lnTo>
                    <a:pt x="154598" y="3423"/>
                  </a:lnTo>
                  <a:lnTo>
                    <a:pt x="154017" y="3488"/>
                  </a:lnTo>
                  <a:lnTo>
                    <a:pt x="153500" y="3585"/>
                  </a:lnTo>
                  <a:lnTo>
                    <a:pt x="153145" y="3682"/>
                  </a:lnTo>
                  <a:lnTo>
                    <a:pt x="153048" y="3714"/>
                  </a:lnTo>
                  <a:lnTo>
                    <a:pt x="153016" y="3746"/>
                  </a:lnTo>
                  <a:lnTo>
                    <a:pt x="152983" y="3779"/>
                  </a:lnTo>
                  <a:lnTo>
                    <a:pt x="152854" y="3779"/>
                  </a:lnTo>
                  <a:lnTo>
                    <a:pt x="152693" y="3746"/>
                  </a:lnTo>
                  <a:lnTo>
                    <a:pt x="152531" y="3649"/>
                  </a:lnTo>
                  <a:lnTo>
                    <a:pt x="152305" y="3553"/>
                  </a:lnTo>
                  <a:lnTo>
                    <a:pt x="152047" y="3488"/>
                  </a:lnTo>
                  <a:lnTo>
                    <a:pt x="151821" y="3488"/>
                  </a:lnTo>
                  <a:lnTo>
                    <a:pt x="151562" y="3520"/>
                  </a:lnTo>
                  <a:lnTo>
                    <a:pt x="151336" y="3553"/>
                  </a:lnTo>
                  <a:lnTo>
                    <a:pt x="150691" y="3553"/>
                  </a:lnTo>
                  <a:lnTo>
                    <a:pt x="150368" y="3520"/>
                  </a:lnTo>
                  <a:lnTo>
                    <a:pt x="149980" y="3456"/>
                  </a:lnTo>
                  <a:lnTo>
                    <a:pt x="148947" y="3456"/>
                  </a:lnTo>
                  <a:lnTo>
                    <a:pt x="148430" y="3488"/>
                  </a:lnTo>
                  <a:lnTo>
                    <a:pt x="147849" y="3520"/>
                  </a:lnTo>
                  <a:lnTo>
                    <a:pt x="147396" y="3488"/>
                  </a:lnTo>
                  <a:lnTo>
                    <a:pt x="147235" y="3456"/>
                  </a:lnTo>
                  <a:lnTo>
                    <a:pt x="147073" y="3423"/>
                  </a:lnTo>
                  <a:lnTo>
                    <a:pt x="146977" y="3326"/>
                  </a:lnTo>
                  <a:lnTo>
                    <a:pt x="146847" y="3262"/>
                  </a:lnTo>
                  <a:lnTo>
                    <a:pt x="146686" y="3100"/>
                  </a:lnTo>
                  <a:lnTo>
                    <a:pt x="146589" y="3068"/>
                  </a:lnTo>
                  <a:lnTo>
                    <a:pt x="146363" y="3068"/>
                  </a:lnTo>
                  <a:lnTo>
                    <a:pt x="146234" y="3100"/>
                  </a:lnTo>
                  <a:lnTo>
                    <a:pt x="145943" y="3197"/>
                  </a:lnTo>
                  <a:lnTo>
                    <a:pt x="145814" y="3262"/>
                  </a:lnTo>
                  <a:lnTo>
                    <a:pt x="145620" y="3326"/>
                  </a:lnTo>
                  <a:lnTo>
                    <a:pt x="145426" y="3326"/>
                  </a:lnTo>
                  <a:lnTo>
                    <a:pt x="145200" y="3359"/>
                  </a:lnTo>
                  <a:lnTo>
                    <a:pt x="144716" y="3326"/>
                  </a:lnTo>
                  <a:lnTo>
                    <a:pt x="144135" y="3197"/>
                  </a:lnTo>
                  <a:lnTo>
                    <a:pt x="143618" y="3100"/>
                  </a:lnTo>
                  <a:lnTo>
                    <a:pt x="143133" y="3003"/>
                  </a:lnTo>
                  <a:lnTo>
                    <a:pt x="142714" y="2971"/>
                  </a:lnTo>
                  <a:lnTo>
                    <a:pt x="142455" y="3003"/>
                  </a:lnTo>
                  <a:lnTo>
                    <a:pt x="141486" y="3197"/>
                  </a:lnTo>
                  <a:lnTo>
                    <a:pt x="141228" y="3262"/>
                  </a:lnTo>
                  <a:lnTo>
                    <a:pt x="140905" y="3262"/>
                  </a:lnTo>
                  <a:lnTo>
                    <a:pt x="140614" y="3230"/>
                  </a:lnTo>
                  <a:lnTo>
                    <a:pt x="140324" y="3165"/>
                  </a:lnTo>
                  <a:lnTo>
                    <a:pt x="140001" y="3100"/>
                  </a:lnTo>
                  <a:lnTo>
                    <a:pt x="139484" y="3068"/>
                  </a:lnTo>
                  <a:lnTo>
                    <a:pt x="138870" y="3068"/>
                  </a:lnTo>
                  <a:lnTo>
                    <a:pt x="138224" y="3100"/>
                  </a:lnTo>
                  <a:lnTo>
                    <a:pt x="135156" y="3262"/>
                  </a:lnTo>
                  <a:lnTo>
                    <a:pt x="134543" y="3294"/>
                  </a:lnTo>
                  <a:lnTo>
                    <a:pt x="133994" y="3359"/>
                  </a:lnTo>
                  <a:lnTo>
                    <a:pt x="133639" y="3391"/>
                  </a:lnTo>
                  <a:lnTo>
                    <a:pt x="133445" y="3456"/>
                  </a:lnTo>
                  <a:lnTo>
                    <a:pt x="133380" y="3488"/>
                  </a:lnTo>
                  <a:lnTo>
                    <a:pt x="133251" y="3488"/>
                  </a:lnTo>
                  <a:lnTo>
                    <a:pt x="133154" y="3456"/>
                  </a:lnTo>
                  <a:lnTo>
                    <a:pt x="133057" y="3391"/>
                  </a:lnTo>
                  <a:lnTo>
                    <a:pt x="132960" y="3359"/>
                  </a:lnTo>
                  <a:lnTo>
                    <a:pt x="132863" y="3326"/>
                  </a:lnTo>
                  <a:lnTo>
                    <a:pt x="132056" y="3326"/>
                  </a:lnTo>
                  <a:lnTo>
                    <a:pt x="131572" y="3423"/>
                  </a:lnTo>
                  <a:lnTo>
                    <a:pt x="131055" y="3488"/>
                  </a:lnTo>
                  <a:lnTo>
                    <a:pt x="130570" y="3520"/>
                  </a:lnTo>
                  <a:lnTo>
                    <a:pt x="130183" y="3520"/>
                  </a:lnTo>
                  <a:lnTo>
                    <a:pt x="130054" y="3488"/>
                  </a:lnTo>
                  <a:lnTo>
                    <a:pt x="129925" y="3456"/>
                  </a:lnTo>
                  <a:lnTo>
                    <a:pt x="129698" y="3391"/>
                  </a:lnTo>
                  <a:lnTo>
                    <a:pt x="129311" y="3359"/>
                  </a:lnTo>
                  <a:lnTo>
                    <a:pt x="128859" y="3391"/>
                  </a:lnTo>
                  <a:lnTo>
                    <a:pt x="128374" y="3456"/>
                  </a:lnTo>
                  <a:lnTo>
                    <a:pt x="127696" y="3520"/>
                  </a:lnTo>
                  <a:lnTo>
                    <a:pt x="127083" y="3553"/>
                  </a:lnTo>
                  <a:lnTo>
                    <a:pt x="126469" y="3520"/>
                  </a:lnTo>
                  <a:lnTo>
                    <a:pt x="125855" y="3391"/>
                  </a:lnTo>
                  <a:lnTo>
                    <a:pt x="125758" y="3423"/>
                  </a:lnTo>
                  <a:lnTo>
                    <a:pt x="125662" y="3456"/>
                  </a:lnTo>
                  <a:lnTo>
                    <a:pt x="125565" y="3520"/>
                  </a:lnTo>
                  <a:lnTo>
                    <a:pt x="125532" y="3617"/>
                  </a:lnTo>
                  <a:lnTo>
                    <a:pt x="125500" y="3682"/>
                  </a:lnTo>
                  <a:lnTo>
                    <a:pt x="125435" y="3714"/>
                  </a:lnTo>
                  <a:lnTo>
                    <a:pt x="125274" y="3746"/>
                  </a:lnTo>
                  <a:lnTo>
                    <a:pt x="125048" y="3779"/>
                  </a:lnTo>
                  <a:lnTo>
                    <a:pt x="124790" y="3714"/>
                  </a:lnTo>
                  <a:lnTo>
                    <a:pt x="124434" y="3649"/>
                  </a:lnTo>
                  <a:lnTo>
                    <a:pt x="123982" y="3617"/>
                  </a:lnTo>
                  <a:lnTo>
                    <a:pt x="123465" y="3585"/>
                  </a:lnTo>
                  <a:lnTo>
                    <a:pt x="122464" y="3585"/>
                  </a:lnTo>
                  <a:lnTo>
                    <a:pt x="121980" y="3553"/>
                  </a:lnTo>
                  <a:lnTo>
                    <a:pt x="121625" y="3488"/>
                  </a:lnTo>
                  <a:lnTo>
                    <a:pt x="121366" y="3391"/>
                  </a:lnTo>
                  <a:lnTo>
                    <a:pt x="121205" y="3326"/>
                  </a:lnTo>
                  <a:lnTo>
                    <a:pt x="121011" y="3294"/>
                  </a:lnTo>
                  <a:lnTo>
                    <a:pt x="120850" y="3326"/>
                  </a:lnTo>
                  <a:lnTo>
                    <a:pt x="120720" y="3391"/>
                  </a:lnTo>
                  <a:lnTo>
                    <a:pt x="120656" y="3456"/>
                  </a:lnTo>
                  <a:lnTo>
                    <a:pt x="120559" y="3488"/>
                  </a:lnTo>
                  <a:lnTo>
                    <a:pt x="120365" y="3520"/>
                  </a:lnTo>
                  <a:lnTo>
                    <a:pt x="120107" y="3520"/>
                  </a:lnTo>
                  <a:lnTo>
                    <a:pt x="119816" y="3456"/>
                  </a:lnTo>
                  <a:lnTo>
                    <a:pt x="119525" y="3423"/>
                  </a:lnTo>
                  <a:lnTo>
                    <a:pt x="119235" y="3423"/>
                  </a:lnTo>
                  <a:lnTo>
                    <a:pt x="118912" y="3488"/>
                  </a:lnTo>
                  <a:lnTo>
                    <a:pt x="118686" y="3585"/>
                  </a:lnTo>
                  <a:lnTo>
                    <a:pt x="118557" y="3649"/>
                  </a:lnTo>
                  <a:lnTo>
                    <a:pt x="118395" y="3682"/>
                  </a:lnTo>
                  <a:lnTo>
                    <a:pt x="118072" y="3714"/>
                  </a:lnTo>
                  <a:lnTo>
                    <a:pt x="117685" y="3714"/>
                  </a:lnTo>
                  <a:lnTo>
                    <a:pt x="117297" y="3617"/>
                  </a:lnTo>
                  <a:lnTo>
                    <a:pt x="116909" y="3553"/>
                  </a:lnTo>
                  <a:lnTo>
                    <a:pt x="116522" y="3488"/>
                  </a:lnTo>
                  <a:lnTo>
                    <a:pt x="116167" y="3488"/>
                  </a:lnTo>
                  <a:lnTo>
                    <a:pt x="115876" y="3520"/>
                  </a:lnTo>
                  <a:lnTo>
                    <a:pt x="115715" y="3553"/>
                  </a:lnTo>
                  <a:lnTo>
                    <a:pt x="115488" y="3585"/>
                  </a:lnTo>
                  <a:lnTo>
                    <a:pt x="114810" y="3585"/>
                  </a:lnTo>
                  <a:lnTo>
                    <a:pt x="113971" y="3553"/>
                  </a:lnTo>
                  <a:lnTo>
                    <a:pt x="113034" y="3488"/>
                  </a:lnTo>
                  <a:lnTo>
                    <a:pt x="112130" y="3423"/>
                  </a:lnTo>
                  <a:lnTo>
                    <a:pt x="111355" y="3326"/>
                  </a:lnTo>
                  <a:lnTo>
                    <a:pt x="110773" y="3230"/>
                  </a:lnTo>
                  <a:lnTo>
                    <a:pt x="110580" y="3165"/>
                  </a:lnTo>
                  <a:lnTo>
                    <a:pt x="110483" y="3133"/>
                  </a:lnTo>
                  <a:lnTo>
                    <a:pt x="110450" y="3100"/>
                  </a:lnTo>
                  <a:lnTo>
                    <a:pt x="110386" y="3068"/>
                  </a:lnTo>
                  <a:lnTo>
                    <a:pt x="110224" y="3068"/>
                  </a:lnTo>
                  <a:lnTo>
                    <a:pt x="110031" y="3133"/>
                  </a:lnTo>
                  <a:lnTo>
                    <a:pt x="109837" y="3230"/>
                  </a:lnTo>
                  <a:lnTo>
                    <a:pt x="109675" y="3294"/>
                  </a:lnTo>
                  <a:lnTo>
                    <a:pt x="109449" y="3326"/>
                  </a:lnTo>
                  <a:lnTo>
                    <a:pt x="108803" y="3326"/>
                  </a:lnTo>
                  <a:lnTo>
                    <a:pt x="107931" y="3294"/>
                  </a:lnTo>
                  <a:lnTo>
                    <a:pt x="106898" y="3197"/>
                  </a:lnTo>
                  <a:lnTo>
                    <a:pt x="105961" y="3100"/>
                  </a:lnTo>
                  <a:lnTo>
                    <a:pt x="105089" y="3036"/>
                  </a:lnTo>
                  <a:lnTo>
                    <a:pt x="104250" y="3036"/>
                  </a:lnTo>
                  <a:lnTo>
                    <a:pt x="104120" y="3068"/>
                  </a:lnTo>
                  <a:lnTo>
                    <a:pt x="103894" y="3133"/>
                  </a:lnTo>
                  <a:lnTo>
                    <a:pt x="103571" y="3165"/>
                  </a:lnTo>
                  <a:lnTo>
                    <a:pt x="103184" y="3133"/>
                  </a:lnTo>
                  <a:lnTo>
                    <a:pt x="102796" y="3100"/>
                  </a:lnTo>
                  <a:lnTo>
                    <a:pt x="102409" y="3036"/>
                  </a:lnTo>
                  <a:lnTo>
                    <a:pt x="102054" y="3003"/>
                  </a:lnTo>
                  <a:lnTo>
                    <a:pt x="101763" y="3036"/>
                  </a:lnTo>
                  <a:lnTo>
                    <a:pt x="101601" y="3068"/>
                  </a:lnTo>
                  <a:lnTo>
                    <a:pt x="101375" y="3133"/>
                  </a:lnTo>
                  <a:lnTo>
                    <a:pt x="100891" y="3197"/>
                  </a:lnTo>
                  <a:lnTo>
                    <a:pt x="99535" y="3294"/>
                  </a:lnTo>
                  <a:lnTo>
                    <a:pt x="98146" y="3326"/>
                  </a:lnTo>
                  <a:lnTo>
                    <a:pt x="97629" y="3326"/>
                  </a:lnTo>
                  <a:lnTo>
                    <a:pt x="97338" y="3294"/>
                  </a:lnTo>
                  <a:lnTo>
                    <a:pt x="97209" y="3294"/>
                  </a:lnTo>
                  <a:lnTo>
                    <a:pt x="97015" y="3326"/>
                  </a:lnTo>
                  <a:lnTo>
                    <a:pt x="96789" y="3391"/>
                  </a:lnTo>
                  <a:lnTo>
                    <a:pt x="96563" y="3488"/>
                  </a:lnTo>
                  <a:lnTo>
                    <a:pt x="96337" y="3553"/>
                  </a:lnTo>
                  <a:lnTo>
                    <a:pt x="96111" y="3617"/>
                  </a:lnTo>
                  <a:lnTo>
                    <a:pt x="95917" y="3649"/>
                  </a:lnTo>
                  <a:lnTo>
                    <a:pt x="95756" y="3649"/>
                  </a:lnTo>
                  <a:lnTo>
                    <a:pt x="95594" y="3617"/>
                  </a:lnTo>
                  <a:lnTo>
                    <a:pt x="95304" y="3649"/>
                  </a:lnTo>
                  <a:lnTo>
                    <a:pt x="95013" y="3682"/>
                  </a:lnTo>
                  <a:lnTo>
                    <a:pt x="94658" y="3779"/>
                  </a:lnTo>
                  <a:lnTo>
                    <a:pt x="94303" y="3843"/>
                  </a:lnTo>
                  <a:lnTo>
                    <a:pt x="94012" y="3875"/>
                  </a:lnTo>
                  <a:lnTo>
                    <a:pt x="93754" y="3843"/>
                  </a:lnTo>
                  <a:lnTo>
                    <a:pt x="93657" y="3843"/>
                  </a:lnTo>
                  <a:lnTo>
                    <a:pt x="93592" y="3779"/>
                  </a:lnTo>
                  <a:lnTo>
                    <a:pt x="93463" y="3714"/>
                  </a:lnTo>
                  <a:lnTo>
                    <a:pt x="93334" y="3682"/>
                  </a:lnTo>
                  <a:lnTo>
                    <a:pt x="93172" y="3682"/>
                  </a:lnTo>
                  <a:lnTo>
                    <a:pt x="93075" y="3746"/>
                  </a:lnTo>
                  <a:lnTo>
                    <a:pt x="92914" y="3779"/>
                  </a:lnTo>
                  <a:lnTo>
                    <a:pt x="92623" y="3779"/>
                  </a:lnTo>
                  <a:lnTo>
                    <a:pt x="92300" y="3714"/>
                  </a:lnTo>
                  <a:lnTo>
                    <a:pt x="91945" y="3649"/>
                  </a:lnTo>
                  <a:lnTo>
                    <a:pt x="91525" y="3553"/>
                  </a:lnTo>
                  <a:lnTo>
                    <a:pt x="91073" y="3553"/>
                  </a:lnTo>
                  <a:lnTo>
                    <a:pt x="90621" y="3585"/>
                  </a:lnTo>
                  <a:lnTo>
                    <a:pt x="90201" y="3682"/>
                  </a:lnTo>
                  <a:lnTo>
                    <a:pt x="89781" y="3811"/>
                  </a:lnTo>
                  <a:lnTo>
                    <a:pt x="89394" y="3843"/>
                  </a:lnTo>
                  <a:lnTo>
                    <a:pt x="89006" y="3811"/>
                  </a:lnTo>
                  <a:lnTo>
                    <a:pt x="88845" y="3779"/>
                  </a:lnTo>
                  <a:lnTo>
                    <a:pt x="88683" y="3714"/>
                  </a:lnTo>
                  <a:lnTo>
                    <a:pt x="88296" y="3585"/>
                  </a:lnTo>
                  <a:lnTo>
                    <a:pt x="87876" y="3456"/>
                  </a:lnTo>
                  <a:lnTo>
                    <a:pt x="87391" y="3359"/>
                  </a:lnTo>
                  <a:lnTo>
                    <a:pt x="86907" y="3294"/>
                  </a:lnTo>
                  <a:lnTo>
                    <a:pt x="86455" y="3230"/>
                  </a:lnTo>
                  <a:lnTo>
                    <a:pt x="86100" y="3262"/>
                  </a:lnTo>
                  <a:lnTo>
                    <a:pt x="85874" y="3294"/>
                  </a:lnTo>
                  <a:lnTo>
                    <a:pt x="85809" y="3326"/>
                  </a:lnTo>
                  <a:lnTo>
                    <a:pt x="85777" y="3391"/>
                  </a:lnTo>
                  <a:lnTo>
                    <a:pt x="85744" y="3456"/>
                  </a:lnTo>
                  <a:lnTo>
                    <a:pt x="85680" y="3488"/>
                  </a:lnTo>
                  <a:lnTo>
                    <a:pt x="85551" y="3520"/>
                  </a:lnTo>
                  <a:lnTo>
                    <a:pt x="85357" y="3520"/>
                  </a:lnTo>
                  <a:lnTo>
                    <a:pt x="85163" y="3488"/>
                  </a:lnTo>
                  <a:lnTo>
                    <a:pt x="84937" y="3456"/>
                  </a:lnTo>
                  <a:lnTo>
                    <a:pt x="84679" y="3359"/>
                  </a:lnTo>
                  <a:lnTo>
                    <a:pt x="84420" y="3262"/>
                  </a:lnTo>
                  <a:lnTo>
                    <a:pt x="84194" y="3197"/>
                  </a:lnTo>
                  <a:lnTo>
                    <a:pt x="83936" y="3133"/>
                  </a:lnTo>
                  <a:lnTo>
                    <a:pt x="83225" y="3133"/>
                  </a:lnTo>
                  <a:lnTo>
                    <a:pt x="83032" y="3165"/>
                  </a:lnTo>
                  <a:lnTo>
                    <a:pt x="82870" y="3230"/>
                  </a:lnTo>
                  <a:lnTo>
                    <a:pt x="82805" y="3326"/>
                  </a:lnTo>
                  <a:lnTo>
                    <a:pt x="82741" y="3456"/>
                  </a:lnTo>
                  <a:lnTo>
                    <a:pt x="82612" y="3520"/>
                  </a:lnTo>
                  <a:lnTo>
                    <a:pt x="82450" y="3553"/>
                  </a:lnTo>
                  <a:lnTo>
                    <a:pt x="82256" y="3585"/>
                  </a:lnTo>
                  <a:lnTo>
                    <a:pt x="81998" y="3553"/>
                  </a:lnTo>
                  <a:lnTo>
                    <a:pt x="81740" y="3488"/>
                  </a:lnTo>
                  <a:lnTo>
                    <a:pt x="81449" y="3391"/>
                  </a:lnTo>
                  <a:lnTo>
                    <a:pt x="81158" y="3262"/>
                  </a:lnTo>
                  <a:lnTo>
                    <a:pt x="80835" y="3165"/>
                  </a:lnTo>
                  <a:lnTo>
                    <a:pt x="80513" y="3100"/>
                  </a:lnTo>
                  <a:lnTo>
                    <a:pt x="80157" y="3100"/>
                  </a:lnTo>
                  <a:lnTo>
                    <a:pt x="79802" y="3133"/>
                  </a:lnTo>
                  <a:lnTo>
                    <a:pt x="79544" y="3197"/>
                  </a:lnTo>
                  <a:lnTo>
                    <a:pt x="79318" y="3230"/>
                  </a:lnTo>
                  <a:lnTo>
                    <a:pt x="79188" y="3197"/>
                  </a:lnTo>
                  <a:lnTo>
                    <a:pt x="79156" y="3165"/>
                  </a:lnTo>
                  <a:lnTo>
                    <a:pt x="79156" y="3133"/>
                  </a:lnTo>
                  <a:lnTo>
                    <a:pt x="79156" y="3100"/>
                  </a:lnTo>
                  <a:lnTo>
                    <a:pt x="79092" y="3068"/>
                  </a:lnTo>
                  <a:lnTo>
                    <a:pt x="79027" y="3068"/>
                  </a:lnTo>
                  <a:lnTo>
                    <a:pt x="78898" y="3100"/>
                  </a:lnTo>
                  <a:lnTo>
                    <a:pt x="78672" y="3165"/>
                  </a:lnTo>
                  <a:lnTo>
                    <a:pt x="77767" y="3165"/>
                  </a:lnTo>
                  <a:lnTo>
                    <a:pt x="77186" y="3133"/>
                  </a:lnTo>
                  <a:lnTo>
                    <a:pt x="76669" y="3100"/>
                  </a:lnTo>
                  <a:lnTo>
                    <a:pt x="76185" y="3100"/>
                  </a:lnTo>
                  <a:lnTo>
                    <a:pt x="75862" y="3133"/>
                  </a:lnTo>
                  <a:lnTo>
                    <a:pt x="75797" y="3165"/>
                  </a:lnTo>
                  <a:lnTo>
                    <a:pt x="75733" y="3197"/>
                  </a:lnTo>
                  <a:lnTo>
                    <a:pt x="75701" y="3262"/>
                  </a:lnTo>
                  <a:lnTo>
                    <a:pt x="75571" y="3262"/>
                  </a:lnTo>
                  <a:lnTo>
                    <a:pt x="75442" y="3230"/>
                  </a:lnTo>
                  <a:lnTo>
                    <a:pt x="75281" y="3165"/>
                  </a:lnTo>
                  <a:lnTo>
                    <a:pt x="75087" y="3068"/>
                  </a:lnTo>
                  <a:lnTo>
                    <a:pt x="74925" y="3100"/>
                  </a:lnTo>
                  <a:lnTo>
                    <a:pt x="74732" y="3165"/>
                  </a:lnTo>
                  <a:lnTo>
                    <a:pt x="74602" y="3294"/>
                  </a:lnTo>
                  <a:lnTo>
                    <a:pt x="74506" y="3456"/>
                  </a:lnTo>
                  <a:lnTo>
                    <a:pt x="74473" y="3585"/>
                  </a:lnTo>
                  <a:lnTo>
                    <a:pt x="74506" y="3649"/>
                  </a:lnTo>
                  <a:lnTo>
                    <a:pt x="74538" y="3714"/>
                  </a:lnTo>
                  <a:lnTo>
                    <a:pt x="74667" y="3779"/>
                  </a:lnTo>
                  <a:lnTo>
                    <a:pt x="74699" y="3779"/>
                  </a:lnTo>
                  <a:lnTo>
                    <a:pt x="74699" y="3811"/>
                  </a:lnTo>
                  <a:lnTo>
                    <a:pt x="74473" y="3875"/>
                  </a:lnTo>
                  <a:lnTo>
                    <a:pt x="74053" y="3908"/>
                  </a:lnTo>
                  <a:lnTo>
                    <a:pt x="73472" y="3940"/>
                  </a:lnTo>
                  <a:lnTo>
                    <a:pt x="72374" y="3940"/>
                  </a:lnTo>
                  <a:lnTo>
                    <a:pt x="71987" y="3875"/>
                  </a:lnTo>
                  <a:lnTo>
                    <a:pt x="71890" y="3843"/>
                  </a:lnTo>
                  <a:lnTo>
                    <a:pt x="71825" y="3811"/>
                  </a:lnTo>
                  <a:lnTo>
                    <a:pt x="71793" y="3779"/>
                  </a:lnTo>
                  <a:lnTo>
                    <a:pt x="71696" y="3714"/>
                  </a:lnTo>
                  <a:lnTo>
                    <a:pt x="71405" y="3585"/>
                  </a:lnTo>
                  <a:lnTo>
                    <a:pt x="71018" y="3488"/>
                  </a:lnTo>
                  <a:lnTo>
                    <a:pt x="70598" y="3391"/>
                  </a:lnTo>
                  <a:lnTo>
                    <a:pt x="70146" y="3326"/>
                  </a:lnTo>
                  <a:lnTo>
                    <a:pt x="69726" y="3294"/>
                  </a:lnTo>
                  <a:lnTo>
                    <a:pt x="69306" y="3294"/>
                  </a:lnTo>
                  <a:lnTo>
                    <a:pt x="69209" y="3326"/>
                  </a:lnTo>
                  <a:lnTo>
                    <a:pt x="69048" y="3391"/>
                  </a:lnTo>
                  <a:lnTo>
                    <a:pt x="68854" y="3359"/>
                  </a:lnTo>
                  <a:lnTo>
                    <a:pt x="68660" y="3326"/>
                  </a:lnTo>
                  <a:lnTo>
                    <a:pt x="68466" y="3230"/>
                  </a:lnTo>
                  <a:lnTo>
                    <a:pt x="68240" y="3133"/>
                  </a:lnTo>
                  <a:lnTo>
                    <a:pt x="68046" y="3100"/>
                  </a:lnTo>
                  <a:lnTo>
                    <a:pt x="67885" y="3100"/>
                  </a:lnTo>
                  <a:lnTo>
                    <a:pt x="67724" y="3197"/>
                  </a:lnTo>
                  <a:lnTo>
                    <a:pt x="67659" y="3230"/>
                  </a:lnTo>
                  <a:lnTo>
                    <a:pt x="67562" y="3262"/>
                  </a:lnTo>
                  <a:lnTo>
                    <a:pt x="67304" y="3262"/>
                  </a:lnTo>
                  <a:lnTo>
                    <a:pt x="66948" y="3197"/>
                  </a:lnTo>
                  <a:lnTo>
                    <a:pt x="66561" y="3100"/>
                  </a:lnTo>
                  <a:lnTo>
                    <a:pt x="66141" y="3003"/>
                  </a:lnTo>
                  <a:lnTo>
                    <a:pt x="65786" y="2939"/>
                  </a:lnTo>
                  <a:lnTo>
                    <a:pt x="65463" y="2939"/>
                  </a:lnTo>
                  <a:lnTo>
                    <a:pt x="65334" y="2971"/>
                  </a:lnTo>
                  <a:lnTo>
                    <a:pt x="65237" y="3036"/>
                  </a:lnTo>
                  <a:lnTo>
                    <a:pt x="65043" y="3133"/>
                  </a:lnTo>
                  <a:lnTo>
                    <a:pt x="64946" y="3165"/>
                  </a:lnTo>
                  <a:lnTo>
                    <a:pt x="64882" y="3165"/>
                  </a:lnTo>
                  <a:lnTo>
                    <a:pt x="64817" y="3133"/>
                  </a:lnTo>
                  <a:lnTo>
                    <a:pt x="64752" y="3068"/>
                  </a:lnTo>
                  <a:lnTo>
                    <a:pt x="64623" y="2874"/>
                  </a:lnTo>
                  <a:lnTo>
                    <a:pt x="64526" y="2681"/>
                  </a:lnTo>
                  <a:lnTo>
                    <a:pt x="64462" y="2648"/>
                  </a:lnTo>
                  <a:lnTo>
                    <a:pt x="64429" y="2648"/>
                  </a:lnTo>
                  <a:lnTo>
                    <a:pt x="64365" y="2681"/>
                  </a:lnTo>
                  <a:lnTo>
                    <a:pt x="64333" y="2745"/>
                  </a:lnTo>
                  <a:lnTo>
                    <a:pt x="64268" y="2971"/>
                  </a:lnTo>
                  <a:lnTo>
                    <a:pt x="64171" y="3165"/>
                  </a:lnTo>
                  <a:lnTo>
                    <a:pt x="64106" y="3262"/>
                  </a:lnTo>
                  <a:lnTo>
                    <a:pt x="64074" y="3294"/>
                  </a:lnTo>
                  <a:lnTo>
                    <a:pt x="64010" y="3262"/>
                  </a:lnTo>
                  <a:lnTo>
                    <a:pt x="63945" y="3165"/>
                  </a:lnTo>
                  <a:lnTo>
                    <a:pt x="63848" y="3036"/>
                  </a:lnTo>
                  <a:lnTo>
                    <a:pt x="63687" y="2971"/>
                  </a:lnTo>
                  <a:lnTo>
                    <a:pt x="63493" y="2907"/>
                  </a:lnTo>
                  <a:lnTo>
                    <a:pt x="63267" y="2939"/>
                  </a:lnTo>
                  <a:lnTo>
                    <a:pt x="63008" y="2939"/>
                  </a:lnTo>
                  <a:lnTo>
                    <a:pt x="62685" y="2907"/>
                  </a:lnTo>
                  <a:lnTo>
                    <a:pt x="62330" y="2842"/>
                  </a:lnTo>
                  <a:lnTo>
                    <a:pt x="62007" y="2777"/>
                  </a:lnTo>
                  <a:lnTo>
                    <a:pt x="61749" y="2713"/>
                  </a:lnTo>
                  <a:lnTo>
                    <a:pt x="61491" y="2681"/>
                  </a:lnTo>
                  <a:lnTo>
                    <a:pt x="61329" y="2713"/>
                  </a:lnTo>
                  <a:lnTo>
                    <a:pt x="61264" y="2713"/>
                  </a:lnTo>
                  <a:lnTo>
                    <a:pt x="61232" y="2745"/>
                  </a:lnTo>
                  <a:lnTo>
                    <a:pt x="61232" y="2810"/>
                  </a:lnTo>
                  <a:lnTo>
                    <a:pt x="61168" y="2810"/>
                  </a:lnTo>
                  <a:lnTo>
                    <a:pt x="60974" y="2874"/>
                  </a:lnTo>
                  <a:lnTo>
                    <a:pt x="60683" y="2874"/>
                  </a:lnTo>
                  <a:lnTo>
                    <a:pt x="60392" y="2842"/>
                  </a:lnTo>
                  <a:lnTo>
                    <a:pt x="59779" y="2842"/>
                  </a:lnTo>
                  <a:lnTo>
                    <a:pt x="59585" y="2874"/>
                  </a:lnTo>
                  <a:lnTo>
                    <a:pt x="59553" y="2907"/>
                  </a:lnTo>
                  <a:lnTo>
                    <a:pt x="59520" y="2939"/>
                  </a:lnTo>
                  <a:lnTo>
                    <a:pt x="59456" y="3003"/>
                  </a:lnTo>
                  <a:lnTo>
                    <a:pt x="59327" y="3036"/>
                  </a:lnTo>
                  <a:lnTo>
                    <a:pt x="59165" y="3036"/>
                  </a:lnTo>
                  <a:lnTo>
                    <a:pt x="58971" y="3003"/>
                  </a:lnTo>
                  <a:lnTo>
                    <a:pt x="58875" y="2971"/>
                  </a:lnTo>
                  <a:lnTo>
                    <a:pt x="58778" y="2971"/>
                  </a:lnTo>
                  <a:lnTo>
                    <a:pt x="58584" y="3036"/>
                  </a:lnTo>
                  <a:lnTo>
                    <a:pt x="58455" y="3165"/>
                  </a:lnTo>
                  <a:lnTo>
                    <a:pt x="58390" y="3230"/>
                  </a:lnTo>
                  <a:lnTo>
                    <a:pt x="58358" y="3326"/>
                  </a:lnTo>
                  <a:lnTo>
                    <a:pt x="58196" y="3811"/>
                  </a:lnTo>
                  <a:lnTo>
                    <a:pt x="58035" y="3230"/>
                  </a:lnTo>
                  <a:lnTo>
                    <a:pt x="57938" y="2939"/>
                  </a:lnTo>
                  <a:lnTo>
                    <a:pt x="57873" y="2842"/>
                  </a:lnTo>
                  <a:lnTo>
                    <a:pt x="57809" y="2777"/>
                  </a:lnTo>
                  <a:lnTo>
                    <a:pt x="57712" y="2745"/>
                  </a:lnTo>
                  <a:lnTo>
                    <a:pt x="57583" y="2713"/>
                  </a:lnTo>
                  <a:lnTo>
                    <a:pt x="57260" y="2777"/>
                  </a:lnTo>
                  <a:lnTo>
                    <a:pt x="56743" y="2907"/>
                  </a:lnTo>
                  <a:lnTo>
                    <a:pt x="56356" y="3036"/>
                  </a:lnTo>
                  <a:lnTo>
                    <a:pt x="56226" y="3068"/>
                  </a:lnTo>
                  <a:lnTo>
                    <a:pt x="56033" y="3100"/>
                  </a:lnTo>
                  <a:lnTo>
                    <a:pt x="55807" y="3100"/>
                  </a:lnTo>
                  <a:lnTo>
                    <a:pt x="55516" y="3068"/>
                  </a:lnTo>
                  <a:lnTo>
                    <a:pt x="54805" y="2939"/>
                  </a:lnTo>
                  <a:lnTo>
                    <a:pt x="53901" y="2681"/>
                  </a:lnTo>
                  <a:lnTo>
                    <a:pt x="53449" y="2584"/>
                  </a:lnTo>
                  <a:lnTo>
                    <a:pt x="53094" y="2551"/>
                  </a:lnTo>
                  <a:lnTo>
                    <a:pt x="52997" y="2584"/>
                  </a:lnTo>
                  <a:lnTo>
                    <a:pt x="52900" y="2616"/>
                  </a:lnTo>
                  <a:lnTo>
                    <a:pt x="52835" y="2648"/>
                  </a:lnTo>
                  <a:lnTo>
                    <a:pt x="52771" y="2713"/>
                  </a:lnTo>
                  <a:lnTo>
                    <a:pt x="52706" y="2842"/>
                  </a:lnTo>
                  <a:lnTo>
                    <a:pt x="52609" y="2874"/>
                  </a:lnTo>
                  <a:lnTo>
                    <a:pt x="52480" y="2874"/>
                  </a:lnTo>
                  <a:lnTo>
                    <a:pt x="52319" y="2842"/>
                  </a:lnTo>
                  <a:lnTo>
                    <a:pt x="52125" y="2777"/>
                  </a:lnTo>
                  <a:lnTo>
                    <a:pt x="51899" y="2745"/>
                  </a:lnTo>
                  <a:lnTo>
                    <a:pt x="51608" y="2777"/>
                  </a:lnTo>
                  <a:lnTo>
                    <a:pt x="51350" y="2842"/>
                  </a:lnTo>
                  <a:lnTo>
                    <a:pt x="51124" y="2939"/>
                  </a:lnTo>
                  <a:lnTo>
                    <a:pt x="50962" y="3036"/>
                  </a:lnTo>
                  <a:lnTo>
                    <a:pt x="50898" y="3100"/>
                  </a:lnTo>
                  <a:lnTo>
                    <a:pt x="50865" y="3133"/>
                  </a:lnTo>
                  <a:lnTo>
                    <a:pt x="50865" y="3197"/>
                  </a:lnTo>
                  <a:lnTo>
                    <a:pt x="50898" y="3262"/>
                  </a:lnTo>
                  <a:lnTo>
                    <a:pt x="50898" y="3294"/>
                  </a:lnTo>
                  <a:lnTo>
                    <a:pt x="50801" y="3294"/>
                  </a:lnTo>
                  <a:lnTo>
                    <a:pt x="50607" y="3230"/>
                  </a:lnTo>
                  <a:lnTo>
                    <a:pt x="50349" y="3100"/>
                  </a:lnTo>
                  <a:lnTo>
                    <a:pt x="50026" y="2939"/>
                  </a:lnTo>
                  <a:lnTo>
                    <a:pt x="49670" y="2874"/>
                  </a:lnTo>
                  <a:lnTo>
                    <a:pt x="49315" y="2842"/>
                  </a:lnTo>
                  <a:lnTo>
                    <a:pt x="48960" y="2907"/>
                  </a:lnTo>
                  <a:lnTo>
                    <a:pt x="48669" y="2971"/>
                  </a:lnTo>
                  <a:lnTo>
                    <a:pt x="48475" y="3003"/>
                  </a:lnTo>
                  <a:lnTo>
                    <a:pt x="48346" y="2939"/>
                  </a:lnTo>
                  <a:lnTo>
                    <a:pt x="48314" y="2907"/>
                  </a:lnTo>
                  <a:lnTo>
                    <a:pt x="48314" y="2874"/>
                  </a:lnTo>
                  <a:lnTo>
                    <a:pt x="48314" y="2810"/>
                  </a:lnTo>
                  <a:lnTo>
                    <a:pt x="48282" y="2745"/>
                  </a:lnTo>
                  <a:lnTo>
                    <a:pt x="48120" y="2616"/>
                  </a:lnTo>
                  <a:lnTo>
                    <a:pt x="47894" y="2519"/>
                  </a:lnTo>
                  <a:lnTo>
                    <a:pt x="47636" y="2422"/>
                  </a:lnTo>
                  <a:lnTo>
                    <a:pt x="47345" y="2325"/>
                  </a:lnTo>
                  <a:lnTo>
                    <a:pt x="47087" y="2293"/>
                  </a:lnTo>
                  <a:lnTo>
                    <a:pt x="46861" y="2325"/>
                  </a:lnTo>
                  <a:lnTo>
                    <a:pt x="46764" y="2325"/>
                  </a:lnTo>
                  <a:lnTo>
                    <a:pt x="46699" y="2390"/>
                  </a:lnTo>
                  <a:lnTo>
                    <a:pt x="46635" y="2422"/>
                  </a:lnTo>
                  <a:lnTo>
                    <a:pt x="46215" y="2422"/>
                  </a:lnTo>
                  <a:lnTo>
                    <a:pt x="45763" y="2390"/>
                  </a:lnTo>
                  <a:lnTo>
                    <a:pt x="45246" y="2261"/>
                  </a:lnTo>
                  <a:lnTo>
                    <a:pt x="44729" y="2164"/>
                  </a:lnTo>
                  <a:lnTo>
                    <a:pt x="44180" y="2067"/>
                  </a:lnTo>
                  <a:lnTo>
                    <a:pt x="43631" y="2002"/>
                  </a:lnTo>
                  <a:lnTo>
                    <a:pt x="43179" y="1970"/>
                  </a:lnTo>
                  <a:lnTo>
                    <a:pt x="42824" y="1938"/>
                  </a:lnTo>
                  <a:lnTo>
                    <a:pt x="42630" y="1970"/>
                  </a:lnTo>
                  <a:lnTo>
                    <a:pt x="42598" y="2002"/>
                  </a:lnTo>
                  <a:lnTo>
                    <a:pt x="42630" y="2035"/>
                  </a:lnTo>
                  <a:lnTo>
                    <a:pt x="42856" y="2132"/>
                  </a:lnTo>
                  <a:lnTo>
                    <a:pt x="43082" y="2228"/>
                  </a:lnTo>
                  <a:lnTo>
                    <a:pt x="43211" y="2358"/>
                  </a:lnTo>
                  <a:lnTo>
                    <a:pt x="43276" y="2422"/>
                  </a:lnTo>
                  <a:lnTo>
                    <a:pt x="43308" y="2519"/>
                  </a:lnTo>
                  <a:lnTo>
                    <a:pt x="43308" y="2616"/>
                  </a:lnTo>
                  <a:lnTo>
                    <a:pt x="43276" y="2681"/>
                  </a:lnTo>
                  <a:lnTo>
                    <a:pt x="43276" y="2842"/>
                  </a:lnTo>
                  <a:lnTo>
                    <a:pt x="43308" y="3036"/>
                  </a:lnTo>
                  <a:lnTo>
                    <a:pt x="43405" y="3165"/>
                  </a:lnTo>
                  <a:lnTo>
                    <a:pt x="43534" y="3294"/>
                  </a:lnTo>
                  <a:lnTo>
                    <a:pt x="43599" y="3326"/>
                  </a:lnTo>
                  <a:lnTo>
                    <a:pt x="43502" y="3326"/>
                  </a:lnTo>
                  <a:lnTo>
                    <a:pt x="42888" y="3165"/>
                  </a:lnTo>
                  <a:lnTo>
                    <a:pt x="42436" y="3003"/>
                  </a:lnTo>
                  <a:lnTo>
                    <a:pt x="42146" y="2842"/>
                  </a:lnTo>
                  <a:lnTo>
                    <a:pt x="42049" y="2777"/>
                  </a:lnTo>
                  <a:lnTo>
                    <a:pt x="41984" y="2681"/>
                  </a:lnTo>
                  <a:lnTo>
                    <a:pt x="41984" y="2616"/>
                  </a:lnTo>
                  <a:lnTo>
                    <a:pt x="41984" y="2519"/>
                  </a:lnTo>
                  <a:lnTo>
                    <a:pt x="41984" y="2422"/>
                  </a:lnTo>
                  <a:lnTo>
                    <a:pt x="41984" y="2325"/>
                  </a:lnTo>
                  <a:lnTo>
                    <a:pt x="41919" y="2261"/>
                  </a:lnTo>
                  <a:lnTo>
                    <a:pt x="41855" y="2196"/>
                  </a:lnTo>
                  <a:lnTo>
                    <a:pt x="41564" y="2035"/>
                  </a:lnTo>
                  <a:lnTo>
                    <a:pt x="41144" y="1905"/>
                  </a:lnTo>
                  <a:lnTo>
                    <a:pt x="40660" y="1809"/>
                  </a:lnTo>
                  <a:lnTo>
                    <a:pt x="40498" y="1776"/>
                  </a:lnTo>
                  <a:lnTo>
                    <a:pt x="40369" y="1809"/>
                  </a:lnTo>
                  <a:lnTo>
                    <a:pt x="40305" y="1841"/>
                  </a:lnTo>
                  <a:lnTo>
                    <a:pt x="40272" y="1873"/>
                  </a:lnTo>
                  <a:lnTo>
                    <a:pt x="40240" y="1970"/>
                  </a:lnTo>
                  <a:lnTo>
                    <a:pt x="40240" y="2099"/>
                  </a:lnTo>
                  <a:lnTo>
                    <a:pt x="40272" y="2196"/>
                  </a:lnTo>
                  <a:lnTo>
                    <a:pt x="40240" y="2293"/>
                  </a:lnTo>
                  <a:lnTo>
                    <a:pt x="40143" y="2454"/>
                  </a:lnTo>
                  <a:lnTo>
                    <a:pt x="39949" y="2616"/>
                  </a:lnTo>
                  <a:lnTo>
                    <a:pt x="39723" y="2713"/>
                  </a:lnTo>
                  <a:lnTo>
                    <a:pt x="39530" y="2777"/>
                  </a:lnTo>
                  <a:lnTo>
                    <a:pt x="39336" y="2810"/>
                  </a:lnTo>
                  <a:lnTo>
                    <a:pt x="39207" y="2810"/>
                  </a:lnTo>
                  <a:lnTo>
                    <a:pt x="39207" y="2777"/>
                  </a:lnTo>
                  <a:lnTo>
                    <a:pt x="39207" y="2745"/>
                  </a:lnTo>
                  <a:lnTo>
                    <a:pt x="39174" y="2745"/>
                  </a:lnTo>
                  <a:lnTo>
                    <a:pt x="39110" y="2713"/>
                  </a:lnTo>
                  <a:lnTo>
                    <a:pt x="38916" y="2681"/>
                  </a:lnTo>
                  <a:lnTo>
                    <a:pt x="38593" y="2681"/>
                  </a:lnTo>
                  <a:lnTo>
                    <a:pt x="38173" y="2713"/>
                  </a:lnTo>
                  <a:lnTo>
                    <a:pt x="37786" y="2777"/>
                  </a:lnTo>
                  <a:lnTo>
                    <a:pt x="37430" y="2842"/>
                  </a:lnTo>
                  <a:lnTo>
                    <a:pt x="37204" y="2907"/>
                  </a:lnTo>
                  <a:lnTo>
                    <a:pt x="37107" y="2939"/>
                  </a:lnTo>
                  <a:lnTo>
                    <a:pt x="37075" y="2971"/>
                  </a:lnTo>
                  <a:lnTo>
                    <a:pt x="37075" y="3068"/>
                  </a:lnTo>
                  <a:lnTo>
                    <a:pt x="37107" y="3133"/>
                  </a:lnTo>
                  <a:lnTo>
                    <a:pt x="37204" y="3165"/>
                  </a:lnTo>
                  <a:lnTo>
                    <a:pt x="37334" y="3197"/>
                  </a:lnTo>
                  <a:lnTo>
                    <a:pt x="37463" y="3197"/>
                  </a:lnTo>
                  <a:lnTo>
                    <a:pt x="37656" y="3165"/>
                  </a:lnTo>
                  <a:lnTo>
                    <a:pt x="38173" y="3068"/>
                  </a:lnTo>
                  <a:lnTo>
                    <a:pt x="38432" y="3036"/>
                  </a:lnTo>
                  <a:lnTo>
                    <a:pt x="38658" y="3003"/>
                  </a:lnTo>
                  <a:lnTo>
                    <a:pt x="38884" y="3036"/>
                  </a:lnTo>
                  <a:lnTo>
                    <a:pt x="38948" y="3068"/>
                  </a:lnTo>
                  <a:lnTo>
                    <a:pt x="38981" y="3100"/>
                  </a:lnTo>
                  <a:lnTo>
                    <a:pt x="39045" y="3165"/>
                  </a:lnTo>
                  <a:lnTo>
                    <a:pt x="39045" y="3230"/>
                  </a:lnTo>
                  <a:lnTo>
                    <a:pt x="39045" y="3294"/>
                  </a:lnTo>
                  <a:lnTo>
                    <a:pt x="39013" y="3359"/>
                  </a:lnTo>
                  <a:lnTo>
                    <a:pt x="38884" y="3488"/>
                  </a:lnTo>
                  <a:lnTo>
                    <a:pt x="38690" y="3585"/>
                  </a:lnTo>
                  <a:lnTo>
                    <a:pt x="38432" y="3649"/>
                  </a:lnTo>
                  <a:lnTo>
                    <a:pt x="38141" y="3682"/>
                  </a:lnTo>
                  <a:lnTo>
                    <a:pt x="37850" y="3682"/>
                  </a:lnTo>
                  <a:lnTo>
                    <a:pt x="37560" y="3649"/>
                  </a:lnTo>
                  <a:lnTo>
                    <a:pt x="37269" y="3585"/>
                  </a:lnTo>
                  <a:lnTo>
                    <a:pt x="36752" y="3585"/>
                  </a:lnTo>
                  <a:lnTo>
                    <a:pt x="36591" y="3649"/>
                  </a:lnTo>
                  <a:lnTo>
                    <a:pt x="36429" y="3714"/>
                  </a:lnTo>
                  <a:lnTo>
                    <a:pt x="36203" y="3682"/>
                  </a:lnTo>
                  <a:lnTo>
                    <a:pt x="35977" y="3617"/>
                  </a:lnTo>
                  <a:lnTo>
                    <a:pt x="35719" y="3520"/>
                  </a:lnTo>
                  <a:lnTo>
                    <a:pt x="35428" y="3359"/>
                  </a:lnTo>
                  <a:lnTo>
                    <a:pt x="35299" y="3326"/>
                  </a:lnTo>
                  <a:lnTo>
                    <a:pt x="35331" y="3391"/>
                  </a:lnTo>
                  <a:lnTo>
                    <a:pt x="35460" y="3617"/>
                  </a:lnTo>
                  <a:lnTo>
                    <a:pt x="35590" y="3843"/>
                  </a:lnTo>
                  <a:lnTo>
                    <a:pt x="35622" y="3940"/>
                  </a:lnTo>
                  <a:lnTo>
                    <a:pt x="35622" y="3972"/>
                  </a:lnTo>
                  <a:lnTo>
                    <a:pt x="35590" y="4005"/>
                  </a:lnTo>
                  <a:lnTo>
                    <a:pt x="35525" y="4037"/>
                  </a:lnTo>
                  <a:lnTo>
                    <a:pt x="35267" y="4037"/>
                  </a:lnTo>
                  <a:lnTo>
                    <a:pt x="35041" y="4005"/>
                  </a:lnTo>
                  <a:lnTo>
                    <a:pt x="34944" y="3972"/>
                  </a:lnTo>
                  <a:lnTo>
                    <a:pt x="34911" y="3908"/>
                  </a:lnTo>
                  <a:lnTo>
                    <a:pt x="34879" y="3843"/>
                  </a:lnTo>
                  <a:lnTo>
                    <a:pt x="34847" y="3779"/>
                  </a:lnTo>
                  <a:lnTo>
                    <a:pt x="34879" y="3553"/>
                  </a:lnTo>
                  <a:lnTo>
                    <a:pt x="34911" y="3456"/>
                  </a:lnTo>
                  <a:lnTo>
                    <a:pt x="34879" y="3359"/>
                  </a:lnTo>
                  <a:lnTo>
                    <a:pt x="34814" y="3197"/>
                  </a:lnTo>
                  <a:lnTo>
                    <a:pt x="34653" y="3036"/>
                  </a:lnTo>
                  <a:lnTo>
                    <a:pt x="34459" y="2907"/>
                  </a:lnTo>
                  <a:lnTo>
                    <a:pt x="34233" y="2777"/>
                  </a:lnTo>
                  <a:lnTo>
                    <a:pt x="33975" y="2745"/>
                  </a:lnTo>
                  <a:lnTo>
                    <a:pt x="33652" y="2745"/>
                  </a:lnTo>
                  <a:lnTo>
                    <a:pt x="33555" y="2810"/>
                  </a:lnTo>
                  <a:lnTo>
                    <a:pt x="33523" y="2842"/>
                  </a:lnTo>
                  <a:lnTo>
                    <a:pt x="33523" y="2874"/>
                  </a:lnTo>
                  <a:lnTo>
                    <a:pt x="33587" y="2971"/>
                  </a:lnTo>
                  <a:lnTo>
                    <a:pt x="33716" y="3036"/>
                  </a:lnTo>
                  <a:lnTo>
                    <a:pt x="33943" y="3133"/>
                  </a:lnTo>
                  <a:lnTo>
                    <a:pt x="34201" y="3230"/>
                  </a:lnTo>
                  <a:lnTo>
                    <a:pt x="34395" y="3326"/>
                  </a:lnTo>
                  <a:lnTo>
                    <a:pt x="34524" y="3456"/>
                  </a:lnTo>
                  <a:lnTo>
                    <a:pt x="34524" y="3520"/>
                  </a:lnTo>
                  <a:lnTo>
                    <a:pt x="34524" y="3585"/>
                  </a:lnTo>
                  <a:lnTo>
                    <a:pt x="34524" y="3908"/>
                  </a:lnTo>
                  <a:lnTo>
                    <a:pt x="34524" y="4295"/>
                  </a:lnTo>
                  <a:lnTo>
                    <a:pt x="34524" y="4424"/>
                  </a:lnTo>
                  <a:lnTo>
                    <a:pt x="34492" y="4521"/>
                  </a:lnTo>
                  <a:lnTo>
                    <a:pt x="34459" y="4618"/>
                  </a:lnTo>
                  <a:lnTo>
                    <a:pt x="34362" y="4683"/>
                  </a:lnTo>
                  <a:lnTo>
                    <a:pt x="34265" y="4715"/>
                  </a:lnTo>
                  <a:lnTo>
                    <a:pt x="34104" y="4747"/>
                  </a:lnTo>
                  <a:lnTo>
                    <a:pt x="33684" y="4780"/>
                  </a:lnTo>
                  <a:lnTo>
                    <a:pt x="33329" y="4812"/>
                  </a:lnTo>
                  <a:lnTo>
                    <a:pt x="33071" y="4909"/>
                  </a:lnTo>
                  <a:lnTo>
                    <a:pt x="33006" y="4941"/>
                  </a:lnTo>
                  <a:lnTo>
                    <a:pt x="32941" y="5006"/>
                  </a:lnTo>
                  <a:lnTo>
                    <a:pt x="32909" y="5103"/>
                  </a:lnTo>
                  <a:lnTo>
                    <a:pt x="32941" y="5167"/>
                  </a:lnTo>
                  <a:lnTo>
                    <a:pt x="32941" y="5329"/>
                  </a:lnTo>
                  <a:lnTo>
                    <a:pt x="32877" y="5393"/>
                  </a:lnTo>
                  <a:lnTo>
                    <a:pt x="32812" y="5458"/>
                  </a:lnTo>
                  <a:lnTo>
                    <a:pt x="32683" y="5458"/>
                  </a:lnTo>
                  <a:lnTo>
                    <a:pt x="32554" y="5393"/>
                  </a:lnTo>
                  <a:lnTo>
                    <a:pt x="32425" y="5329"/>
                  </a:lnTo>
                  <a:lnTo>
                    <a:pt x="32295" y="5200"/>
                  </a:lnTo>
                  <a:lnTo>
                    <a:pt x="32199" y="5038"/>
                  </a:lnTo>
                  <a:lnTo>
                    <a:pt x="32166" y="4973"/>
                  </a:lnTo>
                  <a:lnTo>
                    <a:pt x="32102" y="4941"/>
                  </a:lnTo>
                  <a:lnTo>
                    <a:pt x="32005" y="4909"/>
                  </a:lnTo>
                  <a:lnTo>
                    <a:pt x="31908" y="4909"/>
                  </a:lnTo>
                  <a:lnTo>
                    <a:pt x="31650" y="4941"/>
                  </a:lnTo>
                  <a:lnTo>
                    <a:pt x="31359" y="5070"/>
                  </a:lnTo>
                  <a:lnTo>
                    <a:pt x="31004" y="5264"/>
                  </a:lnTo>
                  <a:lnTo>
                    <a:pt x="30907" y="5329"/>
                  </a:lnTo>
                  <a:lnTo>
                    <a:pt x="30842" y="5393"/>
                  </a:lnTo>
                  <a:lnTo>
                    <a:pt x="30842" y="5490"/>
                  </a:lnTo>
                  <a:lnTo>
                    <a:pt x="30874" y="5555"/>
                  </a:lnTo>
                  <a:lnTo>
                    <a:pt x="31101" y="5781"/>
                  </a:lnTo>
                  <a:lnTo>
                    <a:pt x="31197" y="5845"/>
                  </a:lnTo>
                  <a:lnTo>
                    <a:pt x="31359" y="5942"/>
                  </a:lnTo>
                  <a:lnTo>
                    <a:pt x="31746" y="6104"/>
                  </a:lnTo>
                  <a:lnTo>
                    <a:pt x="32231" y="6233"/>
                  </a:lnTo>
                  <a:lnTo>
                    <a:pt x="32780" y="6362"/>
                  </a:lnTo>
                  <a:lnTo>
                    <a:pt x="33232" y="6459"/>
                  </a:lnTo>
                  <a:lnTo>
                    <a:pt x="33587" y="6588"/>
                  </a:lnTo>
                  <a:lnTo>
                    <a:pt x="33846" y="6685"/>
                  </a:lnTo>
                  <a:lnTo>
                    <a:pt x="33910" y="6750"/>
                  </a:lnTo>
                  <a:lnTo>
                    <a:pt x="33943" y="6814"/>
                  </a:lnTo>
                  <a:lnTo>
                    <a:pt x="33975" y="6879"/>
                  </a:lnTo>
                  <a:lnTo>
                    <a:pt x="33943" y="6911"/>
                  </a:lnTo>
                  <a:lnTo>
                    <a:pt x="33878" y="6976"/>
                  </a:lnTo>
                  <a:lnTo>
                    <a:pt x="33813" y="6976"/>
                  </a:lnTo>
                  <a:lnTo>
                    <a:pt x="33523" y="7008"/>
                  </a:lnTo>
                  <a:lnTo>
                    <a:pt x="33071" y="6976"/>
                  </a:lnTo>
                  <a:lnTo>
                    <a:pt x="32715" y="6976"/>
                  </a:lnTo>
                  <a:lnTo>
                    <a:pt x="32263" y="7008"/>
                  </a:lnTo>
                  <a:lnTo>
                    <a:pt x="31779" y="7073"/>
                  </a:lnTo>
                  <a:lnTo>
                    <a:pt x="31359" y="7170"/>
                  </a:lnTo>
                  <a:lnTo>
                    <a:pt x="30842" y="7331"/>
                  </a:lnTo>
                  <a:lnTo>
                    <a:pt x="30681" y="7396"/>
                  </a:lnTo>
                  <a:lnTo>
                    <a:pt x="30584" y="7493"/>
                  </a:lnTo>
                  <a:lnTo>
                    <a:pt x="30519" y="7589"/>
                  </a:lnTo>
                  <a:lnTo>
                    <a:pt x="30487" y="7719"/>
                  </a:lnTo>
                  <a:lnTo>
                    <a:pt x="30487" y="7848"/>
                  </a:lnTo>
                  <a:lnTo>
                    <a:pt x="30519" y="8009"/>
                  </a:lnTo>
                  <a:lnTo>
                    <a:pt x="30584" y="8203"/>
                  </a:lnTo>
                  <a:lnTo>
                    <a:pt x="30648" y="8300"/>
                  </a:lnTo>
                  <a:lnTo>
                    <a:pt x="30713" y="8365"/>
                  </a:lnTo>
                  <a:lnTo>
                    <a:pt x="30745" y="8332"/>
                  </a:lnTo>
                  <a:lnTo>
                    <a:pt x="30778" y="8300"/>
                  </a:lnTo>
                  <a:lnTo>
                    <a:pt x="30842" y="8203"/>
                  </a:lnTo>
                  <a:lnTo>
                    <a:pt x="30939" y="8138"/>
                  </a:lnTo>
                  <a:lnTo>
                    <a:pt x="31165" y="8138"/>
                  </a:lnTo>
                  <a:lnTo>
                    <a:pt x="31294" y="8203"/>
                  </a:lnTo>
                  <a:lnTo>
                    <a:pt x="31359" y="8268"/>
                  </a:lnTo>
                  <a:lnTo>
                    <a:pt x="31423" y="8397"/>
                  </a:lnTo>
                  <a:lnTo>
                    <a:pt x="31423" y="8494"/>
                  </a:lnTo>
                  <a:lnTo>
                    <a:pt x="31391" y="8558"/>
                  </a:lnTo>
                  <a:lnTo>
                    <a:pt x="31327" y="8623"/>
                  </a:lnTo>
                  <a:lnTo>
                    <a:pt x="31165" y="8720"/>
                  </a:lnTo>
                  <a:lnTo>
                    <a:pt x="30971" y="8752"/>
                  </a:lnTo>
                  <a:lnTo>
                    <a:pt x="30745" y="8784"/>
                  </a:lnTo>
                  <a:lnTo>
                    <a:pt x="30519" y="8752"/>
                  </a:lnTo>
                  <a:lnTo>
                    <a:pt x="30325" y="8687"/>
                  </a:lnTo>
                  <a:lnTo>
                    <a:pt x="30164" y="8591"/>
                  </a:lnTo>
                  <a:lnTo>
                    <a:pt x="30099" y="8526"/>
                  </a:lnTo>
                  <a:lnTo>
                    <a:pt x="30035" y="8461"/>
                  </a:lnTo>
                  <a:lnTo>
                    <a:pt x="29970" y="8332"/>
                  </a:lnTo>
                  <a:lnTo>
                    <a:pt x="29873" y="8268"/>
                  </a:lnTo>
                  <a:lnTo>
                    <a:pt x="29744" y="8268"/>
                  </a:lnTo>
                  <a:lnTo>
                    <a:pt x="29615" y="8332"/>
                  </a:lnTo>
                  <a:lnTo>
                    <a:pt x="29550" y="8397"/>
                  </a:lnTo>
                  <a:lnTo>
                    <a:pt x="29518" y="8494"/>
                  </a:lnTo>
                  <a:lnTo>
                    <a:pt x="29583" y="8558"/>
                  </a:lnTo>
                  <a:lnTo>
                    <a:pt x="29680" y="8591"/>
                  </a:lnTo>
                  <a:lnTo>
                    <a:pt x="29776" y="8655"/>
                  </a:lnTo>
                  <a:lnTo>
                    <a:pt x="29841" y="8720"/>
                  </a:lnTo>
                  <a:lnTo>
                    <a:pt x="29841" y="8784"/>
                  </a:lnTo>
                  <a:lnTo>
                    <a:pt x="29776" y="8849"/>
                  </a:lnTo>
                  <a:lnTo>
                    <a:pt x="29744" y="8881"/>
                  </a:lnTo>
                  <a:lnTo>
                    <a:pt x="29744" y="8946"/>
                  </a:lnTo>
                  <a:lnTo>
                    <a:pt x="29841" y="9043"/>
                  </a:lnTo>
                  <a:lnTo>
                    <a:pt x="30035" y="9204"/>
                  </a:lnTo>
                  <a:lnTo>
                    <a:pt x="30293" y="9333"/>
                  </a:lnTo>
                  <a:lnTo>
                    <a:pt x="30422" y="9430"/>
                  </a:lnTo>
                  <a:lnTo>
                    <a:pt x="30584" y="9527"/>
                  </a:lnTo>
                  <a:lnTo>
                    <a:pt x="30778" y="9721"/>
                  </a:lnTo>
                  <a:lnTo>
                    <a:pt x="30907" y="9979"/>
                  </a:lnTo>
                  <a:lnTo>
                    <a:pt x="31004" y="10205"/>
                  </a:lnTo>
                  <a:lnTo>
                    <a:pt x="31004" y="10399"/>
                  </a:lnTo>
                  <a:lnTo>
                    <a:pt x="30971" y="10496"/>
                  </a:lnTo>
                  <a:lnTo>
                    <a:pt x="30907" y="10593"/>
                  </a:lnTo>
                  <a:lnTo>
                    <a:pt x="30842" y="10657"/>
                  </a:lnTo>
                  <a:lnTo>
                    <a:pt x="30745" y="10690"/>
                  </a:lnTo>
                  <a:lnTo>
                    <a:pt x="30648" y="10722"/>
                  </a:lnTo>
                  <a:lnTo>
                    <a:pt x="30487" y="10754"/>
                  </a:lnTo>
                  <a:lnTo>
                    <a:pt x="30099" y="10722"/>
                  </a:lnTo>
                  <a:lnTo>
                    <a:pt x="29873" y="10657"/>
                  </a:lnTo>
                  <a:lnTo>
                    <a:pt x="29841" y="10625"/>
                  </a:lnTo>
                  <a:lnTo>
                    <a:pt x="29841" y="10593"/>
                  </a:lnTo>
                  <a:lnTo>
                    <a:pt x="29970" y="10464"/>
                  </a:lnTo>
                  <a:lnTo>
                    <a:pt x="30002" y="10431"/>
                  </a:lnTo>
                  <a:lnTo>
                    <a:pt x="30035" y="10399"/>
                  </a:lnTo>
                  <a:lnTo>
                    <a:pt x="30002" y="10367"/>
                  </a:lnTo>
                  <a:lnTo>
                    <a:pt x="29970" y="10302"/>
                  </a:lnTo>
                  <a:lnTo>
                    <a:pt x="29809" y="10205"/>
                  </a:lnTo>
                  <a:lnTo>
                    <a:pt x="29550" y="10108"/>
                  </a:lnTo>
                  <a:lnTo>
                    <a:pt x="29163" y="10012"/>
                  </a:lnTo>
                  <a:lnTo>
                    <a:pt x="29001" y="10012"/>
                  </a:lnTo>
                  <a:lnTo>
                    <a:pt x="29001" y="10076"/>
                  </a:lnTo>
                  <a:lnTo>
                    <a:pt x="29066" y="10173"/>
                  </a:lnTo>
                  <a:lnTo>
                    <a:pt x="29260" y="10464"/>
                  </a:lnTo>
                  <a:lnTo>
                    <a:pt x="29421" y="10690"/>
                  </a:lnTo>
                  <a:lnTo>
                    <a:pt x="29518" y="11013"/>
                  </a:lnTo>
                  <a:lnTo>
                    <a:pt x="29583" y="11303"/>
                  </a:lnTo>
                  <a:lnTo>
                    <a:pt x="29550" y="11562"/>
                  </a:lnTo>
                  <a:lnTo>
                    <a:pt x="29550" y="11820"/>
                  </a:lnTo>
                  <a:lnTo>
                    <a:pt x="29615" y="12046"/>
                  </a:lnTo>
                  <a:lnTo>
                    <a:pt x="29712" y="12272"/>
                  </a:lnTo>
                  <a:lnTo>
                    <a:pt x="29809" y="12337"/>
                  </a:lnTo>
                  <a:lnTo>
                    <a:pt x="29873" y="12401"/>
                  </a:lnTo>
                  <a:lnTo>
                    <a:pt x="30067" y="12531"/>
                  </a:lnTo>
                  <a:lnTo>
                    <a:pt x="30099" y="12563"/>
                  </a:lnTo>
                  <a:lnTo>
                    <a:pt x="30099" y="12595"/>
                  </a:lnTo>
                  <a:lnTo>
                    <a:pt x="30099" y="12628"/>
                  </a:lnTo>
                  <a:lnTo>
                    <a:pt x="30035" y="12660"/>
                  </a:lnTo>
                  <a:lnTo>
                    <a:pt x="29809" y="12692"/>
                  </a:lnTo>
                  <a:lnTo>
                    <a:pt x="29647" y="12724"/>
                  </a:lnTo>
                  <a:lnTo>
                    <a:pt x="29583" y="12757"/>
                  </a:lnTo>
                  <a:lnTo>
                    <a:pt x="29550" y="12821"/>
                  </a:lnTo>
                  <a:lnTo>
                    <a:pt x="29518" y="12854"/>
                  </a:lnTo>
                  <a:lnTo>
                    <a:pt x="29518" y="12918"/>
                  </a:lnTo>
                  <a:lnTo>
                    <a:pt x="29583" y="13047"/>
                  </a:lnTo>
                  <a:lnTo>
                    <a:pt x="29712" y="13209"/>
                  </a:lnTo>
                  <a:lnTo>
                    <a:pt x="29906" y="13338"/>
                  </a:lnTo>
                  <a:lnTo>
                    <a:pt x="30164" y="13499"/>
                  </a:lnTo>
                  <a:lnTo>
                    <a:pt x="30455" y="13629"/>
                  </a:lnTo>
                  <a:lnTo>
                    <a:pt x="30681" y="13726"/>
                  </a:lnTo>
                  <a:lnTo>
                    <a:pt x="30810" y="13822"/>
                  </a:lnTo>
                  <a:lnTo>
                    <a:pt x="30874" y="13919"/>
                  </a:lnTo>
                  <a:lnTo>
                    <a:pt x="30874" y="13952"/>
                  </a:lnTo>
                  <a:lnTo>
                    <a:pt x="30842" y="13984"/>
                  </a:lnTo>
                  <a:lnTo>
                    <a:pt x="30713" y="14049"/>
                  </a:lnTo>
                  <a:lnTo>
                    <a:pt x="30616" y="14081"/>
                  </a:lnTo>
                  <a:lnTo>
                    <a:pt x="30487" y="14049"/>
                  </a:lnTo>
                  <a:lnTo>
                    <a:pt x="30390" y="14016"/>
                  </a:lnTo>
                  <a:lnTo>
                    <a:pt x="30293" y="13984"/>
                  </a:lnTo>
                  <a:lnTo>
                    <a:pt x="30229" y="13984"/>
                  </a:lnTo>
                  <a:lnTo>
                    <a:pt x="30164" y="14016"/>
                  </a:lnTo>
                  <a:lnTo>
                    <a:pt x="30099" y="14081"/>
                  </a:lnTo>
                  <a:lnTo>
                    <a:pt x="30132" y="14145"/>
                  </a:lnTo>
                  <a:lnTo>
                    <a:pt x="30196" y="14210"/>
                  </a:lnTo>
                  <a:lnTo>
                    <a:pt x="30422" y="14371"/>
                  </a:lnTo>
                  <a:lnTo>
                    <a:pt x="30810" y="14533"/>
                  </a:lnTo>
                  <a:lnTo>
                    <a:pt x="31230" y="14694"/>
                  </a:lnTo>
                  <a:lnTo>
                    <a:pt x="31714" y="14856"/>
                  </a:lnTo>
                  <a:lnTo>
                    <a:pt x="32166" y="14985"/>
                  </a:lnTo>
                  <a:lnTo>
                    <a:pt x="32554" y="15050"/>
                  </a:lnTo>
                  <a:lnTo>
                    <a:pt x="32844" y="15050"/>
                  </a:lnTo>
                  <a:lnTo>
                    <a:pt x="33071" y="15017"/>
                  </a:lnTo>
                  <a:lnTo>
                    <a:pt x="33264" y="15050"/>
                  </a:lnTo>
                  <a:lnTo>
                    <a:pt x="33426" y="15147"/>
                  </a:lnTo>
                  <a:lnTo>
                    <a:pt x="33555" y="15243"/>
                  </a:lnTo>
                  <a:lnTo>
                    <a:pt x="33652" y="15373"/>
                  </a:lnTo>
                  <a:lnTo>
                    <a:pt x="33652" y="15502"/>
                  </a:lnTo>
                  <a:lnTo>
                    <a:pt x="33620" y="15663"/>
                  </a:lnTo>
                  <a:lnTo>
                    <a:pt x="33523" y="15825"/>
                  </a:lnTo>
                  <a:lnTo>
                    <a:pt x="33329" y="15922"/>
                  </a:lnTo>
                  <a:lnTo>
                    <a:pt x="33103" y="15986"/>
                  </a:lnTo>
                  <a:lnTo>
                    <a:pt x="32844" y="16019"/>
                  </a:lnTo>
                  <a:lnTo>
                    <a:pt x="32554" y="16019"/>
                  </a:lnTo>
                  <a:lnTo>
                    <a:pt x="32263" y="15986"/>
                  </a:lnTo>
                  <a:lnTo>
                    <a:pt x="32005" y="15889"/>
                  </a:lnTo>
                  <a:lnTo>
                    <a:pt x="31746" y="15792"/>
                  </a:lnTo>
                  <a:lnTo>
                    <a:pt x="31553" y="15631"/>
                  </a:lnTo>
                  <a:lnTo>
                    <a:pt x="31423" y="15534"/>
                  </a:lnTo>
                  <a:lnTo>
                    <a:pt x="31230" y="15437"/>
                  </a:lnTo>
                  <a:lnTo>
                    <a:pt x="31068" y="15405"/>
                  </a:lnTo>
                  <a:lnTo>
                    <a:pt x="30842" y="15405"/>
                  </a:lnTo>
                  <a:lnTo>
                    <a:pt x="30842" y="15373"/>
                  </a:lnTo>
                  <a:lnTo>
                    <a:pt x="31133" y="15243"/>
                  </a:lnTo>
                  <a:lnTo>
                    <a:pt x="31391" y="15114"/>
                  </a:lnTo>
                  <a:lnTo>
                    <a:pt x="31456" y="15050"/>
                  </a:lnTo>
                  <a:lnTo>
                    <a:pt x="31456" y="15017"/>
                  </a:lnTo>
                  <a:lnTo>
                    <a:pt x="31359" y="14985"/>
                  </a:lnTo>
                  <a:lnTo>
                    <a:pt x="30874" y="14985"/>
                  </a:lnTo>
                  <a:lnTo>
                    <a:pt x="30681" y="15017"/>
                  </a:lnTo>
                  <a:lnTo>
                    <a:pt x="30551" y="15050"/>
                  </a:lnTo>
                  <a:lnTo>
                    <a:pt x="30487" y="15114"/>
                  </a:lnTo>
                  <a:lnTo>
                    <a:pt x="30455" y="15147"/>
                  </a:lnTo>
                  <a:lnTo>
                    <a:pt x="30422" y="15179"/>
                  </a:lnTo>
                  <a:lnTo>
                    <a:pt x="30293" y="15211"/>
                  </a:lnTo>
                  <a:lnTo>
                    <a:pt x="30132" y="15211"/>
                  </a:lnTo>
                  <a:lnTo>
                    <a:pt x="29906" y="15147"/>
                  </a:lnTo>
                  <a:lnTo>
                    <a:pt x="29680" y="15082"/>
                  </a:lnTo>
                  <a:lnTo>
                    <a:pt x="29615" y="15082"/>
                  </a:lnTo>
                  <a:lnTo>
                    <a:pt x="29583" y="15114"/>
                  </a:lnTo>
                  <a:lnTo>
                    <a:pt x="29550" y="15147"/>
                  </a:lnTo>
                  <a:lnTo>
                    <a:pt x="29583" y="15179"/>
                  </a:lnTo>
                  <a:lnTo>
                    <a:pt x="29680" y="15340"/>
                  </a:lnTo>
                  <a:lnTo>
                    <a:pt x="29776" y="15534"/>
                  </a:lnTo>
                  <a:lnTo>
                    <a:pt x="29809" y="15599"/>
                  </a:lnTo>
                  <a:lnTo>
                    <a:pt x="29776" y="15631"/>
                  </a:lnTo>
                  <a:lnTo>
                    <a:pt x="29712" y="15696"/>
                  </a:lnTo>
                  <a:lnTo>
                    <a:pt x="29647" y="15728"/>
                  </a:lnTo>
                  <a:lnTo>
                    <a:pt x="29357" y="15792"/>
                  </a:lnTo>
                  <a:lnTo>
                    <a:pt x="29195" y="15825"/>
                  </a:lnTo>
                  <a:lnTo>
                    <a:pt x="29098" y="15889"/>
                  </a:lnTo>
                  <a:lnTo>
                    <a:pt x="29034" y="15954"/>
                  </a:lnTo>
                  <a:lnTo>
                    <a:pt x="29034" y="16019"/>
                  </a:lnTo>
                  <a:lnTo>
                    <a:pt x="29098" y="16083"/>
                  </a:lnTo>
                  <a:lnTo>
                    <a:pt x="29195" y="16148"/>
                  </a:lnTo>
                  <a:lnTo>
                    <a:pt x="29486" y="16277"/>
                  </a:lnTo>
                  <a:lnTo>
                    <a:pt x="29873" y="16406"/>
                  </a:lnTo>
                  <a:lnTo>
                    <a:pt x="30325" y="16503"/>
                  </a:lnTo>
                  <a:lnTo>
                    <a:pt x="30778" y="16568"/>
                  </a:lnTo>
                  <a:lnTo>
                    <a:pt x="31230" y="16535"/>
                  </a:lnTo>
                  <a:lnTo>
                    <a:pt x="31972" y="16535"/>
                  </a:lnTo>
                  <a:lnTo>
                    <a:pt x="32231" y="16568"/>
                  </a:lnTo>
                  <a:lnTo>
                    <a:pt x="32392" y="16632"/>
                  </a:lnTo>
                  <a:lnTo>
                    <a:pt x="32457" y="16697"/>
                  </a:lnTo>
                  <a:lnTo>
                    <a:pt x="32522" y="16794"/>
                  </a:lnTo>
                  <a:lnTo>
                    <a:pt x="32586" y="16987"/>
                  </a:lnTo>
                  <a:lnTo>
                    <a:pt x="32618" y="17246"/>
                  </a:lnTo>
                  <a:lnTo>
                    <a:pt x="32586" y="17504"/>
                  </a:lnTo>
                  <a:lnTo>
                    <a:pt x="32554" y="17730"/>
                  </a:lnTo>
                  <a:lnTo>
                    <a:pt x="32489" y="17924"/>
                  </a:lnTo>
                  <a:lnTo>
                    <a:pt x="32392" y="18053"/>
                  </a:lnTo>
                  <a:lnTo>
                    <a:pt x="32102" y="18053"/>
                  </a:lnTo>
                  <a:lnTo>
                    <a:pt x="31876" y="18085"/>
                  </a:lnTo>
                  <a:lnTo>
                    <a:pt x="31650" y="18118"/>
                  </a:lnTo>
                  <a:lnTo>
                    <a:pt x="31391" y="18215"/>
                  </a:lnTo>
                  <a:lnTo>
                    <a:pt x="31101" y="18344"/>
                  </a:lnTo>
                  <a:lnTo>
                    <a:pt x="30971" y="18376"/>
                  </a:lnTo>
                  <a:lnTo>
                    <a:pt x="30939" y="18344"/>
                  </a:lnTo>
                  <a:lnTo>
                    <a:pt x="30971" y="18312"/>
                  </a:lnTo>
                  <a:lnTo>
                    <a:pt x="31133" y="18118"/>
                  </a:lnTo>
                  <a:lnTo>
                    <a:pt x="31197" y="17989"/>
                  </a:lnTo>
                  <a:lnTo>
                    <a:pt x="31230" y="17924"/>
                  </a:lnTo>
                  <a:lnTo>
                    <a:pt x="31197" y="17859"/>
                  </a:lnTo>
                  <a:lnTo>
                    <a:pt x="31165" y="17795"/>
                  </a:lnTo>
                  <a:lnTo>
                    <a:pt x="31101" y="17762"/>
                  </a:lnTo>
                  <a:lnTo>
                    <a:pt x="30939" y="17666"/>
                  </a:lnTo>
                  <a:lnTo>
                    <a:pt x="30745" y="17633"/>
                  </a:lnTo>
                  <a:lnTo>
                    <a:pt x="30584" y="17633"/>
                  </a:lnTo>
                  <a:lnTo>
                    <a:pt x="30455" y="17666"/>
                  </a:lnTo>
                  <a:lnTo>
                    <a:pt x="30390" y="17762"/>
                  </a:lnTo>
                  <a:lnTo>
                    <a:pt x="30390" y="17795"/>
                  </a:lnTo>
                  <a:lnTo>
                    <a:pt x="30325" y="17827"/>
                  </a:lnTo>
                  <a:lnTo>
                    <a:pt x="30196" y="17859"/>
                  </a:lnTo>
                  <a:lnTo>
                    <a:pt x="29970" y="17827"/>
                  </a:lnTo>
                  <a:lnTo>
                    <a:pt x="29712" y="17762"/>
                  </a:lnTo>
                  <a:lnTo>
                    <a:pt x="29453" y="17730"/>
                  </a:lnTo>
                  <a:lnTo>
                    <a:pt x="29260" y="17698"/>
                  </a:lnTo>
                  <a:lnTo>
                    <a:pt x="29098" y="17730"/>
                  </a:lnTo>
                  <a:lnTo>
                    <a:pt x="29066" y="17730"/>
                  </a:lnTo>
                  <a:lnTo>
                    <a:pt x="29034" y="17762"/>
                  </a:lnTo>
                  <a:lnTo>
                    <a:pt x="29034" y="17827"/>
                  </a:lnTo>
                  <a:lnTo>
                    <a:pt x="29066" y="17892"/>
                  </a:lnTo>
                  <a:lnTo>
                    <a:pt x="29163" y="18021"/>
                  </a:lnTo>
                  <a:lnTo>
                    <a:pt x="29292" y="18150"/>
                  </a:lnTo>
                  <a:lnTo>
                    <a:pt x="29486" y="18247"/>
                  </a:lnTo>
                  <a:lnTo>
                    <a:pt x="29712" y="18344"/>
                  </a:lnTo>
                  <a:lnTo>
                    <a:pt x="29906" y="18408"/>
                  </a:lnTo>
                  <a:lnTo>
                    <a:pt x="30099" y="18408"/>
                  </a:lnTo>
                  <a:lnTo>
                    <a:pt x="30229" y="18376"/>
                  </a:lnTo>
                  <a:lnTo>
                    <a:pt x="30358" y="18312"/>
                  </a:lnTo>
                  <a:lnTo>
                    <a:pt x="30487" y="18344"/>
                  </a:lnTo>
                  <a:lnTo>
                    <a:pt x="30616" y="18408"/>
                  </a:lnTo>
                  <a:lnTo>
                    <a:pt x="30713" y="18538"/>
                  </a:lnTo>
                  <a:lnTo>
                    <a:pt x="30778" y="18731"/>
                  </a:lnTo>
                  <a:lnTo>
                    <a:pt x="30810" y="18957"/>
                  </a:lnTo>
                  <a:lnTo>
                    <a:pt x="30810" y="19216"/>
                  </a:lnTo>
                  <a:lnTo>
                    <a:pt x="30810" y="19506"/>
                  </a:lnTo>
                  <a:lnTo>
                    <a:pt x="30778" y="19765"/>
                  </a:lnTo>
                  <a:lnTo>
                    <a:pt x="30745" y="19829"/>
                  </a:lnTo>
                  <a:lnTo>
                    <a:pt x="30681" y="19894"/>
                  </a:lnTo>
                  <a:lnTo>
                    <a:pt x="30648" y="19926"/>
                  </a:lnTo>
                  <a:lnTo>
                    <a:pt x="30519" y="19926"/>
                  </a:lnTo>
                  <a:lnTo>
                    <a:pt x="30422" y="19862"/>
                  </a:lnTo>
                  <a:lnTo>
                    <a:pt x="30325" y="19797"/>
                  </a:lnTo>
                  <a:lnTo>
                    <a:pt x="30229" y="19765"/>
                  </a:lnTo>
                  <a:lnTo>
                    <a:pt x="30229" y="19797"/>
                  </a:lnTo>
                  <a:lnTo>
                    <a:pt x="30229" y="19862"/>
                  </a:lnTo>
                  <a:lnTo>
                    <a:pt x="30293" y="20055"/>
                  </a:lnTo>
                  <a:lnTo>
                    <a:pt x="30293" y="20346"/>
                  </a:lnTo>
                  <a:lnTo>
                    <a:pt x="30293" y="20734"/>
                  </a:lnTo>
                  <a:lnTo>
                    <a:pt x="30261" y="21154"/>
                  </a:lnTo>
                  <a:lnTo>
                    <a:pt x="30196" y="21670"/>
                  </a:lnTo>
                  <a:lnTo>
                    <a:pt x="30132" y="21832"/>
                  </a:lnTo>
                  <a:lnTo>
                    <a:pt x="30099" y="21961"/>
                  </a:lnTo>
                  <a:lnTo>
                    <a:pt x="30035" y="22025"/>
                  </a:lnTo>
                  <a:lnTo>
                    <a:pt x="29841" y="22025"/>
                  </a:lnTo>
                  <a:lnTo>
                    <a:pt x="29712" y="21961"/>
                  </a:lnTo>
                  <a:lnTo>
                    <a:pt x="29486" y="21864"/>
                  </a:lnTo>
                  <a:lnTo>
                    <a:pt x="29227" y="21832"/>
                  </a:lnTo>
                  <a:lnTo>
                    <a:pt x="28904" y="21864"/>
                  </a:lnTo>
                  <a:lnTo>
                    <a:pt x="28614" y="21929"/>
                  </a:lnTo>
                  <a:lnTo>
                    <a:pt x="28452" y="21961"/>
                  </a:lnTo>
                  <a:lnTo>
                    <a:pt x="28226" y="22025"/>
                  </a:lnTo>
                  <a:lnTo>
                    <a:pt x="27613" y="22058"/>
                  </a:lnTo>
                  <a:lnTo>
                    <a:pt x="26902" y="22058"/>
                  </a:lnTo>
                  <a:lnTo>
                    <a:pt x="26127" y="22025"/>
                  </a:lnTo>
                  <a:lnTo>
                    <a:pt x="25384" y="21961"/>
                  </a:lnTo>
                  <a:lnTo>
                    <a:pt x="24706" y="21961"/>
                  </a:lnTo>
                  <a:lnTo>
                    <a:pt x="24157" y="21993"/>
                  </a:lnTo>
                  <a:lnTo>
                    <a:pt x="23963" y="22025"/>
                  </a:lnTo>
                  <a:lnTo>
                    <a:pt x="23834" y="22058"/>
                  </a:lnTo>
                  <a:lnTo>
                    <a:pt x="23640" y="22122"/>
                  </a:lnTo>
                  <a:lnTo>
                    <a:pt x="23350" y="22122"/>
                  </a:lnTo>
                  <a:lnTo>
                    <a:pt x="23091" y="22058"/>
                  </a:lnTo>
                  <a:lnTo>
                    <a:pt x="22801" y="21929"/>
                  </a:lnTo>
                  <a:lnTo>
                    <a:pt x="22607" y="21864"/>
                  </a:lnTo>
                  <a:lnTo>
                    <a:pt x="22348" y="21767"/>
                  </a:lnTo>
                  <a:lnTo>
                    <a:pt x="22058" y="21703"/>
                  </a:lnTo>
                  <a:lnTo>
                    <a:pt x="21735" y="21670"/>
                  </a:lnTo>
                  <a:lnTo>
                    <a:pt x="20960" y="21638"/>
                  </a:lnTo>
                  <a:lnTo>
                    <a:pt x="20120" y="21670"/>
                  </a:lnTo>
                  <a:lnTo>
                    <a:pt x="19345" y="21703"/>
                  </a:lnTo>
                  <a:lnTo>
                    <a:pt x="18505" y="21703"/>
                  </a:lnTo>
                  <a:lnTo>
                    <a:pt x="17666" y="21638"/>
                  </a:lnTo>
                  <a:lnTo>
                    <a:pt x="16826" y="21541"/>
                  </a:lnTo>
                  <a:lnTo>
                    <a:pt x="16406" y="21476"/>
                  </a:lnTo>
                  <a:lnTo>
                    <a:pt x="15825" y="21476"/>
                  </a:lnTo>
                  <a:lnTo>
                    <a:pt x="15760" y="21509"/>
                  </a:lnTo>
                  <a:lnTo>
                    <a:pt x="15728" y="21541"/>
                  </a:lnTo>
                  <a:lnTo>
                    <a:pt x="15663" y="21573"/>
                  </a:lnTo>
                  <a:lnTo>
                    <a:pt x="15243" y="21573"/>
                  </a:lnTo>
                  <a:lnTo>
                    <a:pt x="14727" y="21541"/>
                  </a:lnTo>
                  <a:lnTo>
                    <a:pt x="14145" y="21476"/>
                  </a:lnTo>
                  <a:lnTo>
                    <a:pt x="13499" y="21380"/>
                  </a:lnTo>
                  <a:lnTo>
                    <a:pt x="12854" y="21380"/>
                  </a:lnTo>
                  <a:lnTo>
                    <a:pt x="12724" y="21412"/>
                  </a:lnTo>
                  <a:lnTo>
                    <a:pt x="12628" y="21444"/>
                  </a:lnTo>
                  <a:lnTo>
                    <a:pt x="12595" y="21509"/>
                  </a:lnTo>
                  <a:lnTo>
                    <a:pt x="12563" y="21638"/>
                  </a:lnTo>
                  <a:lnTo>
                    <a:pt x="12434" y="21767"/>
                  </a:lnTo>
                  <a:lnTo>
                    <a:pt x="12272" y="21864"/>
                  </a:lnTo>
                  <a:lnTo>
                    <a:pt x="12078" y="21961"/>
                  </a:lnTo>
                  <a:lnTo>
                    <a:pt x="11820" y="22025"/>
                  </a:lnTo>
                  <a:lnTo>
                    <a:pt x="11594" y="22058"/>
                  </a:lnTo>
                  <a:lnTo>
                    <a:pt x="11433" y="22090"/>
                  </a:lnTo>
                  <a:lnTo>
                    <a:pt x="11303" y="22058"/>
                  </a:lnTo>
                  <a:lnTo>
                    <a:pt x="11271" y="22025"/>
                  </a:lnTo>
                  <a:lnTo>
                    <a:pt x="11271" y="21961"/>
                  </a:lnTo>
                  <a:lnTo>
                    <a:pt x="11368" y="21896"/>
                  </a:lnTo>
                  <a:lnTo>
                    <a:pt x="11562" y="21799"/>
                  </a:lnTo>
                  <a:lnTo>
                    <a:pt x="11723" y="21735"/>
                  </a:lnTo>
                  <a:lnTo>
                    <a:pt x="11820" y="21606"/>
                  </a:lnTo>
                  <a:lnTo>
                    <a:pt x="11820" y="21573"/>
                  </a:lnTo>
                  <a:lnTo>
                    <a:pt x="11820" y="21509"/>
                  </a:lnTo>
                  <a:lnTo>
                    <a:pt x="11756" y="21412"/>
                  </a:lnTo>
                  <a:lnTo>
                    <a:pt x="11626" y="21347"/>
                  </a:lnTo>
                  <a:lnTo>
                    <a:pt x="11465" y="21347"/>
                  </a:lnTo>
                  <a:lnTo>
                    <a:pt x="11336" y="21380"/>
                  </a:lnTo>
                  <a:lnTo>
                    <a:pt x="11207" y="21476"/>
                  </a:lnTo>
                  <a:lnTo>
                    <a:pt x="11142" y="21509"/>
                  </a:lnTo>
                  <a:lnTo>
                    <a:pt x="11045" y="21541"/>
                  </a:lnTo>
                  <a:lnTo>
                    <a:pt x="10754" y="21573"/>
                  </a:lnTo>
                  <a:lnTo>
                    <a:pt x="10431" y="21573"/>
                  </a:lnTo>
                  <a:lnTo>
                    <a:pt x="10076" y="21476"/>
                  </a:lnTo>
                  <a:lnTo>
                    <a:pt x="9656" y="21380"/>
                  </a:lnTo>
                  <a:lnTo>
                    <a:pt x="9463" y="21347"/>
                  </a:lnTo>
                  <a:lnTo>
                    <a:pt x="9463" y="21380"/>
                  </a:lnTo>
                  <a:lnTo>
                    <a:pt x="9495" y="21412"/>
                  </a:lnTo>
                  <a:lnTo>
                    <a:pt x="9786" y="21606"/>
                  </a:lnTo>
                  <a:lnTo>
                    <a:pt x="10044" y="21767"/>
                  </a:lnTo>
                  <a:lnTo>
                    <a:pt x="10108" y="21832"/>
                  </a:lnTo>
                  <a:lnTo>
                    <a:pt x="10108" y="21896"/>
                  </a:lnTo>
                  <a:lnTo>
                    <a:pt x="10044" y="21929"/>
                  </a:lnTo>
                  <a:lnTo>
                    <a:pt x="9882" y="21961"/>
                  </a:lnTo>
                  <a:lnTo>
                    <a:pt x="9398" y="22058"/>
                  </a:lnTo>
                  <a:lnTo>
                    <a:pt x="8655" y="22058"/>
                  </a:lnTo>
                  <a:lnTo>
                    <a:pt x="8365" y="22025"/>
                  </a:lnTo>
                  <a:lnTo>
                    <a:pt x="8235" y="21993"/>
                  </a:lnTo>
                  <a:lnTo>
                    <a:pt x="8171" y="21929"/>
                  </a:lnTo>
                  <a:lnTo>
                    <a:pt x="8106" y="21896"/>
                  </a:lnTo>
                  <a:lnTo>
                    <a:pt x="8042" y="21864"/>
                  </a:lnTo>
                  <a:lnTo>
                    <a:pt x="7977" y="21896"/>
                  </a:lnTo>
                  <a:lnTo>
                    <a:pt x="7912" y="21929"/>
                  </a:lnTo>
                  <a:lnTo>
                    <a:pt x="7815" y="22025"/>
                  </a:lnTo>
                  <a:lnTo>
                    <a:pt x="7719" y="22219"/>
                  </a:lnTo>
                  <a:lnTo>
                    <a:pt x="7686" y="22348"/>
                  </a:lnTo>
                  <a:lnTo>
                    <a:pt x="7622" y="22445"/>
                  </a:lnTo>
                  <a:lnTo>
                    <a:pt x="7525" y="22542"/>
                  </a:lnTo>
                  <a:lnTo>
                    <a:pt x="7428" y="22639"/>
                  </a:lnTo>
                  <a:lnTo>
                    <a:pt x="7202" y="22736"/>
                  </a:lnTo>
                  <a:lnTo>
                    <a:pt x="6911" y="22801"/>
                  </a:lnTo>
                  <a:lnTo>
                    <a:pt x="6621" y="22801"/>
                  </a:lnTo>
                  <a:lnTo>
                    <a:pt x="6330" y="22704"/>
                  </a:lnTo>
                  <a:lnTo>
                    <a:pt x="6072" y="22575"/>
                  </a:lnTo>
                  <a:lnTo>
                    <a:pt x="5942" y="22478"/>
                  </a:lnTo>
                  <a:lnTo>
                    <a:pt x="5845" y="22348"/>
                  </a:lnTo>
                  <a:lnTo>
                    <a:pt x="5619" y="22122"/>
                  </a:lnTo>
                  <a:lnTo>
                    <a:pt x="5523" y="22090"/>
                  </a:lnTo>
                  <a:lnTo>
                    <a:pt x="5458" y="22090"/>
                  </a:lnTo>
                  <a:lnTo>
                    <a:pt x="5393" y="22155"/>
                  </a:lnTo>
                  <a:lnTo>
                    <a:pt x="5329" y="22284"/>
                  </a:lnTo>
                  <a:lnTo>
                    <a:pt x="5200" y="22736"/>
                  </a:lnTo>
                  <a:lnTo>
                    <a:pt x="5038" y="23124"/>
                  </a:lnTo>
                  <a:lnTo>
                    <a:pt x="4973" y="23253"/>
                  </a:lnTo>
                  <a:lnTo>
                    <a:pt x="4877" y="23350"/>
                  </a:lnTo>
                  <a:lnTo>
                    <a:pt x="4780" y="23414"/>
                  </a:lnTo>
                  <a:lnTo>
                    <a:pt x="4683" y="23446"/>
                  </a:lnTo>
                  <a:lnTo>
                    <a:pt x="4586" y="23446"/>
                  </a:lnTo>
                  <a:lnTo>
                    <a:pt x="4424" y="23414"/>
                  </a:lnTo>
                  <a:lnTo>
                    <a:pt x="4198" y="23382"/>
                  </a:lnTo>
                  <a:lnTo>
                    <a:pt x="3875" y="23382"/>
                  </a:lnTo>
                  <a:lnTo>
                    <a:pt x="3552" y="23446"/>
                  </a:lnTo>
                  <a:lnTo>
                    <a:pt x="3262" y="23543"/>
                  </a:lnTo>
                  <a:lnTo>
                    <a:pt x="3003" y="23640"/>
                  </a:lnTo>
                  <a:lnTo>
                    <a:pt x="2777" y="23769"/>
                  </a:lnTo>
                  <a:lnTo>
                    <a:pt x="2713" y="23834"/>
                  </a:lnTo>
                  <a:lnTo>
                    <a:pt x="2648" y="23899"/>
                  </a:lnTo>
                  <a:lnTo>
                    <a:pt x="2648" y="23963"/>
                  </a:lnTo>
                  <a:lnTo>
                    <a:pt x="2648" y="24028"/>
                  </a:lnTo>
                  <a:lnTo>
                    <a:pt x="2648" y="24125"/>
                  </a:lnTo>
                  <a:lnTo>
                    <a:pt x="2584" y="24157"/>
                  </a:lnTo>
                  <a:lnTo>
                    <a:pt x="2454" y="24157"/>
                  </a:lnTo>
                  <a:lnTo>
                    <a:pt x="2293" y="24125"/>
                  </a:lnTo>
                  <a:lnTo>
                    <a:pt x="2196" y="24092"/>
                  </a:lnTo>
                  <a:lnTo>
                    <a:pt x="2067" y="24092"/>
                  </a:lnTo>
                  <a:lnTo>
                    <a:pt x="2002" y="24125"/>
                  </a:lnTo>
                  <a:lnTo>
                    <a:pt x="1905" y="24157"/>
                  </a:lnTo>
                  <a:lnTo>
                    <a:pt x="1744" y="24286"/>
                  </a:lnTo>
                  <a:lnTo>
                    <a:pt x="1647" y="24480"/>
                  </a:lnTo>
                  <a:lnTo>
                    <a:pt x="1582" y="24706"/>
                  </a:lnTo>
                  <a:lnTo>
                    <a:pt x="1550" y="24964"/>
                  </a:lnTo>
                  <a:lnTo>
                    <a:pt x="1582" y="25255"/>
                  </a:lnTo>
                  <a:lnTo>
                    <a:pt x="1679" y="25546"/>
                  </a:lnTo>
                  <a:lnTo>
                    <a:pt x="1744" y="25772"/>
                  </a:lnTo>
                  <a:lnTo>
                    <a:pt x="1776" y="25966"/>
                  </a:lnTo>
                  <a:lnTo>
                    <a:pt x="1712" y="26095"/>
                  </a:lnTo>
                  <a:lnTo>
                    <a:pt x="1647" y="26192"/>
                  </a:lnTo>
                  <a:lnTo>
                    <a:pt x="1518" y="26256"/>
                  </a:lnTo>
                  <a:lnTo>
                    <a:pt x="1356" y="26224"/>
                  </a:lnTo>
                  <a:lnTo>
                    <a:pt x="1195" y="26127"/>
                  </a:lnTo>
                  <a:lnTo>
                    <a:pt x="1001" y="25998"/>
                  </a:lnTo>
                  <a:lnTo>
                    <a:pt x="807" y="25804"/>
                  </a:lnTo>
                  <a:lnTo>
                    <a:pt x="743" y="25772"/>
                  </a:lnTo>
                  <a:lnTo>
                    <a:pt x="678" y="25804"/>
                  </a:lnTo>
                  <a:lnTo>
                    <a:pt x="614" y="25836"/>
                  </a:lnTo>
                  <a:lnTo>
                    <a:pt x="581" y="25901"/>
                  </a:lnTo>
                  <a:lnTo>
                    <a:pt x="484" y="26159"/>
                  </a:lnTo>
                  <a:lnTo>
                    <a:pt x="420" y="26385"/>
                  </a:lnTo>
                  <a:lnTo>
                    <a:pt x="452" y="26547"/>
                  </a:lnTo>
                  <a:lnTo>
                    <a:pt x="484" y="26611"/>
                  </a:lnTo>
                  <a:lnTo>
                    <a:pt x="517" y="26676"/>
                  </a:lnTo>
                  <a:lnTo>
                    <a:pt x="646" y="26676"/>
                  </a:lnTo>
                  <a:lnTo>
                    <a:pt x="743" y="26708"/>
                  </a:lnTo>
                  <a:lnTo>
                    <a:pt x="840" y="26741"/>
                  </a:lnTo>
                  <a:lnTo>
                    <a:pt x="904" y="26773"/>
                  </a:lnTo>
                  <a:lnTo>
                    <a:pt x="937" y="26870"/>
                  </a:lnTo>
                  <a:lnTo>
                    <a:pt x="937" y="26967"/>
                  </a:lnTo>
                  <a:lnTo>
                    <a:pt x="937" y="27096"/>
                  </a:lnTo>
                  <a:lnTo>
                    <a:pt x="904" y="27225"/>
                  </a:lnTo>
                  <a:lnTo>
                    <a:pt x="807" y="27354"/>
                  </a:lnTo>
                  <a:lnTo>
                    <a:pt x="807" y="27419"/>
                  </a:lnTo>
                  <a:lnTo>
                    <a:pt x="872" y="27451"/>
                  </a:lnTo>
                  <a:lnTo>
                    <a:pt x="969" y="27483"/>
                  </a:lnTo>
                  <a:lnTo>
                    <a:pt x="1324" y="27483"/>
                  </a:lnTo>
                  <a:lnTo>
                    <a:pt x="1421" y="27516"/>
                  </a:lnTo>
                  <a:lnTo>
                    <a:pt x="1421" y="27548"/>
                  </a:lnTo>
                  <a:lnTo>
                    <a:pt x="1421" y="27709"/>
                  </a:lnTo>
                  <a:lnTo>
                    <a:pt x="1486" y="28032"/>
                  </a:lnTo>
                  <a:lnTo>
                    <a:pt x="1518" y="28162"/>
                  </a:lnTo>
                  <a:lnTo>
                    <a:pt x="1486" y="28226"/>
                  </a:lnTo>
                  <a:lnTo>
                    <a:pt x="1453" y="28258"/>
                  </a:lnTo>
                  <a:lnTo>
                    <a:pt x="1389" y="28291"/>
                  </a:lnTo>
                  <a:lnTo>
                    <a:pt x="1324" y="28291"/>
                  </a:lnTo>
                  <a:lnTo>
                    <a:pt x="1098" y="28258"/>
                  </a:lnTo>
                  <a:lnTo>
                    <a:pt x="904" y="28226"/>
                  </a:lnTo>
                  <a:lnTo>
                    <a:pt x="743" y="28258"/>
                  </a:lnTo>
                  <a:lnTo>
                    <a:pt x="678" y="28323"/>
                  </a:lnTo>
                  <a:lnTo>
                    <a:pt x="614" y="28388"/>
                  </a:lnTo>
                  <a:lnTo>
                    <a:pt x="581" y="28452"/>
                  </a:lnTo>
                  <a:lnTo>
                    <a:pt x="549" y="28517"/>
                  </a:lnTo>
                  <a:lnTo>
                    <a:pt x="549" y="28678"/>
                  </a:lnTo>
                  <a:lnTo>
                    <a:pt x="581" y="28808"/>
                  </a:lnTo>
                  <a:lnTo>
                    <a:pt x="678" y="28904"/>
                  </a:lnTo>
                  <a:lnTo>
                    <a:pt x="872" y="28904"/>
                  </a:lnTo>
                  <a:lnTo>
                    <a:pt x="904" y="28937"/>
                  </a:lnTo>
                  <a:lnTo>
                    <a:pt x="937" y="28969"/>
                  </a:lnTo>
                  <a:lnTo>
                    <a:pt x="937" y="29034"/>
                  </a:lnTo>
                  <a:lnTo>
                    <a:pt x="904" y="29163"/>
                  </a:lnTo>
                  <a:lnTo>
                    <a:pt x="775" y="29357"/>
                  </a:lnTo>
                  <a:lnTo>
                    <a:pt x="646" y="29550"/>
                  </a:lnTo>
                  <a:lnTo>
                    <a:pt x="581" y="29712"/>
                  </a:lnTo>
                  <a:lnTo>
                    <a:pt x="581" y="29841"/>
                  </a:lnTo>
                  <a:lnTo>
                    <a:pt x="614" y="29906"/>
                  </a:lnTo>
                  <a:lnTo>
                    <a:pt x="678" y="29906"/>
                  </a:lnTo>
                  <a:lnTo>
                    <a:pt x="743" y="29938"/>
                  </a:lnTo>
                  <a:lnTo>
                    <a:pt x="775" y="30002"/>
                  </a:lnTo>
                  <a:lnTo>
                    <a:pt x="872" y="30196"/>
                  </a:lnTo>
                  <a:lnTo>
                    <a:pt x="937" y="30422"/>
                  </a:lnTo>
                  <a:lnTo>
                    <a:pt x="969" y="30713"/>
                  </a:lnTo>
                  <a:lnTo>
                    <a:pt x="969" y="30971"/>
                  </a:lnTo>
                  <a:lnTo>
                    <a:pt x="937" y="31230"/>
                  </a:lnTo>
                  <a:lnTo>
                    <a:pt x="872" y="31423"/>
                  </a:lnTo>
                  <a:lnTo>
                    <a:pt x="807" y="31456"/>
                  </a:lnTo>
                  <a:lnTo>
                    <a:pt x="775" y="31488"/>
                  </a:lnTo>
                  <a:lnTo>
                    <a:pt x="646" y="31488"/>
                  </a:lnTo>
                  <a:lnTo>
                    <a:pt x="549" y="31423"/>
                  </a:lnTo>
                  <a:lnTo>
                    <a:pt x="452" y="31327"/>
                  </a:lnTo>
                  <a:lnTo>
                    <a:pt x="355" y="31165"/>
                  </a:lnTo>
                  <a:lnTo>
                    <a:pt x="258" y="31004"/>
                  </a:lnTo>
                  <a:lnTo>
                    <a:pt x="194" y="30939"/>
                  </a:lnTo>
                  <a:lnTo>
                    <a:pt x="129" y="30874"/>
                  </a:lnTo>
                  <a:lnTo>
                    <a:pt x="65" y="30874"/>
                  </a:lnTo>
                  <a:lnTo>
                    <a:pt x="32" y="30939"/>
                  </a:lnTo>
                  <a:lnTo>
                    <a:pt x="0" y="31036"/>
                  </a:lnTo>
                  <a:lnTo>
                    <a:pt x="0" y="31327"/>
                  </a:lnTo>
                  <a:lnTo>
                    <a:pt x="32" y="31714"/>
                  </a:lnTo>
                  <a:lnTo>
                    <a:pt x="97" y="32231"/>
                  </a:lnTo>
                  <a:lnTo>
                    <a:pt x="226" y="32748"/>
                  </a:lnTo>
                  <a:lnTo>
                    <a:pt x="420" y="33329"/>
                  </a:lnTo>
                  <a:lnTo>
                    <a:pt x="614" y="33975"/>
                  </a:lnTo>
                  <a:lnTo>
                    <a:pt x="775" y="34556"/>
                  </a:lnTo>
                  <a:lnTo>
                    <a:pt x="872" y="34976"/>
                  </a:lnTo>
                  <a:lnTo>
                    <a:pt x="872" y="35137"/>
                  </a:lnTo>
                  <a:lnTo>
                    <a:pt x="872" y="35234"/>
                  </a:lnTo>
                  <a:lnTo>
                    <a:pt x="872" y="35363"/>
                  </a:lnTo>
                  <a:lnTo>
                    <a:pt x="904" y="35525"/>
                  </a:lnTo>
                  <a:lnTo>
                    <a:pt x="969" y="35654"/>
                  </a:lnTo>
                  <a:lnTo>
                    <a:pt x="1066" y="35751"/>
                  </a:lnTo>
                  <a:lnTo>
                    <a:pt x="1163" y="35880"/>
                  </a:lnTo>
                  <a:lnTo>
                    <a:pt x="1227" y="36042"/>
                  </a:lnTo>
                  <a:lnTo>
                    <a:pt x="1260" y="36203"/>
                  </a:lnTo>
                  <a:lnTo>
                    <a:pt x="1227" y="36365"/>
                  </a:lnTo>
                  <a:lnTo>
                    <a:pt x="1195" y="36526"/>
                  </a:lnTo>
                  <a:lnTo>
                    <a:pt x="1227" y="36655"/>
                  </a:lnTo>
                  <a:lnTo>
                    <a:pt x="1292" y="36784"/>
                  </a:lnTo>
                  <a:lnTo>
                    <a:pt x="1421" y="36849"/>
                  </a:lnTo>
                  <a:lnTo>
                    <a:pt x="1453" y="36881"/>
                  </a:lnTo>
                  <a:lnTo>
                    <a:pt x="1518" y="36946"/>
                  </a:lnTo>
                  <a:lnTo>
                    <a:pt x="1615" y="37107"/>
                  </a:lnTo>
                  <a:lnTo>
                    <a:pt x="1712" y="37366"/>
                  </a:lnTo>
                  <a:lnTo>
                    <a:pt x="1744" y="37624"/>
                  </a:lnTo>
                  <a:lnTo>
                    <a:pt x="1744" y="37786"/>
                  </a:lnTo>
                  <a:lnTo>
                    <a:pt x="1776" y="37947"/>
                  </a:lnTo>
                  <a:lnTo>
                    <a:pt x="1841" y="38109"/>
                  </a:lnTo>
                  <a:lnTo>
                    <a:pt x="1938" y="38238"/>
                  </a:lnTo>
                  <a:lnTo>
                    <a:pt x="2035" y="38399"/>
                  </a:lnTo>
                  <a:lnTo>
                    <a:pt x="2131" y="38528"/>
                  </a:lnTo>
                  <a:lnTo>
                    <a:pt x="2293" y="38625"/>
                  </a:lnTo>
                  <a:lnTo>
                    <a:pt x="2422" y="38722"/>
                  </a:lnTo>
                  <a:lnTo>
                    <a:pt x="2713" y="38948"/>
                  </a:lnTo>
                  <a:lnTo>
                    <a:pt x="3003" y="39239"/>
                  </a:lnTo>
                  <a:lnTo>
                    <a:pt x="3294" y="39530"/>
                  </a:lnTo>
                  <a:lnTo>
                    <a:pt x="3488" y="39853"/>
                  </a:lnTo>
                  <a:lnTo>
                    <a:pt x="3682" y="40208"/>
                  </a:lnTo>
                  <a:lnTo>
                    <a:pt x="3940" y="40595"/>
                  </a:lnTo>
                  <a:lnTo>
                    <a:pt x="4231" y="40951"/>
                  </a:lnTo>
                  <a:lnTo>
                    <a:pt x="4521" y="41274"/>
                  </a:lnTo>
                  <a:lnTo>
                    <a:pt x="4812" y="41564"/>
                  </a:lnTo>
                  <a:lnTo>
                    <a:pt x="5103" y="41790"/>
                  </a:lnTo>
                  <a:lnTo>
                    <a:pt x="5361" y="41984"/>
                  </a:lnTo>
                  <a:lnTo>
                    <a:pt x="5587" y="42081"/>
                  </a:lnTo>
                  <a:lnTo>
                    <a:pt x="5749" y="42146"/>
                  </a:lnTo>
                  <a:lnTo>
                    <a:pt x="5878" y="42210"/>
                  </a:lnTo>
                  <a:lnTo>
                    <a:pt x="5942" y="42307"/>
                  </a:lnTo>
                  <a:lnTo>
                    <a:pt x="5942" y="42372"/>
                  </a:lnTo>
                  <a:lnTo>
                    <a:pt x="5942" y="42436"/>
                  </a:lnTo>
                  <a:lnTo>
                    <a:pt x="6007" y="42501"/>
                  </a:lnTo>
                  <a:lnTo>
                    <a:pt x="6168" y="42727"/>
                  </a:lnTo>
                  <a:lnTo>
                    <a:pt x="6427" y="43018"/>
                  </a:lnTo>
                  <a:lnTo>
                    <a:pt x="6750" y="43340"/>
                  </a:lnTo>
                  <a:lnTo>
                    <a:pt x="7234" y="43696"/>
                  </a:lnTo>
                  <a:lnTo>
                    <a:pt x="7460" y="43857"/>
                  </a:lnTo>
                  <a:lnTo>
                    <a:pt x="7719" y="44019"/>
                  </a:lnTo>
                  <a:lnTo>
                    <a:pt x="7977" y="44116"/>
                  </a:lnTo>
                  <a:lnTo>
                    <a:pt x="8235" y="44245"/>
                  </a:lnTo>
                  <a:lnTo>
                    <a:pt x="8881" y="44439"/>
                  </a:lnTo>
                  <a:lnTo>
                    <a:pt x="9463" y="44568"/>
                  </a:lnTo>
                  <a:lnTo>
                    <a:pt x="10108" y="44665"/>
                  </a:lnTo>
                  <a:lnTo>
                    <a:pt x="10819" y="44761"/>
                  </a:lnTo>
                  <a:lnTo>
                    <a:pt x="11529" y="44826"/>
                  </a:lnTo>
                  <a:lnTo>
                    <a:pt x="12208" y="44891"/>
                  </a:lnTo>
                  <a:lnTo>
                    <a:pt x="13467" y="44891"/>
                  </a:lnTo>
                  <a:lnTo>
                    <a:pt x="13952" y="44858"/>
                  </a:lnTo>
                  <a:lnTo>
                    <a:pt x="14598" y="44826"/>
                  </a:lnTo>
                  <a:lnTo>
                    <a:pt x="15760" y="44858"/>
                  </a:lnTo>
                  <a:lnTo>
                    <a:pt x="17278" y="44923"/>
                  </a:lnTo>
                  <a:lnTo>
                    <a:pt x="19022" y="45020"/>
                  </a:lnTo>
                  <a:lnTo>
                    <a:pt x="27096" y="45472"/>
                  </a:lnTo>
                  <a:lnTo>
                    <a:pt x="28420" y="45537"/>
                  </a:lnTo>
                  <a:lnTo>
                    <a:pt x="29486" y="45633"/>
                  </a:lnTo>
                  <a:lnTo>
                    <a:pt x="30261" y="45698"/>
                  </a:lnTo>
                  <a:lnTo>
                    <a:pt x="30874" y="45795"/>
                  </a:lnTo>
                  <a:lnTo>
                    <a:pt x="31262" y="45924"/>
                  </a:lnTo>
                  <a:lnTo>
                    <a:pt x="31391" y="45989"/>
                  </a:lnTo>
                  <a:lnTo>
                    <a:pt x="31520" y="46053"/>
                  </a:lnTo>
                  <a:lnTo>
                    <a:pt x="31585" y="46118"/>
                  </a:lnTo>
                  <a:lnTo>
                    <a:pt x="31617" y="46215"/>
                  </a:lnTo>
                  <a:lnTo>
                    <a:pt x="31617" y="46312"/>
                  </a:lnTo>
                  <a:lnTo>
                    <a:pt x="31585" y="46409"/>
                  </a:lnTo>
                  <a:lnTo>
                    <a:pt x="31585" y="46538"/>
                  </a:lnTo>
                  <a:lnTo>
                    <a:pt x="31650" y="46667"/>
                  </a:lnTo>
                  <a:lnTo>
                    <a:pt x="31779" y="46764"/>
                  </a:lnTo>
                  <a:lnTo>
                    <a:pt x="31940" y="46861"/>
                  </a:lnTo>
                  <a:lnTo>
                    <a:pt x="32102" y="46893"/>
                  </a:lnTo>
                  <a:lnTo>
                    <a:pt x="32263" y="46990"/>
                  </a:lnTo>
                  <a:lnTo>
                    <a:pt x="32554" y="47184"/>
                  </a:lnTo>
                  <a:lnTo>
                    <a:pt x="32877" y="47507"/>
                  </a:lnTo>
                  <a:lnTo>
                    <a:pt x="33200" y="47894"/>
                  </a:lnTo>
                  <a:lnTo>
                    <a:pt x="33523" y="48346"/>
                  </a:lnTo>
                  <a:lnTo>
                    <a:pt x="33846" y="48863"/>
                  </a:lnTo>
                  <a:lnTo>
                    <a:pt x="34136" y="49477"/>
                  </a:lnTo>
                  <a:lnTo>
                    <a:pt x="34427" y="50123"/>
                  </a:lnTo>
                  <a:lnTo>
                    <a:pt x="34750" y="50865"/>
                  </a:lnTo>
                  <a:lnTo>
                    <a:pt x="35073" y="51511"/>
                  </a:lnTo>
                  <a:lnTo>
                    <a:pt x="35331" y="52028"/>
                  </a:lnTo>
                  <a:lnTo>
                    <a:pt x="35525" y="52319"/>
                  </a:lnTo>
                  <a:lnTo>
                    <a:pt x="35654" y="52480"/>
                  </a:lnTo>
                  <a:lnTo>
                    <a:pt x="35751" y="52642"/>
                  </a:lnTo>
                  <a:lnTo>
                    <a:pt x="35816" y="52803"/>
                  </a:lnTo>
                  <a:lnTo>
                    <a:pt x="35816" y="52900"/>
                  </a:lnTo>
                  <a:lnTo>
                    <a:pt x="35816" y="52932"/>
                  </a:lnTo>
                  <a:lnTo>
                    <a:pt x="35848" y="52997"/>
                  </a:lnTo>
                  <a:lnTo>
                    <a:pt x="35945" y="53094"/>
                  </a:lnTo>
                  <a:lnTo>
                    <a:pt x="36139" y="53191"/>
                  </a:lnTo>
                  <a:lnTo>
                    <a:pt x="36397" y="53287"/>
                  </a:lnTo>
                  <a:lnTo>
                    <a:pt x="36623" y="53352"/>
                  </a:lnTo>
                  <a:lnTo>
                    <a:pt x="36817" y="53449"/>
                  </a:lnTo>
                  <a:lnTo>
                    <a:pt x="36914" y="53578"/>
                  </a:lnTo>
                  <a:lnTo>
                    <a:pt x="36946" y="53610"/>
                  </a:lnTo>
                  <a:lnTo>
                    <a:pt x="36946" y="53675"/>
                  </a:lnTo>
                  <a:lnTo>
                    <a:pt x="36978" y="53740"/>
                  </a:lnTo>
                  <a:lnTo>
                    <a:pt x="37043" y="53836"/>
                  </a:lnTo>
                  <a:lnTo>
                    <a:pt x="37172" y="53933"/>
                  </a:lnTo>
                  <a:lnTo>
                    <a:pt x="37334" y="53998"/>
                  </a:lnTo>
                  <a:lnTo>
                    <a:pt x="37495" y="54095"/>
                  </a:lnTo>
                  <a:lnTo>
                    <a:pt x="37689" y="54256"/>
                  </a:lnTo>
                  <a:lnTo>
                    <a:pt x="37850" y="54482"/>
                  </a:lnTo>
                  <a:lnTo>
                    <a:pt x="37947" y="54741"/>
                  </a:lnTo>
                  <a:lnTo>
                    <a:pt x="38076" y="55031"/>
                  </a:lnTo>
                  <a:lnTo>
                    <a:pt x="38270" y="55225"/>
                  </a:lnTo>
                  <a:lnTo>
                    <a:pt x="38464" y="55419"/>
                  </a:lnTo>
                  <a:lnTo>
                    <a:pt x="38593" y="55451"/>
                  </a:lnTo>
                  <a:lnTo>
                    <a:pt x="38722" y="55484"/>
                  </a:lnTo>
                  <a:lnTo>
                    <a:pt x="39013" y="55580"/>
                  </a:lnTo>
                  <a:lnTo>
                    <a:pt x="39336" y="55677"/>
                  </a:lnTo>
                  <a:lnTo>
                    <a:pt x="39626" y="55806"/>
                  </a:lnTo>
                  <a:lnTo>
                    <a:pt x="39949" y="55968"/>
                  </a:lnTo>
                  <a:lnTo>
                    <a:pt x="40208" y="56129"/>
                  </a:lnTo>
                  <a:lnTo>
                    <a:pt x="40402" y="56259"/>
                  </a:lnTo>
                  <a:lnTo>
                    <a:pt x="40531" y="56420"/>
                  </a:lnTo>
                  <a:lnTo>
                    <a:pt x="40563" y="56452"/>
                  </a:lnTo>
                  <a:lnTo>
                    <a:pt x="40563" y="56517"/>
                  </a:lnTo>
                  <a:lnTo>
                    <a:pt x="40563" y="56549"/>
                  </a:lnTo>
                  <a:lnTo>
                    <a:pt x="40595" y="56614"/>
                  </a:lnTo>
                  <a:lnTo>
                    <a:pt x="40725" y="56743"/>
                  </a:lnTo>
                  <a:lnTo>
                    <a:pt x="40918" y="56872"/>
                  </a:lnTo>
                  <a:lnTo>
                    <a:pt x="41177" y="57034"/>
                  </a:lnTo>
                  <a:lnTo>
                    <a:pt x="41467" y="57195"/>
                  </a:lnTo>
                  <a:lnTo>
                    <a:pt x="41758" y="57421"/>
                  </a:lnTo>
                  <a:lnTo>
                    <a:pt x="42049" y="57647"/>
                  </a:lnTo>
                  <a:lnTo>
                    <a:pt x="42275" y="57841"/>
                  </a:lnTo>
                  <a:lnTo>
                    <a:pt x="42533" y="58099"/>
                  </a:lnTo>
                  <a:lnTo>
                    <a:pt x="42662" y="58164"/>
                  </a:lnTo>
                  <a:lnTo>
                    <a:pt x="42824" y="58229"/>
                  </a:lnTo>
                  <a:lnTo>
                    <a:pt x="42953" y="58293"/>
                  </a:lnTo>
                  <a:lnTo>
                    <a:pt x="43147" y="58326"/>
                  </a:lnTo>
                  <a:lnTo>
                    <a:pt x="43567" y="58326"/>
                  </a:lnTo>
                  <a:lnTo>
                    <a:pt x="43986" y="58358"/>
                  </a:lnTo>
                  <a:lnTo>
                    <a:pt x="44148" y="58358"/>
                  </a:lnTo>
                  <a:lnTo>
                    <a:pt x="44277" y="58422"/>
                  </a:lnTo>
                  <a:lnTo>
                    <a:pt x="44406" y="58487"/>
                  </a:lnTo>
                  <a:lnTo>
                    <a:pt x="44535" y="58584"/>
                  </a:lnTo>
                  <a:lnTo>
                    <a:pt x="44794" y="58810"/>
                  </a:lnTo>
                  <a:lnTo>
                    <a:pt x="45020" y="59068"/>
                  </a:lnTo>
                  <a:lnTo>
                    <a:pt x="45117" y="59165"/>
                  </a:lnTo>
                  <a:lnTo>
                    <a:pt x="45214" y="59198"/>
                  </a:lnTo>
                  <a:lnTo>
                    <a:pt x="45310" y="59198"/>
                  </a:lnTo>
                  <a:lnTo>
                    <a:pt x="45375" y="59165"/>
                  </a:lnTo>
                  <a:lnTo>
                    <a:pt x="45633" y="59036"/>
                  </a:lnTo>
                  <a:lnTo>
                    <a:pt x="45827" y="58939"/>
                  </a:lnTo>
                  <a:lnTo>
                    <a:pt x="46053" y="58875"/>
                  </a:lnTo>
                  <a:lnTo>
                    <a:pt x="46279" y="58875"/>
                  </a:lnTo>
                  <a:lnTo>
                    <a:pt x="46505" y="58907"/>
                  </a:lnTo>
                  <a:lnTo>
                    <a:pt x="46764" y="58939"/>
                  </a:lnTo>
                  <a:lnTo>
                    <a:pt x="47216" y="58971"/>
                  </a:lnTo>
                  <a:lnTo>
                    <a:pt x="48379" y="58971"/>
                  </a:lnTo>
                  <a:lnTo>
                    <a:pt x="49800" y="58907"/>
                  </a:lnTo>
                  <a:lnTo>
                    <a:pt x="50962" y="59682"/>
                  </a:lnTo>
                  <a:lnTo>
                    <a:pt x="51350" y="59908"/>
                  </a:lnTo>
                  <a:lnTo>
                    <a:pt x="51705" y="60134"/>
                  </a:lnTo>
                  <a:lnTo>
                    <a:pt x="52125" y="60328"/>
                  </a:lnTo>
                  <a:lnTo>
                    <a:pt x="52609" y="60522"/>
                  </a:lnTo>
                  <a:lnTo>
                    <a:pt x="53223" y="60715"/>
                  </a:lnTo>
                  <a:lnTo>
                    <a:pt x="53966" y="60941"/>
                  </a:lnTo>
                  <a:lnTo>
                    <a:pt x="56065" y="61555"/>
                  </a:lnTo>
                  <a:lnTo>
                    <a:pt x="57841" y="62007"/>
                  </a:lnTo>
                  <a:lnTo>
                    <a:pt x="59811" y="62459"/>
                  </a:lnTo>
                  <a:lnTo>
                    <a:pt x="61652" y="62879"/>
                  </a:lnTo>
                  <a:lnTo>
                    <a:pt x="63234" y="63170"/>
                  </a:lnTo>
                  <a:lnTo>
                    <a:pt x="68305" y="64139"/>
                  </a:lnTo>
                  <a:lnTo>
                    <a:pt x="69048" y="64268"/>
                  </a:lnTo>
                  <a:lnTo>
                    <a:pt x="69758" y="64365"/>
                  </a:lnTo>
                  <a:lnTo>
                    <a:pt x="70307" y="64397"/>
                  </a:lnTo>
                  <a:lnTo>
                    <a:pt x="70630" y="64397"/>
                  </a:lnTo>
                  <a:lnTo>
                    <a:pt x="70856" y="64365"/>
                  </a:lnTo>
                  <a:lnTo>
                    <a:pt x="71147" y="64365"/>
                  </a:lnTo>
                  <a:lnTo>
                    <a:pt x="71244" y="64429"/>
                  </a:lnTo>
                  <a:lnTo>
                    <a:pt x="71308" y="64462"/>
                  </a:lnTo>
                  <a:lnTo>
                    <a:pt x="71502" y="64494"/>
                  </a:lnTo>
                  <a:lnTo>
                    <a:pt x="72051" y="64623"/>
                  </a:lnTo>
                  <a:lnTo>
                    <a:pt x="73730" y="64914"/>
                  </a:lnTo>
                  <a:lnTo>
                    <a:pt x="75507" y="65140"/>
                  </a:lnTo>
                  <a:lnTo>
                    <a:pt x="76153" y="65237"/>
                  </a:lnTo>
                  <a:lnTo>
                    <a:pt x="76799" y="65237"/>
                  </a:lnTo>
                  <a:lnTo>
                    <a:pt x="77218" y="65269"/>
                  </a:lnTo>
                  <a:lnTo>
                    <a:pt x="78381" y="65463"/>
                  </a:lnTo>
                  <a:lnTo>
                    <a:pt x="80028" y="65721"/>
                  </a:lnTo>
                  <a:lnTo>
                    <a:pt x="81966" y="65980"/>
                  </a:lnTo>
                  <a:lnTo>
                    <a:pt x="84582" y="66303"/>
                  </a:lnTo>
                  <a:lnTo>
                    <a:pt x="85066" y="66367"/>
                  </a:lnTo>
                  <a:lnTo>
                    <a:pt x="85583" y="66399"/>
                  </a:lnTo>
                  <a:lnTo>
                    <a:pt x="86197" y="66432"/>
                  </a:lnTo>
                  <a:lnTo>
                    <a:pt x="87036" y="66529"/>
                  </a:lnTo>
                  <a:lnTo>
                    <a:pt x="88199" y="66658"/>
                  </a:lnTo>
                  <a:lnTo>
                    <a:pt x="89361" y="66787"/>
                  </a:lnTo>
                  <a:lnTo>
                    <a:pt x="90233" y="66884"/>
                  </a:lnTo>
                  <a:lnTo>
                    <a:pt x="91235" y="66884"/>
                  </a:lnTo>
                  <a:lnTo>
                    <a:pt x="91525" y="66916"/>
                  </a:lnTo>
                  <a:lnTo>
                    <a:pt x="91848" y="66948"/>
                  </a:lnTo>
                  <a:lnTo>
                    <a:pt x="92107" y="67013"/>
                  </a:lnTo>
                  <a:lnTo>
                    <a:pt x="92365" y="67078"/>
                  </a:lnTo>
                  <a:lnTo>
                    <a:pt x="92623" y="67110"/>
                  </a:lnTo>
                  <a:lnTo>
                    <a:pt x="92817" y="67110"/>
                  </a:lnTo>
                  <a:lnTo>
                    <a:pt x="92979" y="67078"/>
                  </a:lnTo>
                  <a:lnTo>
                    <a:pt x="93237" y="67045"/>
                  </a:lnTo>
                  <a:lnTo>
                    <a:pt x="93463" y="67045"/>
                  </a:lnTo>
                  <a:lnTo>
                    <a:pt x="94173" y="67174"/>
                  </a:lnTo>
                  <a:lnTo>
                    <a:pt x="95304" y="67304"/>
                  </a:lnTo>
                  <a:lnTo>
                    <a:pt x="96725" y="67465"/>
                  </a:lnTo>
                  <a:lnTo>
                    <a:pt x="98275" y="67627"/>
                  </a:lnTo>
                  <a:lnTo>
                    <a:pt x="100762" y="67853"/>
                  </a:lnTo>
                  <a:lnTo>
                    <a:pt x="101763" y="67885"/>
                  </a:lnTo>
                  <a:lnTo>
                    <a:pt x="102958" y="67917"/>
                  </a:lnTo>
                  <a:lnTo>
                    <a:pt x="104896" y="68046"/>
                  </a:lnTo>
                  <a:lnTo>
                    <a:pt x="106769" y="68208"/>
                  </a:lnTo>
                  <a:lnTo>
                    <a:pt x="107770" y="68305"/>
                  </a:lnTo>
                  <a:lnTo>
                    <a:pt x="107964" y="68337"/>
                  </a:lnTo>
                  <a:lnTo>
                    <a:pt x="108287" y="68305"/>
                  </a:lnTo>
                  <a:lnTo>
                    <a:pt x="108933" y="68305"/>
                  </a:lnTo>
                  <a:lnTo>
                    <a:pt x="109966" y="68402"/>
                  </a:lnTo>
                  <a:lnTo>
                    <a:pt x="111032" y="68499"/>
                  </a:lnTo>
                  <a:lnTo>
                    <a:pt x="111742" y="68595"/>
                  </a:lnTo>
                  <a:lnTo>
                    <a:pt x="112356" y="68660"/>
                  </a:lnTo>
                  <a:lnTo>
                    <a:pt x="113099" y="68692"/>
                  </a:lnTo>
                  <a:lnTo>
                    <a:pt x="114939" y="68757"/>
                  </a:lnTo>
                  <a:lnTo>
                    <a:pt x="118266" y="68918"/>
                  </a:lnTo>
                  <a:lnTo>
                    <a:pt x="123207" y="69145"/>
                  </a:lnTo>
                  <a:lnTo>
                    <a:pt x="124790" y="69209"/>
                  </a:lnTo>
                  <a:lnTo>
                    <a:pt x="125984" y="69209"/>
                  </a:lnTo>
                  <a:lnTo>
                    <a:pt x="129020" y="69371"/>
                  </a:lnTo>
                  <a:lnTo>
                    <a:pt x="131830" y="69467"/>
                  </a:lnTo>
                  <a:lnTo>
                    <a:pt x="135770" y="69564"/>
                  </a:lnTo>
                  <a:lnTo>
                    <a:pt x="139904" y="69661"/>
                  </a:lnTo>
                  <a:lnTo>
                    <a:pt x="143133" y="69661"/>
                  </a:lnTo>
                  <a:lnTo>
                    <a:pt x="144651" y="69694"/>
                  </a:lnTo>
                  <a:lnTo>
                    <a:pt x="145168" y="69694"/>
                  </a:lnTo>
                  <a:lnTo>
                    <a:pt x="145459" y="69726"/>
                  </a:lnTo>
                  <a:lnTo>
                    <a:pt x="145685" y="69758"/>
                  </a:lnTo>
                  <a:lnTo>
                    <a:pt x="146072" y="69790"/>
                  </a:lnTo>
                  <a:lnTo>
                    <a:pt x="148720" y="69790"/>
                  </a:lnTo>
                  <a:lnTo>
                    <a:pt x="150464" y="69823"/>
                  </a:lnTo>
                  <a:lnTo>
                    <a:pt x="151885" y="69855"/>
                  </a:lnTo>
                  <a:lnTo>
                    <a:pt x="152402" y="69855"/>
                  </a:lnTo>
                  <a:lnTo>
                    <a:pt x="152693" y="69823"/>
                  </a:lnTo>
                  <a:lnTo>
                    <a:pt x="152951" y="69790"/>
                  </a:lnTo>
                  <a:lnTo>
                    <a:pt x="154404" y="69790"/>
                  </a:lnTo>
                  <a:lnTo>
                    <a:pt x="156310" y="69823"/>
                  </a:lnTo>
                  <a:lnTo>
                    <a:pt x="159120" y="69790"/>
                  </a:lnTo>
                  <a:lnTo>
                    <a:pt x="161639" y="69758"/>
                  </a:lnTo>
                  <a:lnTo>
                    <a:pt x="162866" y="69758"/>
                  </a:lnTo>
                  <a:lnTo>
                    <a:pt x="163673" y="69790"/>
                  </a:lnTo>
                  <a:lnTo>
                    <a:pt x="165450" y="69790"/>
                  </a:lnTo>
                  <a:lnTo>
                    <a:pt x="171198" y="69694"/>
                  </a:lnTo>
                  <a:lnTo>
                    <a:pt x="177108" y="69532"/>
                  </a:lnTo>
                  <a:lnTo>
                    <a:pt x="185699" y="69274"/>
                  </a:lnTo>
                  <a:lnTo>
                    <a:pt x="193450" y="68983"/>
                  </a:lnTo>
                  <a:lnTo>
                    <a:pt x="195936" y="68886"/>
                  </a:lnTo>
                  <a:lnTo>
                    <a:pt x="196938" y="68854"/>
                  </a:lnTo>
                  <a:lnTo>
                    <a:pt x="197293" y="68789"/>
                  </a:lnTo>
                  <a:lnTo>
                    <a:pt x="198165" y="68757"/>
                  </a:lnTo>
                  <a:lnTo>
                    <a:pt x="200845" y="68628"/>
                  </a:lnTo>
                  <a:lnTo>
                    <a:pt x="203623" y="68499"/>
                  </a:lnTo>
                  <a:lnTo>
                    <a:pt x="205141" y="68402"/>
                  </a:lnTo>
                  <a:lnTo>
                    <a:pt x="206271" y="68305"/>
                  </a:lnTo>
                  <a:lnTo>
                    <a:pt x="208144" y="68208"/>
                  </a:lnTo>
                  <a:lnTo>
                    <a:pt x="210372" y="68046"/>
                  </a:lnTo>
                  <a:lnTo>
                    <a:pt x="212310" y="67917"/>
                  </a:lnTo>
                  <a:lnTo>
                    <a:pt x="213990" y="67788"/>
                  </a:lnTo>
                  <a:lnTo>
                    <a:pt x="215637" y="67691"/>
                  </a:lnTo>
                  <a:lnTo>
                    <a:pt x="217025" y="67627"/>
                  </a:lnTo>
                  <a:lnTo>
                    <a:pt x="218705" y="67465"/>
                  </a:lnTo>
                  <a:lnTo>
                    <a:pt x="220610" y="67271"/>
                  </a:lnTo>
                  <a:lnTo>
                    <a:pt x="222580" y="67045"/>
                  </a:lnTo>
                  <a:lnTo>
                    <a:pt x="224518" y="66787"/>
                  </a:lnTo>
                  <a:lnTo>
                    <a:pt x="226294" y="66529"/>
                  </a:lnTo>
                  <a:lnTo>
                    <a:pt x="227747" y="66270"/>
                  </a:lnTo>
                  <a:lnTo>
                    <a:pt x="228813" y="66012"/>
                  </a:lnTo>
                  <a:lnTo>
                    <a:pt x="229491" y="65818"/>
                  </a:lnTo>
                  <a:lnTo>
                    <a:pt x="230170" y="65560"/>
                  </a:lnTo>
                  <a:lnTo>
                    <a:pt x="230848" y="65301"/>
                  </a:lnTo>
                  <a:lnTo>
                    <a:pt x="231461" y="65011"/>
                  </a:lnTo>
                  <a:lnTo>
                    <a:pt x="232043" y="64720"/>
                  </a:lnTo>
                  <a:lnTo>
                    <a:pt x="232495" y="64462"/>
                  </a:lnTo>
                  <a:lnTo>
                    <a:pt x="232785" y="64236"/>
                  </a:lnTo>
                  <a:lnTo>
                    <a:pt x="232882" y="64139"/>
                  </a:lnTo>
                  <a:lnTo>
                    <a:pt x="232947" y="64042"/>
                  </a:lnTo>
                  <a:lnTo>
                    <a:pt x="232979" y="63977"/>
                  </a:lnTo>
                  <a:lnTo>
                    <a:pt x="233076" y="63880"/>
                  </a:lnTo>
                  <a:lnTo>
                    <a:pt x="233367" y="63654"/>
                  </a:lnTo>
                  <a:lnTo>
                    <a:pt x="233787" y="63364"/>
                  </a:lnTo>
                  <a:lnTo>
                    <a:pt x="234303" y="63073"/>
                  </a:lnTo>
                  <a:lnTo>
                    <a:pt x="234594" y="62879"/>
                  </a:lnTo>
                  <a:lnTo>
                    <a:pt x="234885" y="62685"/>
                  </a:lnTo>
                  <a:lnTo>
                    <a:pt x="235111" y="62492"/>
                  </a:lnTo>
                  <a:lnTo>
                    <a:pt x="235337" y="62298"/>
                  </a:lnTo>
                  <a:lnTo>
                    <a:pt x="235531" y="62104"/>
                  </a:lnTo>
                  <a:lnTo>
                    <a:pt x="235724" y="61910"/>
                  </a:lnTo>
                  <a:lnTo>
                    <a:pt x="235854" y="61684"/>
                  </a:lnTo>
                  <a:lnTo>
                    <a:pt x="235950" y="61490"/>
                  </a:lnTo>
                  <a:lnTo>
                    <a:pt x="236112" y="61135"/>
                  </a:lnTo>
                  <a:lnTo>
                    <a:pt x="236306" y="60780"/>
                  </a:lnTo>
                  <a:lnTo>
                    <a:pt x="236467" y="60425"/>
                  </a:lnTo>
                  <a:lnTo>
                    <a:pt x="236661" y="60166"/>
                  </a:lnTo>
                  <a:lnTo>
                    <a:pt x="236726" y="60037"/>
                  </a:lnTo>
                  <a:lnTo>
                    <a:pt x="236790" y="59908"/>
                  </a:lnTo>
                  <a:lnTo>
                    <a:pt x="236822" y="59747"/>
                  </a:lnTo>
                  <a:lnTo>
                    <a:pt x="236855" y="59585"/>
                  </a:lnTo>
                  <a:lnTo>
                    <a:pt x="236822" y="59198"/>
                  </a:lnTo>
                  <a:lnTo>
                    <a:pt x="236726" y="58810"/>
                  </a:lnTo>
                  <a:lnTo>
                    <a:pt x="236596" y="58455"/>
                  </a:lnTo>
                  <a:lnTo>
                    <a:pt x="236532" y="58132"/>
                  </a:lnTo>
                  <a:lnTo>
                    <a:pt x="236499" y="57873"/>
                  </a:lnTo>
                  <a:lnTo>
                    <a:pt x="236499" y="57712"/>
                  </a:lnTo>
                  <a:lnTo>
                    <a:pt x="236467" y="57550"/>
                  </a:lnTo>
                  <a:lnTo>
                    <a:pt x="236370" y="57260"/>
                  </a:lnTo>
                  <a:lnTo>
                    <a:pt x="236209" y="56905"/>
                  </a:lnTo>
                  <a:lnTo>
                    <a:pt x="235983" y="56485"/>
                  </a:lnTo>
                  <a:lnTo>
                    <a:pt x="235789" y="56065"/>
                  </a:lnTo>
                  <a:lnTo>
                    <a:pt x="235627" y="55742"/>
                  </a:lnTo>
                  <a:lnTo>
                    <a:pt x="235563" y="55451"/>
                  </a:lnTo>
                  <a:lnTo>
                    <a:pt x="235563" y="55354"/>
                  </a:lnTo>
                  <a:lnTo>
                    <a:pt x="235595" y="55225"/>
                  </a:lnTo>
                  <a:lnTo>
                    <a:pt x="235627" y="55161"/>
                  </a:lnTo>
                  <a:lnTo>
                    <a:pt x="235692" y="55064"/>
                  </a:lnTo>
                  <a:lnTo>
                    <a:pt x="235789" y="54999"/>
                  </a:lnTo>
                  <a:lnTo>
                    <a:pt x="235918" y="54935"/>
                  </a:lnTo>
                  <a:lnTo>
                    <a:pt x="236209" y="54805"/>
                  </a:lnTo>
                  <a:lnTo>
                    <a:pt x="236596" y="54741"/>
                  </a:lnTo>
                  <a:lnTo>
                    <a:pt x="237662" y="54482"/>
                  </a:lnTo>
                  <a:lnTo>
                    <a:pt x="238922" y="54127"/>
                  </a:lnTo>
                  <a:lnTo>
                    <a:pt x="239568" y="53966"/>
                  </a:lnTo>
                  <a:lnTo>
                    <a:pt x="240343" y="53804"/>
                  </a:lnTo>
                  <a:lnTo>
                    <a:pt x="241118" y="53675"/>
                  </a:lnTo>
                  <a:lnTo>
                    <a:pt x="241828" y="53610"/>
                  </a:lnTo>
                  <a:lnTo>
                    <a:pt x="244186" y="53417"/>
                  </a:lnTo>
                  <a:lnTo>
                    <a:pt x="246673" y="53191"/>
                  </a:lnTo>
                  <a:lnTo>
                    <a:pt x="248933" y="52932"/>
                  </a:lnTo>
                  <a:lnTo>
                    <a:pt x="250548" y="52706"/>
                  </a:lnTo>
                  <a:lnTo>
                    <a:pt x="251808" y="52545"/>
                  </a:lnTo>
                  <a:lnTo>
                    <a:pt x="252227" y="52480"/>
                  </a:lnTo>
                  <a:lnTo>
                    <a:pt x="252421" y="52480"/>
                  </a:lnTo>
                  <a:lnTo>
                    <a:pt x="252744" y="52512"/>
                  </a:lnTo>
                  <a:lnTo>
                    <a:pt x="253325" y="52448"/>
                  </a:lnTo>
                  <a:lnTo>
                    <a:pt x="254908" y="52254"/>
                  </a:lnTo>
                  <a:lnTo>
                    <a:pt x="256490" y="51996"/>
                  </a:lnTo>
                  <a:lnTo>
                    <a:pt x="257039" y="51866"/>
                  </a:lnTo>
                  <a:lnTo>
                    <a:pt x="257362" y="51770"/>
                  </a:lnTo>
                  <a:lnTo>
                    <a:pt x="257492" y="51705"/>
                  </a:lnTo>
                  <a:lnTo>
                    <a:pt x="257685" y="51640"/>
                  </a:lnTo>
                  <a:lnTo>
                    <a:pt x="257976" y="51640"/>
                  </a:lnTo>
                  <a:lnTo>
                    <a:pt x="258267" y="51673"/>
                  </a:lnTo>
                  <a:lnTo>
                    <a:pt x="258686" y="51673"/>
                  </a:lnTo>
                  <a:lnTo>
                    <a:pt x="259268" y="51608"/>
                  </a:lnTo>
                  <a:lnTo>
                    <a:pt x="259881" y="51543"/>
                  </a:lnTo>
                  <a:lnTo>
                    <a:pt x="260560" y="51447"/>
                  </a:lnTo>
                  <a:lnTo>
                    <a:pt x="261205" y="51317"/>
                  </a:lnTo>
                  <a:lnTo>
                    <a:pt x="261819" y="51188"/>
                  </a:lnTo>
                  <a:lnTo>
                    <a:pt x="262304" y="51059"/>
                  </a:lnTo>
                  <a:lnTo>
                    <a:pt x="262723" y="50930"/>
                  </a:lnTo>
                  <a:lnTo>
                    <a:pt x="263111" y="50865"/>
                  </a:lnTo>
                  <a:lnTo>
                    <a:pt x="263434" y="50833"/>
                  </a:lnTo>
                  <a:lnTo>
                    <a:pt x="263821" y="50833"/>
                  </a:lnTo>
                  <a:lnTo>
                    <a:pt x="264112" y="50768"/>
                  </a:lnTo>
                  <a:lnTo>
                    <a:pt x="264984" y="50542"/>
                  </a:lnTo>
                  <a:lnTo>
                    <a:pt x="266179" y="50219"/>
                  </a:lnTo>
                  <a:lnTo>
                    <a:pt x="267503" y="49800"/>
                  </a:lnTo>
                  <a:lnTo>
                    <a:pt x="268827" y="49380"/>
                  </a:lnTo>
                  <a:lnTo>
                    <a:pt x="269958" y="48960"/>
                  </a:lnTo>
                  <a:lnTo>
                    <a:pt x="270765" y="48637"/>
                  </a:lnTo>
                  <a:lnTo>
                    <a:pt x="271023" y="48540"/>
                  </a:lnTo>
                  <a:lnTo>
                    <a:pt x="271120" y="48443"/>
                  </a:lnTo>
                  <a:lnTo>
                    <a:pt x="271152" y="48346"/>
                  </a:lnTo>
                  <a:lnTo>
                    <a:pt x="271282" y="48249"/>
                  </a:lnTo>
                  <a:lnTo>
                    <a:pt x="271475" y="48152"/>
                  </a:lnTo>
                  <a:lnTo>
                    <a:pt x="271669" y="48056"/>
                  </a:lnTo>
                  <a:lnTo>
                    <a:pt x="271928" y="47894"/>
                  </a:lnTo>
                  <a:lnTo>
                    <a:pt x="272218" y="47700"/>
                  </a:lnTo>
                  <a:lnTo>
                    <a:pt x="272509" y="47442"/>
                  </a:lnTo>
                  <a:lnTo>
                    <a:pt x="272767" y="47151"/>
                  </a:lnTo>
                  <a:lnTo>
                    <a:pt x="273058" y="46796"/>
                  </a:lnTo>
                  <a:lnTo>
                    <a:pt x="273349" y="46376"/>
                  </a:lnTo>
                  <a:lnTo>
                    <a:pt x="273607" y="45956"/>
                  </a:lnTo>
                  <a:lnTo>
                    <a:pt x="273833" y="45472"/>
                  </a:lnTo>
                  <a:lnTo>
                    <a:pt x="274091" y="45020"/>
                  </a:lnTo>
                  <a:lnTo>
                    <a:pt x="274317" y="44665"/>
                  </a:lnTo>
                  <a:lnTo>
                    <a:pt x="274544" y="44406"/>
                  </a:lnTo>
                  <a:lnTo>
                    <a:pt x="274640" y="44342"/>
                  </a:lnTo>
                  <a:lnTo>
                    <a:pt x="274705" y="44309"/>
                  </a:lnTo>
                  <a:lnTo>
                    <a:pt x="274834" y="44277"/>
                  </a:lnTo>
                  <a:lnTo>
                    <a:pt x="274931" y="44212"/>
                  </a:lnTo>
                  <a:lnTo>
                    <a:pt x="274996" y="44148"/>
                  </a:lnTo>
                  <a:lnTo>
                    <a:pt x="275093" y="44019"/>
                  </a:lnTo>
                  <a:lnTo>
                    <a:pt x="275157" y="43889"/>
                  </a:lnTo>
                  <a:lnTo>
                    <a:pt x="275189" y="43728"/>
                  </a:lnTo>
                  <a:lnTo>
                    <a:pt x="275222" y="43373"/>
                  </a:lnTo>
                  <a:lnTo>
                    <a:pt x="275222" y="42953"/>
                  </a:lnTo>
                  <a:lnTo>
                    <a:pt x="275157" y="42468"/>
                  </a:lnTo>
                  <a:lnTo>
                    <a:pt x="275028" y="41984"/>
                  </a:lnTo>
                  <a:lnTo>
                    <a:pt x="274834" y="41467"/>
                  </a:lnTo>
                  <a:lnTo>
                    <a:pt x="274608" y="40886"/>
                  </a:lnTo>
                  <a:lnTo>
                    <a:pt x="274447" y="40369"/>
                  </a:lnTo>
                  <a:lnTo>
                    <a:pt x="274350" y="39949"/>
                  </a:lnTo>
                  <a:lnTo>
                    <a:pt x="274317" y="39788"/>
                  </a:lnTo>
                  <a:lnTo>
                    <a:pt x="274350" y="39691"/>
                  </a:lnTo>
                  <a:lnTo>
                    <a:pt x="274350" y="39594"/>
                  </a:lnTo>
                  <a:lnTo>
                    <a:pt x="274350" y="39465"/>
                  </a:lnTo>
                  <a:lnTo>
                    <a:pt x="274285" y="39239"/>
                  </a:lnTo>
                  <a:lnTo>
                    <a:pt x="274156" y="38981"/>
                  </a:lnTo>
                  <a:lnTo>
                    <a:pt x="273994" y="38690"/>
                  </a:lnTo>
                  <a:lnTo>
                    <a:pt x="273801" y="38432"/>
                  </a:lnTo>
                  <a:lnTo>
                    <a:pt x="273639" y="38141"/>
                  </a:lnTo>
                  <a:lnTo>
                    <a:pt x="273510" y="37883"/>
                  </a:lnTo>
                  <a:lnTo>
                    <a:pt x="273445" y="37656"/>
                  </a:lnTo>
                  <a:lnTo>
                    <a:pt x="273413" y="37495"/>
                  </a:lnTo>
                  <a:lnTo>
                    <a:pt x="273316" y="37334"/>
                  </a:lnTo>
                  <a:lnTo>
                    <a:pt x="273090" y="36946"/>
                  </a:lnTo>
                  <a:lnTo>
                    <a:pt x="272767" y="36494"/>
                  </a:lnTo>
                  <a:lnTo>
                    <a:pt x="272347" y="35977"/>
                  </a:lnTo>
                  <a:lnTo>
                    <a:pt x="271863" y="35428"/>
                  </a:lnTo>
                  <a:lnTo>
                    <a:pt x="271314" y="34879"/>
                  </a:lnTo>
                  <a:lnTo>
                    <a:pt x="270700" y="34330"/>
                  </a:lnTo>
                  <a:lnTo>
                    <a:pt x="270054" y="33813"/>
                  </a:lnTo>
                  <a:lnTo>
                    <a:pt x="269505" y="33297"/>
                  </a:lnTo>
                  <a:lnTo>
                    <a:pt x="269021" y="32877"/>
                  </a:lnTo>
                  <a:lnTo>
                    <a:pt x="268730" y="32521"/>
                  </a:lnTo>
                  <a:lnTo>
                    <a:pt x="268666" y="32392"/>
                  </a:lnTo>
                  <a:lnTo>
                    <a:pt x="268666" y="32295"/>
                  </a:lnTo>
                  <a:lnTo>
                    <a:pt x="268763" y="32231"/>
                  </a:lnTo>
                  <a:lnTo>
                    <a:pt x="268989" y="32102"/>
                  </a:lnTo>
                  <a:lnTo>
                    <a:pt x="269893" y="31746"/>
                  </a:lnTo>
                  <a:lnTo>
                    <a:pt x="271185" y="31327"/>
                  </a:lnTo>
                  <a:lnTo>
                    <a:pt x="272735" y="30842"/>
                  </a:lnTo>
                  <a:lnTo>
                    <a:pt x="275319" y="30067"/>
                  </a:lnTo>
                  <a:lnTo>
                    <a:pt x="277224" y="29453"/>
                  </a:lnTo>
                  <a:lnTo>
                    <a:pt x="277902" y="29227"/>
                  </a:lnTo>
                  <a:lnTo>
                    <a:pt x="278419" y="29001"/>
                  </a:lnTo>
                  <a:lnTo>
                    <a:pt x="278742" y="28872"/>
                  </a:lnTo>
                  <a:lnTo>
                    <a:pt x="278839" y="28808"/>
                  </a:lnTo>
                  <a:lnTo>
                    <a:pt x="278871" y="28775"/>
                  </a:lnTo>
                  <a:lnTo>
                    <a:pt x="278903" y="28711"/>
                  </a:lnTo>
                  <a:lnTo>
                    <a:pt x="279033" y="28646"/>
                  </a:lnTo>
                  <a:lnTo>
                    <a:pt x="279485" y="28420"/>
                  </a:lnTo>
                  <a:lnTo>
                    <a:pt x="280066" y="28194"/>
                  </a:lnTo>
                  <a:lnTo>
                    <a:pt x="280680" y="27968"/>
                  </a:lnTo>
                  <a:lnTo>
                    <a:pt x="280970" y="27839"/>
                  </a:lnTo>
                  <a:lnTo>
                    <a:pt x="281326" y="27613"/>
                  </a:lnTo>
                  <a:lnTo>
                    <a:pt x="281713" y="27387"/>
                  </a:lnTo>
                  <a:lnTo>
                    <a:pt x="282068" y="27096"/>
                  </a:lnTo>
                  <a:lnTo>
                    <a:pt x="282391" y="26838"/>
                  </a:lnTo>
                  <a:lnTo>
                    <a:pt x="282682" y="26579"/>
                  </a:lnTo>
                  <a:lnTo>
                    <a:pt x="282843" y="26385"/>
                  </a:lnTo>
                  <a:lnTo>
                    <a:pt x="282843" y="26321"/>
                  </a:lnTo>
                  <a:lnTo>
                    <a:pt x="282843" y="26288"/>
                  </a:lnTo>
                  <a:lnTo>
                    <a:pt x="282843" y="26224"/>
                  </a:lnTo>
                  <a:lnTo>
                    <a:pt x="282876" y="26159"/>
                  </a:lnTo>
                  <a:lnTo>
                    <a:pt x="283037" y="25933"/>
                  </a:lnTo>
                  <a:lnTo>
                    <a:pt x="283296" y="25610"/>
                  </a:lnTo>
                  <a:lnTo>
                    <a:pt x="283619" y="25255"/>
                  </a:lnTo>
                  <a:lnTo>
                    <a:pt x="283877" y="24964"/>
                  </a:lnTo>
                  <a:lnTo>
                    <a:pt x="284103" y="24674"/>
                  </a:lnTo>
                  <a:lnTo>
                    <a:pt x="284329" y="24383"/>
                  </a:lnTo>
                  <a:lnTo>
                    <a:pt x="284490" y="24060"/>
                  </a:lnTo>
                  <a:lnTo>
                    <a:pt x="284652" y="23769"/>
                  </a:lnTo>
                  <a:lnTo>
                    <a:pt x="284813" y="23446"/>
                  </a:lnTo>
                  <a:lnTo>
                    <a:pt x="284910" y="23124"/>
                  </a:lnTo>
                  <a:lnTo>
                    <a:pt x="285007" y="22801"/>
                  </a:lnTo>
                  <a:lnTo>
                    <a:pt x="285040" y="22510"/>
                  </a:lnTo>
                  <a:lnTo>
                    <a:pt x="285072" y="22219"/>
                  </a:lnTo>
                  <a:lnTo>
                    <a:pt x="285072" y="21929"/>
                  </a:lnTo>
                  <a:lnTo>
                    <a:pt x="285072" y="21670"/>
                  </a:lnTo>
                  <a:lnTo>
                    <a:pt x="285007" y="21476"/>
                  </a:lnTo>
                  <a:lnTo>
                    <a:pt x="284910" y="21250"/>
                  </a:lnTo>
                  <a:lnTo>
                    <a:pt x="284781" y="21121"/>
                  </a:lnTo>
                  <a:lnTo>
                    <a:pt x="284620" y="20992"/>
                  </a:lnTo>
                  <a:lnTo>
                    <a:pt x="284490" y="20863"/>
                  </a:lnTo>
                  <a:lnTo>
                    <a:pt x="284394" y="20701"/>
                  </a:lnTo>
                  <a:lnTo>
                    <a:pt x="284329" y="20508"/>
                  </a:lnTo>
                  <a:lnTo>
                    <a:pt x="284361" y="20314"/>
                  </a:lnTo>
                  <a:lnTo>
                    <a:pt x="284394" y="20217"/>
                  </a:lnTo>
                  <a:lnTo>
                    <a:pt x="284458" y="20120"/>
                  </a:lnTo>
                  <a:lnTo>
                    <a:pt x="284490" y="20120"/>
                  </a:lnTo>
                  <a:lnTo>
                    <a:pt x="284555" y="20152"/>
                  </a:lnTo>
                  <a:lnTo>
                    <a:pt x="284652" y="20217"/>
                  </a:lnTo>
                  <a:lnTo>
                    <a:pt x="284749" y="20346"/>
                  </a:lnTo>
                  <a:lnTo>
                    <a:pt x="285072" y="20831"/>
                  </a:lnTo>
                  <a:lnTo>
                    <a:pt x="285330" y="21186"/>
                  </a:lnTo>
                  <a:lnTo>
                    <a:pt x="285524" y="21412"/>
                  </a:lnTo>
                  <a:lnTo>
                    <a:pt x="285589" y="21444"/>
                  </a:lnTo>
                  <a:lnTo>
                    <a:pt x="285685" y="21476"/>
                  </a:lnTo>
                  <a:lnTo>
                    <a:pt x="285718" y="21476"/>
                  </a:lnTo>
                  <a:lnTo>
                    <a:pt x="285750" y="21412"/>
                  </a:lnTo>
                  <a:lnTo>
                    <a:pt x="285750" y="21250"/>
                  </a:lnTo>
                  <a:lnTo>
                    <a:pt x="285718" y="21089"/>
                  </a:lnTo>
                  <a:lnTo>
                    <a:pt x="285589" y="20895"/>
                  </a:lnTo>
                  <a:lnTo>
                    <a:pt x="285459" y="20701"/>
                  </a:lnTo>
                  <a:lnTo>
                    <a:pt x="285330" y="20540"/>
                  </a:lnTo>
                  <a:lnTo>
                    <a:pt x="285201" y="20314"/>
                  </a:lnTo>
                  <a:lnTo>
                    <a:pt x="285169" y="20088"/>
                  </a:lnTo>
                  <a:lnTo>
                    <a:pt x="285169" y="19926"/>
                  </a:lnTo>
                  <a:lnTo>
                    <a:pt x="285201" y="19700"/>
                  </a:lnTo>
                  <a:lnTo>
                    <a:pt x="285169" y="19474"/>
                  </a:lnTo>
                  <a:lnTo>
                    <a:pt x="285136" y="19216"/>
                  </a:lnTo>
                  <a:lnTo>
                    <a:pt x="285072" y="18957"/>
                  </a:lnTo>
                  <a:lnTo>
                    <a:pt x="284910" y="18667"/>
                  </a:lnTo>
                  <a:lnTo>
                    <a:pt x="284878" y="18602"/>
                  </a:lnTo>
                  <a:lnTo>
                    <a:pt x="284813" y="18538"/>
                  </a:lnTo>
                  <a:lnTo>
                    <a:pt x="284717" y="18538"/>
                  </a:lnTo>
                  <a:lnTo>
                    <a:pt x="284620" y="18570"/>
                  </a:lnTo>
                  <a:lnTo>
                    <a:pt x="284329" y="18667"/>
                  </a:lnTo>
                  <a:lnTo>
                    <a:pt x="284103" y="18764"/>
                  </a:lnTo>
                  <a:lnTo>
                    <a:pt x="283909" y="18796"/>
                  </a:lnTo>
                  <a:lnTo>
                    <a:pt x="283845" y="18764"/>
                  </a:lnTo>
                  <a:lnTo>
                    <a:pt x="283780" y="18731"/>
                  </a:lnTo>
                  <a:lnTo>
                    <a:pt x="283651" y="18602"/>
                  </a:lnTo>
                  <a:lnTo>
                    <a:pt x="283651" y="18538"/>
                  </a:lnTo>
                  <a:lnTo>
                    <a:pt x="283651" y="18473"/>
                  </a:lnTo>
                  <a:lnTo>
                    <a:pt x="283683" y="18408"/>
                  </a:lnTo>
                  <a:lnTo>
                    <a:pt x="283748" y="18344"/>
                  </a:lnTo>
                  <a:lnTo>
                    <a:pt x="283909" y="18247"/>
                  </a:lnTo>
                  <a:lnTo>
                    <a:pt x="284168" y="18182"/>
                  </a:lnTo>
                  <a:lnTo>
                    <a:pt x="284394" y="18118"/>
                  </a:lnTo>
                  <a:lnTo>
                    <a:pt x="284523" y="18053"/>
                  </a:lnTo>
                  <a:lnTo>
                    <a:pt x="284555" y="18021"/>
                  </a:lnTo>
                  <a:lnTo>
                    <a:pt x="284555" y="17989"/>
                  </a:lnTo>
                  <a:lnTo>
                    <a:pt x="284458" y="17956"/>
                  </a:lnTo>
                  <a:lnTo>
                    <a:pt x="284329" y="17892"/>
                  </a:lnTo>
                  <a:lnTo>
                    <a:pt x="284264" y="17795"/>
                  </a:lnTo>
                  <a:lnTo>
                    <a:pt x="284297" y="17698"/>
                  </a:lnTo>
                  <a:lnTo>
                    <a:pt x="284361" y="17601"/>
                  </a:lnTo>
                  <a:lnTo>
                    <a:pt x="284394" y="17569"/>
                  </a:lnTo>
                  <a:lnTo>
                    <a:pt x="284394" y="17504"/>
                  </a:lnTo>
                  <a:lnTo>
                    <a:pt x="284394" y="17375"/>
                  </a:lnTo>
                  <a:lnTo>
                    <a:pt x="284297" y="17246"/>
                  </a:lnTo>
                  <a:lnTo>
                    <a:pt x="284135" y="17117"/>
                  </a:lnTo>
                  <a:lnTo>
                    <a:pt x="283974" y="16987"/>
                  </a:lnTo>
                  <a:lnTo>
                    <a:pt x="283845" y="16826"/>
                  </a:lnTo>
                  <a:lnTo>
                    <a:pt x="283780" y="16697"/>
                  </a:lnTo>
                  <a:lnTo>
                    <a:pt x="283780" y="16535"/>
                  </a:lnTo>
                  <a:lnTo>
                    <a:pt x="283780" y="16406"/>
                  </a:lnTo>
                  <a:lnTo>
                    <a:pt x="283780" y="16277"/>
                  </a:lnTo>
                  <a:lnTo>
                    <a:pt x="283715" y="16148"/>
                  </a:lnTo>
                  <a:lnTo>
                    <a:pt x="283651" y="16051"/>
                  </a:lnTo>
                  <a:lnTo>
                    <a:pt x="283554" y="16019"/>
                  </a:lnTo>
                  <a:lnTo>
                    <a:pt x="283457" y="16083"/>
                  </a:lnTo>
                  <a:lnTo>
                    <a:pt x="283360" y="16180"/>
                  </a:lnTo>
                  <a:lnTo>
                    <a:pt x="283296" y="16341"/>
                  </a:lnTo>
                  <a:lnTo>
                    <a:pt x="283231" y="16503"/>
                  </a:lnTo>
                  <a:lnTo>
                    <a:pt x="283102" y="16632"/>
                  </a:lnTo>
                  <a:lnTo>
                    <a:pt x="282908" y="16729"/>
                  </a:lnTo>
                  <a:lnTo>
                    <a:pt x="282714" y="16729"/>
                  </a:lnTo>
                  <a:lnTo>
                    <a:pt x="282553" y="16697"/>
                  </a:lnTo>
                  <a:lnTo>
                    <a:pt x="282488" y="16664"/>
                  </a:lnTo>
                  <a:lnTo>
                    <a:pt x="282456" y="16632"/>
                  </a:lnTo>
                  <a:lnTo>
                    <a:pt x="282424" y="16568"/>
                  </a:lnTo>
                  <a:lnTo>
                    <a:pt x="282456" y="16503"/>
                  </a:lnTo>
                  <a:lnTo>
                    <a:pt x="282553" y="16341"/>
                  </a:lnTo>
                  <a:lnTo>
                    <a:pt x="282617" y="16245"/>
                  </a:lnTo>
                  <a:lnTo>
                    <a:pt x="282682" y="16148"/>
                  </a:lnTo>
                  <a:lnTo>
                    <a:pt x="282682" y="16051"/>
                  </a:lnTo>
                  <a:lnTo>
                    <a:pt x="282650" y="16019"/>
                  </a:lnTo>
                  <a:lnTo>
                    <a:pt x="282553" y="15954"/>
                  </a:lnTo>
                  <a:lnTo>
                    <a:pt x="282456" y="15889"/>
                  </a:lnTo>
                  <a:lnTo>
                    <a:pt x="282068" y="15792"/>
                  </a:lnTo>
                  <a:lnTo>
                    <a:pt x="281745" y="15728"/>
                  </a:lnTo>
                  <a:lnTo>
                    <a:pt x="281552" y="15663"/>
                  </a:lnTo>
                  <a:lnTo>
                    <a:pt x="281519" y="15599"/>
                  </a:lnTo>
                  <a:lnTo>
                    <a:pt x="281552" y="15566"/>
                  </a:lnTo>
                  <a:lnTo>
                    <a:pt x="281681" y="15502"/>
                  </a:lnTo>
                  <a:lnTo>
                    <a:pt x="281842" y="15437"/>
                  </a:lnTo>
                  <a:lnTo>
                    <a:pt x="281971" y="15373"/>
                  </a:lnTo>
                  <a:lnTo>
                    <a:pt x="282068" y="15308"/>
                  </a:lnTo>
                  <a:lnTo>
                    <a:pt x="282101" y="15211"/>
                  </a:lnTo>
                  <a:lnTo>
                    <a:pt x="282101" y="15147"/>
                  </a:lnTo>
                  <a:lnTo>
                    <a:pt x="282068" y="15050"/>
                  </a:lnTo>
                  <a:lnTo>
                    <a:pt x="281971" y="15017"/>
                  </a:lnTo>
                  <a:lnTo>
                    <a:pt x="281842" y="14953"/>
                  </a:lnTo>
                  <a:lnTo>
                    <a:pt x="281713" y="14920"/>
                  </a:lnTo>
                  <a:lnTo>
                    <a:pt x="281648" y="14953"/>
                  </a:lnTo>
                  <a:lnTo>
                    <a:pt x="281616" y="15017"/>
                  </a:lnTo>
                  <a:lnTo>
                    <a:pt x="281616" y="15082"/>
                  </a:lnTo>
                  <a:lnTo>
                    <a:pt x="281648" y="15147"/>
                  </a:lnTo>
                  <a:lnTo>
                    <a:pt x="281616" y="15179"/>
                  </a:lnTo>
                  <a:lnTo>
                    <a:pt x="281552" y="15243"/>
                  </a:lnTo>
                  <a:lnTo>
                    <a:pt x="281455" y="15308"/>
                  </a:lnTo>
                  <a:lnTo>
                    <a:pt x="281261" y="15308"/>
                  </a:lnTo>
                  <a:lnTo>
                    <a:pt x="281067" y="15276"/>
                  </a:lnTo>
                  <a:lnTo>
                    <a:pt x="280906" y="15211"/>
                  </a:lnTo>
                  <a:lnTo>
                    <a:pt x="280777" y="15082"/>
                  </a:lnTo>
                  <a:lnTo>
                    <a:pt x="280712" y="14953"/>
                  </a:lnTo>
                  <a:lnTo>
                    <a:pt x="280647" y="14791"/>
                  </a:lnTo>
                  <a:lnTo>
                    <a:pt x="280550" y="14694"/>
                  </a:lnTo>
                  <a:lnTo>
                    <a:pt x="280454" y="14630"/>
                  </a:lnTo>
                  <a:lnTo>
                    <a:pt x="280292" y="14598"/>
                  </a:lnTo>
                  <a:lnTo>
                    <a:pt x="280195" y="14598"/>
                  </a:lnTo>
                  <a:lnTo>
                    <a:pt x="280066" y="14501"/>
                  </a:lnTo>
                  <a:lnTo>
                    <a:pt x="279969" y="14339"/>
                  </a:lnTo>
                  <a:lnTo>
                    <a:pt x="279937" y="14145"/>
                  </a:lnTo>
                  <a:lnTo>
                    <a:pt x="279905" y="13984"/>
                  </a:lnTo>
                  <a:lnTo>
                    <a:pt x="279808" y="13822"/>
                  </a:lnTo>
                  <a:lnTo>
                    <a:pt x="279678" y="13726"/>
                  </a:lnTo>
                  <a:lnTo>
                    <a:pt x="279614" y="13726"/>
                  </a:lnTo>
                  <a:lnTo>
                    <a:pt x="279549" y="13693"/>
                  </a:lnTo>
                  <a:lnTo>
                    <a:pt x="279420" y="13693"/>
                  </a:lnTo>
                  <a:lnTo>
                    <a:pt x="279291" y="13629"/>
                  </a:lnTo>
                  <a:lnTo>
                    <a:pt x="279194" y="13499"/>
                  </a:lnTo>
                  <a:lnTo>
                    <a:pt x="279129" y="13370"/>
                  </a:lnTo>
                  <a:lnTo>
                    <a:pt x="279065" y="13241"/>
                  </a:lnTo>
                  <a:lnTo>
                    <a:pt x="278968" y="13112"/>
                  </a:lnTo>
                  <a:lnTo>
                    <a:pt x="278839" y="13047"/>
                  </a:lnTo>
                  <a:lnTo>
                    <a:pt x="278548" y="13047"/>
                  </a:lnTo>
                  <a:lnTo>
                    <a:pt x="278451" y="12983"/>
                  </a:lnTo>
                  <a:lnTo>
                    <a:pt x="278387" y="12918"/>
                  </a:lnTo>
                  <a:lnTo>
                    <a:pt x="278387" y="12854"/>
                  </a:lnTo>
                  <a:lnTo>
                    <a:pt x="278387" y="12789"/>
                  </a:lnTo>
                  <a:lnTo>
                    <a:pt x="278387" y="12757"/>
                  </a:lnTo>
                  <a:lnTo>
                    <a:pt x="278290" y="12628"/>
                  </a:lnTo>
                  <a:lnTo>
                    <a:pt x="278128" y="12563"/>
                  </a:lnTo>
                  <a:lnTo>
                    <a:pt x="277902" y="12498"/>
                  </a:lnTo>
                  <a:lnTo>
                    <a:pt x="277256" y="12337"/>
                  </a:lnTo>
                  <a:lnTo>
                    <a:pt x="277030" y="12240"/>
                  </a:lnTo>
                  <a:lnTo>
                    <a:pt x="276869" y="12175"/>
                  </a:lnTo>
                  <a:lnTo>
                    <a:pt x="276740" y="12078"/>
                  </a:lnTo>
                  <a:lnTo>
                    <a:pt x="276675" y="11982"/>
                  </a:lnTo>
                  <a:lnTo>
                    <a:pt x="276643" y="11885"/>
                  </a:lnTo>
                  <a:lnTo>
                    <a:pt x="276643" y="11788"/>
                  </a:lnTo>
                  <a:lnTo>
                    <a:pt x="276675" y="11659"/>
                  </a:lnTo>
                  <a:lnTo>
                    <a:pt x="276643" y="11529"/>
                  </a:lnTo>
                  <a:lnTo>
                    <a:pt x="276578" y="11465"/>
                  </a:lnTo>
                  <a:lnTo>
                    <a:pt x="276481" y="11400"/>
                  </a:lnTo>
                  <a:lnTo>
                    <a:pt x="276352" y="11368"/>
                  </a:lnTo>
                  <a:lnTo>
                    <a:pt x="276191" y="11368"/>
                  </a:lnTo>
                  <a:lnTo>
                    <a:pt x="276029" y="11400"/>
                  </a:lnTo>
                  <a:lnTo>
                    <a:pt x="275803" y="11433"/>
                  </a:lnTo>
                  <a:lnTo>
                    <a:pt x="275642" y="11497"/>
                  </a:lnTo>
                  <a:lnTo>
                    <a:pt x="275448" y="11497"/>
                  </a:lnTo>
                  <a:lnTo>
                    <a:pt x="275415" y="11465"/>
                  </a:lnTo>
                  <a:lnTo>
                    <a:pt x="275448" y="11368"/>
                  </a:lnTo>
                  <a:lnTo>
                    <a:pt x="275545" y="11239"/>
                  </a:lnTo>
                  <a:lnTo>
                    <a:pt x="275900" y="10884"/>
                  </a:lnTo>
                  <a:lnTo>
                    <a:pt x="276061" y="10722"/>
                  </a:lnTo>
                  <a:lnTo>
                    <a:pt x="276158" y="10561"/>
                  </a:lnTo>
                  <a:lnTo>
                    <a:pt x="276191" y="10464"/>
                  </a:lnTo>
                  <a:lnTo>
                    <a:pt x="276158" y="10431"/>
                  </a:lnTo>
                  <a:lnTo>
                    <a:pt x="276126" y="10399"/>
                  </a:lnTo>
                  <a:lnTo>
                    <a:pt x="275157" y="10141"/>
                  </a:lnTo>
                  <a:lnTo>
                    <a:pt x="274802" y="9979"/>
                  </a:lnTo>
                  <a:lnTo>
                    <a:pt x="274705" y="9915"/>
                  </a:lnTo>
                  <a:lnTo>
                    <a:pt x="274640" y="9850"/>
                  </a:lnTo>
                  <a:lnTo>
                    <a:pt x="274608" y="9786"/>
                  </a:lnTo>
                  <a:lnTo>
                    <a:pt x="274608" y="9689"/>
                  </a:lnTo>
                  <a:lnTo>
                    <a:pt x="274640" y="9592"/>
                  </a:lnTo>
                  <a:lnTo>
                    <a:pt x="274737" y="9495"/>
                  </a:lnTo>
                  <a:lnTo>
                    <a:pt x="274802" y="9366"/>
                  </a:lnTo>
                  <a:lnTo>
                    <a:pt x="274834" y="9236"/>
                  </a:lnTo>
                  <a:lnTo>
                    <a:pt x="274834" y="9075"/>
                  </a:lnTo>
                  <a:lnTo>
                    <a:pt x="274802" y="8914"/>
                  </a:lnTo>
                  <a:lnTo>
                    <a:pt x="274737" y="8720"/>
                  </a:lnTo>
                  <a:lnTo>
                    <a:pt x="274640" y="8558"/>
                  </a:lnTo>
                  <a:lnTo>
                    <a:pt x="274382" y="8171"/>
                  </a:lnTo>
                  <a:lnTo>
                    <a:pt x="274059" y="7815"/>
                  </a:lnTo>
                  <a:lnTo>
                    <a:pt x="273639" y="7493"/>
                  </a:lnTo>
                  <a:lnTo>
                    <a:pt x="273219" y="7234"/>
                  </a:lnTo>
                  <a:lnTo>
                    <a:pt x="272961" y="7137"/>
                  </a:lnTo>
                  <a:lnTo>
                    <a:pt x="272735" y="7040"/>
                  </a:lnTo>
                  <a:lnTo>
                    <a:pt x="272251" y="6911"/>
                  </a:lnTo>
                  <a:lnTo>
                    <a:pt x="271928" y="6879"/>
                  </a:lnTo>
                  <a:lnTo>
                    <a:pt x="271798" y="6879"/>
                  </a:lnTo>
                  <a:lnTo>
                    <a:pt x="271702" y="6911"/>
                  </a:lnTo>
                  <a:lnTo>
                    <a:pt x="271637" y="6944"/>
                  </a:lnTo>
                  <a:lnTo>
                    <a:pt x="271605" y="7008"/>
                  </a:lnTo>
                  <a:lnTo>
                    <a:pt x="271540" y="7170"/>
                  </a:lnTo>
                  <a:lnTo>
                    <a:pt x="271508" y="7202"/>
                  </a:lnTo>
                  <a:lnTo>
                    <a:pt x="271443" y="7202"/>
                  </a:lnTo>
                  <a:lnTo>
                    <a:pt x="271314" y="7105"/>
                  </a:lnTo>
                  <a:lnTo>
                    <a:pt x="271120" y="6911"/>
                  </a:lnTo>
                  <a:lnTo>
                    <a:pt x="270991" y="6750"/>
                  </a:lnTo>
                  <a:lnTo>
                    <a:pt x="270862" y="6524"/>
                  </a:lnTo>
                  <a:lnTo>
                    <a:pt x="270830" y="6330"/>
                  </a:lnTo>
                  <a:lnTo>
                    <a:pt x="270830" y="6136"/>
                  </a:lnTo>
                  <a:lnTo>
                    <a:pt x="270862" y="6039"/>
                  </a:lnTo>
                  <a:lnTo>
                    <a:pt x="270830" y="5942"/>
                  </a:lnTo>
                  <a:lnTo>
                    <a:pt x="270797" y="5845"/>
                  </a:lnTo>
                  <a:lnTo>
                    <a:pt x="270700" y="5781"/>
                  </a:lnTo>
                  <a:lnTo>
                    <a:pt x="270603" y="5716"/>
                  </a:lnTo>
                  <a:lnTo>
                    <a:pt x="270442" y="5619"/>
                  </a:lnTo>
                  <a:lnTo>
                    <a:pt x="270022" y="5490"/>
                  </a:lnTo>
                  <a:lnTo>
                    <a:pt x="269667" y="5361"/>
                  </a:lnTo>
                  <a:lnTo>
                    <a:pt x="269344" y="5200"/>
                  </a:lnTo>
                  <a:lnTo>
                    <a:pt x="269150" y="5070"/>
                  </a:lnTo>
                  <a:lnTo>
                    <a:pt x="269086" y="4973"/>
                  </a:lnTo>
                  <a:lnTo>
                    <a:pt x="269021" y="4909"/>
                  </a:lnTo>
                  <a:lnTo>
                    <a:pt x="268989" y="4780"/>
                  </a:lnTo>
                  <a:lnTo>
                    <a:pt x="268956" y="4747"/>
                  </a:lnTo>
                  <a:lnTo>
                    <a:pt x="268924" y="4780"/>
                  </a:lnTo>
                  <a:lnTo>
                    <a:pt x="268860" y="4877"/>
                  </a:lnTo>
                  <a:lnTo>
                    <a:pt x="268795" y="4941"/>
                  </a:lnTo>
                  <a:lnTo>
                    <a:pt x="268698" y="5006"/>
                  </a:lnTo>
                  <a:lnTo>
                    <a:pt x="268569" y="5038"/>
                  </a:lnTo>
                  <a:lnTo>
                    <a:pt x="268440" y="5038"/>
                  </a:lnTo>
                  <a:lnTo>
                    <a:pt x="268375" y="5006"/>
                  </a:lnTo>
                  <a:lnTo>
                    <a:pt x="268343" y="4973"/>
                  </a:lnTo>
                  <a:lnTo>
                    <a:pt x="268343" y="4909"/>
                  </a:lnTo>
                  <a:lnTo>
                    <a:pt x="268343" y="4844"/>
                  </a:lnTo>
                  <a:lnTo>
                    <a:pt x="268472" y="4683"/>
                  </a:lnTo>
                  <a:lnTo>
                    <a:pt x="268666" y="4521"/>
                  </a:lnTo>
                  <a:lnTo>
                    <a:pt x="268892" y="4295"/>
                  </a:lnTo>
                  <a:lnTo>
                    <a:pt x="268956" y="4198"/>
                  </a:lnTo>
                  <a:lnTo>
                    <a:pt x="268989" y="4102"/>
                  </a:lnTo>
                  <a:lnTo>
                    <a:pt x="268989" y="4037"/>
                  </a:lnTo>
                  <a:lnTo>
                    <a:pt x="268989" y="3940"/>
                  </a:lnTo>
                  <a:lnTo>
                    <a:pt x="268924" y="3843"/>
                  </a:lnTo>
                  <a:lnTo>
                    <a:pt x="268827" y="3746"/>
                  </a:lnTo>
                  <a:lnTo>
                    <a:pt x="268666" y="3553"/>
                  </a:lnTo>
                  <a:lnTo>
                    <a:pt x="268569" y="3488"/>
                  </a:lnTo>
                  <a:lnTo>
                    <a:pt x="268537" y="3520"/>
                  </a:lnTo>
                  <a:lnTo>
                    <a:pt x="268537" y="3553"/>
                  </a:lnTo>
                  <a:lnTo>
                    <a:pt x="268537" y="3714"/>
                  </a:lnTo>
                  <a:lnTo>
                    <a:pt x="268537" y="3811"/>
                  </a:lnTo>
                  <a:lnTo>
                    <a:pt x="268537" y="3875"/>
                  </a:lnTo>
                  <a:lnTo>
                    <a:pt x="268440" y="4102"/>
                  </a:lnTo>
                  <a:lnTo>
                    <a:pt x="268278" y="4328"/>
                  </a:lnTo>
                  <a:lnTo>
                    <a:pt x="268052" y="4554"/>
                  </a:lnTo>
                  <a:lnTo>
                    <a:pt x="267503" y="5038"/>
                  </a:lnTo>
                  <a:lnTo>
                    <a:pt x="267471" y="4424"/>
                  </a:lnTo>
                  <a:lnTo>
                    <a:pt x="267406" y="4198"/>
                  </a:lnTo>
                  <a:lnTo>
                    <a:pt x="267277" y="3972"/>
                  </a:lnTo>
                  <a:lnTo>
                    <a:pt x="267116" y="3779"/>
                  </a:lnTo>
                  <a:lnTo>
                    <a:pt x="267019" y="3714"/>
                  </a:lnTo>
                  <a:lnTo>
                    <a:pt x="266922" y="3682"/>
                  </a:lnTo>
                  <a:lnTo>
                    <a:pt x="266728" y="3617"/>
                  </a:lnTo>
                  <a:lnTo>
                    <a:pt x="266631" y="3520"/>
                  </a:lnTo>
                  <a:lnTo>
                    <a:pt x="266599" y="3456"/>
                  </a:lnTo>
                  <a:lnTo>
                    <a:pt x="266599" y="3423"/>
                  </a:lnTo>
                  <a:lnTo>
                    <a:pt x="266631" y="3359"/>
                  </a:lnTo>
                  <a:lnTo>
                    <a:pt x="266663" y="3294"/>
                  </a:lnTo>
                  <a:lnTo>
                    <a:pt x="266760" y="3197"/>
                  </a:lnTo>
                  <a:lnTo>
                    <a:pt x="266760" y="3133"/>
                  </a:lnTo>
                  <a:lnTo>
                    <a:pt x="266760" y="3100"/>
                  </a:lnTo>
                  <a:lnTo>
                    <a:pt x="266631" y="3068"/>
                  </a:lnTo>
                  <a:lnTo>
                    <a:pt x="266437" y="3036"/>
                  </a:lnTo>
                  <a:lnTo>
                    <a:pt x="266308" y="3036"/>
                  </a:lnTo>
                  <a:lnTo>
                    <a:pt x="266179" y="3068"/>
                  </a:lnTo>
                  <a:lnTo>
                    <a:pt x="266050" y="3133"/>
                  </a:lnTo>
                  <a:lnTo>
                    <a:pt x="265953" y="3230"/>
                  </a:lnTo>
                  <a:lnTo>
                    <a:pt x="265856" y="3326"/>
                  </a:lnTo>
                  <a:lnTo>
                    <a:pt x="265759" y="3456"/>
                  </a:lnTo>
                  <a:lnTo>
                    <a:pt x="265695" y="3617"/>
                  </a:lnTo>
                  <a:lnTo>
                    <a:pt x="265662" y="3779"/>
                  </a:lnTo>
                  <a:lnTo>
                    <a:pt x="265598" y="3843"/>
                  </a:lnTo>
                  <a:lnTo>
                    <a:pt x="265404" y="3875"/>
                  </a:lnTo>
                  <a:lnTo>
                    <a:pt x="264823" y="3908"/>
                  </a:lnTo>
                  <a:lnTo>
                    <a:pt x="264500" y="3908"/>
                  </a:lnTo>
                  <a:lnTo>
                    <a:pt x="264306" y="3875"/>
                  </a:lnTo>
                  <a:lnTo>
                    <a:pt x="264177" y="3843"/>
                  </a:lnTo>
                  <a:lnTo>
                    <a:pt x="264177" y="3811"/>
                  </a:lnTo>
                  <a:lnTo>
                    <a:pt x="264209" y="3811"/>
                  </a:lnTo>
                  <a:lnTo>
                    <a:pt x="264241" y="3746"/>
                  </a:lnTo>
                  <a:lnTo>
                    <a:pt x="264241" y="3682"/>
                  </a:lnTo>
                  <a:lnTo>
                    <a:pt x="264144" y="3488"/>
                  </a:lnTo>
                  <a:lnTo>
                    <a:pt x="264015" y="3230"/>
                  </a:lnTo>
                  <a:lnTo>
                    <a:pt x="263821" y="2939"/>
                  </a:lnTo>
                  <a:lnTo>
                    <a:pt x="263595" y="2648"/>
                  </a:lnTo>
                  <a:lnTo>
                    <a:pt x="263369" y="2390"/>
                  </a:lnTo>
                  <a:lnTo>
                    <a:pt x="263176" y="2196"/>
                  </a:lnTo>
                  <a:lnTo>
                    <a:pt x="263014" y="2099"/>
                  </a:lnTo>
                  <a:lnTo>
                    <a:pt x="262917" y="2099"/>
                  </a:lnTo>
                  <a:lnTo>
                    <a:pt x="262853" y="2196"/>
                  </a:lnTo>
                  <a:lnTo>
                    <a:pt x="262788" y="2325"/>
                  </a:lnTo>
                  <a:lnTo>
                    <a:pt x="262723" y="2454"/>
                  </a:lnTo>
                  <a:lnTo>
                    <a:pt x="262691" y="2551"/>
                  </a:lnTo>
                  <a:lnTo>
                    <a:pt x="262659" y="2616"/>
                  </a:lnTo>
                  <a:lnTo>
                    <a:pt x="262497" y="2713"/>
                  </a:lnTo>
                  <a:lnTo>
                    <a:pt x="262336" y="2777"/>
                  </a:lnTo>
                  <a:lnTo>
                    <a:pt x="262142" y="2745"/>
                  </a:lnTo>
                  <a:lnTo>
                    <a:pt x="261948" y="2713"/>
                  </a:lnTo>
                  <a:lnTo>
                    <a:pt x="261787" y="2713"/>
                  </a:lnTo>
                  <a:lnTo>
                    <a:pt x="261658" y="2745"/>
                  </a:lnTo>
                  <a:lnTo>
                    <a:pt x="261593" y="2810"/>
                  </a:lnTo>
                  <a:lnTo>
                    <a:pt x="261561" y="2874"/>
                  </a:lnTo>
                  <a:lnTo>
                    <a:pt x="261464" y="2939"/>
                  </a:lnTo>
                  <a:lnTo>
                    <a:pt x="261238" y="2939"/>
                  </a:lnTo>
                  <a:lnTo>
                    <a:pt x="261109" y="2874"/>
                  </a:lnTo>
                  <a:lnTo>
                    <a:pt x="261044" y="2745"/>
                  </a:lnTo>
                  <a:lnTo>
                    <a:pt x="261012" y="2616"/>
                  </a:lnTo>
                  <a:lnTo>
                    <a:pt x="261012" y="2487"/>
                  </a:lnTo>
                  <a:lnTo>
                    <a:pt x="261076" y="2261"/>
                  </a:lnTo>
                  <a:lnTo>
                    <a:pt x="261076" y="2228"/>
                  </a:lnTo>
                  <a:lnTo>
                    <a:pt x="261044" y="2196"/>
                  </a:lnTo>
                  <a:lnTo>
                    <a:pt x="260947" y="2228"/>
                  </a:lnTo>
                  <a:lnTo>
                    <a:pt x="260689" y="2390"/>
                  </a:lnTo>
                  <a:lnTo>
                    <a:pt x="260560" y="2422"/>
                  </a:lnTo>
                  <a:lnTo>
                    <a:pt x="260430" y="2487"/>
                  </a:lnTo>
                  <a:lnTo>
                    <a:pt x="260075" y="2487"/>
                  </a:lnTo>
                  <a:lnTo>
                    <a:pt x="259623" y="2422"/>
                  </a:lnTo>
                  <a:lnTo>
                    <a:pt x="259042" y="2293"/>
                  </a:lnTo>
                  <a:lnTo>
                    <a:pt x="258493" y="2164"/>
                  </a:lnTo>
                  <a:lnTo>
                    <a:pt x="258073" y="2099"/>
                  </a:lnTo>
                  <a:lnTo>
                    <a:pt x="257911" y="2099"/>
                  </a:lnTo>
                  <a:lnTo>
                    <a:pt x="257782" y="2132"/>
                  </a:lnTo>
                  <a:lnTo>
                    <a:pt x="257685" y="2196"/>
                  </a:lnTo>
                  <a:lnTo>
                    <a:pt x="257621" y="2261"/>
                  </a:lnTo>
                  <a:lnTo>
                    <a:pt x="257556" y="2325"/>
                  </a:lnTo>
                  <a:lnTo>
                    <a:pt x="257492" y="2390"/>
                  </a:lnTo>
                  <a:lnTo>
                    <a:pt x="257265" y="2422"/>
                  </a:lnTo>
                  <a:lnTo>
                    <a:pt x="256975" y="2422"/>
                  </a:lnTo>
                  <a:lnTo>
                    <a:pt x="256652" y="2390"/>
                  </a:lnTo>
                  <a:lnTo>
                    <a:pt x="256297" y="2261"/>
                  </a:lnTo>
                  <a:lnTo>
                    <a:pt x="255941" y="2132"/>
                  </a:lnTo>
                  <a:lnTo>
                    <a:pt x="255586" y="1970"/>
                  </a:lnTo>
                  <a:lnTo>
                    <a:pt x="255295" y="1744"/>
                  </a:lnTo>
                  <a:lnTo>
                    <a:pt x="255069" y="1550"/>
                  </a:lnTo>
                  <a:lnTo>
                    <a:pt x="254843" y="1389"/>
                  </a:lnTo>
                  <a:lnTo>
                    <a:pt x="254650" y="1292"/>
                  </a:lnTo>
                  <a:lnTo>
                    <a:pt x="254520" y="1227"/>
                  </a:lnTo>
                  <a:lnTo>
                    <a:pt x="254391" y="1227"/>
                  </a:lnTo>
                  <a:lnTo>
                    <a:pt x="254327" y="1260"/>
                  </a:lnTo>
                  <a:lnTo>
                    <a:pt x="254294" y="1356"/>
                  </a:lnTo>
                  <a:lnTo>
                    <a:pt x="254327" y="1486"/>
                  </a:lnTo>
                  <a:lnTo>
                    <a:pt x="254327" y="1615"/>
                  </a:lnTo>
                  <a:lnTo>
                    <a:pt x="254294" y="1679"/>
                  </a:lnTo>
                  <a:lnTo>
                    <a:pt x="254230" y="1712"/>
                  </a:lnTo>
                  <a:lnTo>
                    <a:pt x="254133" y="1647"/>
                  </a:lnTo>
                  <a:lnTo>
                    <a:pt x="254004" y="1582"/>
                  </a:lnTo>
                  <a:lnTo>
                    <a:pt x="253907" y="1582"/>
                  </a:lnTo>
                  <a:lnTo>
                    <a:pt x="253810" y="1647"/>
                  </a:lnTo>
                  <a:lnTo>
                    <a:pt x="253745" y="1744"/>
                  </a:lnTo>
                  <a:lnTo>
                    <a:pt x="253713" y="1873"/>
                  </a:lnTo>
                  <a:lnTo>
                    <a:pt x="253681" y="1938"/>
                  </a:lnTo>
                  <a:lnTo>
                    <a:pt x="253616" y="2002"/>
                  </a:lnTo>
                  <a:lnTo>
                    <a:pt x="253519" y="2002"/>
                  </a:lnTo>
                  <a:lnTo>
                    <a:pt x="253390" y="1970"/>
                  </a:lnTo>
                  <a:lnTo>
                    <a:pt x="253229" y="1873"/>
                  </a:lnTo>
                  <a:lnTo>
                    <a:pt x="252647" y="1550"/>
                  </a:lnTo>
                  <a:lnTo>
                    <a:pt x="252324" y="1389"/>
                  </a:lnTo>
                  <a:lnTo>
                    <a:pt x="252034" y="1292"/>
                  </a:lnTo>
                  <a:lnTo>
                    <a:pt x="251840" y="1260"/>
                  </a:lnTo>
                  <a:lnTo>
                    <a:pt x="251743" y="1260"/>
                  </a:lnTo>
                  <a:lnTo>
                    <a:pt x="251678" y="1292"/>
                  </a:lnTo>
                  <a:lnTo>
                    <a:pt x="251549" y="1324"/>
                  </a:lnTo>
                  <a:lnTo>
                    <a:pt x="251097" y="1324"/>
                  </a:lnTo>
                  <a:lnTo>
                    <a:pt x="250839" y="1260"/>
                  </a:lnTo>
                  <a:lnTo>
                    <a:pt x="250580" y="1195"/>
                  </a:lnTo>
                  <a:lnTo>
                    <a:pt x="250387" y="1227"/>
                  </a:lnTo>
                  <a:lnTo>
                    <a:pt x="250225" y="1292"/>
                  </a:lnTo>
                  <a:lnTo>
                    <a:pt x="250160" y="1324"/>
                  </a:lnTo>
                  <a:lnTo>
                    <a:pt x="250128" y="1389"/>
                  </a:lnTo>
                  <a:lnTo>
                    <a:pt x="250096" y="1486"/>
                  </a:lnTo>
                  <a:lnTo>
                    <a:pt x="250031" y="1518"/>
                  </a:lnTo>
                  <a:lnTo>
                    <a:pt x="249967" y="1550"/>
                  </a:lnTo>
                  <a:lnTo>
                    <a:pt x="249870" y="1582"/>
                  </a:lnTo>
                  <a:lnTo>
                    <a:pt x="249579" y="1550"/>
                  </a:lnTo>
                  <a:lnTo>
                    <a:pt x="249192" y="1421"/>
                  </a:lnTo>
                  <a:lnTo>
                    <a:pt x="248029" y="1066"/>
                  </a:lnTo>
                  <a:lnTo>
                    <a:pt x="247577" y="937"/>
                  </a:lnTo>
                  <a:lnTo>
                    <a:pt x="247222" y="872"/>
                  </a:lnTo>
                  <a:lnTo>
                    <a:pt x="246931" y="840"/>
                  </a:lnTo>
                  <a:lnTo>
                    <a:pt x="246705" y="840"/>
                  </a:lnTo>
                  <a:lnTo>
                    <a:pt x="246576" y="904"/>
                  </a:lnTo>
                  <a:lnTo>
                    <a:pt x="246511" y="969"/>
                  </a:lnTo>
                  <a:lnTo>
                    <a:pt x="246511" y="1001"/>
                  </a:lnTo>
                  <a:lnTo>
                    <a:pt x="246479" y="1098"/>
                  </a:lnTo>
                  <a:lnTo>
                    <a:pt x="246414" y="1163"/>
                  </a:lnTo>
                  <a:lnTo>
                    <a:pt x="246350" y="1195"/>
                  </a:lnTo>
                  <a:lnTo>
                    <a:pt x="246285" y="1195"/>
                  </a:lnTo>
                  <a:lnTo>
                    <a:pt x="246059" y="1163"/>
                  </a:lnTo>
                  <a:lnTo>
                    <a:pt x="245801" y="1066"/>
                  </a:lnTo>
                  <a:lnTo>
                    <a:pt x="245478" y="937"/>
                  </a:lnTo>
                  <a:lnTo>
                    <a:pt x="245155" y="904"/>
                  </a:lnTo>
                  <a:lnTo>
                    <a:pt x="244799" y="904"/>
                  </a:lnTo>
                  <a:lnTo>
                    <a:pt x="244476" y="969"/>
                  </a:lnTo>
                  <a:lnTo>
                    <a:pt x="244186" y="1066"/>
                  </a:lnTo>
                  <a:lnTo>
                    <a:pt x="243895" y="1066"/>
                  </a:lnTo>
                  <a:lnTo>
                    <a:pt x="243831" y="1033"/>
                  </a:lnTo>
                  <a:lnTo>
                    <a:pt x="243831" y="1001"/>
                  </a:lnTo>
                  <a:lnTo>
                    <a:pt x="243831" y="937"/>
                  </a:lnTo>
                  <a:lnTo>
                    <a:pt x="243831" y="904"/>
                  </a:lnTo>
                  <a:lnTo>
                    <a:pt x="243798" y="872"/>
                  </a:lnTo>
                  <a:lnTo>
                    <a:pt x="243701" y="872"/>
                  </a:lnTo>
                  <a:lnTo>
                    <a:pt x="243540" y="937"/>
                  </a:lnTo>
                  <a:lnTo>
                    <a:pt x="243346" y="1098"/>
                  </a:lnTo>
                  <a:lnTo>
                    <a:pt x="243217" y="1163"/>
                  </a:lnTo>
                  <a:lnTo>
                    <a:pt x="243055" y="1227"/>
                  </a:lnTo>
                  <a:lnTo>
                    <a:pt x="242732" y="1324"/>
                  </a:lnTo>
                  <a:lnTo>
                    <a:pt x="242410" y="1389"/>
                  </a:lnTo>
                  <a:lnTo>
                    <a:pt x="242087" y="1356"/>
                  </a:lnTo>
                  <a:lnTo>
                    <a:pt x="241796" y="1324"/>
                  </a:lnTo>
                  <a:lnTo>
                    <a:pt x="241538" y="1356"/>
                  </a:lnTo>
                  <a:lnTo>
                    <a:pt x="241376" y="1421"/>
                  </a:lnTo>
                  <a:lnTo>
                    <a:pt x="241311" y="1453"/>
                  </a:lnTo>
                  <a:lnTo>
                    <a:pt x="241279" y="1518"/>
                  </a:lnTo>
                  <a:lnTo>
                    <a:pt x="241215" y="1615"/>
                  </a:lnTo>
                  <a:lnTo>
                    <a:pt x="241118" y="1679"/>
                  </a:lnTo>
                  <a:lnTo>
                    <a:pt x="241021" y="1679"/>
                  </a:lnTo>
                  <a:lnTo>
                    <a:pt x="240892" y="1615"/>
                  </a:lnTo>
                  <a:lnTo>
                    <a:pt x="240827" y="1518"/>
                  </a:lnTo>
                  <a:lnTo>
                    <a:pt x="240762" y="1421"/>
                  </a:lnTo>
                  <a:lnTo>
                    <a:pt x="240795" y="1324"/>
                  </a:lnTo>
                  <a:lnTo>
                    <a:pt x="240859" y="1260"/>
                  </a:lnTo>
                  <a:lnTo>
                    <a:pt x="240924" y="1195"/>
                  </a:lnTo>
                  <a:lnTo>
                    <a:pt x="240924" y="1130"/>
                  </a:lnTo>
                  <a:lnTo>
                    <a:pt x="240859" y="1066"/>
                  </a:lnTo>
                  <a:lnTo>
                    <a:pt x="240762" y="1001"/>
                  </a:lnTo>
                  <a:lnTo>
                    <a:pt x="240440" y="1001"/>
                  </a:lnTo>
                  <a:lnTo>
                    <a:pt x="240278" y="1066"/>
                  </a:lnTo>
                  <a:lnTo>
                    <a:pt x="240149" y="1163"/>
                  </a:lnTo>
                  <a:lnTo>
                    <a:pt x="240084" y="1227"/>
                  </a:lnTo>
                  <a:lnTo>
                    <a:pt x="239987" y="1260"/>
                  </a:lnTo>
                  <a:lnTo>
                    <a:pt x="239729" y="1260"/>
                  </a:lnTo>
                  <a:lnTo>
                    <a:pt x="239406" y="1195"/>
                  </a:lnTo>
                  <a:lnTo>
                    <a:pt x="239019" y="1033"/>
                  </a:lnTo>
                  <a:lnTo>
                    <a:pt x="238599" y="840"/>
                  </a:lnTo>
                  <a:lnTo>
                    <a:pt x="238308" y="775"/>
                  </a:lnTo>
                  <a:lnTo>
                    <a:pt x="238211" y="775"/>
                  </a:lnTo>
                  <a:lnTo>
                    <a:pt x="238114" y="807"/>
                  </a:lnTo>
                  <a:lnTo>
                    <a:pt x="238082" y="872"/>
                  </a:lnTo>
                  <a:lnTo>
                    <a:pt x="238050" y="937"/>
                  </a:lnTo>
                  <a:lnTo>
                    <a:pt x="237953" y="1066"/>
                  </a:lnTo>
                  <a:lnTo>
                    <a:pt x="237824" y="1163"/>
                  </a:lnTo>
                  <a:lnTo>
                    <a:pt x="237662" y="1227"/>
                  </a:lnTo>
                  <a:lnTo>
                    <a:pt x="237468" y="1260"/>
                  </a:lnTo>
                  <a:lnTo>
                    <a:pt x="237275" y="1227"/>
                  </a:lnTo>
                  <a:lnTo>
                    <a:pt x="237081" y="1163"/>
                  </a:lnTo>
                  <a:lnTo>
                    <a:pt x="236919" y="1066"/>
                  </a:lnTo>
                  <a:lnTo>
                    <a:pt x="236822" y="969"/>
                  </a:lnTo>
                  <a:lnTo>
                    <a:pt x="236822" y="904"/>
                  </a:lnTo>
                  <a:lnTo>
                    <a:pt x="236822" y="840"/>
                  </a:lnTo>
                  <a:lnTo>
                    <a:pt x="236855" y="775"/>
                  </a:lnTo>
                  <a:lnTo>
                    <a:pt x="236919" y="711"/>
                  </a:lnTo>
                  <a:lnTo>
                    <a:pt x="237081" y="614"/>
                  </a:lnTo>
                  <a:lnTo>
                    <a:pt x="237339" y="549"/>
                  </a:lnTo>
                  <a:lnTo>
                    <a:pt x="237694" y="484"/>
                  </a:lnTo>
                  <a:lnTo>
                    <a:pt x="237759" y="452"/>
                  </a:lnTo>
                  <a:lnTo>
                    <a:pt x="237791" y="420"/>
                  </a:lnTo>
                  <a:lnTo>
                    <a:pt x="237759" y="388"/>
                  </a:lnTo>
                  <a:lnTo>
                    <a:pt x="237694" y="323"/>
                  </a:lnTo>
                  <a:lnTo>
                    <a:pt x="237339" y="226"/>
                  </a:lnTo>
                  <a:lnTo>
                    <a:pt x="237048" y="161"/>
                  </a:lnTo>
                  <a:lnTo>
                    <a:pt x="236790" y="129"/>
                  </a:lnTo>
                  <a:lnTo>
                    <a:pt x="236564" y="129"/>
                  </a:lnTo>
                  <a:lnTo>
                    <a:pt x="236403" y="194"/>
                  </a:lnTo>
                  <a:lnTo>
                    <a:pt x="236273" y="226"/>
                  </a:lnTo>
                  <a:lnTo>
                    <a:pt x="236112" y="226"/>
                  </a:lnTo>
                  <a:lnTo>
                    <a:pt x="235950" y="194"/>
                  </a:lnTo>
                  <a:lnTo>
                    <a:pt x="235757" y="97"/>
                  </a:lnTo>
                  <a:lnTo>
                    <a:pt x="235595" y="32"/>
                  </a:lnTo>
                  <a:lnTo>
                    <a:pt x="235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392325" y="2533300"/>
              <a:ext cx="18600" cy="14575"/>
            </a:xfrm>
            <a:custGeom>
              <a:avLst/>
              <a:gdLst/>
              <a:ahLst/>
              <a:cxnLst/>
              <a:rect l="l" t="t" r="r" b="b"/>
              <a:pathLst>
                <a:path w="744" h="583" extrusionOk="0">
                  <a:moveTo>
                    <a:pt x="97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259"/>
                  </a:lnTo>
                  <a:lnTo>
                    <a:pt x="162" y="356"/>
                  </a:lnTo>
                  <a:lnTo>
                    <a:pt x="291" y="421"/>
                  </a:lnTo>
                  <a:lnTo>
                    <a:pt x="582" y="550"/>
                  </a:lnTo>
                  <a:lnTo>
                    <a:pt x="679" y="582"/>
                  </a:lnTo>
                  <a:lnTo>
                    <a:pt x="711" y="550"/>
                  </a:lnTo>
                  <a:lnTo>
                    <a:pt x="743" y="550"/>
                  </a:lnTo>
                  <a:lnTo>
                    <a:pt x="711" y="453"/>
                  </a:lnTo>
                  <a:lnTo>
                    <a:pt x="582" y="292"/>
                  </a:lnTo>
                  <a:lnTo>
                    <a:pt x="453" y="162"/>
                  </a:lnTo>
                  <a:lnTo>
                    <a:pt x="323" y="6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905825" y="2129625"/>
              <a:ext cx="16175" cy="11325"/>
            </a:xfrm>
            <a:custGeom>
              <a:avLst/>
              <a:gdLst/>
              <a:ahLst/>
              <a:cxnLst/>
              <a:rect l="l" t="t" r="r" b="b"/>
              <a:pathLst>
                <a:path w="647" h="453" extrusionOk="0">
                  <a:moveTo>
                    <a:pt x="130" y="0"/>
                  </a:moveTo>
                  <a:lnTo>
                    <a:pt x="65" y="65"/>
                  </a:lnTo>
                  <a:lnTo>
                    <a:pt x="0" y="129"/>
                  </a:lnTo>
                  <a:lnTo>
                    <a:pt x="0" y="226"/>
                  </a:lnTo>
                  <a:lnTo>
                    <a:pt x="65" y="291"/>
                  </a:lnTo>
                  <a:lnTo>
                    <a:pt x="130" y="388"/>
                  </a:lnTo>
                  <a:lnTo>
                    <a:pt x="259" y="420"/>
                  </a:lnTo>
                  <a:lnTo>
                    <a:pt x="388" y="452"/>
                  </a:lnTo>
                  <a:lnTo>
                    <a:pt x="517" y="420"/>
                  </a:lnTo>
                  <a:lnTo>
                    <a:pt x="582" y="388"/>
                  </a:lnTo>
                  <a:lnTo>
                    <a:pt x="646" y="323"/>
                  </a:lnTo>
                  <a:lnTo>
                    <a:pt x="646" y="226"/>
                  </a:lnTo>
                  <a:lnTo>
                    <a:pt x="582" y="129"/>
                  </a:lnTo>
                  <a:lnTo>
                    <a:pt x="517" y="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935700" y="2058575"/>
              <a:ext cx="16175" cy="9700"/>
            </a:xfrm>
            <a:custGeom>
              <a:avLst/>
              <a:gdLst/>
              <a:ahLst/>
              <a:cxnLst/>
              <a:rect l="l" t="t" r="r" b="b"/>
              <a:pathLst>
                <a:path w="647" h="388" extrusionOk="0">
                  <a:moveTo>
                    <a:pt x="420" y="0"/>
                  </a:moveTo>
                  <a:lnTo>
                    <a:pt x="291" y="65"/>
                  </a:lnTo>
                  <a:lnTo>
                    <a:pt x="162" y="162"/>
                  </a:lnTo>
                  <a:lnTo>
                    <a:pt x="33" y="323"/>
                  </a:lnTo>
                  <a:lnTo>
                    <a:pt x="0" y="355"/>
                  </a:lnTo>
                  <a:lnTo>
                    <a:pt x="0" y="388"/>
                  </a:lnTo>
                  <a:lnTo>
                    <a:pt x="65" y="388"/>
                  </a:lnTo>
                  <a:lnTo>
                    <a:pt x="291" y="355"/>
                  </a:lnTo>
                  <a:lnTo>
                    <a:pt x="452" y="259"/>
                  </a:lnTo>
                  <a:lnTo>
                    <a:pt x="582" y="194"/>
                  </a:lnTo>
                  <a:lnTo>
                    <a:pt x="646" y="97"/>
                  </a:lnTo>
                  <a:lnTo>
                    <a:pt x="646" y="65"/>
                  </a:lnTo>
                  <a:lnTo>
                    <a:pt x="614" y="32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946200" y="2107000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129" y="1"/>
                  </a:moveTo>
                  <a:lnTo>
                    <a:pt x="97" y="33"/>
                  </a:lnTo>
                  <a:lnTo>
                    <a:pt x="32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65" y="324"/>
                  </a:lnTo>
                  <a:lnTo>
                    <a:pt x="162" y="421"/>
                  </a:lnTo>
                  <a:lnTo>
                    <a:pt x="291" y="453"/>
                  </a:lnTo>
                  <a:lnTo>
                    <a:pt x="388" y="485"/>
                  </a:lnTo>
                  <a:lnTo>
                    <a:pt x="485" y="453"/>
                  </a:lnTo>
                  <a:lnTo>
                    <a:pt x="485" y="388"/>
                  </a:lnTo>
                  <a:lnTo>
                    <a:pt x="485" y="292"/>
                  </a:lnTo>
                  <a:lnTo>
                    <a:pt x="323" y="98"/>
                  </a:lnTo>
                  <a:lnTo>
                    <a:pt x="258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0"/>
            <p:cNvSpPr/>
            <p:nvPr/>
          </p:nvSpPr>
          <p:spPr>
            <a:xfrm>
              <a:off x="963150" y="2050500"/>
              <a:ext cx="10525" cy="15350"/>
            </a:xfrm>
            <a:custGeom>
              <a:avLst/>
              <a:gdLst/>
              <a:ahLst/>
              <a:cxnLst/>
              <a:rect l="l" t="t" r="r" b="b"/>
              <a:pathLst>
                <a:path w="421" h="614" extrusionOk="0">
                  <a:moveTo>
                    <a:pt x="65" y="0"/>
                  </a:moveTo>
                  <a:lnTo>
                    <a:pt x="33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33" y="355"/>
                  </a:lnTo>
                  <a:lnTo>
                    <a:pt x="97" y="452"/>
                  </a:lnTo>
                  <a:lnTo>
                    <a:pt x="194" y="549"/>
                  </a:lnTo>
                  <a:lnTo>
                    <a:pt x="323" y="614"/>
                  </a:lnTo>
                  <a:lnTo>
                    <a:pt x="388" y="614"/>
                  </a:lnTo>
                  <a:lnTo>
                    <a:pt x="420" y="549"/>
                  </a:lnTo>
                  <a:lnTo>
                    <a:pt x="388" y="388"/>
                  </a:lnTo>
                  <a:lnTo>
                    <a:pt x="291" y="129"/>
                  </a:lnTo>
                  <a:lnTo>
                    <a:pt x="226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0"/>
            <p:cNvSpPr/>
            <p:nvPr/>
          </p:nvSpPr>
          <p:spPr>
            <a:xfrm>
              <a:off x="970400" y="2025475"/>
              <a:ext cx="16175" cy="8100"/>
            </a:xfrm>
            <a:custGeom>
              <a:avLst/>
              <a:gdLst/>
              <a:ahLst/>
              <a:cxnLst/>
              <a:rect l="l" t="t" r="r" b="b"/>
              <a:pathLst>
                <a:path w="647" h="324" extrusionOk="0">
                  <a:moveTo>
                    <a:pt x="130" y="0"/>
                  </a:moveTo>
                  <a:lnTo>
                    <a:pt x="33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6" y="291"/>
                  </a:lnTo>
                  <a:lnTo>
                    <a:pt x="162" y="323"/>
                  </a:lnTo>
                  <a:lnTo>
                    <a:pt x="292" y="323"/>
                  </a:lnTo>
                  <a:lnTo>
                    <a:pt x="550" y="258"/>
                  </a:lnTo>
                  <a:lnTo>
                    <a:pt x="615" y="226"/>
                  </a:lnTo>
                  <a:lnTo>
                    <a:pt x="647" y="194"/>
                  </a:lnTo>
                  <a:lnTo>
                    <a:pt x="647" y="162"/>
                  </a:lnTo>
                  <a:lnTo>
                    <a:pt x="582" y="9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0"/>
            <p:cNvSpPr/>
            <p:nvPr/>
          </p:nvSpPr>
          <p:spPr>
            <a:xfrm>
              <a:off x="933275" y="2207125"/>
              <a:ext cx="7300" cy="18600"/>
            </a:xfrm>
            <a:custGeom>
              <a:avLst/>
              <a:gdLst/>
              <a:ahLst/>
              <a:cxnLst/>
              <a:rect l="l" t="t" r="r" b="b"/>
              <a:pathLst>
                <a:path w="292" h="744" extrusionOk="0">
                  <a:moveTo>
                    <a:pt x="259" y="1"/>
                  </a:moveTo>
                  <a:lnTo>
                    <a:pt x="194" y="33"/>
                  </a:lnTo>
                  <a:lnTo>
                    <a:pt x="130" y="162"/>
                  </a:lnTo>
                  <a:lnTo>
                    <a:pt x="33" y="388"/>
                  </a:lnTo>
                  <a:lnTo>
                    <a:pt x="0" y="582"/>
                  </a:lnTo>
                  <a:lnTo>
                    <a:pt x="0" y="711"/>
                  </a:lnTo>
                  <a:lnTo>
                    <a:pt x="0" y="743"/>
                  </a:lnTo>
                  <a:lnTo>
                    <a:pt x="33" y="743"/>
                  </a:lnTo>
                  <a:lnTo>
                    <a:pt x="130" y="679"/>
                  </a:lnTo>
                  <a:lnTo>
                    <a:pt x="194" y="550"/>
                  </a:lnTo>
                  <a:lnTo>
                    <a:pt x="259" y="356"/>
                  </a:lnTo>
                  <a:lnTo>
                    <a:pt x="291" y="194"/>
                  </a:lnTo>
                  <a:lnTo>
                    <a:pt x="291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0"/>
            <p:cNvSpPr/>
            <p:nvPr/>
          </p:nvSpPr>
          <p:spPr>
            <a:xfrm>
              <a:off x="969600" y="2090850"/>
              <a:ext cx="15375" cy="25875"/>
            </a:xfrm>
            <a:custGeom>
              <a:avLst/>
              <a:gdLst/>
              <a:ahLst/>
              <a:cxnLst/>
              <a:rect l="l" t="t" r="r" b="b"/>
              <a:pathLst>
                <a:path w="615" h="1035" extrusionOk="0">
                  <a:moveTo>
                    <a:pt x="1" y="1"/>
                  </a:moveTo>
                  <a:lnTo>
                    <a:pt x="1" y="66"/>
                  </a:lnTo>
                  <a:lnTo>
                    <a:pt x="98" y="259"/>
                  </a:lnTo>
                  <a:lnTo>
                    <a:pt x="324" y="615"/>
                  </a:lnTo>
                  <a:lnTo>
                    <a:pt x="550" y="938"/>
                  </a:lnTo>
                  <a:lnTo>
                    <a:pt x="614" y="1034"/>
                  </a:lnTo>
                  <a:lnTo>
                    <a:pt x="614" y="938"/>
                  </a:lnTo>
                  <a:lnTo>
                    <a:pt x="517" y="615"/>
                  </a:lnTo>
                  <a:lnTo>
                    <a:pt x="421" y="389"/>
                  </a:lnTo>
                  <a:lnTo>
                    <a:pt x="324" y="195"/>
                  </a:lnTo>
                  <a:lnTo>
                    <a:pt x="227" y="6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0"/>
            <p:cNvSpPr/>
            <p:nvPr/>
          </p:nvSpPr>
          <p:spPr>
            <a:xfrm>
              <a:off x="949425" y="2212775"/>
              <a:ext cx="36350" cy="14550"/>
            </a:xfrm>
            <a:custGeom>
              <a:avLst/>
              <a:gdLst/>
              <a:ahLst/>
              <a:cxnLst/>
              <a:rect l="l" t="t" r="r" b="b"/>
              <a:pathLst>
                <a:path w="1454" h="582" extrusionOk="0">
                  <a:moveTo>
                    <a:pt x="162" y="1"/>
                  </a:moveTo>
                  <a:lnTo>
                    <a:pt x="97" y="33"/>
                  </a:lnTo>
                  <a:lnTo>
                    <a:pt x="33" y="65"/>
                  </a:lnTo>
                  <a:lnTo>
                    <a:pt x="33" y="130"/>
                  </a:lnTo>
                  <a:lnTo>
                    <a:pt x="0" y="194"/>
                  </a:lnTo>
                  <a:lnTo>
                    <a:pt x="33" y="259"/>
                  </a:lnTo>
                  <a:lnTo>
                    <a:pt x="162" y="356"/>
                  </a:lnTo>
                  <a:lnTo>
                    <a:pt x="356" y="453"/>
                  </a:lnTo>
                  <a:lnTo>
                    <a:pt x="614" y="517"/>
                  </a:lnTo>
                  <a:lnTo>
                    <a:pt x="1195" y="582"/>
                  </a:lnTo>
                  <a:lnTo>
                    <a:pt x="1357" y="582"/>
                  </a:lnTo>
                  <a:lnTo>
                    <a:pt x="1454" y="550"/>
                  </a:lnTo>
                  <a:lnTo>
                    <a:pt x="1454" y="517"/>
                  </a:lnTo>
                  <a:lnTo>
                    <a:pt x="1421" y="517"/>
                  </a:lnTo>
                  <a:lnTo>
                    <a:pt x="1324" y="420"/>
                  </a:lnTo>
                  <a:lnTo>
                    <a:pt x="872" y="194"/>
                  </a:lnTo>
                  <a:lnTo>
                    <a:pt x="517" y="6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0"/>
            <p:cNvSpPr/>
            <p:nvPr/>
          </p:nvSpPr>
          <p:spPr>
            <a:xfrm>
              <a:off x="1002700" y="2040000"/>
              <a:ext cx="37975" cy="7300"/>
            </a:xfrm>
            <a:custGeom>
              <a:avLst/>
              <a:gdLst/>
              <a:ahLst/>
              <a:cxnLst/>
              <a:rect l="l" t="t" r="r" b="b"/>
              <a:pathLst>
                <a:path w="1519" h="292" extrusionOk="0">
                  <a:moveTo>
                    <a:pt x="291" y="0"/>
                  </a:moveTo>
                  <a:lnTo>
                    <a:pt x="65" y="65"/>
                  </a:lnTo>
                  <a:lnTo>
                    <a:pt x="1" y="65"/>
                  </a:lnTo>
                  <a:lnTo>
                    <a:pt x="1" y="97"/>
                  </a:lnTo>
                  <a:lnTo>
                    <a:pt x="130" y="162"/>
                  </a:lnTo>
                  <a:lnTo>
                    <a:pt x="453" y="226"/>
                  </a:lnTo>
                  <a:lnTo>
                    <a:pt x="1034" y="291"/>
                  </a:lnTo>
                  <a:lnTo>
                    <a:pt x="1260" y="291"/>
                  </a:lnTo>
                  <a:lnTo>
                    <a:pt x="1422" y="259"/>
                  </a:lnTo>
                  <a:lnTo>
                    <a:pt x="1486" y="226"/>
                  </a:lnTo>
                  <a:lnTo>
                    <a:pt x="1519" y="194"/>
                  </a:lnTo>
                  <a:lnTo>
                    <a:pt x="1486" y="162"/>
                  </a:lnTo>
                  <a:lnTo>
                    <a:pt x="1389" y="97"/>
                  </a:lnTo>
                  <a:lnTo>
                    <a:pt x="1228" y="6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0"/>
            <p:cNvSpPr/>
            <p:nvPr/>
          </p:nvSpPr>
          <p:spPr>
            <a:xfrm>
              <a:off x="970400" y="2165950"/>
              <a:ext cx="14575" cy="13750"/>
            </a:xfrm>
            <a:custGeom>
              <a:avLst/>
              <a:gdLst/>
              <a:ahLst/>
              <a:cxnLst/>
              <a:rect l="l" t="t" r="r" b="b"/>
              <a:pathLst>
                <a:path w="583" h="550" extrusionOk="0">
                  <a:moveTo>
                    <a:pt x="292" y="0"/>
                  </a:moveTo>
                  <a:lnTo>
                    <a:pt x="162" y="33"/>
                  </a:lnTo>
                  <a:lnTo>
                    <a:pt x="66" y="97"/>
                  </a:lnTo>
                  <a:lnTo>
                    <a:pt x="33" y="227"/>
                  </a:lnTo>
                  <a:lnTo>
                    <a:pt x="1" y="356"/>
                  </a:lnTo>
                  <a:lnTo>
                    <a:pt x="1" y="453"/>
                  </a:lnTo>
                  <a:lnTo>
                    <a:pt x="33" y="517"/>
                  </a:lnTo>
                  <a:lnTo>
                    <a:pt x="66" y="549"/>
                  </a:lnTo>
                  <a:lnTo>
                    <a:pt x="130" y="549"/>
                  </a:lnTo>
                  <a:lnTo>
                    <a:pt x="227" y="517"/>
                  </a:lnTo>
                  <a:lnTo>
                    <a:pt x="453" y="356"/>
                  </a:lnTo>
                  <a:lnTo>
                    <a:pt x="550" y="227"/>
                  </a:lnTo>
                  <a:lnTo>
                    <a:pt x="582" y="130"/>
                  </a:lnTo>
                  <a:lnTo>
                    <a:pt x="518" y="6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0"/>
            <p:cNvSpPr/>
            <p:nvPr/>
          </p:nvSpPr>
          <p:spPr>
            <a:xfrm>
              <a:off x="977675" y="2142525"/>
              <a:ext cx="16975" cy="10525"/>
            </a:xfrm>
            <a:custGeom>
              <a:avLst/>
              <a:gdLst/>
              <a:ahLst/>
              <a:cxnLst/>
              <a:rect l="l" t="t" r="r" b="b"/>
              <a:pathLst>
                <a:path w="679" h="421" extrusionOk="0">
                  <a:moveTo>
                    <a:pt x="388" y="1"/>
                  </a:moveTo>
                  <a:lnTo>
                    <a:pt x="259" y="33"/>
                  </a:lnTo>
                  <a:lnTo>
                    <a:pt x="130" y="98"/>
                  </a:lnTo>
                  <a:lnTo>
                    <a:pt x="33" y="162"/>
                  </a:lnTo>
                  <a:lnTo>
                    <a:pt x="1" y="259"/>
                  </a:lnTo>
                  <a:lnTo>
                    <a:pt x="1" y="324"/>
                  </a:lnTo>
                  <a:lnTo>
                    <a:pt x="65" y="388"/>
                  </a:lnTo>
                  <a:lnTo>
                    <a:pt x="162" y="421"/>
                  </a:lnTo>
                  <a:lnTo>
                    <a:pt x="291" y="421"/>
                  </a:lnTo>
                  <a:lnTo>
                    <a:pt x="420" y="388"/>
                  </a:lnTo>
                  <a:lnTo>
                    <a:pt x="550" y="324"/>
                  </a:lnTo>
                  <a:lnTo>
                    <a:pt x="647" y="259"/>
                  </a:lnTo>
                  <a:lnTo>
                    <a:pt x="679" y="162"/>
                  </a:lnTo>
                  <a:lnTo>
                    <a:pt x="679" y="98"/>
                  </a:lnTo>
                  <a:lnTo>
                    <a:pt x="647" y="3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0"/>
            <p:cNvSpPr/>
            <p:nvPr/>
          </p:nvSpPr>
          <p:spPr>
            <a:xfrm>
              <a:off x="1015625" y="2072300"/>
              <a:ext cx="16975" cy="8100"/>
            </a:xfrm>
            <a:custGeom>
              <a:avLst/>
              <a:gdLst/>
              <a:ahLst/>
              <a:cxnLst/>
              <a:rect l="l" t="t" r="r" b="b"/>
              <a:pathLst>
                <a:path w="679" h="324" extrusionOk="0">
                  <a:moveTo>
                    <a:pt x="130" y="0"/>
                  </a:moveTo>
                  <a:lnTo>
                    <a:pt x="65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5" y="291"/>
                  </a:lnTo>
                  <a:lnTo>
                    <a:pt x="162" y="323"/>
                  </a:lnTo>
                  <a:lnTo>
                    <a:pt x="291" y="323"/>
                  </a:lnTo>
                  <a:lnTo>
                    <a:pt x="550" y="259"/>
                  </a:lnTo>
                  <a:lnTo>
                    <a:pt x="614" y="226"/>
                  </a:lnTo>
                  <a:lnTo>
                    <a:pt x="679" y="194"/>
                  </a:lnTo>
                  <a:lnTo>
                    <a:pt x="646" y="129"/>
                  </a:lnTo>
                  <a:lnTo>
                    <a:pt x="582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0"/>
            <p:cNvSpPr/>
            <p:nvPr/>
          </p:nvSpPr>
          <p:spPr>
            <a:xfrm>
              <a:off x="935700" y="2377475"/>
              <a:ext cx="32325" cy="24250"/>
            </a:xfrm>
            <a:custGeom>
              <a:avLst/>
              <a:gdLst/>
              <a:ahLst/>
              <a:cxnLst/>
              <a:rect l="l" t="t" r="r" b="b"/>
              <a:pathLst>
                <a:path w="1293" h="970" extrusionOk="0">
                  <a:moveTo>
                    <a:pt x="162" y="1"/>
                  </a:moveTo>
                  <a:lnTo>
                    <a:pt x="65" y="65"/>
                  </a:lnTo>
                  <a:lnTo>
                    <a:pt x="33" y="130"/>
                  </a:lnTo>
                  <a:lnTo>
                    <a:pt x="0" y="227"/>
                  </a:lnTo>
                  <a:lnTo>
                    <a:pt x="33" y="292"/>
                  </a:lnTo>
                  <a:lnTo>
                    <a:pt x="129" y="421"/>
                  </a:lnTo>
                  <a:lnTo>
                    <a:pt x="259" y="518"/>
                  </a:lnTo>
                  <a:lnTo>
                    <a:pt x="420" y="614"/>
                  </a:lnTo>
                  <a:lnTo>
                    <a:pt x="711" y="776"/>
                  </a:lnTo>
                  <a:lnTo>
                    <a:pt x="937" y="905"/>
                  </a:lnTo>
                  <a:lnTo>
                    <a:pt x="1131" y="970"/>
                  </a:lnTo>
                  <a:lnTo>
                    <a:pt x="1292" y="970"/>
                  </a:lnTo>
                  <a:lnTo>
                    <a:pt x="1292" y="937"/>
                  </a:lnTo>
                  <a:lnTo>
                    <a:pt x="1292" y="841"/>
                  </a:lnTo>
                  <a:lnTo>
                    <a:pt x="1195" y="711"/>
                  </a:lnTo>
                  <a:lnTo>
                    <a:pt x="1066" y="518"/>
                  </a:lnTo>
                  <a:lnTo>
                    <a:pt x="840" y="292"/>
                  </a:lnTo>
                  <a:lnTo>
                    <a:pt x="646" y="130"/>
                  </a:lnTo>
                  <a:lnTo>
                    <a:pt x="452" y="33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0"/>
            <p:cNvSpPr/>
            <p:nvPr/>
          </p:nvSpPr>
          <p:spPr>
            <a:xfrm>
              <a:off x="1040650" y="2035150"/>
              <a:ext cx="23450" cy="7300"/>
            </a:xfrm>
            <a:custGeom>
              <a:avLst/>
              <a:gdLst/>
              <a:ahLst/>
              <a:cxnLst/>
              <a:rect l="l" t="t" r="r" b="b"/>
              <a:pathLst>
                <a:path w="938" h="292" extrusionOk="0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194" y="130"/>
                  </a:lnTo>
                  <a:lnTo>
                    <a:pt x="453" y="194"/>
                  </a:lnTo>
                  <a:lnTo>
                    <a:pt x="711" y="259"/>
                  </a:lnTo>
                  <a:lnTo>
                    <a:pt x="873" y="291"/>
                  </a:lnTo>
                  <a:lnTo>
                    <a:pt x="937" y="291"/>
                  </a:lnTo>
                  <a:lnTo>
                    <a:pt x="873" y="227"/>
                  </a:lnTo>
                  <a:lnTo>
                    <a:pt x="711" y="130"/>
                  </a:lnTo>
                  <a:lnTo>
                    <a:pt x="485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0"/>
            <p:cNvSpPr/>
            <p:nvPr/>
          </p:nvSpPr>
          <p:spPr>
            <a:xfrm>
              <a:off x="1049525" y="2076325"/>
              <a:ext cx="23450" cy="18600"/>
            </a:xfrm>
            <a:custGeom>
              <a:avLst/>
              <a:gdLst/>
              <a:ahLst/>
              <a:cxnLst/>
              <a:rect l="l" t="t" r="r" b="b"/>
              <a:pathLst>
                <a:path w="938" h="744" extrusionOk="0">
                  <a:moveTo>
                    <a:pt x="66" y="1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1" y="259"/>
                  </a:lnTo>
                  <a:lnTo>
                    <a:pt x="33" y="356"/>
                  </a:lnTo>
                  <a:lnTo>
                    <a:pt x="98" y="453"/>
                  </a:lnTo>
                  <a:lnTo>
                    <a:pt x="227" y="582"/>
                  </a:lnTo>
                  <a:lnTo>
                    <a:pt x="324" y="647"/>
                  </a:lnTo>
                  <a:lnTo>
                    <a:pt x="453" y="711"/>
                  </a:lnTo>
                  <a:lnTo>
                    <a:pt x="582" y="743"/>
                  </a:lnTo>
                  <a:lnTo>
                    <a:pt x="679" y="711"/>
                  </a:lnTo>
                  <a:lnTo>
                    <a:pt x="776" y="647"/>
                  </a:lnTo>
                  <a:lnTo>
                    <a:pt x="841" y="582"/>
                  </a:lnTo>
                  <a:lnTo>
                    <a:pt x="905" y="453"/>
                  </a:lnTo>
                  <a:lnTo>
                    <a:pt x="937" y="291"/>
                  </a:lnTo>
                  <a:lnTo>
                    <a:pt x="937" y="227"/>
                  </a:lnTo>
                  <a:lnTo>
                    <a:pt x="808" y="227"/>
                  </a:lnTo>
                  <a:lnTo>
                    <a:pt x="647" y="291"/>
                  </a:lnTo>
                  <a:lnTo>
                    <a:pt x="485" y="388"/>
                  </a:lnTo>
                  <a:lnTo>
                    <a:pt x="356" y="388"/>
                  </a:lnTo>
                  <a:lnTo>
                    <a:pt x="324" y="356"/>
                  </a:lnTo>
                  <a:lnTo>
                    <a:pt x="259" y="324"/>
                  </a:lnTo>
                  <a:lnTo>
                    <a:pt x="195" y="162"/>
                  </a:lnTo>
                  <a:lnTo>
                    <a:pt x="162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0"/>
            <p:cNvSpPr/>
            <p:nvPr/>
          </p:nvSpPr>
          <p:spPr>
            <a:xfrm>
              <a:off x="1127050" y="2037575"/>
              <a:ext cx="7275" cy="12950"/>
            </a:xfrm>
            <a:custGeom>
              <a:avLst/>
              <a:gdLst/>
              <a:ahLst/>
              <a:cxnLst/>
              <a:rect l="l" t="t" r="r" b="b"/>
              <a:pathLst>
                <a:path w="291" h="518" extrusionOk="0">
                  <a:moveTo>
                    <a:pt x="194" y="1"/>
                  </a:moveTo>
                  <a:lnTo>
                    <a:pt x="129" y="33"/>
                  </a:lnTo>
                  <a:lnTo>
                    <a:pt x="65" y="130"/>
                  </a:lnTo>
                  <a:lnTo>
                    <a:pt x="33" y="259"/>
                  </a:lnTo>
                  <a:lnTo>
                    <a:pt x="0" y="420"/>
                  </a:lnTo>
                  <a:lnTo>
                    <a:pt x="33" y="485"/>
                  </a:lnTo>
                  <a:lnTo>
                    <a:pt x="65" y="517"/>
                  </a:lnTo>
                  <a:lnTo>
                    <a:pt x="97" y="517"/>
                  </a:lnTo>
                  <a:lnTo>
                    <a:pt x="194" y="453"/>
                  </a:lnTo>
                  <a:lnTo>
                    <a:pt x="259" y="356"/>
                  </a:lnTo>
                  <a:lnTo>
                    <a:pt x="291" y="227"/>
                  </a:lnTo>
                  <a:lnTo>
                    <a:pt x="291" y="130"/>
                  </a:lnTo>
                  <a:lnTo>
                    <a:pt x="259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0"/>
            <p:cNvSpPr/>
            <p:nvPr/>
          </p:nvSpPr>
          <p:spPr>
            <a:xfrm>
              <a:off x="1139975" y="2025475"/>
              <a:ext cx="49275" cy="13750"/>
            </a:xfrm>
            <a:custGeom>
              <a:avLst/>
              <a:gdLst/>
              <a:ahLst/>
              <a:cxnLst/>
              <a:rect l="l" t="t" r="r" b="b"/>
              <a:pathLst>
                <a:path w="1971" h="550" extrusionOk="0">
                  <a:moveTo>
                    <a:pt x="258" y="0"/>
                  </a:moveTo>
                  <a:lnTo>
                    <a:pt x="97" y="65"/>
                  </a:lnTo>
                  <a:lnTo>
                    <a:pt x="32" y="97"/>
                  </a:lnTo>
                  <a:lnTo>
                    <a:pt x="0" y="129"/>
                  </a:lnTo>
                  <a:lnTo>
                    <a:pt x="0" y="162"/>
                  </a:lnTo>
                  <a:lnTo>
                    <a:pt x="32" y="194"/>
                  </a:lnTo>
                  <a:lnTo>
                    <a:pt x="161" y="258"/>
                  </a:lnTo>
                  <a:lnTo>
                    <a:pt x="388" y="291"/>
                  </a:lnTo>
                  <a:lnTo>
                    <a:pt x="646" y="258"/>
                  </a:lnTo>
                  <a:lnTo>
                    <a:pt x="937" y="258"/>
                  </a:lnTo>
                  <a:lnTo>
                    <a:pt x="1227" y="291"/>
                  </a:lnTo>
                  <a:lnTo>
                    <a:pt x="1453" y="355"/>
                  </a:lnTo>
                  <a:lnTo>
                    <a:pt x="1615" y="452"/>
                  </a:lnTo>
                  <a:lnTo>
                    <a:pt x="1712" y="517"/>
                  </a:lnTo>
                  <a:lnTo>
                    <a:pt x="1809" y="549"/>
                  </a:lnTo>
                  <a:lnTo>
                    <a:pt x="1905" y="517"/>
                  </a:lnTo>
                  <a:lnTo>
                    <a:pt x="1938" y="452"/>
                  </a:lnTo>
                  <a:lnTo>
                    <a:pt x="1970" y="355"/>
                  </a:lnTo>
                  <a:lnTo>
                    <a:pt x="1938" y="291"/>
                  </a:lnTo>
                  <a:lnTo>
                    <a:pt x="1905" y="226"/>
                  </a:lnTo>
                  <a:lnTo>
                    <a:pt x="1809" y="194"/>
                  </a:lnTo>
                  <a:lnTo>
                    <a:pt x="1453" y="9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0"/>
            <p:cNvSpPr/>
            <p:nvPr/>
          </p:nvSpPr>
          <p:spPr>
            <a:xfrm>
              <a:off x="2062800" y="2052100"/>
              <a:ext cx="28300" cy="8925"/>
            </a:xfrm>
            <a:custGeom>
              <a:avLst/>
              <a:gdLst/>
              <a:ahLst/>
              <a:cxnLst/>
              <a:rect l="l" t="t" r="r" b="b"/>
              <a:pathLst>
                <a:path w="1132" h="357" extrusionOk="0">
                  <a:moveTo>
                    <a:pt x="1" y="1"/>
                  </a:moveTo>
                  <a:lnTo>
                    <a:pt x="65" y="65"/>
                  </a:lnTo>
                  <a:lnTo>
                    <a:pt x="291" y="162"/>
                  </a:lnTo>
                  <a:lnTo>
                    <a:pt x="614" y="259"/>
                  </a:lnTo>
                  <a:lnTo>
                    <a:pt x="937" y="356"/>
                  </a:lnTo>
                  <a:lnTo>
                    <a:pt x="1131" y="356"/>
                  </a:lnTo>
                  <a:lnTo>
                    <a:pt x="1034" y="259"/>
                  </a:lnTo>
                  <a:lnTo>
                    <a:pt x="776" y="162"/>
                  </a:lnTo>
                  <a:lnTo>
                    <a:pt x="517" y="98"/>
                  </a:lnTo>
                  <a:lnTo>
                    <a:pt x="29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0"/>
            <p:cNvSpPr/>
            <p:nvPr/>
          </p:nvSpPr>
          <p:spPr>
            <a:xfrm>
              <a:off x="7196175" y="2279800"/>
              <a:ext cx="13750" cy="14550"/>
            </a:xfrm>
            <a:custGeom>
              <a:avLst/>
              <a:gdLst/>
              <a:ahLst/>
              <a:cxnLst/>
              <a:rect l="l" t="t" r="r" b="b"/>
              <a:pathLst>
                <a:path w="550" h="582" extrusionOk="0">
                  <a:moveTo>
                    <a:pt x="65" y="0"/>
                  </a:moveTo>
                  <a:lnTo>
                    <a:pt x="0" y="65"/>
                  </a:lnTo>
                  <a:lnTo>
                    <a:pt x="0" y="162"/>
                  </a:lnTo>
                  <a:lnTo>
                    <a:pt x="32" y="291"/>
                  </a:lnTo>
                  <a:lnTo>
                    <a:pt x="129" y="388"/>
                  </a:lnTo>
                  <a:lnTo>
                    <a:pt x="226" y="485"/>
                  </a:lnTo>
                  <a:lnTo>
                    <a:pt x="355" y="581"/>
                  </a:lnTo>
                  <a:lnTo>
                    <a:pt x="517" y="581"/>
                  </a:lnTo>
                  <a:lnTo>
                    <a:pt x="549" y="517"/>
                  </a:lnTo>
                  <a:lnTo>
                    <a:pt x="549" y="420"/>
                  </a:lnTo>
                  <a:lnTo>
                    <a:pt x="517" y="291"/>
                  </a:lnTo>
                  <a:lnTo>
                    <a:pt x="452" y="194"/>
                  </a:lnTo>
                  <a:lnTo>
                    <a:pt x="355" y="9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60"/>
          <p:cNvSpPr txBox="1">
            <a:spLocks noGrp="1"/>
          </p:cNvSpPr>
          <p:nvPr>
            <p:ph type="title" idx="2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-01-</a:t>
            </a:r>
            <a:endParaRPr/>
          </a:p>
        </p:txBody>
      </p:sp>
      <p:sp>
        <p:nvSpPr>
          <p:cNvPr id="1737" name="Google Shape;1737;p60"/>
          <p:cNvSpPr txBox="1">
            <a:spLocks noGrp="1"/>
          </p:cNvSpPr>
          <p:nvPr>
            <p:ph type="title"/>
          </p:nvPr>
        </p:nvSpPr>
        <p:spPr>
          <a:xfrm>
            <a:off x="229515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grpSp>
        <p:nvGrpSpPr>
          <p:cNvPr id="1738" name="Google Shape;1738;p60"/>
          <p:cNvGrpSpPr/>
          <p:nvPr/>
        </p:nvGrpSpPr>
        <p:grpSpPr>
          <a:xfrm>
            <a:off x="797899" y="-372188"/>
            <a:ext cx="2746662" cy="2422072"/>
            <a:chOff x="265500" y="292775"/>
            <a:chExt cx="2307150" cy="2034500"/>
          </a:xfrm>
        </p:grpSpPr>
        <p:sp>
          <p:nvSpPr>
            <p:cNvPr id="1739" name="Google Shape;1739;p60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0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0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0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0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0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0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0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0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0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0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0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0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0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0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0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0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0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0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0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60"/>
          <p:cNvGrpSpPr/>
          <p:nvPr/>
        </p:nvGrpSpPr>
        <p:grpSpPr>
          <a:xfrm>
            <a:off x="6425666" y="1467479"/>
            <a:ext cx="3608844" cy="3182365"/>
            <a:chOff x="265500" y="292775"/>
            <a:chExt cx="2307150" cy="2034500"/>
          </a:xfrm>
        </p:grpSpPr>
        <p:sp>
          <p:nvSpPr>
            <p:cNvPr id="1765" name="Google Shape;1765;p60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0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0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0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0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0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0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0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0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0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0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0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0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0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0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0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0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0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0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0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0" name="Google Shape;1790;p60"/>
          <p:cNvGrpSpPr/>
          <p:nvPr/>
        </p:nvGrpSpPr>
        <p:grpSpPr>
          <a:xfrm>
            <a:off x="485343" y="2497241"/>
            <a:ext cx="1488342" cy="1312253"/>
            <a:chOff x="265500" y="292775"/>
            <a:chExt cx="2307150" cy="2034500"/>
          </a:xfrm>
        </p:grpSpPr>
        <p:sp>
          <p:nvSpPr>
            <p:cNvPr id="1791" name="Google Shape;1791;p60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0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0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0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0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0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0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0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0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0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0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0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0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0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0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0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0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0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0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0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0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0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0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0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0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60"/>
          <p:cNvGrpSpPr/>
          <p:nvPr/>
        </p:nvGrpSpPr>
        <p:grpSpPr>
          <a:xfrm>
            <a:off x="3410424" y="4826863"/>
            <a:ext cx="270464" cy="117823"/>
            <a:chOff x="2903262" y="4795769"/>
            <a:chExt cx="373776" cy="162828"/>
          </a:xfrm>
        </p:grpSpPr>
        <p:sp>
          <p:nvSpPr>
            <p:cNvPr id="1817" name="Google Shape;1817;p60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0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0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0" name="Google Shape;1820;p60"/>
          <p:cNvSpPr txBox="1">
            <a:spLocks noGrp="1"/>
          </p:cNvSpPr>
          <p:nvPr>
            <p:ph type="ctrTitle" idx="4294967295"/>
          </p:nvPr>
        </p:nvSpPr>
        <p:spPr>
          <a:xfrm>
            <a:off x="4206240" y="4702175"/>
            <a:ext cx="1256872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Következő</a:t>
            </a:r>
            <a:endParaRPr sz="1500" dirty="0">
              <a:solidFill>
                <a:schemeClr val="accent6"/>
              </a:solidFill>
            </a:endParaRPr>
          </a:p>
        </p:txBody>
      </p:sp>
      <p:sp>
        <p:nvSpPr>
          <p:cNvPr id="1821" name="Google Shape;1821;p60"/>
          <p:cNvSpPr txBox="1">
            <a:spLocks noGrp="1"/>
          </p:cNvSpPr>
          <p:nvPr>
            <p:ph type="ctrTitle" idx="4294967295"/>
          </p:nvPr>
        </p:nvSpPr>
        <p:spPr>
          <a:xfrm>
            <a:off x="3408000" y="4702175"/>
            <a:ext cx="892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sz="1500" dirty="0">
              <a:solidFill>
                <a:schemeClr val="accent6"/>
              </a:solidFill>
            </a:endParaRPr>
          </a:p>
        </p:txBody>
      </p:sp>
      <p:grpSp>
        <p:nvGrpSpPr>
          <p:cNvPr id="1822" name="Google Shape;1822;p60"/>
          <p:cNvGrpSpPr/>
          <p:nvPr/>
        </p:nvGrpSpPr>
        <p:grpSpPr>
          <a:xfrm flipH="1">
            <a:off x="5192648" y="4826863"/>
            <a:ext cx="270464" cy="117823"/>
            <a:chOff x="2903262" y="4795769"/>
            <a:chExt cx="373776" cy="162828"/>
          </a:xfrm>
        </p:grpSpPr>
        <p:sp>
          <p:nvSpPr>
            <p:cNvPr id="1823" name="Google Shape;1823;p60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60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60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0" name="Google Shape;1830;p61"/>
          <p:cNvGrpSpPr/>
          <p:nvPr/>
        </p:nvGrpSpPr>
        <p:grpSpPr>
          <a:xfrm rot="10800000" flipH="1">
            <a:off x="2657475" y="4650619"/>
            <a:ext cx="3829050" cy="936057"/>
            <a:chOff x="238125" y="1984300"/>
            <a:chExt cx="7143750" cy="1746375"/>
          </a:xfrm>
        </p:grpSpPr>
        <p:sp>
          <p:nvSpPr>
            <p:cNvPr id="1831" name="Google Shape;1831;p61"/>
            <p:cNvSpPr/>
            <p:nvPr/>
          </p:nvSpPr>
          <p:spPr>
            <a:xfrm>
              <a:off x="238125" y="1984300"/>
              <a:ext cx="7143750" cy="1746375"/>
            </a:xfrm>
            <a:custGeom>
              <a:avLst/>
              <a:gdLst/>
              <a:ahLst/>
              <a:cxnLst/>
              <a:rect l="l" t="t" r="r" b="b"/>
              <a:pathLst>
                <a:path w="285750" h="69855" extrusionOk="0">
                  <a:moveTo>
                    <a:pt x="191092" y="1647"/>
                  </a:moveTo>
                  <a:lnTo>
                    <a:pt x="191221" y="1712"/>
                  </a:lnTo>
                  <a:lnTo>
                    <a:pt x="191350" y="1841"/>
                  </a:lnTo>
                  <a:lnTo>
                    <a:pt x="191415" y="1970"/>
                  </a:lnTo>
                  <a:lnTo>
                    <a:pt x="191415" y="2099"/>
                  </a:lnTo>
                  <a:lnTo>
                    <a:pt x="191383" y="2228"/>
                  </a:lnTo>
                  <a:lnTo>
                    <a:pt x="191286" y="2325"/>
                  </a:lnTo>
                  <a:lnTo>
                    <a:pt x="191124" y="2390"/>
                  </a:lnTo>
                  <a:lnTo>
                    <a:pt x="191027" y="2390"/>
                  </a:lnTo>
                  <a:lnTo>
                    <a:pt x="190898" y="2293"/>
                  </a:lnTo>
                  <a:lnTo>
                    <a:pt x="190801" y="2132"/>
                  </a:lnTo>
                  <a:lnTo>
                    <a:pt x="190737" y="1970"/>
                  </a:lnTo>
                  <a:lnTo>
                    <a:pt x="190737" y="1841"/>
                  </a:lnTo>
                  <a:lnTo>
                    <a:pt x="190801" y="1744"/>
                  </a:lnTo>
                  <a:lnTo>
                    <a:pt x="190866" y="1679"/>
                  </a:lnTo>
                  <a:lnTo>
                    <a:pt x="190963" y="1647"/>
                  </a:lnTo>
                  <a:close/>
                  <a:moveTo>
                    <a:pt x="181210" y="2487"/>
                  </a:moveTo>
                  <a:lnTo>
                    <a:pt x="181403" y="2584"/>
                  </a:lnTo>
                  <a:lnTo>
                    <a:pt x="181468" y="2648"/>
                  </a:lnTo>
                  <a:lnTo>
                    <a:pt x="181500" y="2681"/>
                  </a:lnTo>
                  <a:lnTo>
                    <a:pt x="181468" y="2713"/>
                  </a:lnTo>
                  <a:lnTo>
                    <a:pt x="181371" y="2745"/>
                  </a:lnTo>
                  <a:lnTo>
                    <a:pt x="181113" y="2810"/>
                  </a:lnTo>
                  <a:lnTo>
                    <a:pt x="180984" y="2810"/>
                  </a:lnTo>
                  <a:lnTo>
                    <a:pt x="180887" y="2777"/>
                  </a:lnTo>
                  <a:lnTo>
                    <a:pt x="180822" y="2713"/>
                  </a:lnTo>
                  <a:lnTo>
                    <a:pt x="180822" y="2616"/>
                  </a:lnTo>
                  <a:lnTo>
                    <a:pt x="180887" y="2551"/>
                  </a:lnTo>
                  <a:lnTo>
                    <a:pt x="180951" y="2487"/>
                  </a:lnTo>
                  <a:close/>
                  <a:moveTo>
                    <a:pt x="40208" y="4069"/>
                  </a:moveTo>
                  <a:lnTo>
                    <a:pt x="40369" y="4134"/>
                  </a:lnTo>
                  <a:lnTo>
                    <a:pt x="40531" y="4231"/>
                  </a:lnTo>
                  <a:lnTo>
                    <a:pt x="40628" y="4295"/>
                  </a:lnTo>
                  <a:lnTo>
                    <a:pt x="40660" y="4328"/>
                  </a:lnTo>
                  <a:lnTo>
                    <a:pt x="40531" y="4328"/>
                  </a:lnTo>
                  <a:lnTo>
                    <a:pt x="40305" y="4295"/>
                  </a:lnTo>
                  <a:lnTo>
                    <a:pt x="40079" y="4198"/>
                  </a:lnTo>
                  <a:lnTo>
                    <a:pt x="39949" y="4134"/>
                  </a:lnTo>
                  <a:lnTo>
                    <a:pt x="39885" y="4102"/>
                  </a:lnTo>
                  <a:lnTo>
                    <a:pt x="39885" y="4069"/>
                  </a:lnTo>
                  <a:close/>
                  <a:moveTo>
                    <a:pt x="165902" y="3423"/>
                  </a:moveTo>
                  <a:lnTo>
                    <a:pt x="166644" y="3520"/>
                  </a:lnTo>
                  <a:lnTo>
                    <a:pt x="167290" y="3649"/>
                  </a:lnTo>
                  <a:lnTo>
                    <a:pt x="167904" y="3779"/>
                  </a:lnTo>
                  <a:lnTo>
                    <a:pt x="168485" y="3908"/>
                  </a:lnTo>
                  <a:lnTo>
                    <a:pt x="169002" y="4069"/>
                  </a:lnTo>
                  <a:lnTo>
                    <a:pt x="169260" y="4198"/>
                  </a:lnTo>
                  <a:lnTo>
                    <a:pt x="169390" y="4263"/>
                  </a:lnTo>
                  <a:lnTo>
                    <a:pt x="169422" y="4328"/>
                  </a:lnTo>
                  <a:lnTo>
                    <a:pt x="169390" y="4360"/>
                  </a:lnTo>
                  <a:lnTo>
                    <a:pt x="169293" y="4392"/>
                  </a:lnTo>
                  <a:lnTo>
                    <a:pt x="169067" y="4424"/>
                  </a:lnTo>
                  <a:lnTo>
                    <a:pt x="168744" y="4424"/>
                  </a:lnTo>
                  <a:lnTo>
                    <a:pt x="168356" y="4392"/>
                  </a:lnTo>
                  <a:lnTo>
                    <a:pt x="167872" y="4328"/>
                  </a:lnTo>
                  <a:lnTo>
                    <a:pt x="166838" y="4166"/>
                  </a:lnTo>
                  <a:lnTo>
                    <a:pt x="166063" y="4069"/>
                  </a:lnTo>
                  <a:lnTo>
                    <a:pt x="165805" y="4005"/>
                  </a:lnTo>
                  <a:lnTo>
                    <a:pt x="165643" y="3940"/>
                  </a:lnTo>
                  <a:lnTo>
                    <a:pt x="165611" y="3875"/>
                  </a:lnTo>
                  <a:lnTo>
                    <a:pt x="165579" y="3843"/>
                  </a:lnTo>
                  <a:lnTo>
                    <a:pt x="165579" y="3746"/>
                  </a:lnTo>
                  <a:lnTo>
                    <a:pt x="165579" y="3682"/>
                  </a:lnTo>
                  <a:lnTo>
                    <a:pt x="165643" y="3553"/>
                  </a:lnTo>
                  <a:lnTo>
                    <a:pt x="165708" y="3456"/>
                  </a:lnTo>
                  <a:lnTo>
                    <a:pt x="165805" y="3423"/>
                  </a:lnTo>
                  <a:close/>
                  <a:moveTo>
                    <a:pt x="239245" y="4231"/>
                  </a:moveTo>
                  <a:lnTo>
                    <a:pt x="239341" y="4263"/>
                  </a:lnTo>
                  <a:lnTo>
                    <a:pt x="239406" y="4328"/>
                  </a:lnTo>
                  <a:lnTo>
                    <a:pt x="239406" y="4392"/>
                  </a:lnTo>
                  <a:lnTo>
                    <a:pt x="239341" y="4489"/>
                  </a:lnTo>
                  <a:lnTo>
                    <a:pt x="239245" y="4554"/>
                  </a:lnTo>
                  <a:lnTo>
                    <a:pt x="239148" y="4618"/>
                  </a:lnTo>
                  <a:lnTo>
                    <a:pt x="238986" y="4651"/>
                  </a:lnTo>
                  <a:lnTo>
                    <a:pt x="238857" y="4651"/>
                  </a:lnTo>
                  <a:lnTo>
                    <a:pt x="238760" y="4618"/>
                  </a:lnTo>
                  <a:lnTo>
                    <a:pt x="238696" y="4554"/>
                  </a:lnTo>
                  <a:lnTo>
                    <a:pt x="238696" y="4457"/>
                  </a:lnTo>
                  <a:lnTo>
                    <a:pt x="238760" y="4392"/>
                  </a:lnTo>
                  <a:lnTo>
                    <a:pt x="238857" y="4328"/>
                  </a:lnTo>
                  <a:lnTo>
                    <a:pt x="238954" y="4263"/>
                  </a:lnTo>
                  <a:lnTo>
                    <a:pt x="239115" y="4231"/>
                  </a:lnTo>
                  <a:close/>
                  <a:moveTo>
                    <a:pt x="272154" y="7331"/>
                  </a:moveTo>
                  <a:lnTo>
                    <a:pt x="272283" y="7363"/>
                  </a:lnTo>
                  <a:lnTo>
                    <a:pt x="272412" y="7396"/>
                  </a:lnTo>
                  <a:lnTo>
                    <a:pt x="272541" y="7460"/>
                  </a:lnTo>
                  <a:lnTo>
                    <a:pt x="272606" y="7557"/>
                  </a:lnTo>
                  <a:lnTo>
                    <a:pt x="272638" y="7654"/>
                  </a:lnTo>
                  <a:lnTo>
                    <a:pt x="272606" y="7686"/>
                  </a:lnTo>
                  <a:lnTo>
                    <a:pt x="272573" y="7719"/>
                  </a:lnTo>
                  <a:lnTo>
                    <a:pt x="272444" y="7719"/>
                  </a:lnTo>
                  <a:lnTo>
                    <a:pt x="272283" y="7686"/>
                  </a:lnTo>
                  <a:lnTo>
                    <a:pt x="271960" y="7589"/>
                  </a:lnTo>
                  <a:lnTo>
                    <a:pt x="271863" y="7525"/>
                  </a:lnTo>
                  <a:lnTo>
                    <a:pt x="271831" y="7493"/>
                  </a:lnTo>
                  <a:lnTo>
                    <a:pt x="271831" y="7428"/>
                  </a:lnTo>
                  <a:lnTo>
                    <a:pt x="271895" y="7396"/>
                  </a:lnTo>
                  <a:lnTo>
                    <a:pt x="272154" y="7331"/>
                  </a:lnTo>
                  <a:close/>
                  <a:moveTo>
                    <a:pt x="273930" y="8042"/>
                  </a:moveTo>
                  <a:lnTo>
                    <a:pt x="274027" y="8106"/>
                  </a:lnTo>
                  <a:lnTo>
                    <a:pt x="274091" y="8203"/>
                  </a:lnTo>
                  <a:lnTo>
                    <a:pt x="274124" y="8300"/>
                  </a:lnTo>
                  <a:lnTo>
                    <a:pt x="274091" y="8429"/>
                  </a:lnTo>
                  <a:lnTo>
                    <a:pt x="273994" y="8558"/>
                  </a:lnTo>
                  <a:lnTo>
                    <a:pt x="273865" y="8623"/>
                  </a:lnTo>
                  <a:lnTo>
                    <a:pt x="273736" y="8687"/>
                  </a:lnTo>
                  <a:lnTo>
                    <a:pt x="273607" y="8655"/>
                  </a:lnTo>
                  <a:lnTo>
                    <a:pt x="273510" y="8623"/>
                  </a:lnTo>
                  <a:lnTo>
                    <a:pt x="273413" y="8526"/>
                  </a:lnTo>
                  <a:lnTo>
                    <a:pt x="273413" y="8397"/>
                  </a:lnTo>
                  <a:lnTo>
                    <a:pt x="273445" y="8300"/>
                  </a:lnTo>
                  <a:lnTo>
                    <a:pt x="273510" y="8171"/>
                  </a:lnTo>
                  <a:lnTo>
                    <a:pt x="273639" y="8074"/>
                  </a:lnTo>
                  <a:lnTo>
                    <a:pt x="273768" y="8042"/>
                  </a:lnTo>
                  <a:close/>
                  <a:moveTo>
                    <a:pt x="30358" y="11336"/>
                  </a:moveTo>
                  <a:lnTo>
                    <a:pt x="30487" y="11368"/>
                  </a:lnTo>
                  <a:lnTo>
                    <a:pt x="30616" y="11433"/>
                  </a:lnTo>
                  <a:lnTo>
                    <a:pt x="30681" y="11529"/>
                  </a:lnTo>
                  <a:lnTo>
                    <a:pt x="30681" y="11594"/>
                  </a:lnTo>
                  <a:lnTo>
                    <a:pt x="30616" y="11659"/>
                  </a:lnTo>
                  <a:lnTo>
                    <a:pt x="30487" y="11659"/>
                  </a:lnTo>
                  <a:lnTo>
                    <a:pt x="30325" y="11626"/>
                  </a:lnTo>
                  <a:lnTo>
                    <a:pt x="30035" y="11529"/>
                  </a:lnTo>
                  <a:lnTo>
                    <a:pt x="29938" y="11497"/>
                  </a:lnTo>
                  <a:lnTo>
                    <a:pt x="29906" y="11433"/>
                  </a:lnTo>
                  <a:lnTo>
                    <a:pt x="29906" y="11400"/>
                  </a:lnTo>
                  <a:lnTo>
                    <a:pt x="29970" y="11400"/>
                  </a:lnTo>
                  <a:lnTo>
                    <a:pt x="30229" y="11336"/>
                  </a:lnTo>
                  <a:close/>
                  <a:moveTo>
                    <a:pt x="32618" y="14404"/>
                  </a:moveTo>
                  <a:lnTo>
                    <a:pt x="32748" y="14436"/>
                  </a:lnTo>
                  <a:lnTo>
                    <a:pt x="32877" y="14468"/>
                  </a:lnTo>
                  <a:lnTo>
                    <a:pt x="32974" y="14533"/>
                  </a:lnTo>
                  <a:lnTo>
                    <a:pt x="33006" y="14630"/>
                  </a:lnTo>
                  <a:lnTo>
                    <a:pt x="33006" y="14727"/>
                  </a:lnTo>
                  <a:lnTo>
                    <a:pt x="32941" y="14791"/>
                  </a:lnTo>
                  <a:lnTo>
                    <a:pt x="32812" y="14824"/>
                  </a:lnTo>
                  <a:lnTo>
                    <a:pt x="32651" y="14824"/>
                  </a:lnTo>
                  <a:lnTo>
                    <a:pt x="32457" y="14791"/>
                  </a:lnTo>
                  <a:lnTo>
                    <a:pt x="32263" y="14694"/>
                  </a:lnTo>
                  <a:lnTo>
                    <a:pt x="32166" y="14630"/>
                  </a:lnTo>
                  <a:lnTo>
                    <a:pt x="32166" y="14565"/>
                  </a:lnTo>
                  <a:lnTo>
                    <a:pt x="32166" y="14501"/>
                  </a:lnTo>
                  <a:lnTo>
                    <a:pt x="32199" y="14468"/>
                  </a:lnTo>
                  <a:lnTo>
                    <a:pt x="32328" y="14436"/>
                  </a:lnTo>
                  <a:lnTo>
                    <a:pt x="32489" y="14404"/>
                  </a:lnTo>
                  <a:close/>
                  <a:moveTo>
                    <a:pt x="3940" y="23737"/>
                  </a:moveTo>
                  <a:lnTo>
                    <a:pt x="4166" y="23769"/>
                  </a:lnTo>
                  <a:lnTo>
                    <a:pt x="4295" y="23834"/>
                  </a:lnTo>
                  <a:lnTo>
                    <a:pt x="4424" y="23963"/>
                  </a:lnTo>
                  <a:lnTo>
                    <a:pt x="4489" y="24092"/>
                  </a:lnTo>
                  <a:lnTo>
                    <a:pt x="4554" y="24254"/>
                  </a:lnTo>
                  <a:lnTo>
                    <a:pt x="4586" y="24448"/>
                  </a:lnTo>
                  <a:lnTo>
                    <a:pt x="4586" y="24512"/>
                  </a:lnTo>
                  <a:lnTo>
                    <a:pt x="4554" y="24512"/>
                  </a:lnTo>
                  <a:lnTo>
                    <a:pt x="4457" y="24448"/>
                  </a:lnTo>
                  <a:lnTo>
                    <a:pt x="4263" y="24254"/>
                  </a:lnTo>
                  <a:lnTo>
                    <a:pt x="3972" y="23963"/>
                  </a:lnTo>
                  <a:lnTo>
                    <a:pt x="3908" y="23866"/>
                  </a:lnTo>
                  <a:lnTo>
                    <a:pt x="3875" y="23802"/>
                  </a:lnTo>
                  <a:lnTo>
                    <a:pt x="3875" y="23769"/>
                  </a:lnTo>
                  <a:lnTo>
                    <a:pt x="3940" y="23737"/>
                  </a:lnTo>
                  <a:close/>
                  <a:moveTo>
                    <a:pt x="235401" y="0"/>
                  </a:moveTo>
                  <a:lnTo>
                    <a:pt x="235240" y="65"/>
                  </a:lnTo>
                  <a:lnTo>
                    <a:pt x="235111" y="129"/>
                  </a:lnTo>
                  <a:lnTo>
                    <a:pt x="234949" y="226"/>
                  </a:lnTo>
                  <a:lnTo>
                    <a:pt x="234756" y="258"/>
                  </a:lnTo>
                  <a:lnTo>
                    <a:pt x="234497" y="258"/>
                  </a:lnTo>
                  <a:lnTo>
                    <a:pt x="234239" y="226"/>
                  </a:lnTo>
                  <a:lnTo>
                    <a:pt x="233980" y="161"/>
                  </a:lnTo>
                  <a:lnTo>
                    <a:pt x="233690" y="161"/>
                  </a:lnTo>
                  <a:lnTo>
                    <a:pt x="233399" y="194"/>
                  </a:lnTo>
                  <a:lnTo>
                    <a:pt x="233141" y="258"/>
                  </a:lnTo>
                  <a:lnTo>
                    <a:pt x="232915" y="323"/>
                  </a:lnTo>
                  <a:lnTo>
                    <a:pt x="232656" y="355"/>
                  </a:lnTo>
                  <a:lnTo>
                    <a:pt x="232366" y="355"/>
                  </a:lnTo>
                  <a:lnTo>
                    <a:pt x="232140" y="291"/>
                  </a:lnTo>
                  <a:lnTo>
                    <a:pt x="231881" y="258"/>
                  </a:lnTo>
                  <a:lnTo>
                    <a:pt x="231526" y="258"/>
                  </a:lnTo>
                  <a:lnTo>
                    <a:pt x="231171" y="291"/>
                  </a:lnTo>
                  <a:lnTo>
                    <a:pt x="230815" y="355"/>
                  </a:lnTo>
                  <a:lnTo>
                    <a:pt x="230460" y="452"/>
                  </a:lnTo>
                  <a:lnTo>
                    <a:pt x="229879" y="452"/>
                  </a:lnTo>
                  <a:lnTo>
                    <a:pt x="229782" y="420"/>
                  </a:lnTo>
                  <a:lnTo>
                    <a:pt x="229717" y="355"/>
                  </a:lnTo>
                  <a:lnTo>
                    <a:pt x="229588" y="291"/>
                  </a:lnTo>
                  <a:lnTo>
                    <a:pt x="229491" y="291"/>
                  </a:lnTo>
                  <a:lnTo>
                    <a:pt x="229427" y="323"/>
                  </a:lnTo>
                  <a:lnTo>
                    <a:pt x="229362" y="388"/>
                  </a:lnTo>
                  <a:lnTo>
                    <a:pt x="229362" y="420"/>
                  </a:lnTo>
                  <a:lnTo>
                    <a:pt x="229298" y="452"/>
                  </a:lnTo>
                  <a:lnTo>
                    <a:pt x="229168" y="484"/>
                  </a:lnTo>
                  <a:lnTo>
                    <a:pt x="228975" y="420"/>
                  </a:lnTo>
                  <a:lnTo>
                    <a:pt x="228749" y="323"/>
                  </a:lnTo>
                  <a:lnTo>
                    <a:pt x="228619" y="291"/>
                  </a:lnTo>
                  <a:lnTo>
                    <a:pt x="228458" y="226"/>
                  </a:lnTo>
                  <a:lnTo>
                    <a:pt x="228264" y="194"/>
                  </a:lnTo>
                  <a:lnTo>
                    <a:pt x="228038" y="194"/>
                  </a:lnTo>
                  <a:lnTo>
                    <a:pt x="227554" y="226"/>
                  </a:lnTo>
                  <a:lnTo>
                    <a:pt x="227005" y="355"/>
                  </a:lnTo>
                  <a:lnTo>
                    <a:pt x="226488" y="452"/>
                  </a:lnTo>
                  <a:lnTo>
                    <a:pt x="226036" y="484"/>
                  </a:lnTo>
                  <a:lnTo>
                    <a:pt x="225648" y="484"/>
                  </a:lnTo>
                  <a:lnTo>
                    <a:pt x="225519" y="452"/>
                  </a:lnTo>
                  <a:lnTo>
                    <a:pt x="225390" y="420"/>
                  </a:lnTo>
                  <a:lnTo>
                    <a:pt x="225228" y="355"/>
                  </a:lnTo>
                  <a:lnTo>
                    <a:pt x="225067" y="355"/>
                  </a:lnTo>
                  <a:lnTo>
                    <a:pt x="224873" y="388"/>
                  </a:lnTo>
                  <a:lnTo>
                    <a:pt x="224744" y="484"/>
                  </a:lnTo>
                  <a:lnTo>
                    <a:pt x="224679" y="517"/>
                  </a:lnTo>
                  <a:lnTo>
                    <a:pt x="224550" y="549"/>
                  </a:lnTo>
                  <a:lnTo>
                    <a:pt x="224195" y="581"/>
                  </a:lnTo>
                  <a:lnTo>
                    <a:pt x="223678" y="614"/>
                  </a:lnTo>
                  <a:lnTo>
                    <a:pt x="223097" y="646"/>
                  </a:lnTo>
                  <a:lnTo>
                    <a:pt x="222419" y="614"/>
                  </a:lnTo>
                  <a:lnTo>
                    <a:pt x="221773" y="581"/>
                  </a:lnTo>
                  <a:lnTo>
                    <a:pt x="221127" y="517"/>
                  </a:lnTo>
                  <a:lnTo>
                    <a:pt x="220578" y="452"/>
                  </a:lnTo>
                  <a:lnTo>
                    <a:pt x="220352" y="420"/>
                  </a:lnTo>
                  <a:lnTo>
                    <a:pt x="220158" y="420"/>
                  </a:lnTo>
                  <a:lnTo>
                    <a:pt x="219964" y="484"/>
                  </a:lnTo>
                  <a:lnTo>
                    <a:pt x="219803" y="517"/>
                  </a:lnTo>
                  <a:lnTo>
                    <a:pt x="219674" y="581"/>
                  </a:lnTo>
                  <a:lnTo>
                    <a:pt x="219544" y="581"/>
                  </a:lnTo>
                  <a:lnTo>
                    <a:pt x="219447" y="517"/>
                  </a:lnTo>
                  <a:lnTo>
                    <a:pt x="219383" y="420"/>
                  </a:lnTo>
                  <a:lnTo>
                    <a:pt x="219318" y="355"/>
                  </a:lnTo>
                  <a:lnTo>
                    <a:pt x="219254" y="323"/>
                  </a:lnTo>
                  <a:lnTo>
                    <a:pt x="219060" y="291"/>
                  </a:lnTo>
                  <a:lnTo>
                    <a:pt x="218802" y="291"/>
                  </a:lnTo>
                  <a:lnTo>
                    <a:pt x="218511" y="355"/>
                  </a:lnTo>
                  <a:lnTo>
                    <a:pt x="218156" y="452"/>
                  </a:lnTo>
                  <a:lnTo>
                    <a:pt x="217800" y="484"/>
                  </a:lnTo>
                  <a:lnTo>
                    <a:pt x="217445" y="452"/>
                  </a:lnTo>
                  <a:lnTo>
                    <a:pt x="217155" y="420"/>
                  </a:lnTo>
                  <a:lnTo>
                    <a:pt x="216896" y="355"/>
                  </a:lnTo>
                  <a:lnTo>
                    <a:pt x="216605" y="355"/>
                  </a:lnTo>
                  <a:lnTo>
                    <a:pt x="216379" y="420"/>
                  </a:lnTo>
                  <a:lnTo>
                    <a:pt x="216186" y="484"/>
                  </a:lnTo>
                  <a:lnTo>
                    <a:pt x="216089" y="549"/>
                  </a:lnTo>
                  <a:lnTo>
                    <a:pt x="215960" y="581"/>
                  </a:lnTo>
                  <a:lnTo>
                    <a:pt x="215669" y="614"/>
                  </a:lnTo>
                  <a:lnTo>
                    <a:pt x="215314" y="614"/>
                  </a:lnTo>
                  <a:lnTo>
                    <a:pt x="214958" y="549"/>
                  </a:lnTo>
                  <a:lnTo>
                    <a:pt x="214571" y="484"/>
                  </a:lnTo>
                  <a:lnTo>
                    <a:pt x="214183" y="484"/>
                  </a:lnTo>
                  <a:lnTo>
                    <a:pt x="213828" y="517"/>
                  </a:lnTo>
                  <a:lnTo>
                    <a:pt x="213570" y="614"/>
                  </a:lnTo>
                  <a:lnTo>
                    <a:pt x="213408" y="678"/>
                  </a:lnTo>
                  <a:lnTo>
                    <a:pt x="213279" y="711"/>
                  </a:lnTo>
                  <a:lnTo>
                    <a:pt x="212956" y="711"/>
                  </a:lnTo>
                  <a:lnTo>
                    <a:pt x="212633" y="646"/>
                  </a:lnTo>
                  <a:lnTo>
                    <a:pt x="212246" y="517"/>
                  </a:lnTo>
                  <a:lnTo>
                    <a:pt x="211858" y="388"/>
                  </a:lnTo>
                  <a:lnTo>
                    <a:pt x="211697" y="323"/>
                  </a:lnTo>
                  <a:lnTo>
                    <a:pt x="211438" y="323"/>
                  </a:lnTo>
                  <a:lnTo>
                    <a:pt x="211341" y="355"/>
                  </a:lnTo>
                  <a:lnTo>
                    <a:pt x="211244" y="420"/>
                  </a:lnTo>
                  <a:lnTo>
                    <a:pt x="211180" y="484"/>
                  </a:lnTo>
                  <a:lnTo>
                    <a:pt x="211083" y="581"/>
                  </a:lnTo>
                  <a:lnTo>
                    <a:pt x="210986" y="614"/>
                  </a:lnTo>
                  <a:lnTo>
                    <a:pt x="210857" y="678"/>
                  </a:lnTo>
                  <a:lnTo>
                    <a:pt x="210728" y="678"/>
                  </a:lnTo>
                  <a:lnTo>
                    <a:pt x="210372" y="646"/>
                  </a:lnTo>
                  <a:lnTo>
                    <a:pt x="209953" y="581"/>
                  </a:lnTo>
                  <a:lnTo>
                    <a:pt x="209565" y="484"/>
                  </a:lnTo>
                  <a:lnTo>
                    <a:pt x="209145" y="420"/>
                  </a:lnTo>
                  <a:lnTo>
                    <a:pt x="208790" y="452"/>
                  </a:lnTo>
                  <a:lnTo>
                    <a:pt x="208499" y="484"/>
                  </a:lnTo>
                  <a:lnTo>
                    <a:pt x="208241" y="549"/>
                  </a:lnTo>
                  <a:lnTo>
                    <a:pt x="207789" y="549"/>
                  </a:lnTo>
                  <a:lnTo>
                    <a:pt x="207660" y="484"/>
                  </a:lnTo>
                  <a:lnTo>
                    <a:pt x="207530" y="388"/>
                  </a:lnTo>
                  <a:lnTo>
                    <a:pt x="207401" y="355"/>
                  </a:lnTo>
                  <a:lnTo>
                    <a:pt x="207240" y="355"/>
                  </a:lnTo>
                  <a:lnTo>
                    <a:pt x="207143" y="420"/>
                  </a:lnTo>
                  <a:lnTo>
                    <a:pt x="206981" y="452"/>
                  </a:lnTo>
                  <a:lnTo>
                    <a:pt x="206529" y="452"/>
                  </a:lnTo>
                  <a:lnTo>
                    <a:pt x="206271" y="388"/>
                  </a:lnTo>
                  <a:lnTo>
                    <a:pt x="206013" y="355"/>
                  </a:lnTo>
                  <a:lnTo>
                    <a:pt x="205819" y="355"/>
                  </a:lnTo>
                  <a:lnTo>
                    <a:pt x="205657" y="420"/>
                  </a:lnTo>
                  <a:lnTo>
                    <a:pt x="205593" y="452"/>
                  </a:lnTo>
                  <a:lnTo>
                    <a:pt x="205560" y="517"/>
                  </a:lnTo>
                  <a:lnTo>
                    <a:pt x="205528" y="581"/>
                  </a:lnTo>
                  <a:lnTo>
                    <a:pt x="205431" y="646"/>
                  </a:lnTo>
                  <a:lnTo>
                    <a:pt x="205173" y="840"/>
                  </a:lnTo>
                  <a:lnTo>
                    <a:pt x="204785" y="1001"/>
                  </a:lnTo>
                  <a:lnTo>
                    <a:pt x="204301" y="1163"/>
                  </a:lnTo>
                  <a:lnTo>
                    <a:pt x="203913" y="1260"/>
                  </a:lnTo>
                  <a:lnTo>
                    <a:pt x="203558" y="1324"/>
                  </a:lnTo>
                  <a:lnTo>
                    <a:pt x="203203" y="1356"/>
                  </a:lnTo>
                  <a:lnTo>
                    <a:pt x="202880" y="1356"/>
                  </a:lnTo>
                  <a:lnTo>
                    <a:pt x="202525" y="1324"/>
                  </a:lnTo>
                  <a:lnTo>
                    <a:pt x="202169" y="1260"/>
                  </a:lnTo>
                  <a:lnTo>
                    <a:pt x="201814" y="1163"/>
                  </a:lnTo>
                  <a:lnTo>
                    <a:pt x="201427" y="1001"/>
                  </a:lnTo>
                  <a:lnTo>
                    <a:pt x="201201" y="969"/>
                  </a:lnTo>
                  <a:lnTo>
                    <a:pt x="200910" y="1001"/>
                  </a:lnTo>
                  <a:lnTo>
                    <a:pt x="200555" y="1033"/>
                  </a:lnTo>
                  <a:lnTo>
                    <a:pt x="200199" y="1130"/>
                  </a:lnTo>
                  <a:lnTo>
                    <a:pt x="199844" y="1227"/>
                  </a:lnTo>
                  <a:lnTo>
                    <a:pt x="199489" y="1292"/>
                  </a:lnTo>
                  <a:lnTo>
                    <a:pt x="199166" y="1356"/>
                  </a:lnTo>
                  <a:lnTo>
                    <a:pt x="198940" y="1324"/>
                  </a:lnTo>
                  <a:lnTo>
                    <a:pt x="198714" y="1324"/>
                  </a:lnTo>
                  <a:lnTo>
                    <a:pt x="198423" y="1356"/>
                  </a:lnTo>
                  <a:lnTo>
                    <a:pt x="198068" y="1421"/>
                  </a:lnTo>
                  <a:lnTo>
                    <a:pt x="197713" y="1486"/>
                  </a:lnTo>
                  <a:lnTo>
                    <a:pt x="197325" y="1582"/>
                  </a:lnTo>
                  <a:lnTo>
                    <a:pt x="196905" y="1615"/>
                  </a:lnTo>
                  <a:lnTo>
                    <a:pt x="196453" y="1615"/>
                  </a:lnTo>
                  <a:lnTo>
                    <a:pt x="196066" y="1582"/>
                  </a:lnTo>
                  <a:lnTo>
                    <a:pt x="194741" y="1421"/>
                  </a:lnTo>
                  <a:lnTo>
                    <a:pt x="193643" y="1324"/>
                  </a:lnTo>
                  <a:lnTo>
                    <a:pt x="193224" y="1324"/>
                  </a:lnTo>
                  <a:lnTo>
                    <a:pt x="192868" y="1356"/>
                  </a:lnTo>
                  <a:lnTo>
                    <a:pt x="192610" y="1389"/>
                  </a:lnTo>
                  <a:lnTo>
                    <a:pt x="192481" y="1453"/>
                  </a:lnTo>
                  <a:lnTo>
                    <a:pt x="192416" y="1486"/>
                  </a:lnTo>
                  <a:lnTo>
                    <a:pt x="192352" y="1518"/>
                  </a:lnTo>
                  <a:lnTo>
                    <a:pt x="192093" y="1550"/>
                  </a:lnTo>
                  <a:lnTo>
                    <a:pt x="191835" y="1550"/>
                  </a:lnTo>
                  <a:lnTo>
                    <a:pt x="191512" y="1486"/>
                  </a:lnTo>
                  <a:lnTo>
                    <a:pt x="191189" y="1421"/>
                  </a:lnTo>
                  <a:lnTo>
                    <a:pt x="190866" y="1389"/>
                  </a:lnTo>
                  <a:lnTo>
                    <a:pt x="190511" y="1389"/>
                  </a:lnTo>
                  <a:lnTo>
                    <a:pt x="190252" y="1421"/>
                  </a:lnTo>
                  <a:lnTo>
                    <a:pt x="189897" y="1518"/>
                  </a:lnTo>
                  <a:lnTo>
                    <a:pt x="189445" y="1615"/>
                  </a:lnTo>
                  <a:lnTo>
                    <a:pt x="188928" y="1679"/>
                  </a:lnTo>
                  <a:lnTo>
                    <a:pt x="188412" y="1712"/>
                  </a:lnTo>
                  <a:lnTo>
                    <a:pt x="187927" y="1744"/>
                  </a:lnTo>
                  <a:lnTo>
                    <a:pt x="187475" y="1744"/>
                  </a:lnTo>
                  <a:lnTo>
                    <a:pt x="187087" y="1712"/>
                  </a:lnTo>
                  <a:lnTo>
                    <a:pt x="186797" y="1647"/>
                  </a:lnTo>
                  <a:lnTo>
                    <a:pt x="186571" y="1615"/>
                  </a:lnTo>
                  <a:lnTo>
                    <a:pt x="186409" y="1615"/>
                  </a:lnTo>
                  <a:lnTo>
                    <a:pt x="186248" y="1647"/>
                  </a:lnTo>
                  <a:lnTo>
                    <a:pt x="186215" y="1679"/>
                  </a:lnTo>
                  <a:lnTo>
                    <a:pt x="186183" y="1744"/>
                  </a:lnTo>
                  <a:lnTo>
                    <a:pt x="186151" y="1776"/>
                  </a:lnTo>
                  <a:lnTo>
                    <a:pt x="186086" y="1841"/>
                  </a:lnTo>
                  <a:lnTo>
                    <a:pt x="185860" y="1938"/>
                  </a:lnTo>
                  <a:lnTo>
                    <a:pt x="185537" y="2035"/>
                  </a:lnTo>
                  <a:lnTo>
                    <a:pt x="185182" y="2132"/>
                  </a:lnTo>
                  <a:lnTo>
                    <a:pt x="184794" y="2228"/>
                  </a:lnTo>
                  <a:lnTo>
                    <a:pt x="184407" y="2293"/>
                  </a:lnTo>
                  <a:lnTo>
                    <a:pt x="183826" y="2293"/>
                  </a:lnTo>
                  <a:lnTo>
                    <a:pt x="183438" y="2228"/>
                  </a:lnTo>
                  <a:lnTo>
                    <a:pt x="182889" y="2196"/>
                  </a:lnTo>
                  <a:lnTo>
                    <a:pt x="182663" y="2196"/>
                  </a:lnTo>
                  <a:lnTo>
                    <a:pt x="182437" y="2164"/>
                  </a:lnTo>
                  <a:lnTo>
                    <a:pt x="182243" y="2099"/>
                  </a:lnTo>
                  <a:lnTo>
                    <a:pt x="182146" y="2002"/>
                  </a:lnTo>
                  <a:lnTo>
                    <a:pt x="182017" y="1970"/>
                  </a:lnTo>
                  <a:lnTo>
                    <a:pt x="181823" y="1938"/>
                  </a:lnTo>
                  <a:lnTo>
                    <a:pt x="181597" y="1938"/>
                  </a:lnTo>
                  <a:lnTo>
                    <a:pt x="181339" y="2002"/>
                  </a:lnTo>
                  <a:lnTo>
                    <a:pt x="181048" y="2067"/>
                  </a:lnTo>
                  <a:lnTo>
                    <a:pt x="180758" y="2099"/>
                  </a:lnTo>
                  <a:lnTo>
                    <a:pt x="180273" y="2099"/>
                  </a:lnTo>
                  <a:lnTo>
                    <a:pt x="179918" y="2067"/>
                  </a:lnTo>
                  <a:lnTo>
                    <a:pt x="179530" y="2035"/>
                  </a:lnTo>
                  <a:lnTo>
                    <a:pt x="178432" y="2035"/>
                  </a:lnTo>
                  <a:lnTo>
                    <a:pt x="178174" y="2067"/>
                  </a:lnTo>
                  <a:lnTo>
                    <a:pt x="177980" y="2132"/>
                  </a:lnTo>
                  <a:lnTo>
                    <a:pt x="177948" y="2164"/>
                  </a:lnTo>
                  <a:lnTo>
                    <a:pt x="177916" y="2196"/>
                  </a:lnTo>
                  <a:lnTo>
                    <a:pt x="177883" y="2228"/>
                  </a:lnTo>
                  <a:lnTo>
                    <a:pt x="177819" y="2228"/>
                  </a:lnTo>
                  <a:lnTo>
                    <a:pt x="177593" y="2261"/>
                  </a:lnTo>
                  <a:lnTo>
                    <a:pt x="177270" y="2261"/>
                  </a:lnTo>
                  <a:lnTo>
                    <a:pt x="176882" y="2228"/>
                  </a:lnTo>
                  <a:lnTo>
                    <a:pt x="176462" y="2196"/>
                  </a:lnTo>
                  <a:lnTo>
                    <a:pt x="176139" y="2196"/>
                  </a:lnTo>
                  <a:lnTo>
                    <a:pt x="176010" y="2228"/>
                  </a:lnTo>
                  <a:lnTo>
                    <a:pt x="175881" y="2293"/>
                  </a:lnTo>
                  <a:lnTo>
                    <a:pt x="175816" y="2358"/>
                  </a:lnTo>
                  <a:lnTo>
                    <a:pt x="175784" y="2422"/>
                  </a:lnTo>
                  <a:lnTo>
                    <a:pt x="175719" y="2551"/>
                  </a:lnTo>
                  <a:lnTo>
                    <a:pt x="175655" y="2584"/>
                  </a:lnTo>
                  <a:lnTo>
                    <a:pt x="175590" y="2584"/>
                  </a:lnTo>
                  <a:lnTo>
                    <a:pt x="175558" y="2519"/>
                  </a:lnTo>
                  <a:lnTo>
                    <a:pt x="175526" y="2454"/>
                  </a:lnTo>
                  <a:lnTo>
                    <a:pt x="175461" y="2390"/>
                  </a:lnTo>
                  <a:lnTo>
                    <a:pt x="175203" y="2325"/>
                  </a:lnTo>
                  <a:lnTo>
                    <a:pt x="174847" y="2261"/>
                  </a:lnTo>
                  <a:lnTo>
                    <a:pt x="174072" y="2261"/>
                  </a:lnTo>
                  <a:lnTo>
                    <a:pt x="173685" y="2325"/>
                  </a:lnTo>
                  <a:lnTo>
                    <a:pt x="173394" y="2422"/>
                  </a:lnTo>
                  <a:lnTo>
                    <a:pt x="173265" y="2487"/>
                  </a:lnTo>
                  <a:lnTo>
                    <a:pt x="173168" y="2551"/>
                  </a:lnTo>
                  <a:lnTo>
                    <a:pt x="173039" y="2616"/>
                  </a:lnTo>
                  <a:lnTo>
                    <a:pt x="172910" y="2681"/>
                  </a:lnTo>
                  <a:lnTo>
                    <a:pt x="172716" y="2681"/>
                  </a:lnTo>
                  <a:lnTo>
                    <a:pt x="172587" y="2648"/>
                  </a:lnTo>
                  <a:lnTo>
                    <a:pt x="172328" y="2584"/>
                  </a:lnTo>
                  <a:lnTo>
                    <a:pt x="172038" y="2519"/>
                  </a:lnTo>
                  <a:lnTo>
                    <a:pt x="171683" y="2519"/>
                  </a:lnTo>
                  <a:lnTo>
                    <a:pt x="171295" y="2487"/>
                  </a:lnTo>
                  <a:lnTo>
                    <a:pt x="170940" y="2519"/>
                  </a:lnTo>
                  <a:lnTo>
                    <a:pt x="170649" y="2551"/>
                  </a:lnTo>
                  <a:lnTo>
                    <a:pt x="170391" y="2584"/>
                  </a:lnTo>
                  <a:lnTo>
                    <a:pt x="170262" y="2648"/>
                  </a:lnTo>
                  <a:lnTo>
                    <a:pt x="170197" y="2681"/>
                  </a:lnTo>
                  <a:lnTo>
                    <a:pt x="170100" y="2713"/>
                  </a:lnTo>
                  <a:lnTo>
                    <a:pt x="169777" y="2713"/>
                  </a:lnTo>
                  <a:lnTo>
                    <a:pt x="169325" y="2648"/>
                  </a:lnTo>
                  <a:lnTo>
                    <a:pt x="168776" y="2551"/>
                  </a:lnTo>
                  <a:lnTo>
                    <a:pt x="168162" y="2454"/>
                  </a:lnTo>
                  <a:lnTo>
                    <a:pt x="167452" y="2422"/>
                  </a:lnTo>
                  <a:lnTo>
                    <a:pt x="166741" y="2422"/>
                  </a:lnTo>
                  <a:lnTo>
                    <a:pt x="166128" y="2454"/>
                  </a:lnTo>
                  <a:lnTo>
                    <a:pt x="165579" y="2519"/>
                  </a:lnTo>
                  <a:lnTo>
                    <a:pt x="165030" y="2551"/>
                  </a:lnTo>
                  <a:lnTo>
                    <a:pt x="164610" y="2551"/>
                  </a:lnTo>
                  <a:lnTo>
                    <a:pt x="164351" y="2519"/>
                  </a:lnTo>
                  <a:lnTo>
                    <a:pt x="164158" y="2487"/>
                  </a:lnTo>
                  <a:lnTo>
                    <a:pt x="164029" y="2487"/>
                  </a:lnTo>
                  <a:lnTo>
                    <a:pt x="163899" y="2519"/>
                  </a:lnTo>
                  <a:lnTo>
                    <a:pt x="163867" y="2584"/>
                  </a:lnTo>
                  <a:lnTo>
                    <a:pt x="163835" y="2616"/>
                  </a:lnTo>
                  <a:lnTo>
                    <a:pt x="163770" y="2648"/>
                  </a:lnTo>
                  <a:lnTo>
                    <a:pt x="163544" y="2681"/>
                  </a:lnTo>
                  <a:lnTo>
                    <a:pt x="163253" y="2681"/>
                  </a:lnTo>
                  <a:lnTo>
                    <a:pt x="162898" y="2648"/>
                  </a:lnTo>
                  <a:lnTo>
                    <a:pt x="162414" y="2616"/>
                  </a:lnTo>
                  <a:lnTo>
                    <a:pt x="161865" y="2681"/>
                  </a:lnTo>
                  <a:lnTo>
                    <a:pt x="161251" y="2777"/>
                  </a:lnTo>
                  <a:lnTo>
                    <a:pt x="160702" y="2907"/>
                  </a:lnTo>
                  <a:lnTo>
                    <a:pt x="160121" y="3068"/>
                  </a:lnTo>
                  <a:lnTo>
                    <a:pt x="159572" y="3133"/>
                  </a:lnTo>
                  <a:lnTo>
                    <a:pt x="159087" y="3165"/>
                  </a:lnTo>
                  <a:lnTo>
                    <a:pt x="158861" y="3133"/>
                  </a:lnTo>
                  <a:lnTo>
                    <a:pt x="158700" y="3100"/>
                  </a:lnTo>
                  <a:lnTo>
                    <a:pt x="158377" y="3068"/>
                  </a:lnTo>
                  <a:lnTo>
                    <a:pt x="158054" y="3068"/>
                  </a:lnTo>
                  <a:lnTo>
                    <a:pt x="157763" y="3133"/>
                  </a:lnTo>
                  <a:lnTo>
                    <a:pt x="157505" y="3230"/>
                  </a:lnTo>
                  <a:lnTo>
                    <a:pt x="157246" y="3326"/>
                  </a:lnTo>
                  <a:lnTo>
                    <a:pt x="157020" y="3391"/>
                  </a:lnTo>
                  <a:lnTo>
                    <a:pt x="156762" y="3423"/>
                  </a:lnTo>
                  <a:lnTo>
                    <a:pt x="156536" y="3391"/>
                  </a:lnTo>
                  <a:lnTo>
                    <a:pt x="156245" y="3359"/>
                  </a:lnTo>
                  <a:lnTo>
                    <a:pt x="155761" y="3359"/>
                  </a:lnTo>
                  <a:lnTo>
                    <a:pt x="155212" y="3391"/>
                  </a:lnTo>
                  <a:lnTo>
                    <a:pt x="154598" y="3423"/>
                  </a:lnTo>
                  <a:lnTo>
                    <a:pt x="154017" y="3488"/>
                  </a:lnTo>
                  <a:lnTo>
                    <a:pt x="153500" y="3585"/>
                  </a:lnTo>
                  <a:lnTo>
                    <a:pt x="153145" y="3682"/>
                  </a:lnTo>
                  <a:lnTo>
                    <a:pt x="153048" y="3714"/>
                  </a:lnTo>
                  <a:lnTo>
                    <a:pt x="153016" y="3746"/>
                  </a:lnTo>
                  <a:lnTo>
                    <a:pt x="152983" y="3779"/>
                  </a:lnTo>
                  <a:lnTo>
                    <a:pt x="152854" y="3779"/>
                  </a:lnTo>
                  <a:lnTo>
                    <a:pt x="152693" y="3746"/>
                  </a:lnTo>
                  <a:lnTo>
                    <a:pt x="152531" y="3649"/>
                  </a:lnTo>
                  <a:lnTo>
                    <a:pt x="152305" y="3553"/>
                  </a:lnTo>
                  <a:lnTo>
                    <a:pt x="152047" y="3488"/>
                  </a:lnTo>
                  <a:lnTo>
                    <a:pt x="151821" y="3488"/>
                  </a:lnTo>
                  <a:lnTo>
                    <a:pt x="151562" y="3520"/>
                  </a:lnTo>
                  <a:lnTo>
                    <a:pt x="151336" y="3553"/>
                  </a:lnTo>
                  <a:lnTo>
                    <a:pt x="150691" y="3553"/>
                  </a:lnTo>
                  <a:lnTo>
                    <a:pt x="150368" y="3520"/>
                  </a:lnTo>
                  <a:lnTo>
                    <a:pt x="149980" y="3456"/>
                  </a:lnTo>
                  <a:lnTo>
                    <a:pt x="148947" y="3456"/>
                  </a:lnTo>
                  <a:lnTo>
                    <a:pt x="148430" y="3488"/>
                  </a:lnTo>
                  <a:lnTo>
                    <a:pt x="147849" y="3520"/>
                  </a:lnTo>
                  <a:lnTo>
                    <a:pt x="147396" y="3488"/>
                  </a:lnTo>
                  <a:lnTo>
                    <a:pt x="147235" y="3456"/>
                  </a:lnTo>
                  <a:lnTo>
                    <a:pt x="147073" y="3423"/>
                  </a:lnTo>
                  <a:lnTo>
                    <a:pt x="146977" y="3326"/>
                  </a:lnTo>
                  <a:lnTo>
                    <a:pt x="146847" y="3262"/>
                  </a:lnTo>
                  <a:lnTo>
                    <a:pt x="146686" y="3100"/>
                  </a:lnTo>
                  <a:lnTo>
                    <a:pt x="146589" y="3068"/>
                  </a:lnTo>
                  <a:lnTo>
                    <a:pt x="146363" y="3068"/>
                  </a:lnTo>
                  <a:lnTo>
                    <a:pt x="146234" y="3100"/>
                  </a:lnTo>
                  <a:lnTo>
                    <a:pt x="145943" y="3197"/>
                  </a:lnTo>
                  <a:lnTo>
                    <a:pt x="145814" y="3262"/>
                  </a:lnTo>
                  <a:lnTo>
                    <a:pt x="145620" y="3326"/>
                  </a:lnTo>
                  <a:lnTo>
                    <a:pt x="145426" y="3326"/>
                  </a:lnTo>
                  <a:lnTo>
                    <a:pt x="145200" y="3359"/>
                  </a:lnTo>
                  <a:lnTo>
                    <a:pt x="144716" y="3326"/>
                  </a:lnTo>
                  <a:lnTo>
                    <a:pt x="144135" y="3197"/>
                  </a:lnTo>
                  <a:lnTo>
                    <a:pt x="143618" y="3100"/>
                  </a:lnTo>
                  <a:lnTo>
                    <a:pt x="143133" y="3003"/>
                  </a:lnTo>
                  <a:lnTo>
                    <a:pt x="142714" y="2971"/>
                  </a:lnTo>
                  <a:lnTo>
                    <a:pt x="142455" y="3003"/>
                  </a:lnTo>
                  <a:lnTo>
                    <a:pt x="141486" y="3197"/>
                  </a:lnTo>
                  <a:lnTo>
                    <a:pt x="141228" y="3262"/>
                  </a:lnTo>
                  <a:lnTo>
                    <a:pt x="140905" y="3262"/>
                  </a:lnTo>
                  <a:lnTo>
                    <a:pt x="140614" y="3230"/>
                  </a:lnTo>
                  <a:lnTo>
                    <a:pt x="140324" y="3165"/>
                  </a:lnTo>
                  <a:lnTo>
                    <a:pt x="140001" y="3100"/>
                  </a:lnTo>
                  <a:lnTo>
                    <a:pt x="139484" y="3068"/>
                  </a:lnTo>
                  <a:lnTo>
                    <a:pt x="138870" y="3068"/>
                  </a:lnTo>
                  <a:lnTo>
                    <a:pt x="138224" y="3100"/>
                  </a:lnTo>
                  <a:lnTo>
                    <a:pt x="135156" y="3262"/>
                  </a:lnTo>
                  <a:lnTo>
                    <a:pt x="134543" y="3294"/>
                  </a:lnTo>
                  <a:lnTo>
                    <a:pt x="133994" y="3359"/>
                  </a:lnTo>
                  <a:lnTo>
                    <a:pt x="133639" y="3391"/>
                  </a:lnTo>
                  <a:lnTo>
                    <a:pt x="133445" y="3456"/>
                  </a:lnTo>
                  <a:lnTo>
                    <a:pt x="133380" y="3488"/>
                  </a:lnTo>
                  <a:lnTo>
                    <a:pt x="133251" y="3488"/>
                  </a:lnTo>
                  <a:lnTo>
                    <a:pt x="133154" y="3456"/>
                  </a:lnTo>
                  <a:lnTo>
                    <a:pt x="133057" y="3391"/>
                  </a:lnTo>
                  <a:lnTo>
                    <a:pt x="132960" y="3359"/>
                  </a:lnTo>
                  <a:lnTo>
                    <a:pt x="132863" y="3326"/>
                  </a:lnTo>
                  <a:lnTo>
                    <a:pt x="132056" y="3326"/>
                  </a:lnTo>
                  <a:lnTo>
                    <a:pt x="131572" y="3423"/>
                  </a:lnTo>
                  <a:lnTo>
                    <a:pt x="131055" y="3488"/>
                  </a:lnTo>
                  <a:lnTo>
                    <a:pt x="130570" y="3520"/>
                  </a:lnTo>
                  <a:lnTo>
                    <a:pt x="130183" y="3520"/>
                  </a:lnTo>
                  <a:lnTo>
                    <a:pt x="130054" y="3488"/>
                  </a:lnTo>
                  <a:lnTo>
                    <a:pt x="129925" y="3456"/>
                  </a:lnTo>
                  <a:lnTo>
                    <a:pt x="129698" y="3391"/>
                  </a:lnTo>
                  <a:lnTo>
                    <a:pt x="129311" y="3359"/>
                  </a:lnTo>
                  <a:lnTo>
                    <a:pt x="128859" y="3391"/>
                  </a:lnTo>
                  <a:lnTo>
                    <a:pt x="128374" y="3456"/>
                  </a:lnTo>
                  <a:lnTo>
                    <a:pt x="127696" y="3520"/>
                  </a:lnTo>
                  <a:lnTo>
                    <a:pt x="127083" y="3553"/>
                  </a:lnTo>
                  <a:lnTo>
                    <a:pt x="126469" y="3520"/>
                  </a:lnTo>
                  <a:lnTo>
                    <a:pt x="125855" y="3391"/>
                  </a:lnTo>
                  <a:lnTo>
                    <a:pt x="125758" y="3423"/>
                  </a:lnTo>
                  <a:lnTo>
                    <a:pt x="125662" y="3456"/>
                  </a:lnTo>
                  <a:lnTo>
                    <a:pt x="125565" y="3520"/>
                  </a:lnTo>
                  <a:lnTo>
                    <a:pt x="125532" y="3617"/>
                  </a:lnTo>
                  <a:lnTo>
                    <a:pt x="125500" y="3682"/>
                  </a:lnTo>
                  <a:lnTo>
                    <a:pt x="125435" y="3714"/>
                  </a:lnTo>
                  <a:lnTo>
                    <a:pt x="125274" y="3746"/>
                  </a:lnTo>
                  <a:lnTo>
                    <a:pt x="125048" y="3779"/>
                  </a:lnTo>
                  <a:lnTo>
                    <a:pt x="124790" y="3714"/>
                  </a:lnTo>
                  <a:lnTo>
                    <a:pt x="124434" y="3649"/>
                  </a:lnTo>
                  <a:lnTo>
                    <a:pt x="123982" y="3617"/>
                  </a:lnTo>
                  <a:lnTo>
                    <a:pt x="123465" y="3585"/>
                  </a:lnTo>
                  <a:lnTo>
                    <a:pt x="122464" y="3585"/>
                  </a:lnTo>
                  <a:lnTo>
                    <a:pt x="121980" y="3553"/>
                  </a:lnTo>
                  <a:lnTo>
                    <a:pt x="121625" y="3488"/>
                  </a:lnTo>
                  <a:lnTo>
                    <a:pt x="121366" y="3391"/>
                  </a:lnTo>
                  <a:lnTo>
                    <a:pt x="121205" y="3326"/>
                  </a:lnTo>
                  <a:lnTo>
                    <a:pt x="121011" y="3294"/>
                  </a:lnTo>
                  <a:lnTo>
                    <a:pt x="120850" y="3326"/>
                  </a:lnTo>
                  <a:lnTo>
                    <a:pt x="120720" y="3391"/>
                  </a:lnTo>
                  <a:lnTo>
                    <a:pt x="120656" y="3456"/>
                  </a:lnTo>
                  <a:lnTo>
                    <a:pt x="120559" y="3488"/>
                  </a:lnTo>
                  <a:lnTo>
                    <a:pt x="120365" y="3520"/>
                  </a:lnTo>
                  <a:lnTo>
                    <a:pt x="120107" y="3520"/>
                  </a:lnTo>
                  <a:lnTo>
                    <a:pt x="119816" y="3456"/>
                  </a:lnTo>
                  <a:lnTo>
                    <a:pt x="119525" y="3423"/>
                  </a:lnTo>
                  <a:lnTo>
                    <a:pt x="119235" y="3423"/>
                  </a:lnTo>
                  <a:lnTo>
                    <a:pt x="118912" y="3488"/>
                  </a:lnTo>
                  <a:lnTo>
                    <a:pt x="118686" y="3585"/>
                  </a:lnTo>
                  <a:lnTo>
                    <a:pt x="118557" y="3649"/>
                  </a:lnTo>
                  <a:lnTo>
                    <a:pt x="118395" y="3682"/>
                  </a:lnTo>
                  <a:lnTo>
                    <a:pt x="118072" y="3714"/>
                  </a:lnTo>
                  <a:lnTo>
                    <a:pt x="117685" y="3714"/>
                  </a:lnTo>
                  <a:lnTo>
                    <a:pt x="117297" y="3617"/>
                  </a:lnTo>
                  <a:lnTo>
                    <a:pt x="116909" y="3553"/>
                  </a:lnTo>
                  <a:lnTo>
                    <a:pt x="116522" y="3488"/>
                  </a:lnTo>
                  <a:lnTo>
                    <a:pt x="116167" y="3488"/>
                  </a:lnTo>
                  <a:lnTo>
                    <a:pt x="115876" y="3520"/>
                  </a:lnTo>
                  <a:lnTo>
                    <a:pt x="115715" y="3553"/>
                  </a:lnTo>
                  <a:lnTo>
                    <a:pt x="115488" y="3585"/>
                  </a:lnTo>
                  <a:lnTo>
                    <a:pt x="114810" y="3585"/>
                  </a:lnTo>
                  <a:lnTo>
                    <a:pt x="113971" y="3553"/>
                  </a:lnTo>
                  <a:lnTo>
                    <a:pt x="113034" y="3488"/>
                  </a:lnTo>
                  <a:lnTo>
                    <a:pt x="112130" y="3423"/>
                  </a:lnTo>
                  <a:lnTo>
                    <a:pt x="111355" y="3326"/>
                  </a:lnTo>
                  <a:lnTo>
                    <a:pt x="110773" y="3230"/>
                  </a:lnTo>
                  <a:lnTo>
                    <a:pt x="110580" y="3165"/>
                  </a:lnTo>
                  <a:lnTo>
                    <a:pt x="110483" y="3133"/>
                  </a:lnTo>
                  <a:lnTo>
                    <a:pt x="110450" y="3100"/>
                  </a:lnTo>
                  <a:lnTo>
                    <a:pt x="110386" y="3068"/>
                  </a:lnTo>
                  <a:lnTo>
                    <a:pt x="110224" y="3068"/>
                  </a:lnTo>
                  <a:lnTo>
                    <a:pt x="110031" y="3133"/>
                  </a:lnTo>
                  <a:lnTo>
                    <a:pt x="109837" y="3230"/>
                  </a:lnTo>
                  <a:lnTo>
                    <a:pt x="109675" y="3294"/>
                  </a:lnTo>
                  <a:lnTo>
                    <a:pt x="109449" y="3326"/>
                  </a:lnTo>
                  <a:lnTo>
                    <a:pt x="108803" y="3326"/>
                  </a:lnTo>
                  <a:lnTo>
                    <a:pt x="107931" y="3294"/>
                  </a:lnTo>
                  <a:lnTo>
                    <a:pt x="106898" y="3197"/>
                  </a:lnTo>
                  <a:lnTo>
                    <a:pt x="105961" y="3100"/>
                  </a:lnTo>
                  <a:lnTo>
                    <a:pt x="105089" y="3036"/>
                  </a:lnTo>
                  <a:lnTo>
                    <a:pt x="104250" y="3036"/>
                  </a:lnTo>
                  <a:lnTo>
                    <a:pt x="104120" y="3068"/>
                  </a:lnTo>
                  <a:lnTo>
                    <a:pt x="103894" y="3133"/>
                  </a:lnTo>
                  <a:lnTo>
                    <a:pt x="103571" y="3165"/>
                  </a:lnTo>
                  <a:lnTo>
                    <a:pt x="103184" y="3133"/>
                  </a:lnTo>
                  <a:lnTo>
                    <a:pt x="102796" y="3100"/>
                  </a:lnTo>
                  <a:lnTo>
                    <a:pt x="102409" y="3036"/>
                  </a:lnTo>
                  <a:lnTo>
                    <a:pt x="102054" y="3003"/>
                  </a:lnTo>
                  <a:lnTo>
                    <a:pt x="101763" y="3036"/>
                  </a:lnTo>
                  <a:lnTo>
                    <a:pt x="101601" y="3068"/>
                  </a:lnTo>
                  <a:lnTo>
                    <a:pt x="101375" y="3133"/>
                  </a:lnTo>
                  <a:lnTo>
                    <a:pt x="100891" y="3197"/>
                  </a:lnTo>
                  <a:lnTo>
                    <a:pt x="99535" y="3294"/>
                  </a:lnTo>
                  <a:lnTo>
                    <a:pt x="98146" y="3326"/>
                  </a:lnTo>
                  <a:lnTo>
                    <a:pt x="97629" y="3326"/>
                  </a:lnTo>
                  <a:lnTo>
                    <a:pt x="97338" y="3294"/>
                  </a:lnTo>
                  <a:lnTo>
                    <a:pt x="97209" y="3294"/>
                  </a:lnTo>
                  <a:lnTo>
                    <a:pt x="97015" y="3326"/>
                  </a:lnTo>
                  <a:lnTo>
                    <a:pt x="96789" y="3391"/>
                  </a:lnTo>
                  <a:lnTo>
                    <a:pt x="96563" y="3488"/>
                  </a:lnTo>
                  <a:lnTo>
                    <a:pt x="96337" y="3553"/>
                  </a:lnTo>
                  <a:lnTo>
                    <a:pt x="96111" y="3617"/>
                  </a:lnTo>
                  <a:lnTo>
                    <a:pt x="95917" y="3649"/>
                  </a:lnTo>
                  <a:lnTo>
                    <a:pt x="95756" y="3649"/>
                  </a:lnTo>
                  <a:lnTo>
                    <a:pt x="95594" y="3617"/>
                  </a:lnTo>
                  <a:lnTo>
                    <a:pt x="95304" y="3649"/>
                  </a:lnTo>
                  <a:lnTo>
                    <a:pt x="95013" y="3682"/>
                  </a:lnTo>
                  <a:lnTo>
                    <a:pt x="94658" y="3779"/>
                  </a:lnTo>
                  <a:lnTo>
                    <a:pt x="94303" y="3843"/>
                  </a:lnTo>
                  <a:lnTo>
                    <a:pt x="94012" y="3875"/>
                  </a:lnTo>
                  <a:lnTo>
                    <a:pt x="93754" y="3843"/>
                  </a:lnTo>
                  <a:lnTo>
                    <a:pt x="93657" y="3843"/>
                  </a:lnTo>
                  <a:lnTo>
                    <a:pt x="93592" y="3779"/>
                  </a:lnTo>
                  <a:lnTo>
                    <a:pt x="93463" y="3714"/>
                  </a:lnTo>
                  <a:lnTo>
                    <a:pt x="93334" y="3682"/>
                  </a:lnTo>
                  <a:lnTo>
                    <a:pt x="93172" y="3682"/>
                  </a:lnTo>
                  <a:lnTo>
                    <a:pt x="93075" y="3746"/>
                  </a:lnTo>
                  <a:lnTo>
                    <a:pt x="92914" y="3779"/>
                  </a:lnTo>
                  <a:lnTo>
                    <a:pt x="92623" y="3779"/>
                  </a:lnTo>
                  <a:lnTo>
                    <a:pt x="92300" y="3714"/>
                  </a:lnTo>
                  <a:lnTo>
                    <a:pt x="91945" y="3649"/>
                  </a:lnTo>
                  <a:lnTo>
                    <a:pt x="91525" y="3553"/>
                  </a:lnTo>
                  <a:lnTo>
                    <a:pt x="91073" y="3553"/>
                  </a:lnTo>
                  <a:lnTo>
                    <a:pt x="90621" y="3585"/>
                  </a:lnTo>
                  <a:lnTo>
                    <a:pt x="90201" y="3682"/>
                  </a:lnTo>
                  <a:lnTo>
                    <a:pt x="89781" y="3811"/>
                  </a:lnTo>
                  <a:lnTo>
                    <a:pt x="89394" y="3843"/>
                  </a:lnTo>
                  <a:lnTo>
                    <a:pt x="89006" y="3811"/>
                  </a:lnTo>
                  <a:lnTo>
                    <a:pt x="88845" y="3779"/>
                  </a:lnTo>
                  <a:lnTo>
                    <a:pt x="88683" y="3714"/>
                  </a:lnTo>
                  <a:lnTo>
                    <a:pt x="88296" y="3585"/>
                  </a:lnTo>
                  <a:lnTo>
                    <a:pt x="87876" y="3456"/>
                  </a:lnTo>
                  <a:lnTo>
                    <a:pt x="87391" y="3359"/>
                  </a:lnTo>
                  <a:lnTo>
                    <a:pt x="86907" y="3294"/>
                  </a:lnTo>
                  <a:lnTo>
                    <a:pt x="86455" y="3230"/>
                  </a:lnTo>
                  <a:lnTo>
                    <a:pt x="86100" y="3262"/>
                  </a:lnTo>
                  <a:lnTo>
                    <a:pt x="85874" y="3294"/>
                  </a:lnTo>
                  <a:lnTo>
                    <a:pt x="85809" y="3326"/>
                  </a:lnTo>
                  <a:lnTo>
                    <a:pt x="85777" y="3391"/>
                  </a:lnTo>
                  <a:lnTo>
                    <a:pt x="85744" y="3456"/>
                  </a:lnTo>
                  <a:lnTo>
                    <a:pt x="85680" y="3488"/>
                  </a:lnTo>
                  <a:lnTo>
                    <a:pt x="85551" y="3520"/>
                  </a:lnTo>
                  <a:lnTo>
                    <a:pt x="85357" y="3520"/>
                  </a:lnTo>
                  <a:lnTo>
                    <a:pt x="85163" y="3488"/>
                  </a:lnTo>
                  <a:lnTo>
                    <a:pt x="84937" y="3456"/>
                  </a:lnTo>
                  <a:lnTo>
                    <a:pt x="84679" y="3359"/>
                  </a:lnTo>
                  <a:lnTo>
                    <a:pt x="84420" y="3262"/>
                  </a:lnTo>
                  <a:lnTo>
                    <a:pt x="84194" y="3197"/>
                  </a:lnTo>
                  <a:lnTo>
                    <a:pt x="83936" y="3133"/>
                  </a:lnTo>
                  <a:lnTo>
                    <a:pt x="83225" y="3133"/>
                  </a:lnTo>
                  <a:lnTo>
                    <a:pt x="83032" y="3165"/>
                  </a:lnTo>
                  <a:lnTo>
                    <a:pt x="82870" y="3230"/>
                  </a:lnTo>
                  <a:lnTo>
                    <a:pt x="82805" y="3326"/>
                  </a:lnTo>
                  <a:lnTo>
                    <a:pt x="82741" y="3456"/>
                  </a:lnTo>
                  <a:lnTo>
                    <a:pt x="82612" y="3520"/>
                  </a:lnTo>
                  <a:lnTo>
                    <a:pt x="82450" y="3553"/>
                  </a:lnTo>
                  <a:lnTo>
                    <a:pt x="82256" y="3585"/>
                  </a:lnTo>
                  <a:lnTo>
                    <a:pt x="81998" y="3553"/>
                  </a:lnTo>
                  <a:lnTo>
                    <a:pt x="81740" y="3488"/>
                  </a:lnTo>
                  <a:lnTo>
                    <a:pt x="81449" y="3391"/>
                  </a:lnTo>
                  <a:lnTo>
                    <a:pt x="81158" y="3262"/>
                  </a:lnTo>
                  <a:lnTo>
                    <a:pt x="80835" y="3165"/>
                  </a:lnTo>
                  <a:lnTo>
                    <a:pt x="80513" y="3100"/>
                  </a:lnTo>
                  <a:lnTo>
                    <a:pt x="80157" y="3100"/>
                  </a:lnTo>
                  <a:lnTo>
                    <a:pt x="79802" y="3133"/>
                  </a:lnTo>
                  <a:lnTo>
                    <a:pt x="79544" y="3197"/>
                  </a:lnTo>
                  <a:lnTo>
                    <a:pt x="79318" y="3230"/>
                  </a:lnTo>
                  <a:lnTo>
                    <a:pt x="79188" y="3197"/>
                  </a:lnTo>
                  <a:lnTo>
                    <a:pt x="79156" y="3165"/>
                  </a:lnTo>
                  <a:lnTo>
                    <a:pt x="79156" y="3133"/>
                  </a:lnTo>
                  <a:lnTo>
                    <a:pt x="79156" y="3100"/>
                  </a:lnTo>
                  <a:lnTo>
                    <a:pt x="79092" y="3068"/>
                  </a:lnTo>
                  <a:lnTo>
                    <a:pt x="79027" y="3068"/>
                  </a:lnTo>
                  <a:lnTo>
                    <a:pt x="78898" y="3100"/>
                  </a:lnTo>
                  <a:lnTo>
                    <a:pt x="78672" y="3165"/>
                  </a:lnTo>
                  <a:lnTo>
                    <a:pt x="77767" y="3165"/>
                  </a:lnTo>
                  <a:lnTo>
                    <a:pt x="77186" y="3133"/>
                  </a:lnTo>
                  <a:lnTo>
                    <a:pt x="76669" y="3100"/>
                  </a:lnTo>
                  <a:lnTo>
                    <a:pt x="76185" y="3100"/>
                  </a:lnTo>
                  <a:lnTo>
                    <a:pt x="75862" y="3133"/>
                  </a:lnTo>
                  <a:lnTo>
                    <a:pt x="75797" y="3165"/>
                  </a:lnTo>
                  <a:lnTo>
                    <a:pt x="75733" y="3197"/>
                  </a:lnTo>
                  <a:lnTo>
                    <a:pt x="75701" y="3262"/>
                  </a:lnTo>
                  <a:lnTo>
                    <a:pt x="75571" y="3262"/>
                  </a:lnTo>
                  <a:lnTo>
                    <a:pt x="75442" y="3230"/>
                  </a:lnTo>
                  <a:lnTo>
                    <a:pt x="75281" y="3165"/>
                  </a:lnTo>
                  <a:lnTo>
                    <a:pt x="75087" y="3068"/>
                  </a:lnTo>
                  <a:lnTo>
                    <a:pt x="74925" y="3100"/>
                  </a:lnTo>
                  <a:lnTo>
                    <a:pt x="74732" y="3165"/>
                  </a:lnTo>
                  <a:lnTo>
                    <a:pt x="74602" y="3294"/>
                  </a:lnTo>
                  <a:lnTo>
                    <a:pt x="74506" y="3456"/>
                  </a:lnTo>
                  <a:lnTo>
                    <a:pt x="74473" y="3585"/>
                  </a:lnTo>
                  <a:lnTo>
                    <a:pt x="74506" y="3649"/>
                  </a:lnTo>
                  <a:lnTo>
                    <a:pt x="74538" y="3714"/>
                  </a:lnTo>
                  <a:lnTo>
                    <a:pt x="74667" y="3779"/>
                  </a:lnTo>
                  <a:lnTo>
                    <a:pt x="74699" y="3779"/>
                  </a:lnTo>
                  <a:lnTo>
                    <a:pt x="74699" y="3811"/>
                  </a:lnTo>
                  <a:lnTo>
                    <a:pt x="74473" y="3875"/>
                  </a:lnTo>
                  <a:lnTo>
                    <a:pt x="74053" y="3908"/>
                  </a:lnTo>
                  <a:lnTo>
                    <a:pt x="73472" y="3940"/>
                  </a:lnTo>
                  <a:lnTo>
                    <a:pt x="72374" y="3940"/>
                  </a:lnTo>
                  <a:lnTo>
                    <a:pt x="71987" y="3875"/>
                  </a:lnTo>
                  <a:lnTo>
                    <a:pt x="71890" y="3843"/>
                  </a:lnTo>
                  <a:lnTo>
                    <a:pt x="71825" y="3811"/>
                  </a:lnTo>
                  <a:lnTo>
                    <a:pt x="71793" y="3779"/>
                  </a:lnTo>
                  <a:lnTo>
                    <a:pt x="71696" y="3714"/>
                  </a:lnTo>
                  <a:lnTo>
                    <a:pt x="71405" y="3585"/>
                  </a:lnTo>
                  <a:lnTo>
                    <a:pt x="71018" y="3488"/>
                  </a:lnTo>
                  <a:lnTo>
                    <a:pt x="70598" y="3391"/>
                  </a:lnTo>
                  <a:lnTo>
                    <a:pt x="70146" y="3326"/>
                  </a:lnTo>
                  <a:lnTo>
                    <a:pt x="69726" y="3294"/>
                  </a:lnTo>
                  <a:lnTo>
                    <a:pt x="69306" y="3294"/>
                  </a:lnTo>
                  <a:lnTo>
                    <a:pt x="69209" y="3326"/>
                  </a:lnTo>
                  <a:lnTo>
                    <a:pt x="69048" y="3391"/>
                  </a:lnTo>
                  <a:lnTo>
                    <a:pt x="68854" y="3359"/>
                  </a:lnTo>
                  <a:lnTo>
                    <a:pt x="68660" y="3326"/>
                  </a:lnTo>
                  <a:lnTo>
                    <a:pt x="68466" y="3230"/>
                  </a:lnTo>
                  <a:lnTo>
                    <a:pt x="68240" y="3133"/>
                  </a:lnTo>
                  <a:lnTo>
                    <a:pt x="68046" y="3100"/>
                  </a:lnTo>
                  <a:lnTo>
                    <a:pt x="67885" y="3100"/>
                  </a:lnTo>
                  <a:lnTo>
                    <a:pt x="67724" y="3197"/>
                  </a:lnTo>
                  <a:lnTo>
                    <a:pt x="67659" y="3230"/>
                  </a:lnTo>
                  <a:lnTo>
                    <a:pt x="67562" y="3262"/>
                  </a:lnTo>
                  <a:lnTo>
                    <a:pt x="67304" y="3262"/>
                  </a:lnTo>
                  <a:lnTo>
                    <a:pt x="66948" y="3197"/>
                  </a:lnTo>
                  <a:lnTo>
                    <a:pt x="66561" y="3100"/>
                  </a:lnTo>
                  <a:lnTo>
                    <a:pt x="66141" y="3003"/>
                  </a:lnTo>
                  <a:lnTo>
                    <a:pt x="65786" y="2939"/>
                  </a:lnTo>
                  <a:lnTo>
                    <a:pt x="65463" y="2939"/>
                  </a:lnTo>
                  <a:lnTo>
                    <a:pt x="65334" y="2971"/>
                  </a:lnTo>
                  <a:lnTo>
                    <a:pt x="65237" y="3036"/>
                  </a:lnTo>
                  <a:lnTo>
                    <a:pt x="65043" y="3133"/>
                  </a:lnTo>
                  <a:lnTo>
                    <a:pt x="64946" y="3165"/>
                  </a:lnTo>
                  <a:lnTo>
                    <a:pt x="64882" y="3165"/>
                  </a:lnTo>
                  <a:lnTo>
                    <a:pt x="64817" y="3133"/>
                  </a:lnTo>
                  <a:lnTo>
                    <a:pt x="64752" y="3068"/>
                  </a:lnTo>
                  <a:lnTo>
                    <a:pt x="64623" y="2874"/>
                  </a:lnTo>
                  <a:lnTo>
                    <a:pt x="64526" y="2681"/>
                  </a:lnTo>
                  <a:lnTo>
                    <a:pt x="64462" y="2648"/>
                  </a:lnTo>
                  <a:lnTo>
                    <a:pt x="64429" y="2648"/>
                  </a:lnTo>
                  <a:lnTo>
                    <a:pt x="64365" y="2681"/>
                  </a:lnTo>
                  <a:lnTo>
                    <a:pt x="64333" y="2745"/>
                  </a:lnTo>
                  <a:lnTo>
                    <a:pt x="64268" y="2971"/>
                  </a:lnTo>
                  <a:lnTo>
                    <a:pt x="64171" y="3165"/>
                  </a:lnTo>
                  <a:lnTo>
                    <a:pt x="64106" y="3262"/>
                  </a:lnTo>
                  <a:lnTo>
                    <a:pt x="64074" y="3294"/>
                  </a:lnTo>
                  <a:lnTo>
                    <a:pt x="64010" y="3262"/>
                  </a:lnTo>
                  <a:lnTo>
                    <a:pt x="63945" y="3165"/>
                  </a:lnTo>
                  <a:lnTo>
                    <a:pt x="63848" y="3036"/>
                  </a:lnTo>
                  <a:lnTo>
                    <a:pt x="63687" y="2971"/>
                  </a:lnTo>
                  <a:lnTo>
                    <a:pt x="63493" y="2907"/>
                  </a:lnTo>
                  <a:lnTo>
                    <a:pt x="63267" y="2939"/>
                  </a:lnTo>
                  <a:lnTo>
                    <a:pt x="63008" y="2939"/>
                  </a:lnTo>
                  <a:lnTo>
                    <a:pt x="62685" y="2907"/>
                  </a:lnTo>
                  <a:lnTo>
                    <a:pt x="62330" y="2842"/>
                  </a:lnTo>
                  <a:lnTo>
                    <a:pt x="62007" y="2777"/>
                  </a:lnTo>
                  <a:lnTo>
                    <a:pt x="61749" y="2713"/>
                  </a:lnTo>
                  <a:lnTo>
                    <a:pt x="61491" y="2681"/>
                  </a:lnTo>
                  <a:lnTo>
                    <a:pt x="61329" y="2713"/>
                  </a:lnTo>
                  <a:lnTo>
                    <a:pt x="61264" y="2713"/>
                  </a:lnTo>
                  <a:lnTo>
                    <a:pt x="61232" y="2745"/>
                  </a:lnTo>
                  <a:lnTo>
                    <a:pt x="61232" y="2810"/>
                  </a:lnTo>
                  <a:lnTo>
                    <a:pt x="61168" y="2810"/>
                  </a:lnTo>
                  <a:lnTo>
                    <a:pt x="60974" y="2874"/>
                  </a:lnTo>
                  <a:lnTo>
                    <a:pt x="60683" y="2874"/>
                  </a:lnTo>
                  <a:lnTo>
                    <a:pt x="60392" y="2842"/>
                  </a:lnTo>
                  <a:lnTo>
                    <a:pt x="59779" y="2842"/>
                  </a:lnTo>
                  <a:lnTo>
                    <a:pt x="59585" y="2874"/>
                  </a:lnTo>
                  <a:lnTo>
                    <a:pt x="59553" y="2907"/>
                  </a:lnTo>
                  <a:lnTo>
                    <a:pt x="59520" y="2939"/>
                  </a:lnTo>
                  <a:lnTo>
                    <a:pt x="59456" y="3003"/>
                  </a:lnTo>
                  <a:lnTo>
                    <a:pt x="59327" y="3036"/>
                  </a:lnTo>
                  <a:lnTo>
                    <a:pt x="59165" y="3036"/>
                  </a:lnTo>
                  <a:lnTo>
                    <a:pt x="58971" y="3003"/>
                  </a:lnTo>
                  <a:lnTo>
                    <a:pt x="58875" y="2971"/>
                  </a:lnTo>
                  <a:lnTo>
                    <a:pt x="58778" y="2971"/>
                  </a:lnTo>
                  <a:lnTo>
                    <a:pt x="58584" y="3036"/>
                  </a:lnTo>
                  <a:lnTo>
                    <a:pt x="58455" y="3165"/>
                  </a:lnTo>
                  <a:lnTo>
                    <a:pt x="58390" y="3230"/>
                  </a:lnTo>
                  <a:lnTo>
                    <a:pt x="58358" y="3326"/>
                  </a:lnTo>
                  <a:lnTo>
                    <a:pt x="58196" y="3811"/>
                  </a:lnTo>
                  <a:lnTo>
                    <a:pt x="58035" y="3230"/>
                  </a:lnTo>
                  <a:lnTo>
                    <a:pt x="57938" y="2939"/>
                  </a:lnTo>
                  <a:lnTo>
                    <a:pt x="57873" y="2842"/>
                  </a:lnTo>
                  <a:lnTo>
                    <a:pt x="57809" y="2777"/>
                  </a:lnTo>
                  <a:lnTo>
                    <a:pt x="57712" y="2745"/>
                  </a:lnTo>
                  <a:lnTo>
                    <a:pt x="57583" y="2713"/>
                  </a:lnTo>
                  <a:lnTo>
                    <a:pt x="57260" y="2777"/>
                  </a:lnTo>
                  <a:lnTo>
                    <a:pt x="56743" y="2907"/>
                  </a:lnTo>
                  <a:lnTo>
                    <a:pt x="56356" y="3036"/>
                  </a:lnTo>
                  <a:lnTo>
                    <a:pt x="56226" y="3068"/>
                  </a:lnTo>
                  <a:lnTo>
                    <a:pt x="56033" y="3100"/>
                  </a:lnTo>
                  <a:lnTo>
                    <a:pt x="55807" y="3100"/>
                  </a:lnTo>
                  <a:lnTo>
                    <a:pt x="55516" y="3068"/>
                  </a:lnTo>
                  <a:lnTo>
                    <a:pt x="54805" y="2939"/>
                  </a:lnTo>
                  <a:lnTo>
                    <a:pt x="53901" y="2681"/>
                  </a:lnTo>
                  <a:lnTo>
                    <a:pt x="53449" y="2584"/>
                  </a:lnTo>
                  <a:lnTo>
                    <a:pt x="53094" y="2551"/>
                  </a:lnTo>
                  <a:lnTo>
                    <a:pt x="52997" y="2584"/>
                  </a:lnTo>
                  <a:lnTo>
                    <a:pt x="52900" y="2616"/>
                  </a:lnTo>
                  <a:lnTo>
                    <a:pt x="52835" y="2648"/>
                  </a:lnTo>
                  <a:lnTo>
                    <a:pt x="52771" y="2713"/>
                  </a:lnTo>
                  <a:lnTo>
                    <a:pt x="52706" y="2842"/>
                  </a:lnTo>
                  <a:lnTo>
                    <a:pt x="52609" y="2874"/>
                  </a:lnTo>
                  <a:lnTo>
                    <a:pt x="52480" y="2874"/>
                  </a:lnTo>
                  <a:lnTo>
                    <a:pt x="52319" y="2842"/>
                  </a:lnTo>
                  <a:lnTo>
                    <a:pt x="52125" y="2777"/>
                  </a:lnTo>
                  <a:lnTo>
                    <a:pt x="51899" y="2745"/>
                  </a:lnTo>
                  <a:lnTo>
                    <a:pt x="51608" y="2777"/>
                  </a:lnTo>
                  <a:lnTo>
                    <a:pt x="51350" y="2842"/>
                  </a:lnTo>
                  <a:lnTo>
                    <a:pt x="51124" y="2939"/>
                  </a:lnTo>
                  <a:lnTo>
                    <a:pt x="50962" y="3036"/>
                  </a:lnTo>
                  <a:lnTo>
                    <a:pt x="50898" y="3100"/>
                  </a:lnTo>
                  <a:lnTo>
                    <a:pt x="50865" y="3133"/>
                  </a:lnTo>
                  <a:lnTo>
                    <a:pt x="50865" y="3197"/>
                  </a:lnTo>
                  <a:lnTo>
                    <a:pt x="50898" y="3262"/>
                  </a:lnTo>
                  <a:lnTo>
                    <a:pt x="50898" y="3294"/>
                  </a:lnTo>
                  <a:lnTo>
                    <a:pt x="50801" y="3294"/>
                  </a:lnTo>
                  <a:lnTo>
                    <a:pt x="50607" y="3230"/>
                  </a:lnTo>
                  <a:lnTo>
                    <a:pt x="50349" y="3100"/>
                  </a:lnTo>
                  <a:lnTo>
                    <a:pt x="50026" y="2939"/>
                  </a:lnTo>
                  <a:lnTo>
                    <a:pt x="49670" y="2874"/>
                  </a:lnTo>
                  <a:lnTo>
                    <a:pt x="49315" y="2842"/>
                  </a:lnTo>
                  <a:lnTo>
                    <a:pt x="48960" y="2907"/>
                  </a:lnTo>
                  <a:lnTo>
                    <a:pt x="48669" y="2971"/>
                  </a:lnTo>
                  <a:lnTo>
                    <a:pt x="48475" y="3003"/>
                  </a:lnTo>
                  <a:lnTo>
                    <a:pt x="48346" y="2939"/>
                  </a:lnTo>
                  <a:lnTo>
                    <a:pt x="48314" y="2907"/>
                  </a:lnTo>
                  <a:lnTo>
                    <a:pt x="48314" y="2874"/>
                  </a:lnTo>
                  <a:lnTo>
                    <a:pt x="48314" y="2810"/>
                  </a:lnTo>
                  <a:lnTo>
                    <a:pt x="48282" y="2745"/>
                  </a:lnTo>
                  <a:lnTo>
                    <a:pt x="48120" y="2616"/>
                  </a:lnTo>
                  <a:lnTo>
                    <a:pt x="47894" y="2519"/>
                  </a:lnTo>
                  <a:lnTo>
                    <a:pt x="47636" y="2422"/>
                  </a:lnTo>
                  <a:lnTo>
                    <a:pt x="47345" y="2325"/>
                  </a:lnTo>
                  <a:lnTo>
                    <a:pt x="47087" y="2293"/>
                  </a:lnTo>
                  <a:lnTo>
                    <a:pt x="46861" y="2325"/>
                  </a:lnTo>
                  <a:lnTo>
                    <a:pt x="46764" y="2325"/>
                  </a:lnTo>
                  <a:lnTo>
                    <a:pt x="46699" y="2390"/>
                  </a:lnTo>
                  <a:lnTo>
                    <a:pt x="46635" y="2422"/>
                  </a:lnTo>
                  <a:lnTo>
                    <a:pt x="46215" y="2422"/>
                  </a:lnTo>
                  <a:lnTo>
                    <a:pt x="45763" y="2390"/>
                  </a:lnTo>
                  <a:lnTo>
                    <a:pt x="45246" y="2261"/>
                  </a:lnTo>
                  <a:lnTo>
                    <a:pt x="44729" y="2164"/>
                  </a:lnTo>
                  <a:lnTo>
                    <a:pt x="44180" y="2067"/>
                  </a:lnTo>
                  <a:lnTo>
                    <a:pt x="43631" y="2002"/>
                  </a:lnTo>
                  <a:lnTo>
                    <a:pt x="43179" y="1970"/>
                  </a:lnTo>
                  <a:lnTo>
                    <a:pt x="42824" y="1938"/>
                  </a:lnTo>
                  <a:lnTo>
                    <a:pt x="42630" y="1970"/>
                  </a:lnTo>
                  <a:lnTo>
                    <a:pt x="42598" y="2002"/>
                  </a:lnTo>
                  <a:lnTo>
                    <a:pt x="42630" y="2035"/>
                  </a:lnTo>
                  <a:lnTo>
                    <a:pt x="42856" y="2132"/>
                  </a:lnTo>
                  <a:lnTo>
                    <a:pt x="43082" y="2228"/>
                  </a:lnTo>
                  <a:lnTo>
                    <a:pt x="43211" y="2358"/>
                  </a:lnTo>
                  <a:lnTo>
                    <a:pt x="43276" y="2422"/>
                  </a:lnTo>
                  <a:lnTo>
                    <a:pt x="43308" y="2519"/>
                  </a:lnTo>
                  <a:lnTo>
                    <a:pt x="43308" y="2616"/>
                  </a:lnTo>
                  <a:lnTo>
                    <a:pt x="43276" y="2681"/>
                  </a:lnTo>
                  <a:lnTo>
                    <a:pt x="43276" y="2842"/>
                  </a:lnTo>
                  <a:lnTo>
                    <a:pt x="43308" y="3036"/>
                  </a:lnTo>
                  <a:lnTo>
                    <a:pt x="43405" y="3165"/>
                  </a:lnTo>
                  <a:lnTo>
                    <a:pt x="43534" y="3294"/>
                  </a:lnTo>
                  <a:lnTo>
                    <a:pt x="43599" y="3326"/>
                  </a:lnTo>
                  <a:lnTo>
                    <a:pt x="43502" y="3326"/>
                  </a:lnTo>
                  <a:lnTo>
                    <a:pt x="42888" y="3165"/>
                  </a:lnTo>
                  <a:lnTo>
                    <a:pt x="42436" y="3003"/>
                  </a:lnTo>
                  <a:lnTo>
                    <a:pt x="42146" y="2842"/>
                  </a:lnTo>
                  <a:lnTo>
                    <a:pt x="42049" y="2777"/>
                  </a:lnTo>
                  <a:lnTo>
                    <a:pt x="41984" y="2681"/>
                  </a:lnTo>
                  <a:lnTo>
                    <a:pt x="41984" y="2616"/>
                  </a:lnTo>
                  <a:lnTo>
                    <a:pt x="41984" y="2519"/>
                  </a:lnTo>
                  <a:lnTo>
                    <a:pt x="41984" y="2422"/>
                  </a:lnTo>
                  <a:lnTo>
                    <a:pt x="41984" y="2325"/>
                  </a:lnTo>
                  <a:lnTo>
                    <a:pt x="41919" y="2261"/>
                  </a:lnTo>
                  <a:lnTo>
                    <a:pt x="41855" y="2196"/>
                  </a:lnTo>
                  <a:lnTo>
                    <a:pt x="41564" y="2035"/>
                  </a:lnTo>
                  <a:lnTo>
                    <a:pt x="41144" y="1905"/>
                  </a:lnTo>
                  <a:lnTo>
                    <a:pt x="40660" y="1809"/>
                  </a:lnTo>
                  <a:lnTo>
                    <a:pt x="40498" y="1776"/>
                  </a:lnTo>
                  <a:lnTo>
                    <a:pt x="40369" y="1809"/>
                  </a:lnTo>
                  <a:lnTo>
                    <a:pt x="40305" y="1841"/>
                  </a:lnTo>
                  <a:lnTo>
                    <a:pt x="40272" y="1873"/>
                  </a:lnTo>
                  <a:lnTo>
                    <a:pt x="40240" y="1970"/>
                  </a:lnTo>
                  <a:lnTo>
                    <a:pt x="40240" y="2099"/>
                  </a:lnTo>
                  <a:lnTo>
                    <a:pt x="40272" y="2196"/>
                  </a:lnTo>
                  <a:lnTo>
                    <a:pt x="40240" y="2293"/>
                  </a:lnTo>
                  <a:lnTo>
                    <a:pt x="40143" y="2454"/>
                  </a:lnTo>
                  <a:lnTo>
                    <a:pt x="39949" y="2616"/>
                  </a:lnTo>
                  <a:lnTo>
                    <a:pt x="39723" y="2713"/>
                  </a:lnTo>
                  <a:lnTo>
                    <a:pt x="39530" y="2777"/>
                  </a:lnTo>
                  <a:lnTo>
                    <a:pt x="39336" y="2810"/>
                  </a:lnTo>
                  <a:lnTo>
                    <a:pt x="39207" y="2810"/>
                  </a:lnTo>
                  <a:lnTo>
                    <a:pt x="39207" y="2777"/>
                  </a:lnTo>
                  <a:lnTo>
                    <a:pt x="39207" y="2745"/>
                  </a:lnTo>
                  <a:lnTo>
                    <a:pt x="39174" y="2745"/>
                  </a:lnTo>
                  <a:lnTo>
                    <a:pt x="39110" y="2713"/>
                  </a:lnTo>
                  <a:lnTo>
                    <a:pt x="38916" y="2681"/>
                  </a:lnTo>
                  <a:lnTo>
                    <a:pt x="38593" y="2681"/>
                  </a:lnTo>
                  <a:lnTo>
                    <a:pt x="38173" y="2713"/>
                  </a:lnTo>
                  <a:lnTo>
                    <a:pt x="37786" y="2777"/>
                  </a:lnTo>
                  <a:lnTo>
                    <a:pt x="37430" y="2842"/>
                  </a:lnTo>
                  <a:lnTo>
                    <a:pt x="37204" y="2907"/>
                  </a:lnTo>
                  <a:lnTo>
                    <a:pt x="37107" y="2939"/>
                  </a:lnTo>
                  <a:lnTo>
                    <a:pt x="37075" y="2971"/>
                  </a:lnTo>
                  <a:lnTo>
                    <a:pt x="37075" y="3068"/>
                  </a:lnTo>
                  <a:lnTo>
                    <a:pt x="37107" y="3133"/>
                  </a:lnTo>
                  <a:lnTo>
                    <a:pt x="37204" y="3165"/>
                  </a:lnTo>
                  <a:lnTo>
                    <a:pt x="37334" y="3197"/>
                  </a:lnTo>
                  <a:lnTo>
                    <a:pt x="37463" y="3197"/>
                  </a:lnTo>
                  <a:lnTo>
                    <a:pt x="37656" y="3165"/>
                  </a:lnTo>
                  <a:lnTo>
                    <a:pt x="38173" y="3068"/>
                  </a:lnTo>
                  <a:lnTo>
                    <a:pt x="38432" y="3036"/>
                  </a:lnTo>
                  <a:lnTo>
                    <a:pt x="38658" y="3003"/>
                  </a:lnTo>
                  <a:lnTo>
                    <a:pt x="38884" y="3036"/>
                  </a:lnTo>
                  <a:lnTo>
                    <a:pt x="38948" y="3068"/>
                  </a:lnTo>
                  <a:lnTo>
                    <a:pt x="38981" y="3100"/>
                  </a:lnTo>
                  <a:lnTo>
                    <a:pt x="39045" y="3165"/>
                  </a:lnTo>
                  <a:lnTo>
                    <a:pt x="39045" y="3230"/>
                  </a:lnTo>
                  <a:lnTo>
                    <a:pt x="39045" y="3294"/>
                  </a:lnTo>
                  <a:lnTo>
                    <a:pt x="39013" y="3359"/>
                  </a:lnTo>
                  <a:lnTo>
                    <a:pt x="38884" y="3488"/>
                  </a:lnTo>
                  <a:lnTo>
                    <a:pt x="38690" y="3585"/>
                  </a:lnTo>
                  <a:lnTo>
                    <a:pt x="38432" y="3649"/>
                  </a:lnTo>
                  <a:lnTo>
                    <a:pt x="38141" y="3682"/>
                  </a:lnTo>
                  <a:lnTo>
                    <a:pt x="37850" y="3682"/>
                  </a:lnTo>
                  <a:lnTo>
                    <a:pt x="37560" y="3649"/>
                  </a:lnTo>
                  <a:lnTo>
                    <a:pt x="37269" y="3585"/>
                  </a:lnTo>
                  <a:lnTo>
                    <a:pt x="36752" y="3585"/>
                  </a:lnTo>
                  <a:lnTo>
                    <a:pt x="36591" y="3649"/>
                  </a:lnTo>
                  <a:lnTo>
                    <a:pt x="36429" y="3714"/>
                  </a:lnTo>
                  <a:lnTo>
                    <a:pt x="36203" y="3682"/>
                  </a:lnTo>
                  <a:lnTo>
                    <a:pt x="35977" y="3617"/>
                  </a:lnTo>
                  <a:lnTo>
                    <a:pt x="35719" y="3520"/>
                  </a:lnTo>
                  <a:lnTo>
                    <a:pt x="35428" y="3359"/>
                  </a:lnTo>
                  <a:lnTo>
                    <a:pt x="35299" y="3326"/>
                  </a:lnTo>
                  <a:lnTo>
                    <a:pt x="35331" y="3391"/>
                  </a:lnTo>
                  <a:lnTo>
                    <a:pt x="35460" y="3617"/>
                  </a:lnTo>
                  <a:lnTo>
                    <a:pt x="35590" y="3843"/>
                  </a:lnTo>
                  <a:lnTo>
                    <a:pt x="35622" y="3940"/>
                  </a:lnTo>
                  <a:lnTo>
                    <a:pt x="35622" y="3972"/>
                  </a:lnTo>
                  <a:lnTo>
                    <a:pt x="35590" y="4005"/>
                  </a:lnTo>
                  <a:lnTo>
                    <a:pt x="35525" y="4037"/>
                  </a:lnTo>
                  <a:lnTo>
                    <a:pt x="35267" y="4037"/>
                  </a:lnTo>
                  <a:lnTo>
                    <a:pt x="35041" y="4005"/>
                  </a:lnTo>
                  <a:lnTo>
                    <a:pt x="34944" y="3972"/>
                  </a:lnTo>
                  <a:lnTo>
                    <a:pt x="34911" y="3908"/>
                  </a:lnTo>
                  <a:lnTo>
                    <a:pt x="34879" y="3843"/>
                  </a:lnTo>
                  <a:lnTo>
                    <a:pt x="34847" y="3779"/>
                  </a:lnTo>
                  <a:lnTo>
                    <a:pt x="34879" y="3553"/>
                  </a:lnTo>
                  <a:lnTo>
                    <a:pt x="34911" y="3456"/>
                  </a:lnTo>
                  <a:lnTo>
                    <a:pt x="34879" y="3359"/>
                  </a:lnTo>
                  <a:lnTo>
                    <a:pt x="34814" y="3197"/>
                  </a:lnTo>
                  <a:lnTo>
                    <a:pt x="34653" y="3036"/>
                  </a:lnTo>
                  <a:lnTo>
                    <a:pt x="34459" y="2907"/>
                  </a:lnTo>
                  <a:lnTo>
                    <a:pt x="34233" y="2777"/>
                  </a:lnTo>
                  <a:lnTo>
                    <a:pt x="33975" y="2745"/>
                  </a:lnTo>
                  <a:lnTo>
                    <a:pt x="33652" y="2745"/>
                  </a:lnTo>
                  <a:lnTo>
                    <a:pt x="33555" y="2810"/>
                  </a:lnTo>
                  <a:lnTo>
                    <a:pt x="33523" y="2842"/>
                  </a:lnTo>
                  <a:lnTo>
                    <a:pt x="33523" y="2874"/>
                  </a:lnTo>
                  <a:lnTo>
                    <a:pt x="33587" y="2971"/>
                  </a:lnTo>
                  <a:lnTo>
                    <a:pt x="33716" y="3036"/>
                  </a:lnTo>
                  <a:lnTo>
                    <a:pt x="33943" y="3133"/>
                  </a:lnTo>
                  <a:lnTo>
                    <a:pt x="34201" y="3230"/>
                  </a:lnTo>
                  <a:lnTo>
                    <a:pt x="34395" y="3326"/>
                  </a:lnTo>
                  <a:lnTo>
                    <a:pt x="34524" y="3456"/>
                  </a:lnTo>
                  <a:lnTo>
                    <a:pt x="34524" y="3520"/>
                  </a:lnTo>
                  <a:lnTo>
                    <a:pt x="34524" y="3585"/>
                  </a:lnTo>
                  <a:lnTo>
                    <a:pt x="34524" y="3908"/>
                  </a:lnTo>
                  <a:lnTo>
                    <a:pt x="34524" y="4295"/>
                  </a:lnTo>
                  <a:lnTo>
                    <a:pt x="34524" y="4424"/>
                  </a:lnTo>
                  <a:lnTo>
                    <a:pt x="34492" y="4521"/>
                  </a:lnTo>
                  <a:lnTo>
                    <a:pt x="34459" y="4618"/>
                  </a:lnTo>
                  <a:lnTo>
                    <a:pt x="34362" y="4683"/>
                  </a:lnTo>
                  <a:lnTo>
                    <a:pt x="34265" y="4715"/>
                  </a:lnTo>
                  <a:lnTo>
                    <a:pt x="34104" y="4747"/>
                  </a:lnTo>
                  <a:lnTo>
                    <a:pt x="33684" y="4780"/>
                  </a:lnTo>
                  <a:lnTo>
                    <a:pt x="33329" y="4812"/>
                  </a:lnTo>
                  <a:lnTo>
                    <a:pt x="33071" y="4909"/>
                  </a:lnTo>
                  <a:lnTo>
                    <a:pt x="33006" y="4941"/>
                  </a:lnTo>
                  <a:lnTo>
                    <a:pt x="32941" y="5006"/>
                  </a:lnTo>
                  <a:lnTo>
                    <a:pt x="32909" y="5103"/>
                  </a:lnTo>
                  <a:lnTo>
                    <a:pt x="32941" y="5167"/>
                  </a:lnTo>
                  <a:lnTo>
                    <a:pt x="32941" y="5329"/>
                  </a:lnTo>
                  <a:lnTo>
                    <a:pt x="32877" y="5393"/>
                  </a:lnTo>
                  <a:lnTo>
                    <a:pt x="32812" y="5458"/>
                  </a:lnTo>
                  <a:lnTo>
                    <a:pt x="32683" y="5458"/>
                  </a:lnTo>
                  <a:lnTo>
                    <a:pt x="32554" y="5393"/>
                  </a:lnTo>
                  <a:lnTo>
                    <a:pt x="32425" y="5329"/>
                  </a:lnTo>
                  <a:lnTo>
                    <a:pt x="32295" y="5200"/>
                  </a:lnTo>
                  <a:lnTo>
                    <a:pt x="32199" y="5038"/>
                  </a:lnTo>
                  <a:lnTo>
                    <a:pt x="32166" y="4973"/>
                  </a:lnTo>
                  <a:lnTo>
                    <a:pt x="32102" y="4941"/>
                  </a:lnTo>
                  <a:lnTo>
                    <a:pt x="32005" y="4909"/>
                  </a:lnTo>
                  <a:lnTo>
                    <a:pt x="31908" y="4909"/>
                  </a:lnTo>
                  <a:lnTo>
                    <a:pt x="31650" y="4941"/>
                  </a:lnTo>
                  <a:lnTo>
                    <a:pt x="31359" y="5070"/>
                  </a:lnTo>
                  <a:lnTo>
                    <a:pt x="31004" y="5264"/>
                  </a:lnTo>
                  <a:lnTo>
                    <a:pt x="30907" y="5329"/>
                  </a:lnTo>
                  <a:lnTo>
                    <a:pt x="30842" y="5393"/>
                  </a:lnTo>
                  <a:lnTo>
                    <a:pt x="30842" y="5490"/>
                  </a:lnTo>
                  <a:lnTo>
                    <a:pt x="30874" y="5555"/>
                  </a:lnTo>
                  <a:lnTo>
                    <a:pt x="31101" y="5781"/>
                  </a:lnTo>
                  <a:lnTo>
                    <a:pt x="31197" y="5845"/>
                  </a:lnTo>
                  <a:lnTo>
                    <a:pt x="31359" y="5942"/>
                  </a:lnTo>
                  <a:lnTo>
                    <a:pt x="31746" y="6104"/>
                  </a:lnTo>
                  <a:lnTo>
                    <a:pt x="32231" y="6233"/>
                  </a:lnTo>
                  <a:lnTo>
                    <a:pt x="32780" y="6362"/>
                  </a:lnTo>
                  <a:lnTo>
                    <a:pt x="33232" y="6459"/>
                  </a:lnTo>
                  <a:lnTo>
                    <a:pt x="33587" y="6588"/>
                  </a:lnTo>
                  <a:lnTo>
                    <a:pt x="33846" y="6685"/>
                  </a:lnTo>
                  <a:lnTo>
                    <a:pt x="33910" y="6750"/>
                  </a:lnTo>
                  <a:lnTo>
                    <a:pt x="33943" y="6814"/>
                  </a:lnTo>
                  <a:lnTo>
                    <a:pt x="33975" y="6879"/>
                  </a:lnTo>
                  <a:lnTo>
                    <a:pt x="33943" y="6911"/>
                  </a:lnTo>
                  <a:lnTo>
                    <a:pt x="33878" y="6976"/>
                  </a:lnTo>
                  <a:lnTo>
                    <a:pt x="33813" y="6976"/>
                  </a:lnTo>
                  <a:lnTo>
                    <a:pt x="33523" y="7008"/>
                  </a:lnTo>
                  <a:lnTo>
                    <a:pt x="33071" y="6976"/>
                  </a:lnTo>
                  <a:lnTo>
                    <a:pt x="32715" y="6976"/>
                  </a:lnTo>
                  <a:lnTo>
                    <a:pt x="32263" y="7008"/>
                  </a:lnTo>
                  <a:lnTo>
                    <a:pt x="31779" y="7073"/>
                  </a:lnTo>
                  <a:lnTo>
                    <a:pt x="31359" y="7170"/>
                  </a:lnTo>
                  <a:lnTo>
                    <a:pt x="30842" y="7331"/>
                  </a:lnTo>
                  <a:lnTo>
                    <a:pt x="30681" y="7396"/>
                  </a:lnTo>
                  <a:lnTo>
                    <a:pt x="30584" y="7493"/>
                  </a:lnTo>
                  <a:lnTo>
                    <a:pt x="30519" y="7589"/>
                  </a:lnTo>
                  <a:lnTo>
                    <a:pt x="30487" y="7719"/>
                  </a:lnTo>
                  <a:lnTo>
                    <a:pt x="30487" y="7848"/>
                  </a:lnTo>
                  <a:lnTo>
                    <a:pt x="30519" y="8009"/>
                  </a:lnTo>
                  <a:lnTo>
                    <a:pt x="30584" y="8203"/>
                  </a:lnTo>
                  <a:lnTo>
                    <a:pt x="30648" y="8300"/>
                  </a:lnTo>
                  <a:lnTo>
                    <a:pt x="30713" y="8365"/>
                  </a:lnTo>
                  <a:lnTo>
                    <a:pt x="30745" y="8332"/>
                  </a:lnTo>
                  <a:lnTo>
                    <a:pt x="30778" y="8300"/>
                  </a:lnTo>
                  <a:lnTo>
                    <a:pt x="30842" y="8203"/>
                  </a:lnTo>
                  <a:lnTo>
                    <a:pt x="30939" y="8138"/>
                  </a:lnTo>
                  <a:lnTo>
                    <a:pt x="31165" y="8138"/>
                  </a:lnTo>
                  <a:lnTo>
                    <a:pt x="31294" y="8203"/>
                  </a:lnTo>
                  <a:lnTo>
                    <a:pt x="31359" y="8268"/>
                  </a:lnTo>
                  <a:lnTo>
                    <a:pt x="31423" y="8397"/>
                  </a:lnTo>
                  <a:lnTo>
                    <a:pt x="31423" y="8494"/>
                  </a:lnTo>
                  <a:lnTo>
                    <a:pt x="31391" y="8558"/>
                  </a:lnTo>
                  <a:lnTo>
                    <a:pt x="31327" y="8623"/>
                  </a:lnTo>
                  <a:lnTo>
                    <a:pt x="31165" y="8720"/>
                  </a:lnTo>
                  <a:lnTo>
                    <a:pt x="30971" y="8752"/>
                  </a:lnTo>
                  <a:lnTo>
                    <a:pt x="30745" y="8784"/>
                  </a:lnTo>
                  <a:lnTo>
                    <a:pt x="30519" y="8752"/>
                  </a:lnTo>
                  <a:lnTo>
                    <a:pt x="30325" y="8687"/>
                  </a:lnTo>
                  <a:lnTo>
                    <a:pt x="30164" y="8591"/>
                  </a:lnTo>
                  <a:lnTo>
                    <a:pt x="30099" y="8526"/>
                  </a:lnTo>
                  <a:lnTo>
                    <a:pt x="30035" y="8461"/>
                  </a:lnTo>
                  <a:lnTo>
                    <a:pt x="29970" y="8332"/>
                  </a:lnTo>
                  <a:lnTo>
                    <a:pt x="29873" y="8268"/>
                  </a:lnTo>
                  <a:lnTo>
                    <a:pt x="29744" y="8268"/>
                  </a:lnTo>
                  <a:lnTo>
                    <a:pt x="29615" y="8332"/>
                  </a:lnTo>
                  <a:lnTo>
                    <a:pt x="29550" y="8397"/>
                  </a:lnTo>
                  <a:lnTo>
                    <a:pt x="29518" y="8494"/>
                  </a:lnTo>
                  <a:lnTo>
                    <a:pt x="29583" y="8558"/>
                  </a:lnTo>
                  <a:lnTo>
                    <a:pt x="29680" y="8591"/>
                  </a:lnTo>
                  <a:lnTo>
                    <a:pt x="29776" y="8655"/>
                  </a:lnTo>
                  <a:lnTo>
                    <a:pt x="29841" y="8720"/>
                  </a:lnTo>
                  <a:lnTo>
                    <a:pt x="29841" y="8784"/>
                  </a:lnTo>
                  <a:lnTo>
                    <a:pt x="29776" y="8849"/>
                  </a:lnTo>
                  <a:lnTo>
                    <a:pt x="29744" y="8881"/>
                  </a:lnTo>
                  <a:lnTo>
                    <a:pt x="29744" y="8946"/>
                  </a:lnTo>
                  <a:lnTo>
                    <a:pt x="29841" y="9043"/>
                  </a:lnTo>
                  <a:lnTo>
                    <a:pt x="30035" y="9204"/>
                  </a:lnTo>
                  <a:lnTo>
                    <a:pt x="30293" y="9333"/>
                  </a:lnTo>
                  <a:lnTo>
                    <a:pt x="30422" y="9430"/>
                  </a:lnTo>
                  <a:lnTo>
                    <a:pt x="30584" y="9527"/>
                  </a:lnTo>
                  <a:lnTo>
                    <a:pt x="30778" y="9721"/>
                  </a:lnTo>
                  <a:lnTo>
                    <a:pt x="30907" y="9979"/>
                  </a:lnTo>
                  <a:lnTo>
                    <a:pt x="31004" y="10205"/>
                  </a:lnTo>
                  <a:lnTo>
                    <a:pt x="31004" y="10399"/>
                  </a:lnTo>
                  <a:lnTo>
                    <a:pt x="30971" y="10496"/>
                  </a:lnTo>
                  <a:lnTo>
                    <a:pt x="30907" y="10593"/>
                  </a:lnTo>
                  <a:lnTo>
                    <a:pt x="30842" y="10657"/>
                  </a:lnTo>
                  <a:lnTo>
                    <a:pt x="30745" y="10690"/>
                  </a:lnTo>
                  <a:lnTo>
                    <a:pt x="30648" y="10722"/>
                  </a:lnTo>
                  <a:lnTo>
                    <a:pt x="30487" y="10754"/>
                  </a:lnTo>
                  <a:lnTo>
                    <a:pt x="30099" y="10722"/>
                  </a:lnTo>
                  <a:lnTo>
                    <a:pt x="29873" y="10657"/>
                  </a:lnTo>
                  <a:lnTo>
                    <a:pt x="29841" y="10625"/>
                  </a:lnTo>
                  <a:lnTo>
                    <a:pt x="29841" y="10593"/>
                  </a:lnTo>
                  <a:lnTo>
                    <a:pt x="29970" y="10464"/>
                  </a:lnTo>
                  <a:lnTo>
                    <a:pt x="30002" y="10431"/>
                  </a:lnTo>
                  <a:lnTo>
                    <a:pt x="30035" y="10399"/>
                  </a:lnTo>
                  <a:lnTo>
                    <a:pt x="30002" y="10367"/>
                  </a:lnTo>
                  <a:lnTo>
                    <a:pt x="29970" y="10302"/>
                  </a:lnTo>
                  <a:lnTo>
                    <a:pt x="29809" y="10205"/>
                  </a:lnTo>
                  <a:lnTo>
                    <a:pt x="29550" y="10108"/>
                  </a:lnTo>
                  <a:lnTo>
                    <a:pt x="29163" y="10012"/>
                  </a:lnTo>
                  <a:lnTo>
                    <a:pt x="29001" y="10012"/>
                  </a:lnTo>
                  <a:lnTo>
                    <a:pt x="29001" y="10076"/>
                  </a:lnTo>
                  <a:lnTo>
                    <a:pt x="29066" y="10173"/>
                  </a:lnTo>
                  <a:lnTo>
                    <a:pt x="29260" y="10464"/>
                  </a:lnTo>
                  <a:lnTo>
                    <a:pt x="29421" y="10690"/>
                  </a:lnTo>
                  <a:lnTo>
                    <a:pt x="29518" y="11013"/>
                  </a:lnTo>
                  <a:lnTo>
                    <a:pt x="29583" y="11303"/>
                  </a:lnTo>
                  <a:lnTo>
                    <a:pt x="29550" y="11562"/>
                  </a:lnTo>
                  <a:lnTo>
                    <a:pt x="29550" y="11820"/>
                  </a:lnTo>
                  <a:lnTo>
                    <a:pt x="29615" y="12046"/>
                  </a:lnTo>
                  <a:lnTo>
                    <a:pt x="29712" y="12272"/>
                  </a:lnTo>
                  <a:lnTo>
                    <a:pt x="29809" y="12337"/>
                  </a:lnTo>
                  <a:lnTo>
                    <a:pt x="29873" y="12401"/>
                  </a:lnTo>
                  <a:lnTo>
                    <a:pt x="30067" y="12531"/>
                  </a:lnTo>
                  <a:lnTo>
                    <a:pt x="30099" y="12563"/>
                  </a:lnTo>
                  <a:lnTo>
                    <a:pt x="30099" y="12595"/>
                  </a:lnTo>
                  <a:lnTo>
                    <a:pt x="30099" y="12628"/>
                  </a:lnTo>
                  <a:lnTo>
                    <a:pt x="30035" y="12660"/>
                  </a:lnTo>
                  <a:lnTo>
                    <a:pt x="29809" y="12692"/>
                  </a:lnTo>
                  <a:lnTo>
                    <a:pt x="29647" y="12724"/>
                  </a:lnTo>
                  <a:lnTo>
                    <a:pt x="29583" y="12757"/>
                  </a:lnTo>
                  <a:lnTo>
                    <a:pt x="29550" y="12821"/>
                  </a:lnTo>
                  <a:lnTo>
                    <a:pt x="29518" y="12854"/>
                  </a:lnTo>
                  <a:lnTo>
                    <a:pt x="29518" y="12918"/>
                  </a:lnTo>
                  <a:lnTo>
                    <a:pt x="29583" y="13047"/>
                  </a:lnTo>
                  <a:lnTo>
                    <a:pt x="29712" y="13209"/>
                  </a:lnTo>
                  <a:lnTo>
                    <a:pt x="29906" y="13338"/>
                  </a:lnTo>
                  <a:lnTo>
                    <a:pt x="30164" y="13499"/>
                  </a:lnTo>
                  <a:lnTo>
                    <a:pt x="30455" y="13629"/>
                  </a:lnTo>
                  <a:lnTo>
                    <a:pt x="30681" y="13726"/>
                  </a:lnTo>
                  <a:lnTo>
                    <a:pt x="30810" y="13822"/>
                  </a:lnTo>
                  <a:lnTo>
                    <a:pt x="30874" y="13919"/>
                  </a:lnTo>
                  <a:lnTo>
                    <a:pt x="30874" y="13952"/>
                  </a:lnTo>
                  <a:lnTo>
                    <a:pt x="30842" y="13984"/>
                  </a:lnTo>
                  <a:lnTo>
                    <a:pt x="30713" y="14049"/>
                  </a:lnTo>
                  <a:lnTo>
                    <a:pt x="30616" y="14081"/>
                  </a:lnTo>
                  <a:lnTo>
                    <a:pt x="30487" y="14049"/>
                  </a:lnTo>
                  <a:lnTo>
                    <a:pt x="30390" y="14016"/>
                  </a:lnTo>
                  <a:lnTo>
                    <a:pt x="30293" y="13984"/>
                  </a:lnTo>
                  <a:lnTo>
                    <a:pt x="30229" y="13984"/>
                  </a:lnTo>
                  <a:lnTo>
                    <a:pt x="30164" y="14016"/>
                  </a:lnTo>
                  <a:lnTo>
                    <a:pt x="30099" y="14081"/>
                  </a:lnTo>
                  <a:lnTo>
                    <a:pt x="30132" y="14145"/>
                  </a:lnTo>
                  <a:lnTo>
                    <a:pt x="30196" y="14210"/>
                  </a:lnTo>
                  <a:lnTo>
                    <a:pt x="30422" y="14371"/>
                  </a:lnTo>
                  <a:lnTo>
                    <a:pt x="30810" y="14533"/>
                  </a:lnTo>
                  <a:lnTo>
                    <a:pt x="31230" y="14694"/>
                  </a:lnTo>
                  <a:lnTo>
                    <a:pt x="31714" y="14856"/>
                  </a:lnTo>
                  <a:lnTo>
                    <a:pt x="32166" y="14985"/>
                  </a:lnTo>
                  <a:lnTo>
                    <a:pt x="32554" y="15050"/>
                  </a:lnTo>
                  <a:lnTo>
                    <a:pt x="32844" y="15050"/>
                  </a:lnTo>
                  <a:lnTo>
                    <a:pt x="33071" y="15017"/>
                  </a:lnTo>
                  <a:lnTo>
                    <a:pt x="33264" y="15050"/>
                  </a:lnTo>
                  <a:lnTo>
                    <a:pt x="33426" y="15147"/>
                  </a:lnTo>
                  <a:lnTo>
                    <a:pt x="33555" y="15243"/>
                  </a:lnTo>
                  <a:lnTo>
                    <a:pt x="33652" y="15373"/>
                  </a:lnTo>
                  <a:lnTo>
                    <a:pt x="33652" y="15502"/>
                  </a:lnTo>
                  <a:lnTo>
                    <a:pt x="33620" y="15663"/>
                  </a:lnTo>
                  <a:lnTo>
                    <a:pt x="33523" y="15825"/>
                  </a:lnTo>
                  <a:lnTo>
                    <a:pt x="33329" y="15922"/>
                  </a:lnTo>
                  <a:lnTo>
                    <a:pt x="33103" y="15986"/>
                  </a:lnTo>
                  <a:lnTo>
                    <a:pt x="32844" y="16019"/>
                  </a:lnTo>
                  <a:lnTo>
                    <a:pt x="32554" y="16019"/>
                  </a:lnTo>
                  <a:lnTo>
                    <a:pt x="32263" y="15986"/>
                  </a:lnTo>
                  <a:lnTo>
                    <a:pt x="32005" y="15889"/>
                  </a:lnTo>
                  <a:lnTo>
                    <a:pt x="31746" y="15792"/>
                  </a:lnTo>
                  <a:lnTo>
                    <a:pt x="31553" y="15631"/>
                  </a:lnTo>
                  <a:lnTo>
                    <a:pt x="31423" y="15534"/>
                  </a:lnTo>
                  <a:lnTo>
                    <a:pt x="31230" y="15437"/>
                  </a:lnTo>
                  <a:lnTo>
                    <a:pt x="31068" y="15405"/>
                  </a:lnTo>
                  <a:lnTo>
                    <a:pt x="30842" y="15405"/>
                  </a:lnTo>
                  <a:lnTo>
                    <a:pt x="30842" y="15373"/>
                  </a:lnTo>
                  <a:lnTo>
                    <a:pt x="31133" y="15243"/>
                  </a:lnTo>
                  <a:lnTo>
                    <a:pt x="31391" y="15114"/>
                  </a:lnTo>
                  <a:lnTo>
                    <a:pt x="31456" y="15050"/>
                  </a:lnTo>
                  <a:lnTo>
                    <a:pt x="31456" y="15017"/>
                  </a:lnTo>
                  <a:lnTo>
                    <a:pt x="31359" y="14985"/>
                  </a:lnTo>
                  <a:lnTo>
                    <a:pt x="30874" y="14985"/>
                  </a:lnTo>
                  <a:lnTo>
                    <a:pt x="30681" y="15017"/>
                  </a:lnTo>
                  <a:lnTo>
                    <a:pt x="30551" y="15050"/>
                  </a:lnTo>
                  <a:lnTo>
                    <a:pt x="30487" y="15114"/>
                  </a:lnTo>
                  <a:lnTo>
                    <a:pt x="30455" y="15147"/>
                  </a:lnTo>
                  <a:lnTo>
                    <a:pt x="30422" y="15179"/>
                  </a:lnTo>
                  <a:lnTo>
                    <a:pt x="30293" y="15211"/>
                  </a:lnTo>
                  <a:lnTo>
                    <a:pt x="30132" y="15211"/>
                  </a:lnTo>
                  <a:lnTo>
                    <a:pt x="29906" y="15147"/>
                  </a:lnTo>
                  <a:lnTo>
                    <a:pt x="29680" y="15082"/>
                  </a:lnTo>
                  <a:lnTo>
                    <a:pt x="29615" y="15082"/>
                  </a:lnTo>
                  <a:lnTo>
                    <a:pt x="29583" y="15114"/>
                  </a:lnTo>
                  <a:lnTo>
                    <a:pt x="29550" y="15147"/>
                  </a:lnTo>
                  <a:lnTo>
                    <a:pt x="29583" y="15179"/>
                  </a:lnTo>
                  <a:lnTo>
                    <a:pt x="29680" y="15340"/>
                  </a:lnTo>
                  <a:lnTo>
                    <a:pt x="29776" y="15534"/>
                  </a:lnTo>
                  <a:lnTo>
                    <a:pt x="29809" y="15599"/>
                  </a:lnTo>
                  <a:lnTo>
                    <a:pt x="29776" y="15631"/>
                  </a:lnTo>
                  <a:lnTo>
                    <a:pt x="29712" y="15696"/>
                  </a:lnTo>
                  <a:lnTo>
                    <a:pt x="29647" y="15728"/>
                  </a:lnTo>
                  <a:lnTo>
                    <a:pt x="29357" y="15792"/>
                  </a:lnTo>
                  <a:lnTo>
                    <a:pt x="29195" y="15825"/>
                  </a:lnTo>
                  <a:lnTo>
                    <a:pt x="29098" y="15889"/>
                  </a:lnTo>
                  <a:lnTo>
                    <a:pt x="29034" y="15954"/>
                  </a:lnTo>
                  <a:lnTo>
                    <a:pt x="29034" y="16019"/>
                  </a:lnTo>
                  <a:lnTo>
                    <a:pt x="29098" y="16083"/>
                  </a:lnTo>
                  <a:lnTo>
                    <a:pt x="29195" y="16148"/>
                  </a:lnTo>
                  <a:lnTo>
                    <a:pt x="29486" y="16277"/>
                  </a:lnTo>
                  <a:lnTo>
                    <a:pt x="29873" y="16406"/>
                  </a:lnTo>
                  <a:lnTo>
                    <a:pt x="30325" y="16503"/>
                  </a:lnTo>
                  <a:lnTo>
                    <a:pt x="30778" y="16568"/>
                  </a:lnTo>
                  <a:lnTo>
                    <a:pt x="31230" y="16535"/>
                  </a:lnTo>
                  <a:lnTo>
                    <a:pt x="31972" y="16535"/>
                  </a:lnTo>
                  <a:lnTo>
                    <a:pt x="32231" y="16568"/>
                  </a:lnTo>
                  <a:lnTo>
                    <a:pt x="32392" y="16632"/>
                  </a:lnTo>
                  <a:lnTo>
                    <a:pt x="32457" y="16697"/>
                  </a:lnTo>
                  <a:lnTo>
                    <a:pt x="32522" y="16794"/>
                  </a:lnTo>
                  <a:lnTo>
                    <a:pt x="32586" y="16987"/>
                  </a:lnTo>
                  <a:lnTo>
                    <a:pt x="32618" y="17246"/>
                  </a:lnTo>
                  <a:lnTo>
                    <a:pt x="32586" y="17504"/>
                  </a:lnTo>
                  <a:lnTo>
                    <a:pt x="32554" y="17730"/>
                  </a:lnTo>
                  <a:lnTo>
                    <a:pt x="32489" y="17924"/>
                  </a:lnTo>
                  <a:lnTo>
                    <a:pt x="32392" y="18053"/>
                  </a:lnTo>
                  <a:lnTo>
                    <a:pt x="32102" y="18053"/>
                  </a:lnTo>
                  <a:lnTo>
                    <a:pt x="31876" y="18085"/>
                  </a:lnTo>
                  <a:lnTo>
                    <a:pt x="31650" y="18118"/>
                  </a:lnTo>
                  <a:lnTo>
                    <a:pt x="31391" y="18215"/>
                  </a:lnTo>
                  <a:lnTo>
                    <a:pt x="31101" y="18344"/>
                  </a:lnTo>
                  <a:lnTo>
                    <a:pt x="30971" y="18376"/>
                  </a:lnTo>
                  <a:lnTo>
                    <a:pt x="30939" y="18344"/>
                  </a:lnTo>
                  <a:lnTo>
                    <a:pt x="30971" y="18312"/>
                  </a:lnTo>
                  <a:lnTo>
                    <a:pt x="31133" y="18118"/>
                  </a:lnTo>
                  <a:lnTo>
                    <a:pt x="31197" y="17989"/>
                  </a:lnTo>
                  <a:lnTo>
                    <a:pt x="31230" y="17924"/>
                  </a:lnTo>
                  <a:lnTo>
                    <a:pt x="31197" y="17859"/>
                  </a:lnTo>
                  <a:lnTo>
                    <a:pt x="31165" y="17795"/>
                  </a:lnTo>
                  <a:lnTo>
                    <a:pt x="31101" y="17762"/>
                  </a:lnTo>
                  <a:lnTo>
                    <a:pt x="30939" y="17666"/>
                  </a:lnTo>
                  <a:lnTo>
                    <a:pt x="30745" y="17633"/>
                  </a:lnTo>
                  <a:lnTo>
                    <a:pt x="30584" y="17633"/>
                  </a:lnTo>
                  <a:lnTo>
                    <a:pt x="30455" y="17666"/>
                  </a:lnTo>
                  <a:lnTo>
                    <a:pt x="30390" y="17762"/>
                  </a:lnTo>
                  <a:lnTo>
                    <a:pt x="30390" y="17795"/>
                  </a:lnTo>
                  <a:lnTo>
                    <a:pt x="30325" y="17827"/>
                  </a:lnTo>
                  <a:lnTo>
                    <a:pt x="30196" y="17859"/>
                  </a:lnTo>
                  <a:lnTo>
                    <a:pt x="29970" y="17827"/>
                  </a:lnTo>
                  <a:lnTo>
                    <a:pt x="29712" y="17762"/>
                  </a:lnTo>
                  <a:lnTo>
                    <a:pt x="29453" y="17730"/>
                  </a:lnTo>
                  <a:lnTo>
                    <a:pt x="29260" y="17698"/>
                  </a:lnTo>
                  <a:lnTo>
                    <a:pt x="29098" y="17730"/>
                  </a:lnTo>
                  <a:lnTo>
                    <a:pt x="29066" y="17730"/>
                  </a:lnTo>
                  <a:lnTo>
                    <a:pt x="29034" y="17762"/>
                  </a:lnTo>
                  <a:lnTo>
                    <a:pt x="29034" y="17827"/>
                  </a:lnTo>
                  <a:lnTo>
                    <a:pt x="29066" y="17892"/>
                  </a:lnTo>
                  <a:lnTo>
                    <a:pt x="29163" y="18021"/>
                  </a:lnTo>
                  <a:lnTo>
                    <a:pt x="29292" y="18150"/>
                  </a:lnTo>
                  <a:lnTo>
                    <a:pt x="29486" y="18247"/>
                  </a:lnTo>
                  <a:lnTo>
                    <a:pt x="29712" y="18344"/>
                  </a:lnTo>
                  <a:lnTo>
                    <a:pt x="29906" y="18408"/>
                  </a:lnTo>
                  <a:lnTo>
                    <a:pt x="30099" y="18408"/>
                  </a:lnTo>
                  <a:lnTo>
                    <a:pt x="30229" y="18376"/>
                  </a:lnTo>
                  <a:lnTo>
                    <a:pt x="30358" y="18312"/>
                  </a:lnTo>
                  <a:lnTo>
                    <a:pt x="30487" y="18344"/>
                  </a:lnTo>
                  <a:lnTo>
                    <a:pt x="30616" y="18408"/>
                  </a:lnTo>
                  <a:lnTo>
                    <a:pt x="30713" y="18538"/>
                  </a:lnTo>
                  <a:lnTo>
                    <a:pt x="30778" y="18731"/>
                  </a:lnTo>
                  <a:lnTo>
                    <a:pt x="30810" y="18957"/>
                  </a:lnTo>
                  <a:lnTo>
                    <a:pt x="30810" y="19216"/>
                  </a:lnTo>
                  <a:lnTo>
                    <a:pt x="30810" y="19506"/>
                  </a:lnTo>
                  <a:lnTo>
                    <a:pt x="30778" y="19765"/>
                  </a:lnTo>
                  <a:lnTo>
                    <a:pt x="30745" y="19829"/>
                  </a:lnTo>
                  <a:lnTo>
                    <a:pt x="30681" y="19894"/>
                  </a:lnTo>
                  <a:lnTo>
                    <a:pt x="30648" y="19926"/>
                  </a:lnTo>
                  <a:lnTo>
                    <a:pt x="30519" y="19926"/>
                  </a:lnTo>
                  <a:lnTo>
                    <a:pt x="30422" y="19862"/>
                  </a:lnTo>
                  <a:lnTo>
                    <a:pt x="30325" y="19797"/>
                  </a:lnTo>
                  <a:lnTo>
                    <a:pt x="30229" y="19765"/>
                  </a:lnTo>
                  <a:lnTo>
                    <a:pt x="30229" y="19797"/>
                  </a:lnTo>
                  <a:lnTo>
                    <a:pt x="30229" y="19862"/>
                  </a:lnTo>
                  <a:lnTo>
                    <a:pt x="30293" y="20055"/>
                  </a:lnTo>
                  <a:lnTo>
                    <a:pt x="30293" y="20346"/>
                  </a:lnTo>
                  <a:lnTo>
                    <a:pt x="30293" y="20734"/>
                  </a:lnTo>
                  <a:lnTo>
                    <a:pt x="30261" y="21154"/>
                  </a:lnTo>
                  <a:lnTo>
                    <a:pt x="30196" y="21670"/>
                  </a:lnTo>
                  <a:lnTo>
                    <a:pt x="30132" y="21832"/>
                  </a:lnTo>
                  <a:lnTo>
                    <a:pt x="30099" y="21961"/>
                  </a:lnTo>
                  <a:lnTo>
                    <a:pt x="30035" y="22025"/>
                  </a:lnTo>
                  <a:lnTo>
                    <a:pt x="29841" y="22025"/>
                  </a:lnTo>
                  <a:lnTo>
                    <a:pt x="29712" y="21961"/>
                  </a:lnTo>
                  <a:lnTo>
                    <a:pt x="29486" y="21864"/>
                  </a:lnTo>
                  <a:lnTo>
                    <a:pt x="29227" y="21832"/>
                  </a:lnTo>
                  <a:lnTo>
                    <a:pt x="28904" y="21864"/>
                  </a:lnTo>
                  <a:lnTo>
                    <a:pt x="28614" y="21929"/>
                  </a:lnTo>
                  <a:lnTo>
                    <a:pt x="28452" y="21961"/>
                  </a:lnTo>
                  <a:lnTo>
                    <a:pt x="28226" y="22025"/>
                  </a:lnTo>
                  <a:lnTo>
                    <a:pt x="27613" y="22058"/>
                  </a:lnTo>
                  <a:lnTo>
                    <a:pt x="26902" y="22058"/>
                  </a:lnTo>
                  <a:lnTo>
                    <a:pt x="26127" y="22025"/>
                  </a:lnTo>
                  <a:lnTo>
                    <a:pt x="25384" y="21961"/>
                  </a:lnTo>
                  <a:lnTo>
                    <a:pt x="24706" y="21961"/>
                  </a:lnTo>
                  <a:lnTo>
                    <a:pt x="24157" y="21993"/>
                  </a:lnTo>
                  <a:lnTo>
                    <a:pt x="23963" y="22025"/>
                  </a:lnTo>
                  <a:lnTo>
                    <a:pt x="23834" y="22058"/>
                  </a:lnTo>
                  <a:lnTo>
                    <a:pt x="23640" y="22122"/>
                  </a:lnTo>
                  <a:lnTo>
                    <a:pt x="23350" y="22122"/>
                  </a:lnTo>
                  <a:lnTo>
                    <a:pt x="23091" y="22058"/>
                  </a:lnTo>
                  <a:lnTo>
                    <a:pt x="22801" y="21929"/>
                  </a:lnTo>
                  <a:lnTo>
                    <a:pt x="22607" y="21864"/>
                  </a:lnTo>
                  <a:lnTo>
                    <a:pt x="22348" y="21767"/>
                  </a:lnTo>
                  <a:lnTo>
                    <a:pt x="22058" y="21703"/>
                  </a:lnTo>
                  <a:lnTo>
                    <a:pt x="21735" y="21670"/>
                  </a:lnTo>
                  <a:lnTo>
                    <a:pt x="20960" y="21638"/>
                  </a:lnTo>
                  <a:lnTo>
                    <a:pt x="20120" y="21670"/>
                  </a:lnTo>
                  <a:lnTo>
                    <a:pt x="19345" y="21703"/>
                  </a:lnTo>
                  <a:lnTo>
                    <a:pt x="18505" y="21703"/>
                  </a:lnTo>
                  <a:lnTo>
                    <a:pt x="17666" y="21638"/>
                  </a:lnTo>
                  <a:lnTo>
                    <a:pt x="16826" y="21541"/>
                  </a:lnTo>
                  <a:lnTo>
                    <a:pt x="16406" y="21476"/>
                  </a:lnTo>
                  <a:lnTo>
                    <a:pt x="15825" y="21476"/>
                  </a:lnTo>
                  <a:lnTo>
                    <a:pt x="15760" y="21509"/>
                  </a:lnTo>
                  <a:lnTo>
                    <a:pt x="15728" y="21541"/>
                  </a:lnTo>
                  <a:lnTo>
                    <a:pt x="15663" y="21573"/>
                  </a:lnTo>
                  <a:lnTo>
                    <a:pt x="15243" y="21573"/>
                  </a:lnTo>
                  <a:lnTo>
                    <a:pt x="14727" y="21541"/>
                  </a:lnTo>
                  <a:lnTo>
                    <a:pt x="14145" y="21476"/>
                  </a:lnTo>
                  <a:lnTo>
                    <a:pt x="13499" y="21380"/>
                  </a:lnTo>
                  <a:lnTo>
                    <a:pt x="12854" y="21380"/>
                  </a:lnTo>
                  <a:lnTo>
                    <a:pt x="12724" y="21412"/>
                  </a:lnTo>
                  <a:lnTo>
                    <a:pt x="12628" y="21444"/>
                  </a:lnTo>
                  <a:lnTo>
                    <a:pt x="12595" y="21509"/>
                  </a:lnTo>
                  <a:lnTo>
                    <a:pt x="12563" y="21638"/>
                  </a:lnTo>
                  <a:lnTo>
                    <a:pt x="12434" y="21767"/>
                  </a:lnTo>
                  <a:lnTo>
                    <a:pt x="12272" y="21864"/>
                  </a:lnTo>
                  <a:lnTo>
                    <a:pt x="12078" y="21961"/>
                  </a:lnTo>
                  <a:lnTo>
                    <a:pt x="11820" y="22025"/>
                  </a:lnTo>
                  <a:lnTo>
                    <a:pt x="11594" y="22058"/>
                  </a:lnTo>
                  <a:lnTo>
                    <a:pt x="11433" y="22090"/>
                  </a:lnTo>
                  <a:lnTo>
                    <a:pt x="11303" y="22058"/>
                  </a:lnTo>
                  <a:lnTo>
                    <a:pt x="11271" y="22025"/>
                  </a:lnTo>
                  <a:lnTo>
                    <a:pt x="11271" y="21961"/>
                  </a:lnTo>
                  <a:lnTo>
                    <a:pt x="11368" y="21896"/>
                  </a:lnTo>
                  <a:lnTo>
                    <a:pt x="11562" y="21799"/>
                  </a:lnTo>
                  <a:lnTo>
                    <a:pt x="11723" y="21735"/>
                  </a:lnTo>
                  <a:lnTo>
                    <a:pt x="11820" y="21606"/>
                  </a:lnTo>
                  <a:lnTo>
                    <a:pt x="11820" y="21573"/>
                  </a:lnTo>
                  <a:lnTo>
                    <a:pt x="11820" y="21509"/>
                  </a:lnTo>
                  <a:lnTo>
                    <a:pt x="11756" y="21412"/>
                  </a:lnTo>
                  <a:lnTo>
                    <a:pt x="11626" y="21347"/>
                  </a:lnTo>
                  <a:lnTo>
                    <a:pt x="11465" y="21347"/>
                  </a:lnTo>
                  <a:lnTo>
                    <a:pt x="11336" y="21380"/>
                  </a:lnTo>
                  <a:lnTo>
                    <a:pt x="11207" y="21476"/>
                  </a:lnTo>
                  <a:lnTo>
                    <a:pt x="11142" y="21509"/>
                  </a:lnTo>
                  <a:lnTo>
                    <a:pt x="11045" y="21541"/>
                  </a:lnTo>
                  <a:lnTo>
                    <a:pt x="10754" y="21573"/>
                  </a:lnTo>
                  <a:lnTo>
                    <a:pt x="10431" y="21573"/>
                  </a:lnTo>
                  <a:lnTo>
                    <a:pt x="10076" y="21476"/>
                  </a:lnTo>
                  <a:lnTo>
                    <a:pt x="9656" y="21380"/>
                  </a:lnTo>
                  <a:lnTo>
                    <a:pt x="9463" y="21347"/>
                  </a:lnTo>
                  <a:lnTo>
                    <a:pt x="9463" y="21380"/>
                  </a:lnTo>
                  <a:lnTo>
                    <a:pt x="9495" y="21412"/>
                  </a:lnTo>
                  <a:lnTo>
                    <a:pt x="9786" y="21606"/>
                  </a:lnTo>
                  <a:lnTo>
                    <a:pt x="10044" y="21767"/>
                  </a:lnTo>
                  <a:lnTo>
                    <a:pt x="10108" y="21832"/>
                  </a:lnTo>
                  <a:lnTo>
                    <a:pt x="10108" y="21896"/>
                  </a:lnTo>
                  <a:lnTo>
                    <a:pt x="10044" y="21929"/>
                  </a:lnTo>
                  <a:lnTo>
                    <a:pt x="9882" y="21961"/>
                  </a:lnTo>
                  <a:lnTo>
                    <a:pt x="9398" y="22058"/>
                  </a:lnTo>
                  <a:lnTo>
                    <a:pt x="8655" y="22058"/>
                  </a:lnTo>
                  <a:lnTo>
                    <a:pt x="8365" y="22025"/>
                  </a:lnTo>
                  <a:lnTo>
                    <a:pt x="8235" y="21993"/>
                  </a:lnTo>
                  <a:lnTo>
                    <a:pt x="8171" y="21929"/>
                  </a:lnTo>
                  <a:lnTo>
                    <a:pt x="8106" y="21896"/>
                  </a:lnTo>
                  <a:lnTo>
                    <a:pt x="8042" y="21864"/>
                  </a:lnTo>
                  <a:lnTo>
                    <a:pt x="7977" y="21896"/>
                  </a:lnTo>
                  <a:lnTo>
                    <a:pt x="7912" y="21929"/>
                  </a:lnTo>
                  <a:lnTo>
                    <a:pt x="7815" y="22025"/>
                  </a:lnTo>
                  <a:lnTo>
                    <a:pt x="7719" y="22219"/>
                  </a:lnTo>
                  <a:lnTo>
                    <a:pt x="7686" y="22348"/>
                  </a:lnTo>
                  <a:lnTo>
                    <a:pt x="7622" y="22445"/>
                  </a:lnTo>
                  <a:lnTo>
                    <a:pt x="7525" y="22542"/>
                  </a:lnTo>
                  <a:lnTo>
                    <a:pt x="7428" y="22639"/>
                  </a:lnTo>
                  <a:lnTo>
                    <a:pt x="7202" y="22736"/>
                  </a:lnTo>
                  <a:lnTo>
                    <a:pt x="6911" y="22801"/>
                  </a:lnTo>
                  <a:lnTo>
                    <a:pt x="6621" y="22801"/>
                  </a:lnTo>
                  <a:lnTo>
                    <a:pt x="6330" y="22704"/>
                  </a:lnTo>
                  <a:lnTo>
                    <a:pt x="6072" y="22575"/>
                  </a:lnTo>
                  <a:lnTo>
                    <a:pt x="5942" y="22478"/>
                  </a:lnTo>
                  <a:lnTo>
                    <a:pt x="5845" y="22348"/>
                  </a:lnTo>
                  <a:lnTo>
                    <a:pt x="5619" y="22122"/>
                  </a:lnTo>
                  <a:lnTo>
                    <a:pt x="5523" y="22090"/>
                  </a:lnTo>
                  <a:lnTo>
                    <a:pt x="5458" y="22090"/>
                  </a:lnTo>
                  <a:lnTo>
                    <a:pt x="5393" y="22155"/>
                  </a:lnTo>
                  <a:lnTo>
                    <a:pt x="5329" y="22284"/>
                  </a:lnTo>
                  <a:lnTo>
                    <a:pt x="5200" y="22736"/>
                  </a:lnTo>
                  <a:lnTo>
                    <a:pt x="5038" y="23124"/>
                  </a:lnTo>
                  <a:lnTo>
                    <a:pt x="4973" y="23253"/>
                  </a:lnTo>
                  <a:lnTo>
                    <a:pt x="4877" y="23350"/>
                  </a:lnTo>
                  <a:lnTo>
                    <a:pt x="4780" y="23414"/>
                  </a:lnTo>
                  <a:lnTo>
                    <a:pt x="4683" y="23446"/>
                  </a:lnTo>
                  <a:lnTo>
                    <a:pt x="4586" y="23446"/>
                  </a:lnTo>
                  <a:lnTo>
                    <a:pt x="4424" y="23414"/>
                  </a:lnTo>
                  <a:lnTo>
                    <a:pt x="4198" y="23382"/>
                  </a:lnTo>
                  <a:lnTo>
                    <a:pt x="3875" y="23382"/>
                  </a:lnTo>
                  <a:lnTo>
                    <a:pt x="3552" y="23446"/>
                  </a:lnTo>
                  <a:lnTo>
                    <a:pt x="3262" y="23543"/>
                  </a:lnTo>
                  <a:lnTo>
                    <a:pt x="3003" y="23640"/>
                  </a:lnTo>
                  <a:lnTo>
                    <a:pt x="2777" y="23769"/>
                  </a:lnTo>
                  <a:lnTo>
                    <a:pt x="2713" y="23834"/>
                  </a:lnTo>
                  <a:lnTo>
                    <a:pt x="2648" y="23899"/>
                  </a:lnTo>
                  <a:lnTo>
                    <a:pt x="2648" y="23963"/>
                  </a:lnTo>
                  <a:lnTo>
                    <a:pt x="2648" y="24028"/>
                  </a:lnTo>
                  <a:lnTo>
                    <a:pt x="2648" y="24125"/>
                  </a:lnTo>
                  <a:lnTo>
                    <a:pt x="2584" y="24157"/>
                  </a:lnTo>
                  <a:lnTo>
                    <a:pt x="2454" y="24157"/>
                  </a:lnTo>
                  <a:lnTo>
                    <a:pt x="2293" y="24125"/>
                  </a:lnTo>
                  <a:lnTo>
                    <a:pt x="2196" y="24092"/>
                  </a:lnTo>
                  <a:lnTo>
                    <a:pt x="2067" y="24092"/>
                  </a:lnTo>
                  <a:lnTo>
                    <a:pt x="2002" y="24125"/>
                  </a:lnTo>
                  <a:lnTo>
                    <a:pt x="1905" y="24157"/>
                  </a:lnTo>
                  <a:lnTo>
                    <a:pt x="1744" y="24286"/>
                  </a:lnTo>
                  <a:lnTo>
                    <a:pt x="1647" y="24480"/>
                  </a:lnTo>
                  <a:lnTo>
                    <a:pt x="1582" y="24706"/>
                  </a:lnTo>
                  <a:lnTo>
                    <a:pt x="1550" y="24964"/>
                  </a:lnTo>
                  <a:lnTo>
                    <a:pt x="1582" y="25255"/>
                  </a:lnTo>
                  <a:lnTo>
                    <a:pt x="1679" y="25546"/>
                  </a:lnTo>
                  <a:lnTo>
                    <a:pt x="1744" y="25772"/>
                  </a:lnTo>
                  <a:lnTo>
                    <a:pt x="1776" y="25966"/>
                  </a:lnTo>
                  <a:lnTo>
                    <a:pt x="1712" y="26095"/>
                  </a:lnTo>
                  <a:lnTo>
                    <a:pt x="1647" y="26192"/>
                  </a:lnTo>
                  <a:lnTo>
                    <a:pt x="1518" y="26256"/>
                  </a:lnTo>
                  <a:lnTo>
                    <a:pt x="1356" y="26224"/>
                  </a:lnTo>
                  <a:lnTo>
                    <a:pt x="1195" y="26127"/>
                  </a:lnTo>
                  <a:lnTo>
                    <a:pt x="1001" y="25998"/>
                  </a:lnTo>
                  <a:lnTo>
                    <a:pt x="807" y="25804"/>
                  </a:lnTo>
                  <a:lnTo>
                    <a:pt x="743" y="25772"/>
                  </a:lnTo>
                  <a:lnTo>
                    <a:pt x="678" y="25804"/>
                  </a:lnTo>
                  <a:lnTo>
                    <a:pt x="614" y="25836"/>
                  </a:lnTo>
                  <a:lnTo>
                    <a:pt x="581" y="25901"/>
                  </a:lnTo>
                  <a:lnTo>
                    <a:pt x="484" y="26159"/>
                  </a:lnTo>
                  <a:lnTo>
                    <a:pt x="420" y="26385"/>
                  </a:lnTo>
                  <a:lnTo>
                    <a:pt x="452" y="26547"/>
                  </a:lnTo>
                  <a:lnTo>
                    <a:pt x="484" y="26611"/>
                  </a:lnTo>
                  <a:lnTo>
                    <a:pt x="517" y="26676"/>
                  </a:lnTo>
                  <a:lnTo>
                    <a:pt x="646" y="26676"/>
                  </a:lnTo>
                  <a:lnTo>
                    <a:pt x="743" y="26708"/>
                  </a:lnTo>
                  <a:lnTo>
                    <a:pt x="840" y="26741"/>
                  </a:lnTo>
                  <a:lnTo>
                    <a:pt x="904" y="26773"/>
                  </a:lnTo>
                  <a:lnTo>
                    <a:pt x="937" y="26870"/>
                  </a:lnTo>
                  <a:lnTo>
                    <a:pt x="937" y="26967"/>
                  </a:lnTo>
                  <a:lnTo>
                    <a:pt x="937" y="27096"/>
                  </a:lnTo>
                  <a:lnTo>
                    <a:pt x="904" y="27225"/>
                  </a:lnTo>
                  <a:lnTo>
                    <a:pt x="807" y="27354"/>
                  </a:lnTo>
                  <a:lnTo>
                    <a:pt x="807" y="27419"/>
                  </a:lnTo>
                  <a:lnTo>
                    <a:pt x="872" y="27451"/>
                  </a:lnTo>
                  <a:lnTo>
                    <a:pt x="969" y="27483"/>
                  </a:lnTo>
                  <a:lnTo>
                    <a:pt x="1324" y="27483"/>
                  </a:lnTo>
                  <a:lnTo>
                    <a:pt x="1421" y="27516"/>
                  </a:lnTo>
                  <a:lnTo>
                    <a:pt x="1421" y="27548"/>
                  </a:lnTo>
                  <a:lnTo>
                    <a:pt x="1421" y="27709"/>
                  </a:lnTo>
                  <a:lnTo>
                    <a:pt x="1486" y="28032"/>
                  </a:lnTo>
                  <a:lnTo>
                    <a:pt x="1518" y="28162"/>
                  </a:lnTo>
                  <a:lnTo>
                    <a:pt x="1486" y="28226"/>
                  </a:lnTo>
                  <a:lnTo>
                    <a:pt x="1453" y="28258"/>
                  </a:lnTo>
                  <a:lnTo>
                    <a:pt x="1389" y="28291"/>
                  </a:lnTo>
                  <a:lnTo>
                    <a:pt x="1324" y="28291"/>
                  </a:lnTo>
                  <a:lnTo>
                    <a:pt x="1098" y="28258"/>
                  </a:lnTo>
                  <a:lnTo>
                    <a:pt x="904" y="28226"/>
                  </a:lnTo>
                  <a:lnTo>
                    <a:pt x="743" y="28258"/>
                  </a:lnTo>
                  <a:lnTo>
                    <a:pt x="678" y="28323"/>
                  </a:lnTo>
                  <a:lnTo>
                    <a:pt x="614" y="28388"/>
                  </a:lnTo>
                  <a:lnTo>
                    <a:pt x="581" y="28452"/>
                  </a:lnTo>
                  <a:lnTo>
                    <a:pt x="549" y="28517"/>
                  </a:lnTo>
                  <a:lnTo>
                    <a:pt x="549" y="28678"/>
                  </a:lnTo>
                  <a:lnTo>
                    <a:pt x="581" y="28808"/>
                  </a:lnTo>
                  <a:lnTo>
                    <a:pt x="678" y="28904"/>
                  </a:lnTo>
                  <a:lnTo>
                    <a:pt x="872" y="28904"/>
                  </a:lnTo>
                  <a:lnTo>
                    <a:pt x="904" y="28937"/>
                  </a:lnTo>
                  <a:lnTo>
                    <a:pt x="937" y="28969"/>
                  </a:lnTo>
                  <a:lnTo>
                    <a:pt x="937" y="29034"/>
                  </a:lnTo>
                  <a:lnTo>
                    <a:pt x="904" y="29163"/>
                  </a:lnTo>
                  <a:lnTo>
                    <a:pt x="775" y="29357"/>
                  </a:lnTo>
                  <a:lnTo>
                    <a:pt x="646" y="29550"/>
                  </a:lnTo>
                  <a:lnTo>
                    <a:pt x="581" y="29712"/>
                  </a:lnTo>
                  <a:lnTo>
                    <a:pt x="581" y="29841"/>
                  </a:lnTo>
                  <a:lnTo>
                    <a:pt x="614" y="29906"/>
                  </a:lnTo>
                  <a:lnTo>
                    <a:pt x="678" y="29906"/>
                  </a:lnTo>
                  <a:lnTo>
                    <a:pt x="743" y="29938"/>
                  </a:lnTo>
                  <a:lnTo>
                    <a:pt x="775" y="30002"/>
                  </a:lnTo>
                  <a:lnTo>
                    <a:pt x="872" y="30196"/>
                  </a:lnTo>
                  <a:lnTo>
                    <a:pt x="937" y="30422"/>
                  </a:lnTo>
                  <a:lnTo>
                    <a:pt x="969" y="30713"/>
                  </a:lnTo>
                  <a:lnTo>
                    <a:pt x="969" y="30971"/>
                  </a:lnTo>
                  <a:lnTo>
                    <a:pt x="937" y="31230"/>
                  </a:lnTo>
                  <a:lnTo>
                    <a:pt x="872" y="31423"/>
                  </a:lnTo>
                  <a:lnTo>
                    <a:pt x="807" y="31456"/>
                  </a:lnTo>
                  <a:lnTo>
                    <a:pt x="775" y="31488"/>
                  </a:lnTo>
                  <a:lnTo>
                    <a:pt x="646" y="31488"/>
                  </a:lnTo>
                  <a:lnTo>
                    <a:pt x="549" y="31423"/>
                  </a:lnTo>
                  <a:lnTo>
                    <a:pt x="452" y="31327"/>
                  </a:lnTo>
                  <a:lnTo>
                    <a:pt x="355" y="31165"/>
                  </a:lnTo>
                  <a:lnTo>
                    <a:pt x="258" y="31004"/>
                  </a:lnTo>
                  <a:lnTo>
                    <a:pt x="194" y="30939"/>
                  </a:lnTo>
                  <a:lnTo>
                    <a:pt x="129" y="30874"/>
                  </a:lnTo>
                  <a:lnTo>
                    <a:pt x="65" y="30874"/>
                  </a:lnTo>
                  <a:lnTo>
                    <a:pt x="32" y="30939"/>
                  </a:lnTo>
                  <a:lnTo>
                    <a:pt x="0" y="31036"/>
                  </a:lnTo>
                  <a:lnTo>
                    <a:pt x="0" y="31327"/>
                  </a:lnTo>
                  <a:lnTo>
                    <a:pt x="32" y="31714"/>
                  </a:lnTo>
                  <a:lnTo>
                    <a:pt x="97" y="32231"/>
                  </a:lnTo>
                  <a:lnTo>
                    <a:pt x="226" y="32748"/>
                  </a:lnTo>
                  <a:lnTo>
                    <a:pt x="420" y="33329"/>
                  </a:lnTo>
                  <a:lnTo>
                    <a:pt x="614" y="33975"/>
                  </a:lnTo>
                  <a:lnTo>
                    <a:pt x="775" y="34556"/>
                  </a:lnTo>
                  <a:lnTo>
                    <a:pt x="872" y="34976"/>
                  </a:lnTo>
                  <a:lnTo>
                    <a:pt x="872" y="35137"/>
                  </a:lnTo>
                  <a:lnTo>
                    <a:pt x="872" y="35234"/>
                  </a:lnTo>
                  <a:lnTo>
                    <a:pt x="872" y="35363"/>
                  </a:lnTo>
                  <a:lnTo>
                    <a:pt x="904" y="35525"/>
                  </a:lnTo>
                  <a:lnTo>
                    <a:pt x="969" y="35654"/>
                  </a:lnTo>
                  <a:lnTo>
                    <a:pt x="1066" y="35751"/>
                  </a:lnTo>
                  <a:lnTo>
                    <a:pt x="1163" y="35880"/>
                  </a:lnTo>
                  <a:lnTo>
                    <a:pt x="1227" y="36042"/>
                  </a:lnTo>
                  <a:lnTo>
                    <a:pt x="1260" y="36203"/>
                  </a:lnTo>
                  <a:lnTo>
                    <a:pt x="1227" y="36365"/>
                  </a:lnTo>
                  <a:lnTo>
                    <a:pt x="1195" y="36526"/>
                  </a:lnTo>
                  <a:lnTo>
                    <a:pt x="1227" y="36655"/>
                  </a:lnTo>
                  <a:lnTo>
                    <a:pt x="1292" y="36784"/>
                  </a:lnTo>
                  <a:lnTo>
                    <a:pt x="1421" y="36849"/>
                  </a:lnTo>
                  <a:lnTo>
                    <a:pt x="1453" y="36881"/>
                  </a:lnTo>
                  <a:lnTo>
                    <a:pt x="1518" y="36946"/>
                  </a:lnTo>
                  <a:lnTo>
                    <a:pt x="1615" y="37107"/>
                  </a:lnTo>
                  <a:lnTo>
                    <a:pt x="1712" y="37366"/>
                  </a:lnTo>
                  <a:lnTo>
                    <a:pt x="1744" y="37624"/>
                  </a:lnTo>
                  <a:lnTo>
                    <a:pt x="1744" y="37786"/>
                  </a:lnTo>
                  <a:lnTo>
                    <a:pt x="1776" y="37947"/>
                  </a:lnTo>
                  <a:lnTo>
                    <a:pt x="1841" y="38109"/>
                  </a:lnTo>
                  <a:lnTo>
                    <a:pt x="1938" y="38238"/>
                  </a:lnTo>
                  <a:lnTo>
                    <a:pt x="2035" y="38399"/>
                  </a:lnTo>
                  <a:lnTo>
                    <a:pt x="2131" y="38528"/>
                  </a:lnTo>
                  <a:lnTo>
                    <a:pt x="2293" y="38625"/>
                  </a:lnTo>
                  <a:lnTo>
                    <a:pt x="2422" y="38722"/>
                  </a:lnTo>
                  <a:lnTo>
                    <a:pt x="2713" y="38948"/>
                  </a:lnTo>
                  <a:lnTo>
                    <a:pt x="3003" y="39239"/>
                  </a:lnTo>
                  <a:lnTo>
                    <a:pt x="3294" y="39530"/>
                  </a:lnTo>
                  <a:lnTo>
                    <a:pt x="3488" y="39853"/>
                  </a:lnTo>
                  <a:lnTo>
                    <a:pt x="3682" y="40208"/>
                  </a:lnTo>
                  <a:lnTo>
                    <a:pt x="3940" y="40595"/>
                  </a:lnTo>
                  <a:lnTo>
                    <a:pt x="4231" y="40951"/>
                  </a:lnTo>
                  <a:lnTo>
                    <a:pt x="4521" y="41274"/>
                  </a:lnTo>
                  <a:lnTo>
                    <a:pt x="4812" y="41564"/>
                  </a:lnTo>
                  <a:lnTo>
                    <a:pt x="5103" y="41790"/>
                  </a:lnTo>
                  <a:lnTo>
                    <a:pt x="5361" y="41984"/>
                  </a:lnTo>
                  <a:lnTo>
                    <a:pt x="5587" y="42081"/>
                  </a:lnTo>
                  <a:lnTo>
                    <a:pt x="5749" y="42146"/>
                  </a:lnTo>
                  <a:lnTo>
                    <a:pt x="5878" y="42210"/>
                  </a:lnTo>
                  <a:lnTo>
                    <a:pt x="5942" y="42307"/>
                  </a:lnTo>
                  <a:lnTo>
                    <a:pt x="5942" y="42372"/>
                  </a:lnTo>
                  <a:lnTo>
                    <a:pt x="5942" y="42436"/>
                  </a:lnTo>
                  <a:lnTo>
                    <a:pt x="6007" y="42501"/>
                  </a:lnTo>
                  <a:lnTo>
                    <a:pt x="6168" y="42727"/>
                  </a:lnTo>
                  <a:lnTo>
                    <a:pt x="6427" y="43018"/>
                  </a:lnTo>
                  <a:lnTo>
                    <a:pt x="6750" y="43340"/>
                  </a:lnTo>
                  <a:lnTo>
                    <a:pt x="7234" y="43696"/>
                  </a:lnTo>
                  <a:lnTo>
                    <a:pt x="7460" y="43857"/>
                  </a:lnTo>
                  <a:lnTo>
                    <a:pt x="7719" y="44019"/>
                  </a:lnTo>
                  <a:lnTo>
                    <a:pt x="7977" y="44116"/>
                  </a:lnTo>
                  <a:lnTo>
                    <a:pt x="8235" y="44245"/>
                  </a:lnTo>
                  <a:lnTo>
                    <a:pt x="8881" y="44439"/>
                  </a:lnTo>
                  <a:lnTo>
                    <a:pt x="9463" y="44568"/>
                  </a:lnTo>
                  <a:lnTo>
                    <a:pt x="10108" y="44665"/>
                  </a:lnTo>
                  <a:lnTo>
                    <a:pt x="10819" y="44761"/>
                  </a:lnTo>
                  <a:lnTo>
                    <a:pt x="11529" y="44826"/>
                  </a:lnTo>
                  <a:lnTo>
                    <a:pt x="12208" y="44891"/>
                  </a:lnTo>
                  <a:lnTo>
                    <a:pt x="13467" y="44891"/>
                  </a:lnTo>
                  <a:lnTo>
                    <a:pt x="13952" y="44858"/>
                  </a:lnTo>
                  <a:lnTo>
                    <a:pt x="14598" y="44826"/>
                  </a:lnTo>
                  <a:lnTo>
                    <a:pt x="15760" y="44858"/>
                  </a:lnTo>
                  <a:lnTo>
                    <a:pt x="17278" y="44923"/>
                  </a:lnTo>
                  <a:lnTo>
                    <a:pt x="19022" y="45020"/>
                  </a:lnTo>
                  <a:lnTo>
                    <a:pt x="27096" y="45472"/>
                  </a:lnTo>
                  <a:lnTo>
                    <a:pt x="28420" y="45537"/>
                  </a:lnTo>
                  <a:lnTo>
                    <a:pt x="29486" y="45633"/>
                  </a:lnTo>
                  <a:lnTo>
                    <a:pt x="30261" y="45698"/>
                  </a:lnTo>
                  <a:lnTo>
                    <a:pt x="30874" y="45795"/>
                  </a:lnTo>
                  <a:lnTo>
                    <a:pt x="31262" y="45924"/>
                  </a:lnTo>
                  <a:lnTo>
                    <a:pt x="31391" y="45989"/>
                  </a:lnTo>
                  <a:lnTo>
                    <a:pt x="31520" y="46053"/>
                  </a:lnTo>
                  <a:lnTo>
                    <a:pt x="31585" y="46118"/>
                  </a:lnTo>
                  <a:lnTo>
                    <a:pt x="31617" y="46215"/>
                  </a:lnTo>
                  <a:lnTo>
                    <a:pt x="31617" y="46312"/>
                  </a:lnTo>
                  <a:lnTo>
                    <a:pt x="31585" y="46409"/>
                  </a:lnTo>
                  <a:lnTo>
                    <a:pt x="31585" y="46538"/>
                  </a:lnTo>
                  <a:lnTo>
                    <a:pt x="31650" y="46667"/>
                  </a:lnTo>
                  <a:lnTo>
                    <a:pt x="31779" y="46764"/>
                  </a:lnTo>
                  <a:lnTo>
                    <a:pt x="31940" y="46861"/>
                  </a:lnTo>
                  <a:lnTo>
                    <a:pt x="32102" y="46893"/>
                  </a:lnTo>
                  <a:lnTo>
                    <a:pt x="32263" y="46990"/>
                  </a:lnTo>
                  <a:lnTo>
                    <a:pt x="32554" y="47184"/>
                  </a:lnTo>
                  <a:lnTo>
                    <a:pt x="32877" y="47507"/>
                  </a:lnTo>
                  <a:lnTo>
                    <a:pt x="33200" y="47894"/>
                  </a:lnTo>
                  <a:lnTo>
                    <a:pt x="33523" y="48346"/>
                  </a:lnTo>
                  <a:lnTo>
                    <a:pt x="33846" y="48863"/>
                  </a:lnTo>
                  <a:lnTo>
                    <a:pt x="34136" y="49477"/>
                  </a:lnTo>
                  <a:lnTo>
                    <a:pt x="34427" y="50123"/>
                  </a:lnTo>
                  <a:lnTo>
                    <a:pt x="34750" y="50865"/>
                  </a:lnTo>
                  <a:lnTo>
                    <a:pt x="35073" y="51511"/>
                  </a:lnTo>
                  <a:lnTo>
                    <a:pt x="35331" y="52028"/>
                  </a:lnTo>
                  <a:lnTo>
                    <a:pt x="35525" y="52319"/>
                  </a:lnTo>
                  <a:lnTo>
                    <a:pt x="35654" y="52480"/>
                  </a:lnTo>
                  <a:lnTo>
                    <a:pt x="35751" y="52642"/>
                  </a:lnTo>
                  <a:lnTo>
                    <a:pt x="35816" y="52803"/>
                  </a:lnTo>
                  <a:lnTo>
                    <a:pt x="35816" y="52900"/>
                  </a:lnTo>
                  <a:lnTo>
                    <a:pt x="35816" y="52932"/>
                  </a:lnTo>
                  <a:lnTo>
                    <a:pt x="35848" y="52997"/>
                  </a:lnTo>
                  <a:lnTo>
                    <a:pt x="35945" y="53094"/>
                  </a:lnTo>
                  <a:lnTo>
                    <a:pt x="36139" y="53191"/>
                  </a:lnTo>
                  <a:lnTo>
                    <a:pt x="36397" y="53287"/>
                  </a:lnTo>
                  <a:lnTo>
                    <a:pt x="36623" y="53352"/>
                  </a:lnTo>
                  <a:lnTo>
                    <a:pt x="36817" y="53449"/>
                  </a:lnTo>
                  <a:lnTo>
                    <a:pt x="36914" y="53578"/>
                  </a:lnTo>
                  <a:lnTo>
                    <a:pt x="36946" y="53610"/>
                  </a:lnTo>
                  <a:lnTo>
                    <a:pt x="36946" y="53675"/>
                  </a:lnTo>
                  <a:lnTo>
                    <a:pt x="36978" y="53740"/>
                  </a:lnTo>
                  <a:lnTo>
                    <a:pt x="37043" y="53836"/>
                  </a:lnTo>
                  <a:lnTo>
                    <a:pt x="37172" y="53933"/>
                  </a:lnTo>
                  <a:lnTo>
                    <a:pt x="37334" y="53998"/>
                  </a:lnTo>
                  <a:lnTo>
                    <a:pt x="37495" y="54095"/>
                  </a:lnTo>
                  <a:lnTo>
                    <a:pt x="37689" y="54256"/>
                  </a:lnTo>
                  <a:lnTo>
                    <a:pt x="37850" y="54482"/>
                  </a:lnTo>
                  <a:lnTo>
                    <a:pt x="37947" y="54741"/>
                  </a:lnTo>
                  <a:lnTo>
                    <a:pt x="38076" y="55031"/>
                  </a:lnTo>
                  <a:lnTo>
                    <a:pt x="38270" y="55225"/>
                  </a:lnTo>
                  <a:lnTo>
                    <a:pt x="38464" y="55419"/>
                  </a:lnTo>
                  <a:lnTo>
                    <a:pt x="38593" y="55451"/>
                  </a:lnTo>
                  <a:lnTo>
                    <a:pt x="38722" y="55484"/>
                  </a:lnTo>
                  <a:lnTo>
                    <a:pt x="39013" y="55580"/>
                  </a:lnTo>
                  <a:lnTo>
                    <a:pt x="39336" y="55677"/>
                  </a:lnTo>
                  <a:lnTo>
                    <a:pt x="39626" y="55806"/>
                  </a:lnTo>
                  <a:lnTo>
                    <a:pt x="39949" y="55968"/>
                  </a:lnTo>
                  <a:lnTo>
                    <a:pt x="40208" y="56129"/>
                  </a:lnTo>
                  <a:lnTo>
                    <a:pt x="40402" y="56259"/>
                  </a:lnTo>
                  <a:lnTo>
                    <a:pt x="40531" y="56420"/>
                  </a:lnTo>
                  <a:lnTo>
                    <a:pt x="40563" y="56452"/>
                  </a:lnTo>
                  <a:lnTo>
                    <a:pt x="40563" y="56517"/>
                  </a:lnTo>
                  <a:lnTo>
                    <a:pt x="40563" y="56549"/>
                  </a:lnTo>
                  <a:lnTo>
                    <a:pt x="40595" y="56614"/>
                  </a:lnTo>
                  <a:lnTo>
                    <a:pt x="40725" y="56743"/>
                  </a:lnTo>
                  <a:lnTo>
                    <a:pt x="40918" y="56872"/>
                  </a:lnTo>
                  <a:lnTo>
                    <a:pt x="41177" y="57034"/>
                  </a:lnTo>
                  <a:lnTo>
                    <a:pt x="41467" y="57195"/>
                  </a:lnTo>
                  <a:lnTo>
                    <a:pt x="41758" y="57421"/>
                  </a:lnTo>
                  <a:lnTo>
                    <a:pt x="42049" y="57647"/>
                  </a:lnTo>
                  <a:lnTo>
                    <a:pt x="42275" y="57841"/>
                  </a:lnTo>
                  <a:lnTo>
                    <a:pt x="42533" y="58099"/>
                  </a:lnTo>
                  <a:lnTo>
                    <a:pt x="42662" y="58164"/>
                  </a:lnTo>
                  <a:lnTo>
                    <a:pt x="42824" y="58229"/>
                  </a:lnTo>
                  <a:lnTo>
                    <a:pt x="42953" y="58293"/>
                  </a:lnTo>
                  <a:lnTo>
                    <a:pt x="43147" y="58326"/>
                  </a:lnTo>
                  <a:lnTo>
                    <a:pt x="43567" y="58326"/>
                  </a:lnTo>
                  <a:lnTo>
                    <a:pt x="43986" y="58358"/>
                  </a:lnTo>
                  <a:lnTo>
                    <a:pt x="44148" y="58358"/>
                  </a:lnTo>
                  <a:lnTo>
                    <a:pt x="44277" y="58422"/>
                  </a:lnTo>
                  <a:lnTo>
                    <a:pt x="44406" y="58487"/>
                  </a:lnTo>
                  <a:lnTo>
                    <a:pt x="44535" y="58584"/>
                  </a:lnTo>
                  <a:lnTo>
                    <a:pt x="44794" y="58810"/>
                  </a:lnTo>
                  <a:lnTo>
                    <a:pt x="45020" y="59068"/>
                  </a:lnTo>
                  <a:lnTo>
                    <a:pt x="45117" y="59165"/>
                  </a:lnTo>
                  <a:lnTo>
                    <a:pt x="45214" y="59198"/>
                  </a:lnTo>
                  <a:lnTo>
                    <a:pt x="45310" y="59198"/>
                  </a:lnTo>
                  <a:lnTo>
                    <a:pt x="45375" y="59165"/>
                  </a:lnTo>
                  <a:lnTo>
                    <a:pt x="45633" y="59036"/>
                  </a:lnTo>
                  <a:lnTo>
                    <a:pt x="45827" y="58939"/>
                  </a:lnTo>
                  <a:lnTo>
                    <a:pt x="46053" y="58875"/>
                  </a:lnTo>
                  <a:lnTo>
                    <a:pt x="46279" y="58875"/>
                  </a:lnTo>
                  <a:lnTo>
                    <a:pt x="46505" y="58907"/>
                  </a:lnTo>
                  <a:lnTo>
                    <a:pt x="46764" y="58939"/>
                  </a:lnTo>
                  <a:lnTo>
                    <a:pt x="47216" y="58971"/>
                  </a:lnTo>
                  <a:lnTo>
                    <a:pt x="48379" y="58971"/>
                  </a:lnTo>
                  <a:lnTo>
                    <a:pt x="49800" y="58907"/>
                  </a:lnTo>
                  <a:lnTo>
                    <a:pt x="50962" y="59682"/>
                  </a:lnTo>
                  <a:lnTo>
                    <a:pt x="51350" y="59908"/>
                  </a:lnTo>
                  <a:lnTo>
                    <a:pt x="51705" y="60134"/>
                  </a:lnTo>
                  <a:lnTo>
                    <a:pt x="52125" y="60328"/>
                  </a:lnTo>
                  <a:lnTo>
                    <a:pt x="52609" y="60522"/>
                  </a:lnTo>
                  <a:lnTo>
                    <a:pt x="53223" y="60715"/>
                  </a:lnTo>
                  <a:lnTo>
                    <a:pt x="53966" y="60941"/>
                  </a:lnTo>
                  <a:lnTo>
                    <a:pt x="56065" y="61555"/>
                  </a:lnTo>
                  <a:lnTo>
                    <a:pt x="57841" y="62007"/>
                  </a:lnTo>
                  <a:lnTo>
                    <a:pt x="59811" y="62459"/>
                  </a:lnTo>
                  <a:lnTo>
                    <a:pt x="61652" y="62879"/>
                  </a:lnTo>
                  <a:lnTo>
                    <a:pt x="63234" y="63170"/>
                  </a:lnTo>
                  <a:lnTo>
                    <a:pt x="68305" y="64139"/>
                  </a:lnTo>
                  <a:lnTo>
                    <a:pt x="69048" y="64268"/>
                  </a:lnTo>
                  <a:lnTo>
                    <a:pt x="69758" y="64365"/>
                  </a:lnTo>
                  <a:lnTo>
                    <a:pt x="70307" y="64397"/>
                  </a:lnTo>
                  <a:lnTo>
                    <a:pt x="70630" y="64397"/>
                  </a:lnTo>
                  <a:lnTo>
                    <a:pt x="70856" y="64365"/>
                  </a:lnTo>
                  <a:lnTo>
                    <a:pt x="71147" y="64365"/>
                  </a:lnTo>
                  <a:lnTo>
                    <a:pt x="71244" y="64429"/>
                  </a:lnTo>
                  <a:lnTo>
                    <a:pt x="71308" y="64462"/>
                  </a:lnTo>
                  <a:lnTo>
                    <a:pt x="71502" y="64494"/>
                  </a:lnTo>
                  <a:lnTo>
                    <a:pt x="72051" y="64623"/>
                  </a:lnTo>
                  <a:lnTo>
                    <a:pt x="73730" y="64914"/>
                  </a:lnTo>
                  <a:lnTo>
                    <a:pt x="75507" y="65140"/>
                  </a:lnTo>
                  <a:lnTo>
                    <a:pt x="76153" y="65237"/>
                  </a:lnTo>
                  <a:lnTo>
                    <a:pt x="76799" y="65237"/>
                  </a:lnTo>
                  <a:lnTo>
                    <a:pt x="77218" y="65269"/>
                  </a:lnTo>
                  <a:lnTo>
                    <a:pt x="78381" y="65463"/>
                  </a:lnTo>
                  <a:lnTo>
                    <a:pt x="80028" y="65721"/>
                  </a:lnTo>
                  <a:lnTo>
                    <a:pt x="81966" y="65980"/>
                  </a:lnTo>
                  <a:lnTo>
                    <a:pt x="84582" y="66303"/>
                  </a:lnTo>
                  <a:lnTo>
                    <a:pt x="85066" y="66367"/>
                  </a:lnTo>
                  <a:lnTo>
                    <a:pt x="85583" y="66399"/>
                  </a:lnTo>
                  <a:lnTo>
                    <a:pt x="86197" y="66432"/>
                  </a:lnTo>
                  <a:lnTo>
                    <a:pt x="87036" y="66529"/>
                  </a:lnTo>
                  <a:lnTo>
                    <a:pt x="88199" y="66658"/>
                  </a:lnTo>
                  <a:lnTo>
                    <a:pt x="89361" y="66787"/>
                  </a:lnTo>
                  <a:lnTo>
                    <a:pt x="90233" y="66884"/>
                  </a:lnTo>
                  <a:lnTo>
                    <a:pt x="91235" y="66884"/>
                  </a:lnTo>
                  <a:lnTo>
                    <a:pt x="91525" y="66916"/>
                  </a:lnTo>
                  <a:lnTo>
                    <a:pt x="91848" y="66948"/>
                  </a:lnTo>
                  <a:lnTo>
                    <a:pt x="92107" y="67013"/>
                  </a:lnTo>
                  <a:lnTo>
                    <a:pt x="92365" y="67078"/>
                  </a:lnTo>
                  <a:lnTo>
                    <a:pt x="92623" y="67110"/>
                  </a:lnTo>
                  <a:lnTo>
                    <a:pt x="92817" y="67110"/>
                  </a:lnTo>
                  <a:lnTo>
                    <a:pt x="92979" y="67078"/>
                  </a:lnTo>
                  <a:lnTo>
                    <a:pt x="93237" y="67045"/>
                  </a:lnTo>
                  <a:lnTo>
                    <a:pt x="93463" y="67045"/>
                  </a:lnTo>
                  <a:lnTo>
                    <a:pt x="94173" y="67174"/>
                  </a:lnTo>
                  <a:lnTo>
                    <a:pt x="95304" y="67304"/>
                  </a:lnTo>
                  <a:lnTo>
                    <a:pt x="96725" y="67465"/>
                  </a:lnTo>
                  <a:lnTo>
                    <a:pt x="98275" y="67627"/>
                  </a:lnTo>
                  <a:lnTo>
                    <a:pt x="100762" y="67853"/>
                  </a:lnTo>
                  <a:lnTo>
                    <a:pt x="101763" y="67885"/>
                  </a:lnTo>
                  <a:lnTo>
                    <a:pt x="102958" y="67917"/>
                  </a:lnTo>
                  <a:lnTo>
                    <a:pt x="104896" y="68046"/>
                  </a:lnTo>
                  <a:lnTo>
                    <a:pt x="106769" y="68208"/>
                  </a:lnTo>
                  <a:lnTo>
                    <a:pt x="107770" y="68305"/>
                  </a:lnTo>
                  <a:lnTo>
                    <a:pt x="107964" y="68337"/>
                  </a:lnTo>
                  <a:lnTo>
                    <a:pt x="108287" y="68305"/>
                  </a:lnTo>
                  <a:lnTo>
                    <a:pt x="108933" y="68305"/>
                  </a:lnTo>
                  <a:lnTo>
                    <a:pt x="109966" y="68402"/>
                  </a:lnTo>
                  <a:lnTo>
                    <a:pt x="111032" y="68499"/>
                  </a:lnTo>
                  <a:lnTo>
                    <a:pt x="111742" y="68595"/>
                  </a:lnTo>
                  <a:lnTo>
                    <a:pt x="112356" y="68660"/>
                  </a:lnTo>
                  <a:lnTo>
                    <a:pt x="113099" y="68692"/>
                  </a:lnTo>
                  <a:lnTo>
                    <a:pt x="114939" y="68757"/>
                  </a:lnTo>
                  <a:lnTo>
                    <a:pt x="118266" y="68918"/>
                  </a:lnTo>
                  <a:lnTo>
                    <a:pt x="123207" y="69145"/>
                  </a:lnTo>
                  <a:lnTo>
                    <a:pt x="124790" y="69209"/>
                  </a:lnTo>
                  <a:lnTo>
                    <a:pt x="125984" y="69209"/>
                  </a:lnTo>
                  <a:lnTo>
                    <a:pt x="129020" y="69371"/>
                  </a:lnTo>
                  <a:lnTo>
                    <a:pt x="131830" y="69467"/>
                  </a:lnTo>
                  <a:lnTo>
                    <a:pt x="135770" y="69564"/>
                  </a:lnTo>
                  <a:lnTo>
                    <a:pt x="139904" y="69661"/>
                  </a:lnTo>
                  <a:lnTo>
                    <a:pt x="143133" y="69661"/>
                  </a:lnTo>
                  <a:lnTo>
                    <a:pt x="144651" y="69694"/>
                  </a:lnTo>
                  <a:lnTo>
                    <a:pt x="145168" y="69694"/>
                  </a:lnTo>
                  <a:lnTo>
                    <a:pt x="145459" y="69726"/>
                  </a:lnTo>
                  <a:lnTo>
                    <a:pt x="145685" y="69758"/>
                  </a:lnTo>
                  <a:lnTo>
                    <a:pt x="146072" y="69790"/>
                  </a:lnTo>
                  <a:lnTo>
                    <a:pt x="148720" y="69790"/>
                  </a:lnTo>
                  <a:lnTo>
                    <a:pt x="150464" y="69823"/>
                  </a:lnTo>
                  <a:lnTo>
                    <a:pt x="151885" y="69855"/>
                  </a:lnTo>
                  <a:lnTo>
                    <a:pt x="152402" y="69855"/>
                  </a:lnTo>
                  <a:lnTo>
                    <a:pt x="152693" y="69823"/>
                  </a:lnTo>
                  <a:lnTo>
                    <a:pt x="152951" y="69790"/>
                  </a:lnTo>
                  <a:lnTo>
                    <a:pt x="154404" y="69790"/>
                  </a:lnTo>
                  <a:lnTo>
                    <a:pt x="156310" y="69823"/>
                  </a:lnTo>
                  <a:lnTo>
                    <a:pt x="159120" y="69790"/>
                  </a:lnTo>
                  <a:lnTo>
                    <a:pt x="161639" y="69758"/>
                  </a:lnTo>
                  <a:lnTo>
                    <a:pt x="162866" y="69758"/>
                  </a:lnTo>
                  <a:lnTo>
                    <a:pt x="163673" y="69790"/>
                  </a:lnTo>
                  <a:lnTo>
                    <a:pt x="165450" y="69790"/>
                  </a:lnTo>
                  <a:lnTo>
                    <a:pt x="171198" y="69694"/>
                  </a:lnTo>
                  <a:lnTo>
                    <a:pt x="177108" y="69532"/>
                  </a:lnTo>
                  <a:lnTo>
                    <a:pt x="185699" y="69274"/>
                  </a:lnTo>
                  <a:lnTo>
                    <a:pt x="193450" y="68983"/>
                  </a:lnTo>
                  <a:lnTo>
                    <a:pt x="195936" y="68886"/>
                  </a:lnTo>
                  <a:lnTo>
                    <a:pt x="196938" y="68854"/>
                  </a:lnTo>
                  <a:lnTo>
                    <a:pt x="197293" y="68789"/>
                  </a:lnTo>
                  <a:lnTo>
                    <a:pt x="198165" y="68757"/>
                  </a:lnTo>
                  <a:lnTo>
                    <a:pt x="200845" y="68628"/>
                  </a:lnTo>
                  <a:lnTo>
                    <a:pt x="203623" y="68499"/>
                  </a:lnTo>
                  <a:lnTo>
                    <a:pt x="205141" y="68402"/>
                  </a:lnTo>
                  <a:lnTo>
                    <a:pt x="206271" y="68305"/>
                  </a:lnTo>
                  <a:lnTo>
                    <a:pt x="208144" y="68208"/>
                  </a:lnTo>
                  <a:lnTo>
                    <a:pt x="210372" y="68046"/>
                  </a:lnTo>
                  <a:lnTo>
                    <a:pt x="212310" y="67917"/>
                  </a:lnTo>
                  <a:lnTo>
                    <a:pt x="213990" y="67788"/>
                  </a:lnTo>
                  <a:lnTo>
                    <a:pt x="215637" y="67691"/>
                  </a:lnTo>
                  <a:lnTo>
                    <a:pt x="217025" y="67627"/>
                  </a:lnTo>
                  <a:lnTo>
                    <a:pt x="218705" y="67465"/>
                  </a:lnTo>
                  <a:lnTo>
                    <a:pt x="220610" y="67271"/>
                  </a:lnTo>
                  <a:lnTo>
                    <a:pt x="222580" y="67045"/>
                  </a:lnTo>
                  <a:lnTo>
                    <a:pt x="224518" y="66787"/>
                  </a:lnTo>
                  <a:lnTo>
                    <a:pt x="226294" y="66529"/>
                  </a:lnTo>
                  <a:lnTo>
                    <a:pt x="227747" y="66270"/>
                  </a:lnTo>
                  <a:lnTo>
                    <a:pt x="228813" y="66012"/>
                  </a:lnTo>
                  <a:lnTo>
                    <a:pt x="229491" y="65818"/>
                  </a:lnTo>
                  <a:lnTo>
                    <a:pt x="230170" y="65560"/>
                  </a:lnTo>
                  <a:lnTo>
                    <a:pt x="230848" y="65301"/>
                  </a:lnTo>
                  <a:lnTo>
                    <a:pt x="231461" y="65011"/>
                  </a:lnTo>
                  <a:lnTo>
                    <a:pt x="232043" y="64720"/>
                  </a:lnTo>
                  <a:lnTo>
                    <a:pt x="232495" y="64462"/>
                  </a:lnTo>
                  <a:lnTo>
                    <a:pt x="232785" y="64236"/>
                  </a:lnTo>
                  <a:lnTo>
                    <a:pt x="232882" y="64139"/>
                  </a:lnTo>
                  <a:lnTo>
                    <a:pt x="232947" y="64042"/>
                  </a:lnTo>
                  <a:lnTo>
                    <a:pt x="232979" y="63977"/>
                  </a:lnTo>
                  <a:lnTo>
                    <a:pt x="233076" y="63880"/>
                  </a:lnTo>
                  <a:lnTo>
                    <a:pt x="233367" y="63654"/>
                  </a:lnTo>
                  <a:lnTo>
                    <a:pt x="233787" y="63364"/>
                  </a:lnTo>
                  <a:lnTo>
                    <a:pt x="234303" y="63073"/>
                  </a:lnTo>
                  <a:lnTo>
                    <a:pt x="234594" y="62879"/>
                  </a:lnTo>
                  <a:lnTo>
                    <a:pt x="234885" y="62685"/>
                  </a:lnTo>
                  <a:lnTo>
                    <a:pt x="235111" y="62492"/>
                  </a:lnTo>
                  <a:lnTo>
                    <a:pt x="235337" y="62298"/>
                  </a:lnTo>
                  <a:lnTo>
                    <a:pt x="235531" y="62104"/>
                  </a:lnTo>
                  <a:lnTo>
                    <a:pt x="235724" y="61910"/>
                  </a:lnTo>
                  <a:lnTo>
                    <a:pt x="235854" y="61684"/>
                  </a:lnTo>
                  <a:lnTo>
                    <a:pt x="235950" y="61490"/>
                  </a:lnTo>
                  <a:lnTo>
                    <a:pt x="236112" y="61135"/>
                  </a:lnTo>
                  <a:lnTo>
                    <a:pt x="236306" y="60780"/>
                  </a:lnTo>
                  <a:lnTo>
                    <a:pt x="236467" y="60425"/>
                  </a:lnTo>
                  <a:lnTo>
                    <a:pt x="236661" y="60166"/>
                  </a:lnTo>
                  <a:lnTo>
                    <a:pt x="236726" y="60037"/>
                  </a:lnTo>
                  <a:lnTo>
                    <a:pt x="236790" y="59908"/>
                  </a:lnTo>
                  <a:lnTo>
                    <a:pt x="236822" y="59747"/>
                  </a:lnTo>
                  <a:lnTo>
                    <a:pt x="236855" y="59585"/>
                  </a:lnTo>
                  <a:lnTo>
                    <a:pt x="236822" y="59198"/>
                  </a:lnTo>
                  <a:lnTo>
                    <a:pt x="236726" y="58810"/>
                  </a:lnTo>
                  <a:lnTo>
                    <a:pt x="236596" y="58455"/>
                  </a:lnTo>
                  <a:lnTo>
                    <a:pt x="236532" y="58132"/>
                  </a:lnTo>
                  <a:lnTo>
                    <a:pt x="236499" y="57873"/>
                  </a:lnTo>
                  <a:lnTo>
                    <a:pt x="236499" y="57712"/>
                  </a:lnTo>
                  <a:lnTo>
                    <a:pt x="236467" y="57550"/>
                  </a:lnTo>
                  <a:lnTo>
                    <a:pt x="236370" y="57260"/>
                  </a:lnTo>
                  <a:lnTo>
                    <a:pt x="236209" y="56905"/>
                  </a:lnTo>
                  <a:lnTo>
                    <a:pt x="235983" y="56485"/>
                  </a:lnTo>
                  <a:lnTo>
                    <a:pt x="235789" y="56065"/>
                  </a:lnTo>
                  <a:lnTo>
                    <a:pt x="235627" y="55742"/>
                  </a:lnTo>
                  <a:lnTo>
                    <a:pt x="235563" y="55451"/>
                  </a:lnTo>
                  <a:lnTo>
                    <a:pt x="235563" y="55354"/>
                  </a:lnTo>
                  <a:lnTo>
                    <a:pt x="235595" y="55225"/>
                  </a:lnTo>
                  <a:lnTo>
                    <a:pt x="235627" y="55161"/>
                  </a:lnTo>
                  <a:lnTo>
                    <a:pt x="235692" y="55064"/>
                  </a:lnTo>
                  <a:lnTo>
                    <a:pt x="235789" y="54999"/>
                  </a:lnTo>
                  <a:lnTo>
                    <a:pt x="235918" y="54935"/>
                  </a:lnTo>
                  <a:lnTo>
                    <a:pt x="236209" y="54805"/>
                  </a:lnTo>
                  <a:lnTo>
                    <a:pt x="236596" y="54741"/>
                  </a:lnTo>
                  <a:lnTo>
                    <a:pt x="237662" y="54482"/>
                  </a:lnTo>
                  <a:lnTo>
                    <a:pt x="238922" y="54127"/>
                  </a:lnTo>
                  <a:lnTo>
                    <a:pt x="239568" y="53966"/>
                  </a:lnTo>
                  <a:lnTo>
                    <a:pt x="240343" y="53804"/>
                  </a:lnTo>
                  <a:lnTo>
                    <a:pt x="241118" y="53675"/>
                  </a:lnTo>
                  <a:lnTo>
                    <a:pt x="241828" y="53610"/>
                  </a:lnTo>
                  <a:lnTo>
                    <a:pt x="244186" y="53417"/>
                  </a:lnTo>
                  <a:lnTo>
                    <a:pt x="246673" y="53191"/>
                  </a:lnTo>
                  <a:lnTo>
                    <a:pt x="248933" y="52932"/>
                  </a:lnTo>
                  <a:lnTo>
                    <a:pt x="250548" y="52706"/>
                  </a:lnTo>
                  <a:lnTo>
                    <a:pt x="251808" y="52545"/>
                  </a:lnTo>
                  <a:lnTo>
                    <a:pt x="252227" y="52480"/>
                  </a:lnTo>
                  <a:lnTo>
                    <a:pt x="252421" y="52480"/>
                  </a:lnTo>
                  <a:lnTo>
                    <a:pt x="252744" y="52512"/>
                  </a:lnTo>
                  <a:lnTo>
                    <a:pt x="253325" y="52448"/>
                  </a:lnTo>
                  <a:lnTo>
                    <a:pt x="254908" y="52254"/>
                  </a:lnTo>
                  <a:lnTo>
                    <a:pt x="256490" y="51996"/>
                  </a:lnTo>
                  <a:lnTo>
                    <a:pt x="257039" y="51866"/>
                  </a:lnTo>
                  <a:lnTo>
                    <a:pt x="257362" y="51770"/>
                  </a:lnTo>
                  <a:lnTo>
                    <a:pt x="257492" y="51705"/>
                  </a:lnTo>
                  <a:lnTo>
                    <a:pt x="257685" y="51640"/>
                  </a:lnTo>
                  <a:lnTo>
                    <a:pt x="257976" y="51640"/>
                  </a:lnTo>
                  <a:lnTo>
                    <a:pt x="258267" y="51673"/>
                  </a:lnTo>
                  <a:lnTo>
                    <a:pt x="258686" y="51673"/>
                  </a:lnTo>
                  <a:lnTo>
                    <a:pt x="259268" y="51608"/>
                  </a:lnTo>
                  <a:lnTo>
                    <a:pt x="259881" y="51543"/>
                  </a:lnTo>
                  <a:lnTo>
                    <a:pt x="260560" y="51447"/>
                  </a:lnTo>
                  <a:lnTo>
                    <a:pt x="261205" y="51317"/>
                  </a:lnTo>
                  <a:lnTo>
                    <a:pt x="261819" y="51188"/>
                  </a:lnTo>
                  <a:lnTo>
                    <a:pt x="262304" y="51059"/>
                  </a:lnTo>
                  <a:lnTo>
                    <a:pt x="262723" y="50930"/>
                  </a:lnTo>
                  <a:lnTo>
                    <a:pt x="263111" y="50865"/>
                  </a:lnTo>
                  <a:lnTo>
                    <a:pt x="263434" y="50833"/>
                  </a:lnTo>
                  <a:lnTo>
                    <a:pt x="263821" y="50833"/>
                  </a:lnTo>
                  <a:lnTo>
                    <a:pt x="264112" y="50768"/>
                  </a:lnTo>
                  <a:lnTo>
                    <a:pt x="264984" y="50542"/>
                  </a:lnTo>
                  <a:lnTo>
                    <a:pt x="266179" y="50219"/>
                  </a:lnTo>
                  <a:lnTo>
                    <a:pt x="267503" y="49800"/>
                  </a:lnTo>
                  <a:lnTo>
                    <a:pt x="268827" y="49380"/>
                  </a:lnTo>
                  <a:lnTo>
                    <a:pt x="269958" y="48960"/>
                  </a:lnTo>
                  <a:lnTo>
                    <a:pt x="270765" y="48637"/>
                  </a:lnTo>
                  <a:lnTo>
                    <a:pt x="271023" y="48540"/>
                  </a:lnTo>
                  <a:lnTo>
                    <a:pt x="271120" y="48443"/>
                  </a:lnTo>
                  <a:lnTo>
                    <a:pt x="271152" y="48346"/>
                  </a:lnTo>
                  <a:lnTo>
                    <a:pt x="271282" y="48249"/>
                  </a:lnTo>
                  <a:lnTo>
                    <a:pt x="271475" y="48152"/>
                  </a:lnTo>
                  <a:lnTo>
                    <a:pt x="271669" y="48056"/>
                  </a:lnTo>
                  <a:lnTo>
                    <a:pt x="271928" y="47894"/>
                  </a:lnTo>
                  <a:lnTo>
                    <a:pt x="272218" y="47700"/>
                  </a:lnTo>
                  <a:lnTo>
                    <a:pt x="272509" y="47442"/>
                  </a:lnTo>
                  <a:lnTo>
                    <a:pt x="272767" y="47151"/>
                  </a:lnTo>
                  <a:lnTo>
                    <a:pt x="273058" y="46796"/>
                  </a:lnTo>
                  <a:lnTo>
                    <a:pt x="273349" y="46376"/>
                  </a:lnTo>
                  <a:lnTo>
                    <a:pt x="273607" y="45956"/>
                  </a:lnTo>
                  <a:lnTo>
                    <a:pt x="273833" y="45472"/>
                  </a:lnTo>
                  <a:lnTo>
                    <a:pt x="274091" y="45020"/>
                  </a:lnTo>
                  <a:lnTo>
                    <a:pt x="274317" y="44665"/>
                  </a:lnTo>
                  <a:lnTo>
                    <a:pt x="274544" y="44406"/>
                  </a:lnTo>
                  <a:lnTo>
                    <a:pt x="274640" y="44342"/>
                  </a:lnTo>
                  <a:lnTo>
                    <a:pt x="274705" y="44309"/>
                  </a:lnTo>
                  <a:lnTo>
                    <a:pt x="274834" y="44277"/>
                  </a:lnTo>
                  <a:lnTo>
                    <a:pt x="274931" y="44212"/>
                  </a:lnTo>
                  <a:lnTo>
                    <a:pt x="274996" y="44148"/>
                  </a:lnTo>
                  <a:lnTo>
                    <a:pt x="275093" y="44019"/>
                  </a:lnTo>
                  <a:lnTo>
                    <a:pt x="275157" y="43889"/>
                  </a:lnTo>
                  <a:lnTo>
                    <a:pt x="275189" y="43728"/>
                  </a:lnTo>
                  <a:lnTo>
                    <a:pt x="275222" y="43373"/>
                  </a:lnTo>
                  <a:lnTo>
                    <a:pt x="275222" y="42953"/>
                  </a:lnTo>
                  <a:lnTo>
                    <a:pt x="275157" y="42468"/>
                  </a:lnTo>
                  <a:lnTo>
                    <a:pt x="275028" y="41984"/>
                  </a:lnTo>
                  <a:lnTo>
                    <a:pt x="274834" y="41467"/>
                  </a:lnTo>
                  <a:lnTo>
                    <a:pt x="274608" y="40886"/>
                  </a:lnTo>
                  <a:lnTo>
                    <a:pt x="274447" y="40369"/>
                  </a:lnTo>
                  <a:lnTo>
                    <a:pt x="274350" y="39949"/>
                  </a:lnTo>
                  <a:lnTo>
                    <a:pt x="274317" y="39788"/>
                  </a:lnTo>
                  <a:lnTo>
                    <a:pt x="274350" y="39691"/>
                  </a:lnTo>
                  <a:lnTo>
                    <a:pt x="274350" y="39594"/>
                  </a:lnTo>
                  <a:lnTo>
                    <a:pt x="274350" y="39465"/>
                  </a:lnTo>
                  <a:lnTo>
                    <a:pt x="274285" y="39239"/>
                  </a:lnTo>
                  <a:lnTo>
                    <a:pt x="274156" y="38981"/>
                  </a:lnTo>
                  <a:lnTo>
                    <a:pt x="273994" y="38690"/>
                  </a:lnTo>
                  <a:lnTo>
                    <a:pt x="273801" y="38432"/>
                  </a:lnTo>
                  <a:lnTo>
                    <a:pt x="273639" y="38141"/>
                  </a:lnTo>
                  <a:lnTo>
                    <a:pt x="273510" y="37883"/>
                  </a:lnTo>
                  <a:lnTo>
                    <a:pt x="273445" y="37656"/>
                  </a:lnTo>
                  <a:lnTo>
                    <a:pt x="273413" y="37495"/>
                  </a:lnTo>
                  <a:lnTo>
                    <a:pt x="273316" y="37334"/>
                  </a:lnTo>
                  <a:lnTo>
                    <a:pt x="273090" y="36946"/>
                  </a:lnTo>
                  <a:lnTo>
                    <a:pt x="272767" y="36494"/>
                  </a:lnTo>
                  <a:lnTo>
                    <a:pt x="272347" y="35977"/>
                  </a:lnTo>
                  <a:lnTo>
                    <a:pt x="271863" y="35428"/>
                  </a:lnTo>
                  <a:lnTo>
                    <a:pt x="271314" y="34879"/>
                  </a:lnTo>
                  <a:lnTo>
                    <a:pt x="270700" y="34330"/>
                  </a:lnTo>
                  <a:lnTo>
                    <a:pt x="270054" y="33813"/>
                  </a:lnTo>
                  <a:lnTo>
                    <a:pt x="269505" y="33297"/>
                  </a:lnTo>
                  <a:lnTo>
                    <a:pt x="269021" y="32877"/>
                  </a:lnTo>
                  <a:lnTo>
                    <a:pt x="268730" y="32521"/>
                  </a:lnTo>
                  <a:lnTo>
                    <a:pt x="268666" y="32392"/>
                  </a:lnTo>
                  <a:lnTo>
                    <a:pt x="268666" y="32295"/>
                  </a:lnTo>
                  <a:lnTo>
                    <a:pt x="268763" y="32231"/>
                  </a:lnTo>
                  <a:lnTo>
                    <a:pt x="268989" y="32102"/>
                  </a:lnTo>
                  <a:lnTo>
                    <a:pt x="269893" y="31746"/>
                  </a:lnTo>
                  <a:lnTo>
                    <a:pt x="271185" y="31327"/>
                  </a:lnTo>
                  <a:lnTo>
                    <a:pt x="272735" y="30842"/>
                  </a:lnTo>
                  <a:lnTo>
                    <a:pt x="275319" y="30067"/>
                  </a:lnTo>
                  <a:lnTo>
                    <a:pt x="277224" y="29453"/>
                  </a:lnTo>
                  <a:lnTo>
                    <a:pt x="277902" y="29227"/>
                  </a:lnTo>
                  <a:lnTo>
                    <a:pt x="278419" y="29001"/>
                  </a:lnTo>
                  <a:lnTo>
                    <a:pt x="278742" y="28872"/>
                  </a:lnTo>
                  <a:lnTo>
                    <a:pt x="278839" y="28808"/>
                  </a:lnTo>
                  <a:lnTo>
                    <a:pt x="278871" y="28775"/>
                  </a:lnTo>
                  <a:lnTo>
                    <a:pt x="278903" y="28711"/>
                  </a:lnTo>
                  <a:lnTo>
                    <a:pt x="279033" y="28646"/>
                  </a:lnTo>
                  <a:lnTo>
                    <a:pt x="279485" y="28420"/>
                  </a:lnTo>
                  <a:lnTo>
                    <a:pt x="280066" y="28194"/>
                  </a:lnTo>
                  <a:lnTo>
                    <a:pt x="280680" y="27968"/>
                  </a:lnTo>
                  <a:lnTo>
                    <a:pt x="280970" y="27839"/>
                  </a:lnTo>
                  <a:lnTo>
                    <a:pt x="281326" y="27613"/>
                  </a:lnTo>
                  <a:lnTo>
                    <a:pt x="281713" y="27387"/>
                  </a:lnTo>
                  <a:lnTo>
                    <a:pt x="282068" y="27096"/>
                  </a:lnTo>
                  <a:lnTo>
                    <a:pt x="282391" y="26838"/>
                  </a:lnTo>
                  <a:lnTo>
                    <a:pt x="282682" y="26579"/>
                  </a:lnTo>
                  <a:lnTo>
                    <a:pt x="282843" y="26385"/>
                  </a:lnTo>
                  <a:lnTo>
                    <a:pt x="282843" y="26321"/>
                  </a:lnTo>
                  <a:lnTo>
                    <a:pt x="282843" y="26288"/>
                  </a:lnTo>
                  <a:lnTo>
                    <a:pt x="282843" y="26224"/>
                  </a:lnTo>
                  <a:lnTo>
                    <a:pt x="282876" y="26159"/>
                  </a:lnTo>
                  <a:lnTo>
                    <a:pt x="283037" y="25933"/>
                  </a:lnTo>
                  <a:lnTo>
                    <a:pt x="283296" y="25610"/>
                  </a:lnTo>
                  <a:lnTo>
                    <a:pt x="283619" y="25255"/>
                  </a:lnTo>
                  <a:lnTo>
                    <a:pt x="283877" y="24964"/>
                  </a:lnTo>
                  <a:lnTo>
                    <a:pt x="284103" y="24674"/>
                  </a:lnTo>
                  <a:lnTo>
                    <a:pt x="284329" y="24383"/>
                  </a:lnTo>
                  <a:lnTo>
                    <a:pt x="284490" y="24060"/>
                  </a:lnTo>
                  <a:lnTo>
                    <a:pt x="284652" y="23769"/>
                  </a:lnTo>
                  <a:lnTo>
                    <a:pt x="284813" y="23446"/>
                  </a:lnTo>
                  <a:lnTo>
                    <a:pt x="284910" y="23124"/>
                  </a:lnTo>
                  <a:lnTo>
                    <a:pt x="285007" y="22801"/>
                  </a:lnTo>
                  <a:lnTo>
                    <a:pt x="285040" y="22510"/>
                  </a:lnTo>
                  <a:lnTo>
                    <a:pt x="285072" y="22219"/>
                  </a:lnTo>
                  <a:lnTo>
                    <a:pt x="285072" y="21929"/>
                  </a:lnTo>
                  <a:lnTo>
                    <a:pt x="285072" y="21670"/>
                  </a:lnTo>
                  <a:lnTo>
                    <a:pt x="285007" y="21476"/>
                  </a:lnTo>
                  <a:lnTo>
                    <a:pt x="284910" y="21250"/>
                  </a:lnTo>
                  <a:lnTo>
                    <a:pt x="284781" y="21121"/>
                  </a:lnTo>
                  <a:lnTo>
                    <a:pt x="284620" y="20992"/>
                  </a:lnTo>
                  <a:lnTo>
                    <a:pt x="284490" y="20863"/>
                  </a:lnTo>
                  <a:lnTo>
                    <a:pt x="284394" y="20701"/>
                  </a:lnTo>
                  <a:lnTo>
                    <a:pt x="284329" y="20508"/>
                  </a:lnTo>
                  <a:lnTo>
                    <a:pt x="284361" y="20314"/>
                  </a:lnTo>
                  <a:lnTo>
                    <a:pt x="284394" y="20217"/>
                  </a:lnTo>
                  <a:lnTo>
                    <a:pt x="284458" y="20120"/>
                  </a:lnTo>
                  <a:lnTo>
                    <a:pt x="284490" y="20120"/>
                  </a:lnTo>
                  <a:lnTo>
                    <a:pt x="284555" y="20152"/>
                  </a:lnTo>
                  <a:lnTo>
                    <a:pt x="284652" y="20217"/>
                  </a:lnTo>
                  <a:lnTo>
                    <a:pt x="284749" y="20346"/>
                  </a:lnTo>
                  <a:lnTo>
                    <a:pt x="285072" y="20831"/>
                  </a:lnTo>
                  <a:lnTo>
                    <a:pt x="285330" y="21186"/>
                  </a:lnTo>
                  <a:lnTo>
                    <a:pt x="285524" y="21412"/>
                  </a:lnTo>
                  <a:lnTo>
                    <a:pt x="285589" y="21444"/>
                  </a:lnTo>
                  <a:lnTo>
                    <a:pt x="285685" y="21476"/>
                  </a:lnTo>
                  <a:lnTo>
                    <a:pt x="285718" y="21476"/>
                  </a:lnTo>
                  <a:lnTo>
                    <a:pt x="285750" y="21412"/>
                  </a:lnTo>
                  <a:lnTo>
                    <a:pt x="285750" y="21250"/>
                  </a:lnTo>
                  <a:lnTo>
                    <a:pt x="285718" y="21089"/>
                  </a:lnTo>
                  <a:lnTo>
                    <a:pt x="285589" y="20895"/>
                  </a:lnTo>
                  <a:lnTo>
                    <a:pt x="285459" y="20701"/>
                  </a:lnTo>
                  <a:lnTo>
                    <a:pt x="285330" y="20540"/>
                  </a:lnTo>
                  <a:lnTo>
                    <a:pt x="285201" y="20314"/>
                  </a:lnTo>
                  <a:lnTo>
                    <a:pt x="285169" y="20088"/>
                  </a:lnTo>
                  <a:lnTo>
                    <a:pt x="285169" y="19926"/>
                  </a:lnTo>
                  <a:lnTo>
                    <a:pt x="285201" y="19700"/>
                  </a:lnTo>
                  <a:lnTo>
                    <a:pt x="285169" y="19474"/>
                  </a:lnTo>
                  <a:lnTo>
                    <a:pt x="285136" y="19216"/>
                  </a:lnTo>
                  <a:lnTo>
                    <a:pt x="285072" y="18957"/>
                  </a:lnTo>
                  <a:lnTo>
                    <a:pt x="284910" y="18667"/>
                  </a:lnTo>
                  <a:lnTo>
                    <a:pt x="284878" y="18602"/>
                  </a:lnTo>
                  <a:lnTo>
                    <a:pt x="284813" y="18538"/>
                  </a:lnTo>
                  <a:lnTo>
                    <a:pt x="284717" y="18538"/>
                  </a:lnTo>
                  <a:lnTo>
                    <a:pt x="284620" y="18570"/>
                  </a:lnTo>
                  <a:lnTo>
                    <a:pt x="284329" y="18667"/>
                  </a:lnTo>
                  <a:lnTo>
                    <a:pt x="284103" y="18764"/>
                  </a:lnTo>
                  <a:lnTo>
                    <a:pt x="283909" y="18796"/>
                  </a:lnTo>
                  <a:lnTo>
                    <a:pt x="283845" y="18764"/>
                  </a:lnTo>
                  <a:lnTo>
                    <a:pt x="283780" y="18731"/>
                  </a:lnTo>
                  <a:lnTo>
                    <a:pt x="283651" y="18602"/>
                  </a:lnTo>
                  <a:lnTo>
                    <a:pt x="283651" y="18538"/>
                  </a:lnTo>
                  <a:lnTo>
                    <a:pt x="283651" y="18473"/>
                  </a:lnTo>
                  <a:lnTo>
                    <a:pt x="283683" y="18408"/>
                  </a:lnTo>
                  <a:lnTo>
                    <a:pt x="283748" y="18344"/>
                  </a:lnTo>
                  <a:lnTo>
                    <a:pt x="283909" y="18247"/>
                  </a:lnTo>
                  <a:lnTo>
                    <a:pt x="284168" y="18182"/>
                  </a:lnTo>
                  <a:lnTo>
                    <a:pt x="284394" y="18118"/>
                  </a:lnTo>
                  <a:lnTo>
                    <a:pt x="284523" y="18053"/>
                  </a:lnTo>
                  <a:lnTo>
                    <a:pt x="284555" y="18021"/>
                  </a:lnTo>
                  <a:lnTo>
                    <a:pt x="284555" y="17989"/>
                  </a:lnTo>
                  <a:lnTo>
                    <a:pt x="284458" y="17956"/>
                  </a:lnTo>
                  <a:lnTo>
                    <a:pt x="284329" y="17892"/>
                  </a:lnTo>
                  <a:lnTo>
                    <a:pt x="284264" y="17795"/>
                  </a:lnTo>
                  <a:lnTo>
                    <a:pt x="284297" y="17698"/>
                  </a:lnTo>
                  <a:lnTo>
                    <a:pt x="284361" y="17601"/>
                  </a:lnTo>
                  <a:lnTo>
                    <a:pt x="284394" y="17569"/>
                  </a:lnTo>
                  <a:lnTo>
                    <a:pt x="284394" y="17504"/>
                  </a:lnTo>
                  <a:lnTo>
                    <a:pt x="284394" y="17375"/>
                  </a:lnTo>
                  <a:lnTo>
                    <a:pt x="284297" y="17246"/>
                  </a:lnTo>
                  <a:lnTo>
                    <a:pt x="284135" y="17117"/>
                  </a:lnTo>
                  <a:lnTo>
                    <a:pt x="283974" y="16987"/>
                  </a:lnTo>
                  <a:lnTo>
                    <a:pt x="283845" y="16826"/>
                  </a:lnTo>
                  <a:lnTo>
                    <a:pt x="283780" y="16697"/>
                  </a:lnTo>
                  <a:lnTo>
                    <a:pt x="283780" y="16535"/>
                  </a:lnTo>
                  <a:lnTo>
                    <a:pt x="283780" y="16406"/>
                  </a:lnTo>
                  <a:lnTo>
                    <a:pt x="283780" y="16277"/>
                  </a:lnTo>
                  <a:lnTo>
                    <a:pt x="283715" y="16148"/>
                  </a:lnTo>
                  <a:lnTo>
                    <a:pt x="283651" y="16051"/>
                  </a:lnTo>
                  <a:lnTo>
                    <a:pt x="283554" y="16019"/>
                  </a:lnTo>
                  <a:lnTo>
                    <a:pt x="283457" y="16083"/>
                  </a:lnTo>
                  <a:lnTo>
                    <a:pt x="283360" y="16180"/>
                  </a:lnTo>
                  <a:lnTo>
                    <a:pt x="283296" y="16341"/>
                  </a:lnTo>
                  <a:lnTo>
                    <a:pt x="283231" y="16503"/>
                  </a:lnTo>
                  <a:lnTo>
                    <a:pt x="283102" y="16632"/>
                  </a:lnTo>
                  <a:lnTo>
                    <a:pt x="282908" y="16729"/>
                  </a:lnTo>
                  <a:lnTo>
                    <a:pt x="282714" y="16729"/>
                  </a:lnTo>
                  <a:lnTo>
                    <a:pt x="282553" y="16697"/>
                  </a:lnTo>
                  <a:lnTo>
                    <a:pt x="282488" y="16664"/>
                  </a:lnTo>
                  <a:lnTo>
                    <a:pt x="282456" y="16632"/>
                  </a:lnTo>
                  <a:lnTo>
                    <a:pt x="282424" y="16568"/>
                  </a:lnTo>
                  <a:lnTo>
                    <a:pt x="282456" y="16503"/>
                  </a:lnTo>
                  <a:lnTo>
                    <a:pt x="282553" y="16341"/>
                  </a:lnTo>
                  <a:lnTo>
                    <a:pt x="282617" y="16245"/>
                  </a:lnTo>
                  <a:lnTo>
                    <a:pt x="282682" y="16148"/>
                  </a:lnTo>
                  <a:lnTo>
                    <a:pt x="282682" y="16051"/>
                  </a:lnTo>
                  <a:lnTo>
                    <a:pt x="282650" y="16019"/>
                  </a:lnTo>
                  <a:lnTo>
                    <a:pt x="282553" y="15954"/>
                  </a:lnTo>
                  <a:lnTo>
                    <a:pt x="282456" y="15889"/>
                  </a:lnTo>
                  <a:lnTo>
                    <a:pt x="282068" y="15792"/>
                  </a:lnTo>
                  <a:lnTo>
                    <a:pt x="281745" y="15728"/>
                  </a:lnTo>
                  <a:lnTo>
                    <a:pt x="281552" y="15663"/>
                  </a:lnTo>
                  <a:lnTo>
                    <a:pt x="281519" y="15599"/>
                  </a:lnTo>
                  <a:lnTo>
                    <a:pt x="281552" y="15566"/>
                  </a:lnTo>
                  <a:lnTo>
                    <a:pt x="281681" y="15502"/>
                  </a:lnTo>
                  <a:lnTo>
                    <a:pt x="281842" y="15437"/>
                  </a:lnTo>
                  <a:lnTo>
                    <a:pt x="281971" y="15373"/>
                  </a:lnTo>
                  <a:lnTo>
                    <a:pt x="282068" y="15308"/>
                  </a:lnTo>
                  <a:lnTo>
                    <a:pt x="282101" y="15211"/>
                  </a:lnTo>
                  <a:lnTo>
                    <a:pt x="282101" y="15147"/>
                  </a:lnTo>
                  <a:lnTo>
                    <a:pt x="282068" y="15050"/>
                  </a:lnTo>
                  <a:lnTo>
                    <a:pt x="281971" y="15017"/>
                  </a:lnTo>
                  <a:lnTo>
                    <a:pt x="281842" y="14953"/>
                  </a:lnTo>
                  <a:lnTo>
                    <a:pt x="281713" y="14920"/>
                  </a:lnTo>
                  <a:lnTo>
                    <a:pt x="281648" y="14953"/>
                  </a:lnTo>
                  <a:lnTo>
                    <a:pt x="281616" y="15017"/>
                  </a:lnTo>
                  <a:lnTo>
                    <a:pt x="281616" y="15082"/>
                  </a:lnTo>
                  <a:lnTo>
                    <a:pt x="281648" y="15147"/>
                  </a:lnTo>
                  <a:lnTo>
                    <a:pt x="281616" y="15179"/>
                  </a:lnTo>
                  <a:lnTo>
                    <a:pt x="281552" y="15243"/>
                  </a:lnTo>
                  <a:lnTo>
                    <a:pt x="281455" y="15308"/>
                  </a:lnTo>
                  <a:lnTo>
                    <a:pt x="281261" y="15308"/>
                  </a:lnTo>
                  <a:lnTo>
                    <a:pt x="281067" y="15276"/>
                  </a:lnTo>
                  <a:lnTo>
                    <a:pt x="280906" y="15211"/>
                  </a:lnTo>
                  <a:lnTo>
                    <a:pt x="280777" y="15082"/>
                  </a:lnTo>
                  <a:lnTo>
                    <a:pt x="280712" y="14953"/>
                  </a:lnTo>
                  <a:lnTo>
                    <a:pt x="280647" y="14791"/>
                  </a:lnTo>
                  <a:lnTo>
                    <a:pt x="280550" y="14694"/>
                  </a:lnTo>
                  <a:lnTo>
                    <a:pt x="280454" y="14630"/>
                  </a:lnTo>
                  <a:lnTo>
                    <a:pt x="280292" y="14598"/>
                  </a:lnTo>
                  <a:lnTo>
                    <a:pt x="280195" y="14598"/>
                  </a:lnTo>
                  <a:lnTo>
                    <a:pt x="280066" y="14501"/>
                  </a:lnTo>
                  <a:lnTo>
                    <a:pt x="279969" y="14339"/>
                  </a:lnTo>
                  <a:lnTo>
                    <a:pt x="279937" y="14145"/>
                  </a:lnTo>
                  <a:lnTo>
                    <a:pt x="279905" y="13984"/>
                  </a:lnTo>
                  <a:lnTo>
                    <a:pt x="279808" y="13822"/>
                  </a:lnTo>
                  <a:lnTo>
                    <a:pt x="279678" y="13726"/>
                  </a:lnTo>
                  <a:lnTo>
                    <a:pt x="279614" y="13726"/>
                  </a:lnTo>
                  <a:lnTo>
                    <a:pt x="279549" y="13693"/>
                  </a:lnTo>
                  <a:lnTo>
                    <a:pt x="279420" y="13693"/>
                  </a:lnTo>
                  <a:lnTo>
                    <a:pt x="279291" y="13629"/>
                  </a:lnTo>
                  <a:lnTo>
                    <a:pt x="279194" y="13499"/>
                  </a:lnTo>
                  <a:lnTo>
                    <a:pt x="279129" y="13370"/>
                  </a:lnTo>
                  <a:lnTo>
                    <a:pt x="279065" y="13241"/>
                  </a:lnTo>
                  <a:lnTo>
                    <a:pt x="278968" y="13112"/>
                  </a:lnTo>
                  <a:lnTo>
                    <a:pt x="278839" y="13047"/>
                  </a:lnTo>
                  <a:lnTo>
                    <a:pt x="278548" y="13047"/>
                  </a:lnTo>
                  <a:lnTo>
                    <a:pt x="278451" y="12983"/>
                  </a:lnTo>
                  <a:lnTo>
                    <a:pt x="278387" y="12918"/>
                  </a:lnTo>
                  <a:lnTo>
                    <a:pt x="278387" y="12854"/>
                  </a:lnTo>
                  <a:lnTo>
                    <a:pt x="278387" y="12789"/>
                  </a:lnTo>
                  <a:lnTo>
                    <a:pt x="278387" y="12757"/>
                  </a:lnTo>
                  <a:lnTo>
                    <a:pt x="278290" y="12628"/>
                  </a:lnTo>
                  <a:lnTo>
                    <a:pt x="278128" y="12563"/>
                  </a:lnTo>
                  <a:lnTo>
                    <a:pt x="277902" y="12498"/>
                  </a:lnTo>
                  <a:lnTo>
                    <a:pt x="277256" y="12337"/>
                  </a:lnTo>
                  <a:lnTo>
                    <a:pt x="277030" y="12240"/>
                  </a:lnTo>
                  <a:lnTo>
                    <a:pt x="276869" y="12175"/>
                  </a:lnTo>
                  <a:lnTo>
                    <a:pt x="276740" y="12078"/>
                  </a:lnTo>
                  <a:lnTo>
                    <a:pt x="276675" y="11982"/>
                  </a:lnTo>
                  <a:lnTo>
                    <a:pt x="276643" y="11885"/>
                  </a:lnTo>
                  <a:lnTo>
                    <a:pt x="276643" y="11788"/>
                  </a:lnTo>
                  <a:lnTo>
                    <a:pt x="276675" y="11659"/>
                  </a:lnTo>
                  <a:lnTo>
                    <a:pt x="276643" y="11529"/>
                  </a:lnTo>
                  <a:lnTo>
                    <a:pt x="276578" y="11465"/>
                  </a:lnTo>
                  <a:lnTo>
                    <a:pt x="276481" y="11400"/>
                  </a:lnTo>
                  <a:lnTo>
                    <a:pt x="276352" y="11368"/>
                  </a:lnTo>
                  <a:lnTo>
                    <a:pt x="276191" y="11368"/>
                  </a:lnTo>
                  <a:lnTo>
                    <a:pt x="276029" y="11400"/>
                  </a:lnTo>
                  <a:lnTo>
                    <a:pt x="275803" y="11433"/>
                  </a:lnTo>
                  <a:lnTo>
                    <a:pt x="275642" y="11497"/>
                  </a:lnTo>
                  <a:lnTo>
                    <a:pt x="275448" y="11497"/>
                  </a:lnTo>
                  <a:lnTo>
                    <a:pt x="275415" y="11465"/>
                  </a:lnTo>
                  <a:lnTo>
                    <a:pt x="275448" y="11368"/>
                  </a:lnTo>
                  <a:lnTo>
                    <a:pt x="275545" y="11239"/>
                  </a:lnTo>
                  <a:lnTo>
                    <a:pt x="275900" y="10884"/>
                  </a:lnTo>
                  <a:lnTo>
                    <a:pt x="276061" y="10722"/>
                  </a:lnTo>
                  <a:lnTo>
                    <a:pt x="276158" y="10561"/>
                  </a:lnTo>
                  <a:lnTo>
                    <a:pt x="276191" y="10464"/>
                  </a:lnTo>
                  <a:lnTo>
                    <a:pt x="276158" y="10431"/>
                  </a:lnTo>
                  <a:lnTo>
                    <a:pt x="276126" y="10399"/>
                  </a:lnTo>
                  <a:lnTo>
                    <a:pt x="275157" y="10141"/>
                  </a:lnTo>
                  <a:lnTo>
                    <a:pt x="274802" y="9979"/>
                  </a:lnTo>
                  <a:lnTo>
                    <a:pt x="274705" y="9915"/>
                  </a:lnTo>
                  <a:lnTo>
                    <a:pt x="274640" y="9850"/>
                  </a:lnTo>
                  <a:lnTo>
                    <a:pt x="274608" y="9786"/>
                  </a:lnTo>
                  <a:lnTo>
                    <a:pt x="274608" y="9689"/>
                  </a:lnTo>
                  <a:lnTo>
                    <a:pt x="274640" y="9592"/>
                  </a:lnTo>
                  <a:lnTo>
                    <a:pt x="274737" y="9495"/>
                  </a:lnTo>
                  <a:lnTo>
                    <a:pt x="274802" y="9366"/>
                  </a:lnTo>
                  <a:lnTo>
                    <a:pt x="274834" y="9236"/>
                  </a:lnTo>
                  <a:lnTo>
                    <a:pt x="274834" y="9075"/>
                  </a:lnTo>
                  <a:lnTo>
                    <a:pt x="274802" y="8914"/>
                  </a:lnTo>
                  <a:lnTo>
                    <a:pt x="274737" y="8720"/>
                  </a:lnTo>
                  <a:lnTo>
                    <a:pt x="274640" y="8558"/>
                  </a:lnTo>
                  <a:lnTo>
                    <a:pt x="274382" y="8171"/>
                  </a:lnTo>
                  <a:lnTo>
                    <a:pt x="274059" y="7815"/>
                  </a:lnTo>
                  <a:lnTo>
                    <a:pt x="273639" y="7493"/>
                  </a:lnTo>
                  <a:lnTo>
                    <a:pt x="273219" y="7234"/>
                  </a:lnTo>
                  <a:lnTo>
                    <a:pt x="272961" y="7137"/>
                  </a:lnTo>
                  <a:lnTo>
                    <a:pt x="272735" y="7040"/>
                  </a:lnTo>
                  <a:lnTo>
                    <a:pt x="272251" y="6911"/>
                  </a:lnTo>
                  <a:lnTo>
                    <a:pt x="271928" y="6879"/>
                  </a:lnTo>
                  <a:lnTo>
                    <a:pt x="271798" y="6879"/>
                  </a:lnTo>
                  <a:lnTo>
                    <a:pt x="271702" y="6911"/>
                  </a:lnTo>
                  <a:lnTo>
                    <a:pt x="271637" y="6944"/>
                  </a:lnTo>
                  <a:lnTo>
                    <a:pt x="271605" y="7008"/>
                  </a:lnTo>
                  <a:lnTo>
                    <a:pt x="271540" y="7170"/>
                  </a:lnTo>
                  <a:lnTo>
                    <a:pt x="271508" y="7202"/>
                  </a:lnTo>
                  <a:lnTo>
                    <a:pt x="271443" y="7202"/>
                  </a:lnTo>
                  <a:lnTo>
                    <a:pt x="271314" y="7105"/>
                  </a:lnTo>
                  <a:lnTo>
                    <a:pt x="271120" y="6911"/>
                  </a:lnTo>
                  <a:lnTo>
                    <a:pt x="270991" y="6750"/>
                  </a:lnTo>
                  <a:lnTo>
                    <a:pt x="270862" y="6524"/>
                  </a:lnTo>
                  <a:lnTo>
                    <a:pt x="270830" y="6330"/>
                  </a:lnTo>
                  <a:lnTo>
                    <a:pt x="270830" y="6136"/>
                  </a:lnTo>
                  <a:lnTo>
                    <a:pt x="270862" y="6039"/>
                  </a:lnTo>
                  <a:lnTo>
                    <a:pt x="270830" y="5942"/>
                  </a:lnTo>
                  <a:lnTo>
                    <a:pt x="270797" y="5845"/>
                  </a:lnTo>
                  <a:lnTo>
                    <a:pt x="270700" y="5781"/>
                  </a:lnTo>
                  <a:lnTo>
                    <a:pt x="270603" y="5716"/>
                  </a:lnTo>
                  <a:lnTo>
                    <a:pt x="270442" y="5619"/>
                  </a:lnTo>
                  <a:lnTo>
                    <a:pt x="270022" y="5490"/>
                  </a:lnTo>
                  <a:lnTo>
                    <a:pt x="269667" y="5361"/>
                  </a:lnTo>
                  <a:lnTo>
                    <a:pt x="269344" y="5200"/>
                  </a:lnTo>
                  <a:lnTo>
                    <a:pt x="269150" y="5070"/>
                  </a:lnTo>
                  <a:lnTo>
                    <a:pt x="269086" y="4973"/>
                  </a:lnTo>
                  <a:lnTo>
                    <a:pt x="269021" y="4909"/>
                  </a:lnTo>
                  <a:lnTo>
                    <a:pt x="268989" y="4780"/>
                  </a:lnTo>
                  <a:lnTo>
                    <a:pt x="268956" y="4747"/>
                  </a:lnTo>
                  <a:lnTo>
                    <a:pt x="268924" y="4780"/>
                  </a:lnTo>
                  <a:lnTo>
                    <a:pt x="268860" y="4877"/>
                  </a:lnTo>
                  <a:lnTo>
                    <a:pt x="268795" y="4941"/>
                  </a:lnTo>
                  <a:lnTo>
                    <a:pt x="268698" y="5006"/>
                  </a:lnTo>
                  <a:lnTo>
                    <a:pt x="268569" y="5038"/>
                  </a:lnTo>
                  <a:lnTo>
                    <a:pt x="268440" y="5038"/>
                  </a:lnTo>
                  <a:lnTo>
                    <a:pt x="268375" y="5006"/>
                  </a:lnTo>
                  <a:lnTo>
                    <a:pt x="268343" y="4973"/>
                  </a:lnTo>
                  <a:lnTo>
                    <a:pt x="268343" y="4909"/>
                  </a:lnTo>
                  <a:lnTo>
                    <a:pt x="268343" y="4844"/>
                  </a:lnTo>
                  <a:lnTo>
                    <a:pt x="268472" y="4683"/>
                  </a:lnTo>
                  <a:lnTo>
                    <a:pt x="268666" y="4521"/>
                  </a:lnTo>
                  <a:lnTo>
                    <a:pt x="268892" y="4295"/>
                  </a:lnTo>
                  <a:lnTo>
                    <a:pt x="268956" y="4198"/>
                  </a:lnTo>
                  <a:lnTo>
                    <a:pt x="268989" y="4102"/>
                  </a:lnTo>
                  <a:lnTo>
                    <a:pt x="268989" y="4037"/>
                  </a:lnTo>
                  <a:lnTo>
                    <a:pt x="268989" y="3940"/>
                  </a:lnTo>
                  <a:lnTo>
                    <a:pt x="268924" y="3843"/>
                  </a:lnTo>
                  <a:lnTo>
                    <a:pt x="268827" y="3746"/>
                  </a:lnTo>
                  <a:lnTo>
                    <a:pt x="268666" y="3553"/>
                  </a:lnTo>
                  <a:lnTo>
                    <a:pt x="268569" y="3488"/>
                  </a:lnTo>
                  <a:lnTo>
                    <a:pt x="268537" y="3520"/>
                  </a:lnTo>
                  <a:lnTo>
                    <a:pt x="268537" y="3553"/>
                  </a:lnTo>
                  <a:lnTo>
                    <a:pt x="268537" y="3714"/>
                  </a:lnTo>
                  <a:lnTo>
                    <a:pt x="268537" y="3811"/>
                  </a:lnTo>
                  <a:lnTo>
                    <a:pt x="268537" y="3875"/>
                  </a:lnTo>
                  <a:lnTo>
                    <a:pt x="268440" y="4102"/>
                  </a:lnTo>
                  <a:lnTo>
                    <a:pt x="268278" y="4328"/>
                  </a:lnTo>
                  <a:lnTo>
                    <a:pt x="268052" y="4554"/>
                  </a:lnTo>
                  <a:lnTo>
                    <a:pt x="267503" y="5038"/>
                  </a:lnTo>
                  <a:lnTo>
                    <a:pt x="267471" y="4424"/>
                  </a:lnTo>
                  <a:lnTo>
                    <a:pt x="267406" y="4198"/>
                  </a:lnTo>
                  <a:lnTo>
                    <a:pt x="267277" y="3972"/>
                  </a:lnTo>
                  <a:lnTo>
                    <a:pt x="267116" y="3779"/>
                  </a:lnTo>
                  <a:lnTo>
                    <a:pt x="267019" y="3714"/>
                  </a:lnTo>
                  <a:lnTo>
                    <a:pt x="266922" y="3682"/>
                  </a:lnTo>
                  <a:lnTo>
                    <a:pt x="266728" y="3617"/>
                  </a:lnTo>
                  <a:lnTo>
                    <a:pt x="266631" y="3520"/>
                  </a:lnTo>
                  <a:lnTo>
                    <a:pt x="266599" y="3456"/>
                  </a:lnTo>
                  <a:lnTo>
                    <a:pt x="266599" y="3423"/>
                  </a:lnTo>
                  <a:lnTo>
                    <a:pt x="266631" y="3359"/>
                  </a:lnTo>
                  <a:lnTo>
                    <a:pt x="266663" y="3294"/>
                  </a:lnTo>
                  <a:lnTo>
                    <a:pt x="266760" y="3197"/>
                  </a:lnTo>
                  <a:lnTo>
                    <a:pt x="266760" y="3133"/>
                  </a:lnTo>
                  <a:lnTo>
                    <a:pt x="266760" y="3100"/>
                  </a:lnTo>
                  <a:lnTo>
                    <a:pt x="266631" y="3068"/>
                  </a:lnTo>
                  <a:lnTo>
                    <a:pt x="266437" y="3036"/>
                  </a:lnTo>
                  <a:lnTo>
                    <a:pt x="266308" y="3036"/>
                  </a:lnTo>
                  <a:lnTo>
                    <a:pt x="266179" y="3068"/>
                  </a:lnTo>
                  <a:lnTo>
                    <a:pt x="266050" y="3133"/>
                  </a:lnTo>
                  <a:lnTo>
                    <a:pt x="265953" y="3230"/>
                  </a:lnTo>
                  <a:lnTo>
                    <a:pt x="265856" y="3326"/>
                  </a:lnTo>
                  <a:lnTo>
                    <a:pt x="265759" y="3456"/>
                  </a:lnTo>
                  <a:lnTo>
                    <a:pt x="265695" y="3617"/>
                  </a:lnTo>
                  <a:lnTo>
                    <a:pt x="265662" y="3779"/>
                  </a:lnTo>
                  <a:lnTo>
                    <a:pt x="265598" y="3843"/>
                  </a:lnTo>
                  <a:lnTo>
                    <a:pt x="265404" y="3875"/>
                  </a:lnTo>
                  <a:lnTo>
                    <a:pt x="264823" y="3908"/>
                  </a:lnTo>
                  <a:lnTo>
                    <a:pt x="264500" y="3908"/>
                  </a:lnTo>
                  <a:lnTo>
                    <a:pt x="264306" y="3875"/>
                  </a:lnTo>
                  <a:lnTo>
                    <a:pt x="264177" y="3843"/>
                  </a:lnTo>
                  <a:lnTo>
                    <a:pt x="264177" y="3811"/>
                  </a:lnTo>
                  <a:lnTo>
                    <a:pt x="264209" y="3811"/>
                  </a:lnTo>
                  <a:lnTo>
                    <a:pt x="264241" y="3746"/>
                  </a:lnTo>
                  <a:lnTo>
                    <a:pt x="264241" y="3682"/>
                  </a:lnTo>
                  <a:lnTo>
                    <a:pt x="264144" y="3488"/>
                  </a:lnTo>
                  <a:lnTo>
                    <a:pt x="264015" y="3230"/>
                  </a:lnTo>
                  <a:lnTo>
                    <a:pt x="263821" y="2939"/>
                  </a:lnTo>
                  <a:lnTo>
                    <a:pt x="263595" y="2648"/>
                  </a:lnTo>
                  <a:lnTo>
                    <a:pt x="263369" y="2390"/>
                  </a:lnTo>
                  <a:lnTo>
                    <a:pt x="263176" y="2196"/>
                  </a:lnTo>
                  <a:lnTo>
                    <a:pt x="263014" y="2099"/>
                  </a:lnTo>
                  <a:lnTo>
                    <a:pt x="262917" y="2099"/>
                  </a:lnTo>
                  <a:lnTo>
                    <a:pt x="262853" y="2196"/>
                  </a:lnTo>
                  <a:lnTo>
                    <a:pt x="262788" y="2325"/>
                  </a:lnTo>
                  <a:lnTo>
                    <a:pt x="262723" y="2454"/>
                  </a:lnTo>
                  <a:lnTo>
                    <a:pt x="262691" y="2551"/>
                  </a:lnTo>
                  <a:lnTo>
                    <a:pt x="262659" y="2616"/>
                  </a:lnTo>
                  <a:lnTo>
                    <a:pt x="262497" y="2713"/>
                  </a:lnTo>
                  <a:lnTo>
                    <a:pt x="262336" y="2777"/>
                  </a:lnTo>
                  <a:lnTo>
                    <a:pt x="262142" y="2745"/>
                  </a:lnTo>
                  <a:lnTo>
                    <a:pt x="261948" y="2713"/>
                  </a:lnTo>
                  <a:lnTo>
                    <a:pt x="261787" y="2713"/>
                  </a:lnTo>
                  <a:lnTo>
                    <a:pt x="261658" y="2745"/>
                  </a:lnTo>
                  <a:lnTo>
                    <a:pt x="261593" y="2810"/>
                  </a:lnTo>
                  <a:lnTo>
                    <a:pt x="261561" y="2874"/>
                  </a:lnTo>
                  <a:lnTo>
                    <a:pt x="261464" y="2939"/>
                  </a:lnTo>
                  <a:lnTo>
                    <a:pt x="261238" y="2939"/>
                  </a:lnTo>
                  <a:lnTo>
                    <a:pt x="261109" y="2874"/>
                  </a:lnTo>
                  <a:lnTo>
                    <a:pt x="261044" y="2745"/>
                  </a:lnTo>
                  <a:lnTo>
                    <a:pt x="261012" y="2616"/>
                  </a:lnTo>
                  <a:lnTo>
                    <a:pt x="261012" y="2487"/>
                  </a:lnTo>
                  <a:lnTo>
                    <a:pt x="261076" y="2261"/>
                  </a:lnTo>
                  <a:lnTo>
                    <a:pt x="261076" y="2228"/>
                  </a:lnTo>
                  <a:lnTo>
                    <a:pt x="261044" y="2196"/>
                  </a:lnTo>
                  <a:lnTo>
                    <a:pt x="260947" y="2228"/>
                  </a:lnTo>
                  <a:lnTo>
                    <a:pt x="260689" y="2390"/>
                  </a:lnTo>
                  <a:lnTo>
                    <a:pt x="260560" y="2422"/>
                  </a:lnTo>
                  <a:lnTo>
                    <a:pt x="260430" y="2487"/>
                  </a:lnTo>
                  <a:lnTo>
                    <a:pt x="260075" y="2487"/>
                  </a:lnTo>
                  <a:lnTo>
                    <a:pt x="259623" y="2422"/>
                  </a:lnTo>
                  <a:lnTo>
                    <a:pt x="259042" y="2293"/>
                  </a:lnTo>
                  <a:lnTo>
                    <a:pt x="258493" y="2164"/>
                  </a:lnTo>
                  <a:lnTo>
                    <a:pt x="258073" y="2099"/>
                  </a:lnTo>
                  <a:lnTo>
                    <a:pt x="257911" y="2099"/>
                  </a:lnTo>
                  <a:lnTo>
                    <a:pt x="257782" y="2132"/>
                  </a:lnTo>
                  <a:lnTo>
                    <a:pt x="257685" y="2196"/>
                  </a:lnTo>
                  <a:lnTo>
                    <a:pt x="257621" y="2261"/>
                  </a:lnTo>
                  <a:lnTo>
                    <a:pt x="257556" y="2325"/>
                  </a:lnTo>
                  <a:lnTo>
                    <a:pt x="257492" y="2390"/>
                  </a:lnTo>
                  <a:lnTo>
                    <a:pt x="257265" y="2422"/>
                  </a:lnTo>
                  <a:lnTo>
                    <a:pt x="256975" y="2422"/>
                  </a:lnTo>
                  <a:lnTo>
                    <a:pt x="256652" y="2390"/>
                  </a:lnTo>
                  <a:lnTo>
                    <a:pt x="256297" y="2261"/>
                  </a:lnTo>
                  <a:lnTo>
                    <a:pt x="255941" y="2132"/>
                  </a:lnTo>
                  <a:lnTo>
                    <a:pt x="255586" y="1970"/>
                  </a:lnTo>
                  <a:lnTo>
                    <a:pt x="255295" y="1744"/>
                  </a:lnTo>
                  <a:lnTo>
                    <a:pt x="255069" y="1550"/>
                  </a:lnTo>
                  <a:lnTo>
                    <a:pt x="254843" y="1389"/>
                  </a:lnTo>
                  <a:lnTo>
                    <a:pt x="254650" y="1292"/>
                  </a:lnTo>
                  <a:lnTo>
                    <a:pt x="254520" y="1227"/>
                  </a:lnTo>
                  <a:lnTo>
                    <a:pt x="254391" y="1227"/>
                  </a:lnTo>
                  <a:lnTo>
                    <a:pt x="254327" y="1260"/>
                  </a:lnTo>
                  <a:lnTo>
                    <a:pt x="254294" y="1356"/>
                  </a:lnTo>
                  <a:lnTo>
                    <a:pt x="254327" y="1486"/>
                  </a:lnTo>
                  <a:lnTo>
                    <a:pt x="254327" y="1615"/>
                  </a:lnTo>
                  <a:lnTo>
                    <a:pt x="254294" y="1679"/>
                  </a:lnTo>
                  <a:lnTo>
                    <a:pt x="254230" y="1712"/>
                  </a:lnTo>
                  <a:lnTo>
                    <a:pt x="254133" y="1647"/>
                  </a:lnTo>
                  <a:lnTo>
                    <a:pt x="254004" y="1582"/>
                  </a:lnTo>
                  <a:lnTo>
                    <a:pt x="253907" y="1582"/>
                  </a:lnTo>
                  <a:lnTo>
                    <a:pt x="253810" y="1647"/>
                  </a:lnTo>
                  <a:lnTo>
                    <a:pt x="253745" y="1744"/>
                  </a:lnTo>
                  <a:lnTo>
                    <a:pt x="253713" y="1873"/>
                  </a:lnTo>
                  <a:lnTo>
                    <a:pt x="253681" y="1938"/>
                  </a:lnTo>
                  <a:lnTo>
                    <a:pt x="253616" y="2002"/>
                  </a:lnTo>
                  <a:lnTo>
                    <a:pt x="253519" y="2002"/>
                  </a:lnTo>
                  <a:lnTo>
                    <a:pt x="253390" y="1970"/>
                  </a:lnTo>
                  <a:lnTo>
                    <a:pt x="253229" y="1873"/>
                  </a:lnTo>
                  <a:lnTo>
                    <a:pt x="252647" y="1550"/>
                  </a:lnTo>
                  <a:lnTo>
                    <a:pt x="252324" y="1389"/>
                  </a:lnTo>
                  <a:lnTo>
                    <a:pt x="252034" y="1292"/>
                  </a:lnTo>
                  <a:lnTo>
                    <a:pt x="251840" y="1260"/>
                  </a:lnTo>
                  <a:lnTo>
                    <a:pt x="251743" y="1260"/>
                  </a:lnTo>
                  <a:lnTo>
                    <a:pt x="251678" y="1292"/>
                  </a:lnTo>
                  <a:lnTo>
                    <a:pt x="251549" y="1324"/>
                  </a:lnTo>
                  <a:lnTo>
                    <a:pt x="251097" y="1324"/>
                  </a:lnTo>
                  <a:lnTo>
                    <a:pt x="250839" y="1260"/>
                  </a:lnTo>
                  <a:lnTo>
                    <a:pt x="250580" y="1195"/>
                  </a:lnTo>
                  <a:lnTo>
                    <a:pt x="250387" y="1227"/>
                  </a:lnTo>
                  <a:lnTo>
                    <a:pt x="250225" y="1292"/>
                  </a:lnTo>
                  <a:lnTo>
                    <a:pt x="250160" y="1324"/>
                  </a:lnTo>
                  <a:lnTo>
                    <a:pt x="250128" y="1389"/>
                  </a:lnTo>
                  <a:lnTo>
                    <a:pt x="250096" y="1486"/>
                  </a:lnTo>
                  <a:lnTo>
                    <a:pt x="250031" y="1518"/>
                  </a:lnTo>
                  <a:lnTo>
                    <a:pt x="249967" y="1550"/>
                  </a:lnTo>
                  <a:lnTo>
                    <a:pt x="249870" y="1582"/>
                  </a:lnTo>
                  <a:lnTo>
                    <a:pt x="249579" y="1550"/>
                  </a:lnTo>
                  <a:lnTo>
                    <a:pt x="249192" y="1421"/>
                  </a:lnTo>
                  <a:lnTo>
                    <a:pt x="248029" y="1066"/>
                  </a:lnTo>
                  <a:lnTo>
                    <a:pt x="247577" y="937"/>
                  </a:lnTo>
                  <a:lnTo>
                    <a:pt x="247222" y="872"/>
                  </a:lnTo>
                  <a:lnTo>
                    <a:pt x="246931" y="840"/>
                  </a:lnTo>
                  <a:lnTo>
                    <a:pt x="246705" y="840"/>
                  </a:lnTo>
                  <a:lnTo>
                    <a:pt x="246576" y="904"/>
                  </a:lnTo>
                  <a:lnTo>
                    <a:pt x="246511" y="969"/>
                  </a:lnTo>
                  <a:lnTo>
                    <a:pt x="246511" y="1001"/>
                  </a:lnTo>
                  <a:lnTo>
                    <a:pt x="246479" y="1098"/>
                  </a:lnTo>
                  <a:lnTo>
                    <a:pt x="246414" y="1163"/>
                  </a:lnTo>
                  <a:lnTo>
                    <a:pt x="246350" y="1195"/>
                  </a:lnTo>
                  <a:lnTo>
                    <a:pt x="246285" y="1195"/>
                  </a:lnTo>
                  <a:lnTo>
                    <a:pt x="246059" y="1163"/>
                  </a:lnTo>
                  <a:lnTo>
                    <a:pt x="245801" y="1066"/>
                  </a:lnTo>
                  <a:lnTo>
                    <a:pt x="245478" y="937"/>
                  </a:lnTo>
                  <a:lnTo>
                    <a:pt x="245155" y="904"/>
                  </a:lnTo>
                  <a:lnTo>
                    <a:pt x="244799" y="904"/>
                  </a:lnTo>
                  <a:lnTo>
                    <a:pt x="244476" y="969"/>
                  </a:lnTo>
                  <a:lnTo>
                    <a:pt x="244186" y="1066"/>
                  </a:lnTo>
                  <a:lnTo>
                    <a:pt x="243895" y="1066"/>
                  </a:lnTo>
                  <a:lnTo>
                    <a:pt x="243831" y="1033"/>
                  </a:lnTo>
                  <a:lnTo>
                    <a:pt x="243831" y="1001"/>
                  </a:lnTo>
                  <a:lnTo>
                    <a:pt x="243831" y="937"/>
                  </a:lnTo>
                  <a:lnTo>
                    <a:pt x="243831" y="904"/>
                  </a:lnTo>
                  <a:lnTo>
                    <a:pt x="243798" y="872"/>
                  </a:lnTo>
                  <a:lnTo>
                    <a:pt x="243701" y="872"/>
                  </a:lnTo>
                  <a:lnTo>
                    <a:pt x="243540" y="937"/>
                  </a:lnTo>
                  <a:lnTo>
                    <a:pt x="243346" y="1098"/>
                  </a:lnTo>
                  <a:lnTo>
                    <a:pt x="243217" y="1163"/>
                  </a:lnTo>
                  <a:lnTo>
                    <a:pt x="243055" y="1227"/>
                  </a:lnTo>
                  <a:lnTo>
                    <a:pt x="242732" y="1324"/>
                  </a:lnTo>
                  <a:lnTo>
                    <a:pt x="242410" y="1389"/>
                  </a:lnTo>
                  <a:lnTo>
                    <a:pt x="242087" y="1356"/>
                  </a:lnTo>
                  <a:lnTo>
                    <a:pt x="241796" y="1324"/>
                  </a:lnTo>
                  <a:lnTo>
                    <a:pt x="241538" y="1356"/>
                  </a:lnTo>
                  <a:lnTo>
                    <a:pt x="241376" y="1421"/>
                  </a:lnTo>
                  <a:lnTo>
                    <a:pt x="241311" y="1453"/>
                  </a:lnTo>
                  <a:lnTo>
                    <a:pt x="241279" y="1518"/>
                  </a:lnTo>
                  <a:lnTo>
                    <a:pt x="241215" y="1615"/>
                  </a:lnTo>
                  <a:lnTo>
                    <a:pt x="241118" y="1679"/>
                  </a:lnTo>
                  <a:lnTo>
                    <a:pt x="241021" y="1679"/>
                  </a:lnTo>
                  <a:lnTo>
                    <a:pt x="240892" y="1615"/>
                  </a:lnTo>
                  <a:lnTo>
                    <a:pt x="240827" y="1518"/>
                  </a:lnTo>
                  <a:lnTo>
                    <a:pt x="240762" y="1421"/>
                  </a:lnTo>
                  <a:lnTo>
                    <a:pt x="240795" y="1324"/>
                  </a:lnTo>
                  <a:lnTo>
                    <a:pt x="240859" y="1260"/>
                  </a:lnTo>
                  <a:lnTo>
                    <a:pt x="240924" y="1195"/>
                  </a:lnTo>
                  <a:lnTo>
                    <a:pt x="240924" y="1130"/>
                  </a:lnTo>
                  <a:lnTo>
                    <a:pt x="240859" y="1066"/>
                  </a:lnTo>
                  <a:lnTo>
                    <a:pt x="240762" y="1001"/>
                  </a:lnTo>
                  <a:lnTo>
                    <a:pt x="240440" y="1001"/>
                  </a:lnTo>
                  <a:lnTo>
                    <a:pt x="240278" y="1066"/>
                  </a:lnTo>
                  <a:lnTo>
                    <a:pt x="240149" y="1163"/>
                  </a:lnTo>
                  <a:lnTo>
                    <a:pt x="240084" y="1227"/>
                  </a:lnTo>
                  <a:lnTo>
                    <a:pt x="239987" y="1260"/>
                  </a:lnTo>
                  <a:lnTo>
                    <a:pt x="239729" y="1260"/>
                  </a:lnTo>
                  <a:lnTo>
                    <a:pt x="239406" y="1195"/>
                  </a:lnTo>
                  <a:lnTo>
                    <a:pt x="239019" y="1033"/>
                  </a:lnTo>
                  <a:lnTo>
                    <a:pt x="238599" y="840"/>
                  </a:lnTo>
                  <a:lnTo>
                    <a:pt x="238308" y="775"/>
                  </a:lnTo>
                  <a:lnTo>
                    <a:pt x="238211" y="775"/>
                  </a:lnTo>
                  <a:lnTo>
                    <a:pt x="238114" y="807"/>
                  </a:lnTo>
                  <a:lnTo>
                    <a:pt x="238082" y="872"/>
                  </a:lnTo>
                  <a:lnTo>
                    <a:pt x="238050" y="937"/>
                  </a:lnTo>
                  <a:lnTo>
                    <a:pt x="237953" y="1066"/>
                  </a:lnTo>
                  <a:lnTo>
                    <a:pt x="237824" y="1163"/>
                  </a:lnTo>
                  <a:lnTo>
                    <a:pt x="237662" y="1227"/>
                  </a:lnTo>
                  <a:lnTo>
                    <a:pt x="237468" y="1260"/>
                  </a:lnTo>
                  <a:lnTo>
                    <a:pt x="237275" y="1227"/>
                  </a:lnTo>
                  <a:lnTo>
                    <a:pt x="237081" y="1163"/>
                  </a:lnTo>
                  <a:lnTo>
                    <a:pt x="236919" y="1066"/>
                  </a:lnTo>
                  <a:lnTo>
                    <a:pt x="236822" y="969"/>
                  </a:lnTo>
                  <a:lnTo>
                    <a:pt x="236822" y="904"/>
                  </a:lnTo>
                  <a:lnTo>
                    <a:pt x="236822" y="840"/>
                  </a:lnTo>
                  <a:lnTo>
                    <a:pt x="236855" y="775"/>
                  </a:lnTo>
                  <a:lnTo>
                    <a:pt x="236919" y="711"/>
                  </a:lnTo>
                  <a:lnTo>
                    <a:pt x="237081" y="614"/>
                  </a:lnTo>
                  <a:lnTo>
                    <a:pt x="237339" y="549"/>
                  </a:lnTo>
                  <a:lnTo>
                    <a:pt x="237694" y="484"/>
                  </a:lnTo>
                  <a:lnTo>
                    <a:pt x="237759" y="452"/>
                  </a:lnTo>
                  <a:lnTo>
                    <a:pt x="237791" y="420"/>
                  </a:lnTo>
                  <a:lnTo>
                    <a:pt x="237759" y="388"/>
                  </a:lnTo>
                  <a:lnTo>
                    <a:pt x="237694" y="323"/>
                  </a:lnTo>
                  <a:lnTo>
                    <a:pt x="237339" y="226"/>
                  </a:lnTo>
                  <a:lnTo>
                    <a:pt x="237048" y="161"/>
                  </a:lnTo>
                  <a:lnTo>
                    <a:pt x="236790" y="129"/>
                  </a:lnTo>
                  <a:lnTo>
                    <a:pt x="236564" y="129"/>
                  </a:lnTo>
                  <a:lnTo>
                    <a:pt x="236403" y="194"/>
                  </a:lnTo>
                  <a:lnTo>
                    <a:pt x="236273" y="226"/>
                  </a:lnTo>
                  <a:lnTo>
                    <a:pt x="236112" y="226"/>
                  </a:lnTo>
                  <a:lnTo>
                    <a:pt x="235950" y="194"/>
                  </a:lnTo>
                  <a:lnTo>
                    <a:pt x="235757" y="97"/>
                  </a:lnTo>
                  <a:lnTo>
                    <a:pt x="235595" y="32"/>
                  </a:lnTo>
                  <a:lnTo>
                    <a:pt x="235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1"/>
            <p:cNvSpPr/>
            <p:nvPr/>
          </p:nvSpPr>
          <p:spPr>
            <a:xfrm>
              <a:off x="392325" y="2533300"/>
              <a:ext cx="18600" cy="14575"/>
            </a:xfrm>
            <a:custGeom>
              <a:avLst/>
              <a:gdLst/>
              <a:ahLst/>
              <a:cxnLst/>
              <a:rect l="l" t="t" r="r" b="b"/>
              <a:pathLst>
                <a:path w="744" h="583" extrusionOk="0">
                  <a:moveTo>
                    <a:pt x="97" y="1"/>
                  </a:moveTo>
                  <a:lnTo>
                    <a:pt x="33" y="33"/>
                  </a:lnTo>
                  <a:lnTo>
                    <a:pt x="0" y="98"/>
                  </a:lnTo>
                  <a:lnTo>
                    <a:pt x="0" y="195"/>
                  </a:lnTo>
                  <a:lnTo>
                    <a:pt x="65" y="259"/>
                  </a:lnTo>
                  <a:lnTo>
                    <a:pt x="162" y="356"/>
                  </a:lnTo>
                  <a:lnTo>
                    <a:pt x="291" y="421"/>
                  </a:lnTo>
                  <a:lnTo>
                    <a:pt x="582" y="550"/>
                  </a:lnTo>
                  <a:lnTo>
                    <a:pt x="679" y="582"/>
                  </a:lnTo>
                  <a:lnTo>
                    <a:pt x="711" y="550"/>
                  </a:lnTo>
                  <a:lnTo>
                    <a:pt x="743" y="550"/>
                  </a:lnTo>
                  <a:lnTo>
                    <a:pt x="711" y="453"/>
                  </a:lnTo>
                  <a:lnTo>
                    <a:pt x="582" y="292"/>
                  </a:lnTo>
                  <a:lnTo>
                    <a:pt x="453" y="162"/>
                  </a:lnTo>
                  <a:lnTo>
                    <a:pt x="323" y="65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1"/>
            <p:cNvSpPr/>
            <p:nvPr/>
          </p:nvSpPr>
          <p:spPr>
            <a:xfrm>
              <a:off x="905825" y="2129625"/>
              <a:ext cx="16175" cy="11325"/>
            </a:xfrm>
            <a:custGeom>
              <a:avLst/>
              <a:gdLst/>
              <a:ahLst/>
              <a:cxnLst/>
              <a:rect l="l" t="t" r="r" b="b"/>
              <a:pathLst>
                <a:path w="647" h="453" extrusionOk="0">
                  <a:moveTo>
                    <a:pt x="130" y="0"/>
                  </a:moveTo>
                  <a:lnTo>
                    <a:pt x="65" y="65"/>
                  </a:lnTo>
                  <a:lnTo>
                    <a:pt x="0" y="129"/>
                  </a:lnTo>
                  <a:lnTo>
                    <a:pt x="0" y="226"/>
                  </a:lnTo>
                  <a:lnTo>
                    <a:pt x="65" y="291"/>
                  </a:lnTo>
                  <a:lnTo>
                    <a:pt x="130" y="388"/>
                  </a:lnTo>
                  <a:lnTo>
                    <a:pt x="259" y="420"/>
                  </a:lnTo>
                  <a:lnTo>
                    <a:pt x="388" y="452"/>
                  </a:lnTo>
                  <a:lnTo>
                    <a:pt x="517" y="420"/>
                  </a:lnTo>
                  <a:lnTo>
                    <a:pt x="582" y="388"/>
                  </a:lnTo>
                  <a:lnTo>
                    <a:pt x="646" y="323"/>
                  </a:lnTo>
                  <a:lnTo>
                    <a:pt x="646" y="226"/>
                  </a:lnTo>
                  <a:lnTo>
                    <a:pt x="582" y="129"/>
                  </a:lnTo>
                  <a:lnTo>
                    <a:pt x="517" y="65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1"/>
            <p:cNvSpPr/>
            <p:nvPr/>
          </p:nvSpPr>
          <p:spPr>
            <a:xfrm>
              <a:off x="935700" y="2058575"/>
              <a:ext cx="16175" cy="9700"/>
            </a:xfrm>
            <a:custGeom>
              <a:avLst/>
              <a:gdLst/>
              <a:ahLst/>
              <a:cxnLst/>
              <a:rect l="l" t="t" r="r" b="b"/>
              <a:pathLst>
                <a:path w="647" h="388" extrusionOk="0">
                  <a:moveTo>
                    <a:pt x="420" y="0"/>
                  </a:moveTo>
                  <a:lnTo>
                    <a:pt x="291" y="65"/>
                  </a:lnTo>
                  <a:lnTo>
                    <a:pt x="162" y="162"/>
                  </a:lnTo>
                  <a:lnTo>
                    <a:pt x="33" y="323"/>
                  </a:lnTo>
                  <a:lnTo>
                    <a:pt x="0" y="355"/>
                  </a:lnTo>
                  <a:lnTo>
                    <a:pt x="0" y="388"/>
                  </a:lnTo>
                  <a:lnTo>
                    <a:pt x="65" y="388"/>
                  </a:lnTo>
                  <a:lnTo>
                    <a:pt x="291" y="355"/>
                  </a:lnTo>
                  <a:lnTo>
                    <a:pt x="452" y="259"/>
                  </a:lnTo>
                  <a:lnTo>
                    <a:pt x="582" y="194"/>
                  </a:lnTo>
                  <a:lnTo>
                    <a:pt x="646" y="97"/>
                  </a:lnTo>
                  <a:lnTo>
                    <a:pt x="646" y="65"/>
                  </a:lnTo>
                  <a:lnTo>
                    <a:pt x="614" y="32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1"/>
            <p:cNvSpPr/>
            <p:nvPr/>
          </p:nvSpPr>
          <p:spPr>
            <a:xfrm>
              <a:off x="946200" y="2107000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129" y="1"/>
                  </a:moveTo>
                  <a:lnTo>
                    <a:pt x="97" y="33"/>
                  </a:lnTo>
                  <a:lnTo>
                    <a:pt x="32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65" y="324"/>
                  </a:lnTo>
                  <a:lnTo>
                    <a:pt x="162" y="421"/>
                  </a:lnTo>
                  <a:lnTo>
                    <a:pt x="291" y="453"/>
                  </a:lnTo>
                  <a:lnTo>
                    <a:pt x="388" y="485"/>
                  </a:lnTo>
                  <a:lnTo>
                    <a:pt x="485" y="453"/>
                  </a:lnTo>
                  <a:lnTo>
                    <a:pt x="485" y="388"/>
                  </a:lnTo>
                  <a:lnTo>
                    <a:pt x="485" y="292"/>
                  </a:lnTo>
                  <a:lnTo>
                    <a:pt x="323" y="98"/>
                  </a:lnTo>
                  <a:lnTo>
                    <a:pt x="258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1"/>
            <p:cNvSpPr/>
            <p:nvPr/>
          </p:nvSpPr>
          <p:spPr>
            <a:xfrm>
              <a:off x="963150" y="2050500"/>
              <a:ext cx="10525" cy="15350"/>
            </a:xfrm>
            <a:custGeom>
              <a:avLst/>
              <a:gdLst/>
              <a:ahLst/>
              <a:cxnLst/>
              <a:rect l="l" t="t" r="r" b="b"/>
              <a:pathLst>
                <a:path w="421" h="614" extrusionOk="0">
                  <a:moveTo>
                    <a:pt x="65" y="0"/>
                  </a:moveTo>
                  <a:lnTo>
                    <a:pt x="33" y="65"/>
                  </a:lnTo>
                  <a:lnTo>
                    <a:pt x="0" y="162"/>
                  </a:lnTo>
                  <a:lnTo>
                    <a:pt x="0" y="259"/>
                  </a:lnTo>
                  <a:lnTo>
                    <a:pt x="33" y="355"/>
                  </a:lnTo>
                  <a:lnTo>
                    <a:pt x="97" y="452"/>
                  </a:lnTo>
                  <a:lnTo>
                    <a:pt x="194" y="549"/>
                  </a:lnTo>
                  <a:lnTo>
                    <a:pt x="323" y="614"/>
                  </a:lnTo>
                  <a:lnTo>
                    <a:pt x="388" y="614"/>
                  </a:lnTo>
                  <a:lnTo>
                    <a:pt x="420" y="549"/>
                  </a:lnTo>
                  <a:lnTo>
                    <a:pt x="388" y="388"/>
                  </a:lnTo>
                  <a:lnTo>
                    <a:pt x="291" y="129"/>
                  </a:lnTo>
                  <a:lnTo>
                    <a:pt x="226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1"/>
            <p:cNvSpPr/>
            <p:nvPr/>
          </p:nvSpPr>
          <p:spPr>
            <a:xfrm>
              <a:off x="970400" y="2025475"/>
              <a:ext cx="16175" cy="8100"/>
            </a:xfrm>
            <a:custGeom>
              <a:avLst/>
              <a:gdLst/>
              <a:ahLst/>
              <a:cxnLst/>
              <a:rect l="l" t="t" r="r" b="b"/>
              <a:pathLst>
                <a:path w="647" h="324" extrusionOk="0">
                  <a:moveTo>
                    <a:pt x="130" y="0"/>
                  </a:moveTo>
                  <a:lnTo>
                    <a:pt x="33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6" y="291"/>
                  </a:lnTo>
                  <a:lnTo>
                    <a:pt x="162" y="323"/>
                  </a:lnTo>
                  <a:lnTo>
                    <a:pt x="292" y="323"/>
                  </a:lnTo>
                  <a:lnTo>
                    <a:pt x="550" y="258"/>
                  </a:lnTo>
                  <a:lnTo>
                    <a:pt x="615" y="226"/>
                  </a:lnTo>
                  <a:lnTo>
                    <a:pt x="647" y="194"/>
                  </a:lnTo>
                  <a:lnTo>
                    <a:pt x="647" y="162"/>
                  </a:lnTo>
                  <a:lnTo>
                    <a:pt x="582" y="97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1"/>
            <p:cNvSpPr/>
            <p:nvPr/>
          </p:nvSpPr>
          <p:spPr>
            <a:xfrm>
              <a:off x="933275" y="2207125"/>
              <a:ext cx="7300" cy="18600"/>
            </a:xfrm>
            <a:custGeom>
              <a:avLst/>
              <a:gdLst/>
              <a:ahLst/>
              <a:cxnLst/>
              <a:rect l="l" t="t" r="r" b="b"/>
              <a:pathLst>
                <a:path w="292" h="744" extrusionOk="0">
                  <a:moveTo>
                    <a:pt x="259" y="1"/>
                  </a:moveTo>
                  <a:lnTo>
                    <a:pt x="194" y="33"/>
                  </a:lnTo>
                  <a:lnTo>
                    <a:pt x="130" y="162"/>
                  </a:lnTo>
                  <a:lnTo>
                    <a:pt x="33" y="388"/>
                  </a:lnTo>
                  <a:lnTo>
                    <a:pt x="0" y="582"/>
                  </a:lnTo>
                  <a:lnTo>
                    <a:pt x="0" y="711"/>
                  </a:lnTo>
                  <a:lnTo>
                    <a:pt x="0" y="743"/>
                  </a:lnTo>
                  <a:lnTo>
                    <a:pt x="33" y="743"/>
                  </a:lnTo>
                  <a:lnTo>
                    <a:pt x="130" y="679"/>
                  </a:lnTo>
                  <a:lnTo>
                    <a:pt x="194" y="550"/>
                  </a:lnTo>
                  <a:lnTo>
                    <a:pt x="259" y="356"/>
                  </a:lnTo>
                  <a:lnTo>
                    <a:pt x="291" y="194"/>
                  </a:lnTo>
                  <a:lnTo>
                    <a:pt x="291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1"/>
            <p:cNvSpPr/>
            <p:nvPr/>
          </p:nvSpPr>
          <p:spPr>
            <a:xfrm>
              <a:off x="969600" y="2090850"/>
              <a:ext cx="15375" cy="25875"/>
            </a:xfrm>
            <a:custGeom>
              <a:avLst/>
              <a:gdLst/>
              <a:ahLst/>
              <a:cxnLst/>
              <a:rect l="l" t="t" r="r" b="b"/>
              <a:pathLst>
                <a:path w="615" h="1035" extrusionOk="0">
                  <a:moveTo>
                    <a:pt x="1" y="1"/>
                  </a:moveTo>
                  <a:lnTo>
                    <a:pt x="1" y="66"/>
                  </a:lnTo>
                  <a:lnTo>
                    <a:pt x="98" y="259"/>
                  </a:lnTo>
                  <a:lnTo>
                    <a:pt x="324" y="615"/>
                  </a:lnTo>
                  <a:lnTo>
                    <a:pt x="550" y="938"/>
                  </a:lnTo>
                  <a:lnTo>
                    <a:pt x="614" y="1034"/>
                  </a:lnTo>
                  <a:lnTo>
                    <a:pt x="614" y="938"/>
                  </a:lnTo>
                  <a:lnTo>
                    <a:pt x="517" y="615"/>
                  </a:lnTo>
                  <a:lnTo>
                    <a:pt x="421" y="389"/>
                  </a:lnTo>
                  <a:lnTo>
                    <a:pt x="324" y="195"/>
                  </a:lnTo>
                  <a:lnTo>
                    <a:pt x="227" y="6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1"/>
            <p:cNvSpPr/>
            <p:nvPr/>
          </p:nvSpPr>
          <p:spPr>
            <a:xfrm>
              <a:off x="949425" y="2212775"/>
              <a:ext cx="36350" cy="14550"/>
            </a:xfrm>
            <a:custGeom>
              <a:avLst/>
              <a:gdLst/>
              <a:ahLst/>
              <a:cxnLst/>
              <a:rect l="l" t="t" r="r" b="b"/>
              <a:pathLst>
                <a:path w="1454" h="582" extrusionOk="0">
                  <a:moveTo>
                    <a:pt x="162" y="1"/>
                  </a:moveTo>
                  <a:lnTo>
                    <a:pt x="97" y="33"/>
                  </a:lnTo>
                  <a:lnTo>
                    <a:pt x="33" y="65"/>
                  </a:lnTo>
                  <a:lnTo>
                    <a:pt x="33" y="130"/>
                  </a:lnTo>
                  <a:lnTo>
                    <a:pt x="0" y="194"/>
                  </a:lnTo>
                  <a:lnTo>
                    <a:pt x="33" y="259"/>
                  </a:lnTo>
                  <a:lnTo>
                    <a:pt x="162" y="356"/>
                  </a:lnTo>
                  <a:lnTo>
                    <a:pt x="356" y="453"/>
                  </a:lnTo>
                  <a:lnTo>
                    <a:pt x="614" y="517"/>
                  </a:lnTo>
                  <a:lnTo>
                    <a:pt x="1195" y="582"/>
                  </a:lnTo>
                  <a:lnTo>
                    <a:pt x="1357" y="582"/>
                  </a:lnTo>
                  <a:lnTo>
                    <a:pt x="1454" y="550"/>
                  </a:lnTo>
                  <a:lnTo>
                    <a:pt x="1454" y="517"/>
                  </a:lnTo>
                  <a:lnTo>
                    <a:pt x="1421" y="517"/>
                  </a:lnTo>
                  <a:lnTo>
                    <a:pt x="1324" y="420"/>
                  </a:lnTo>
                  <a:lnTo>
                    <a:pt x="872" y="194"/>
                  </a:lnTo>
                  <a:lnTo>
                    <a:pt x="517" y="6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1"/>
            <p:cNvSpPr/>
            <p:nvPr/>
          </p:nvSpPr>
          <p:spPr>
            <a:xfrm>
              <a:off x="1002700" y="2040000"/>
              <a:ext cx="37975" cy="7300"/>
            </a:xfrm>
            <a:custGeom>
              <a:avLst/>
              <a:gdLst/>
              <a:ahLst/>
              <a:cxnLst/>
              <a:rect l="l" t="t" r="r" b="b"/>
              <a:pathLst>
                <a:path w="1519" h="292" extrusionOk="0">
                  <a:moveTo>
                    <a:pt x="291" y="0"/>
                  </a:moveTo>
                  <a:lnTo>
                    <a:pt x="65" y="65"/>
                  </a:lnTo>
                  <a:lnTo>
                    <a:pt x="1" y="65"/>
                  </a:lnTo>
                  <a:lnTo>
                    <a:pt x="1" y="97"/>
                  </a:lnTo>
                  <a:lnTo>
                    <a:pt x="130" y="162"/>
                  </a:lnTo>
                  <a:lnTo>
                    <a:pt x="453" y="226"/>
                  </a:lnTo>
                  <a:lnTo>
                    <a:pt x="1034" y="291"/>
                  </a:lnTo>
                  <a:lnTo>
                    <a:pt x="1260" y="291"/>
                  </a:lnTo>
                  <a:lnTo>
                    <a:pt x="1422" y="259"/>
                  </a:lnTo>
                  <a:lnTo>
                    <a:pt x="1486" y="226"/>
                  </a:lnTo>
                  <a:lnTo>
                    <a:pt x="1519" y="194"/>
                  </a:lnTo>
                  <a:lnTo>
                    <a:pt x="1486" y="162"/>
                  </a:lnTo>
                  <a:lnTo>
                    <a:pt x="1389" y="97"/>
                  </a:lnTo>
                  <a:lnTo>
                    <a:pt x="1228" y="65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1"/>
            <p:cNvSpPr/>
            <p:nvPr/>
          </p:nvSpPr>
          <p:spPr>
            <a:xfrm>
              <a:off x="970400" y="2165950"/>
              <a:ext cx="14575" cy="13750"/>
            </a:xfrm>
            <a:custGeom>
              <a:avLst/>
              <a:gdLst/>
              <a:ahLst/>
              <a:cxnLst/>
              <a:rect l="l" t="t" r="r" b="b"/>
              <a:pathLst>
                <a:path w="583" h="550" extrusionOk="0">
                  <a:moveTo>
                    <a:pt x="292" y="0"/>
                  </a:moveTo>
                  <a:lnTo>
                    <a:pt x="162" y="33"/>
                  </a:lnTo>
                  <a:lnTo>
                    <a:pt x="66" y="97"/>
                  </a:lnTo>
                  <a:lnTo>
                    <a:pt x="33" y="227"/>
                  </a:lnTo>
                  <a:lnTo>
                    <a:pt x="1" y="356"/>
                  </a:lnTo>
                  <a:lnTo>
                    <a:pt x="1" y="453"/>
                  </a:lnTo>
                  <a:lnTo>
                    <a:pt x="33" y="517"/>
                  </a:lnTo>
                  <a:lnTo>
                    <a:pt x="66" y="549"/>
                  </a:lnTo>
                  <a:lnTo>
                    <a:pt x="130" y="549"/>
                  </a:lnTo>
                  <a:lnTo>
                    <a:pt x="227" y="517"/>
                  </a:lnTo>
                  <a:lnTo>
                    <a:pt x="453" y="356"/>
                  </a:lnTo>
                  <a:lnTo>
                    <a:pt x="550" y="227"/>
                  </a:lnTo>
                  <a:lnTo>
                    <a:pt x="582" y="130"/>
                  </a:lnTo>
                  <a:lnTo>
                    <a:pt x="518" y="65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1"/>
            <p:cNvSpPr/>
            <p:nvPr/>
          </p:nvSpPr>
          <p:spPr>
            <a:xfrm>
              <a:off x="977675" y="2142525"/>
              <a:ext cx="16975" cy="10525"/>
            </a:xfrm>
            <a:custGeom>
              <a:avLst/>
              <a:gdLst/>
              <a:ahLst/>
              <a:cxnLst/>
              <a:rect l="l" t="t" r="r" b="b"/>
              <a:pathLst>
                <a:path w="679" h="421" extrusionOk="0">
                  <a:moveTo>
                    <a:pt x="388" y="1"/>
                  </a:moveTo>
                  <a:lnTo>
                    <a:pt x="259" y="33"/>
                  </a:lnTo>
                  <a:lnTo>
                    <a:pt x="130" y="98"/>
                  </a:lnTo>
                  <a:lnTo>
                    <a:pt x="33" y="162"/>
                  </a:lnTo>
                  <a:lnTo>
                    <a:pt x="1" y="259"/>
                  </a:lnTo>
                  <a:lnTo>
                    <a:pt x="1" y="324"/>
                  </a:lnTo>
                  <a:lnTo>
                    <a:pt x="65" y="388"/>
                  </a:lnTo>
                  <a:lnTo>
                    <a:pt x="162" y="421"/>
                  </a:lnTo>
                  <a:lnTo>
                    <a:pt x="291" y="421"/>
                  </a:lnTo>
                  <a:lnTo>
                    <a:pt x="420" y="388"/>
                  </a:lnTo>
                  <a:lnTo>
                    <a:pt x="550" y="324"/>
                  </a:lnTo>
                  <a:lnTo>
                    <a:pt x="647" y="259"/>
                  </a:lnTo>
                  <a:lnTo>
                    <a:pt x="679" y="162"/>
                  </a:lnTo>
                  <a:lnTo>
                    <a:pt x="679" y="98"/>
                  </a:lnTo>
                  <a:lnTo>
                    <a:pt x="647" y="33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1"/>
            <p:cNvSpPr/>
            <p:nvPr/>
          </p:nvSpPr>
          <p:spPr>
            <a:xfrm>
              <a:off x="1015625" y="2072300"/>
              <a:ext cx="16975" cy="8100"/>
            </a:xfrm>
            <a:custGeom>
              <a:avLst/>
              <a:gdLst/>
              <a:ahLst/>
              <a:cxnLst/>
              <a:rect l="l" t="t" r="r" b="b"/>
              <a:pathLst>
                <a:path w="679" h="324" extrusionOk="0">
                  <a:moveTo>
                    <a:pt x="130" y="0"/>
                  </a:moveTo>
                  <a:lnTo>
                    <a:pt x="65" y="65"/>
                  </a:lnTo>
                  <a:lnTo>
                    <a:pt x="1" y="129"/>
                  </a:lnTo>
                  <a:lnTo>
                    <a:pt x="1" y="226"/>
                  </a:lnTo>
                  <a:lnTo>
                    <a:pt x="65" y="291"/>
                  </a:lnTo>
                  <a:lnTo>
                    <a:pt x="162" y="323"/>
                  </a:lnTo>
                  <a:lnTo>
                    <a:pt x="291" y="323"/>
                  </a:lnTo>
                  <a:lnTo>
                    <a:pt x="550" y="259"/>
                  </a:lnTo>
                  <a:lnTo>
                    <a:pt x="614" y="226"/>
                  </a:lnTo>
                  <a:lnTo>
                    <a:pt x="679" y="194"/>
                  </a:lnTo>
                  <a:lnTo>
                    <a:pt x="646" y="129"/>
                  </a:lnTo>
                  <a:lnTo>
                    <a:pt x="582" y="9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1"/>
            <p:cNvSpPr/>
            <p:nvPr/>
          </p:nvSpPr>
          <p:spPr>
            <a:xfrm>
              <a:off x="935700" y="2377475"/>
              <a:ext cx="32325" cy="24250"/>
            </a:xfrm>
            <a:custGeom>
              <a:avLst/>
              <a:gdLst/>
              <a:ahLst/>
              <a:cxnLst/>
              <a:rect l="l" t="t" r="r" b="b"/>
              <a:pathLst>
                <a:path w="1293" h="970" extrusionOk="0">
                  <a:moveTo>
                    <a:pt x="162" y="1"/>
                  </a:moveTo>
                  <a:lnTo>
                    <a:pt x="65" y="65"/>
                  </a:lnTo>
                  <a:lnTo>
                    <a:pt x="33" y="130"/>
                  </a:lnTo>
                  <a:lnTo>
                    <a:pt x="0" y="227"/>
                  </a:lnTo>
                  <a:lnTo>
                    <a:pt x="33" y="292"/>
                  </a:lnTo>
                  <a:lnTo>
                    <a:pt x="129" y="421"/>
                  </a:lnTo>
                  <a:lnTo>
                    <a:pt x="259" y="518"/>
                  </a:lnTo>
                  <a:lnTo>
                    <a:pt x="420" y="614"/>
                  </a:lnTo>
                  <a:lnTo>
                    <a:pt x="711" y="776"/>
                  </a:lnTo>
                  <a:lnTo>
                    <a:pt x="937" y="905"/>
                  </a:lnTo>
                  <a:lnTo>
                    <a:pt x="1131" y="970"/>
                  </a:lnTo>
                  <a:lnTo>
                    <a:pt x="1292" y="970"/>
                  </a:lnTo>
                  <a:lnTo>
                    <a:pt x="1292" y="937"/>
                  </a:lnTo>
                  <a:lnTo>
                    <a:pt x="1292" y="841"/>
                  </a:lnTo>
                  <a:lnTo>
                    <a:pt x="1195" y="711"/>
                  </a:lnTo>
                  <a:lnTo>
                    <a:pt x="1066" y="518"/>
                  </a:lnTo>
                  <a:lnTo>
                    <a:pt x="840" y="292"/>
                  </a:lnTo>
                  <a:lnTo>
                    <a:pt x="646" y="130"/>
                  </a:lnTo>
                  <a:lnTo>
                    <a:pt x="452" y="33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1"/>
            <p:cNvSpPr/>
            <p:nvPr/>
          </p:nvSpPr>
          <p:spPr>
            <a:xfrm>
              <a:off x="1040650" y="2035150"/>
              <a:ext cx="23450" cy="7300"/>
            </a:xfrm>
            <a:custGeom>
              <a:avLst/>
              <a:gdLst/>
              <a:ahLst/>
              <a:cxnLst/>
              <a:rect l="l" t="t" r="r" b="b"/>
              <a:pathLst>
                <a:path w="938" h="292" extrusionOk="0">
                  <a:moveTo>
                    <a:pt x="1" y="1"/>
                  </a:moveTo>
                  <a:lnTo>
                    <a:pt x="1" y="33"/>
                  </a:lnTo>
                  <a:lnTo>
                    <a:pt x="33" y="33"/>
                  </a:lnTo>
                  <a:lnTo>
                    <a:pt x="194" y="130"/>
                  </a:lnTo>
                  <a:lnTo>
                    <a:pt x="453" y="194"/>
                  </a:lnTo>
                  <a:lnTo>
                    <a:pt x="711" y="259"/>
                  </a:lnTo>
                  <a:lnTo>
                    <a:pt x="873" y="291"/>
                  </a:lnTo>
                  <a:lnTo>
                    <a:pt x="937" y="291"/>
                  </a:lnTo>
                  <a:lnTo>
                    <a:pt x="873" y="227"/>
                  </a:lnTo>
                  <a:lnTo>
                    <a:pt x="711" y="130"/>
                  </a:lnTo>
                  <a:lnTo>
                    <a:pt x="485" y="65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1"/>
            <p:cNvSpPr/>
            <p:nvPr/>
          </p:nvSpPr>
          <p:spPr>
            <a:xfrm>
              <a:off x="1049525" y="2076325"/>
              <a:ext cx="23450" cy="18600"/>
            </a:xfrm>
            <a:custGeom>
              <a:avLst/>
              <a:gdLst/>
              <a:ahLst/>
              <a:cxnLst/>
              <a:rect l="l" t="t" r="r" b="b"/>
              <a:pathLst>
                <a:path w="938" h="744" extrusionOk="0">
                  <a:moveTo>
                    <a:pt x="66" y="1"/>
                  </a:moveTo>
                  <a:lnTo>
                    <a:pt x="33" y="33"/>
                  </a:lnTo>
                  <a:lnTo>
                    <a:pt x="1" y="130"/>
                  </a:lnTo>
                  <a:lnTo>
                    <a:pt x="1" y="259"/>
                  </a:lnTo>
                  <a:lnTo>
                    <a:pt x="33" y="356"/>
                  </a:lnTo>
                  <a:lnTo>
                    <a:pt x="98" y="453"/>
                  </a:lnTo>
                  <a:lnTo>
                    <a:pt x="227" y="582"/>
                  </a:lnTo>
                  <a:lnTo>
                    <a:pt x="324" y="647"/>
                  </a:lnTo>
                  <a:lnTo>
                    <a:pt x="453" y="711"/>
                  </a:lnTo>
                  <a:lnTo>
                    <a:pt x="582" y="743"/>
                  </a:lnTo>
                  <a:lnTo>
                    <a:pt x="679" y="711"/>
                  </a:lnTo>
                  <a:lnTo>
                    <a:pt x="776" y="647"/>
                  </a:lnTo>
                  <a:lnTo>
                    <a:pt x="841" y="582"/>
                  </a:lnTo>
                  <a:lnTo>
                    <a:pt x="905" y="453"/>
                  </a:lnTo>
                  <a:lnTo>
                    <a:pt x="937" y="291"/>
                  </a:lnTo>
                  <a:lnTo>
                    <a:pt x="937" y="227"/>
                  </a:lnTo>
                  <a:lnTo>
                    <a:pt x="808" y="227"/>
                  </a:lnTo>
                  <a:lnTo>
                    <a:pt x="647" y="291"/>
                  </a:lnTo>
                  <a:lnTo>
                    <a:pt x="485" y="388"/>
                  </a:lnTo>
                  <a:lnTo>
                    <a:pt x="356" y="388"/>
                  </a:lnTo>
                  <a:lnTo>
                    <a:pt x="324" y="356"/>
                  </a:lnTo>
                  <a:lnTo>
                    <a:pt x="259" y="324"/>
                  </a:lnTo>
                  <a:lnTo>
                    <a:pt x="195" y="162"/>
                  </a:lnTo>
                  <a:lnTo>
                    <a:pt x="162" y="33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1"/>
            <p:cNvSpPr/>
            <p:nvPr/>
          </p:nvSpPr>
          <p:spPr>
            <a:xfrm>
              <a:off x="1127050" y="2037575"/>
              <a:ext cx="7275" cy="12950"/>
            </a:xfrm>
            <a:custGeom>
              <a:avLst/>
              <a:gdLst/>
              <a:ahLst/>
              <a:cxnLst/>
              <a:rect l="l" t="t" r="r" b="b"/>
              <a:pathLst>
                <a:path w="291" h="518" extrusionOk="0">
                  <a:moveTo>
                    <a:pt x="194" y="1"/>
                  </a:moveTo>
                  <a:lnTo>
                    <a:pt x="129" y="33"/>
                  </a:lnTo>
                  <a:lnTo>
                    <a:pt x="65" y="130"/>
                  </a:lnTo>
                  <a:lnTo>
                    <a:pt x="33" y="259"/>
                  </a:lnTo>
                  <a:lnTo>
                    <a:pt x="0" y="420"/>
                  </a:lnTo>
                  <a:lnTo>
                    <a:pt x="33" y="485"/>
                  </a:lnTo>
                  <a:lnTo>
                    <a:pt x="65" y="517"/>
                  </a:lnTo>
                  <a:lnTo>
                    <a:pt x="97" y="517"/>
                  </a:lnTo>
                  <a:lnTo>
                    <a:pt x="194" y="453"/>
                  </a:lnTo>
                  <a:lnTo>
                    <a:pt x="259" y="356"/>
                  </a:lnTo>
                  <a:lnTo>
                    <a:pt x="291" y="227"/>
                  </a:lnTo>
                  <a:lnTo>
                    <a:pt x="291" y="130"/>
                  </a:lnTo>
                  <a:lnTo>
                    <a:pt x="259" y="33"/>
                  </a:lnTo>
                  <a:lnTo>
                    <a:pt x="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1"/>
            <p:cNvSpPr/>
            <p:nvPr/>
          </p:nvSpPr>
          <p:spPr>
            <a:xfrm>
              <a:off x="1139975" y="2025475"/>
              <a:ext cx="49275" cy="13750"/>
            </a:xfrm>
            <a:custGeom>
              <a:avLst/>
              <a:gdLst/>
              <a:ahLst/>
              <a:cxnLst/>
              <a:rect l="l" t="t" r="r" b="b"/>
              <a:pathLst>
                <a:path w="1971" h="550" extrusionOk="0">
                  <a:moveTo>
                    <a:pt x="258" y="0"/>
                  </a:moveTo>
                  <a:lnTo>
                    <a:pt x="97" y="65"/>
                  </a:lnTo>
                  <a:lnTo>
                    <a:pt x="32" y="97"/>
                  </a:lnTo>
                  <a:lnTo>
                    <a:pt x="0" y="129"/>
                  </a:lnTo>
                  <a:lnTo>
                    <a:pt x="0" y="162"/>
                  </a:lnTo>
                  <a:lnTo>
                    <a:pt x="32" y="194"/>
                  </a:lnTo>
                  <a:lnTo>
                    <a:pt x="161" y="258"/>
                  </a:lnTo>
                  <a:lnTo>
                    <a:pt x="388" y="291"/>
                  </a:lnTo>
                  <a:lnTo>
                    <a:pt x="646" y="258"/>
                  </a:lnTo>
                  <a:lnTo>
                    <a:pt x="937" y="258"/>
                  </a:lnTo>
                  <a:lnTo>
                    <a:pt x="1227" y="291"/>
                  </a:lnTo>
                  <a:lnTo>
                    <a:pt x="1453" y="355"/>
                  </a:lnTo>
                  <a:lnTo>
                    <a:pt x="1615" y="452"/>
                  </a:lnTo>
                  <a:lnTo>
                    <a:pt x="1712" y="517"/>
                  </a:lnTo>
                  <a:lnTo>
                    <a:pt x="1809" y="549"/>
                  </a:lnTo>
                  <a:lnTo>
                    <a:pt x="1905" y="517"/>
                  </a:lnTo>
                  <a:lnTo>
                    <a:pt x="1938" y="452"/>
                  </a:lnTo>
                  <a:lnTo>
                    <a:pt x="1970" y="355"/>
                  </a:lnTo>
                  <a:lnTo>
                    <a:pt x="1938" y="291"/>
                  </a:lnTo>
                  <a:lnTo>
                    <a:pt x="1905" y="226"/>
                  </a:lnTo>
                  <a:lnTo>
                    <a:pt x="1809" y="194"/>
                  </a:lnTo>
                  <a:lnTo>
                    <a:pt x="1453" y="9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1"/>
            <p:cNvSpPr/>
            <p:nvPr/>
          </p:nvSpPr>
          <p:spPr>
            <a:xfrm>
              <a:off x="2062800" y="2052100"/>
              <a:ext cx="28300" cy="8925"/>
            </a:xfrm>
            <a:custGeom>
              <a:avLst/>
              <a:gdLst/>
              <a:ahLst/>
              <a:cxnLst/>
              <a:rect l="l" t="t" r="r" b="b"/>
              <a:pathLst>
                <a:path w="1132" h="357" extrusionOk="0">
                  <a:moveTo>
                    <a:pt x="1" y="1"/>
                  </a:moveTo>
                  <a:lnTo>
                    <a:pt x="65" y="65"/>
                  </a:lnTo>
                  <a:lnTo>
                    <a:pt x="291" y="162"/>
                  </a:lnTo>
                  <a:lnTo>
                    <a:pt x="614" y="259"/>
                  </a:lnTo>
                  <a:lnTo>
                    <a:pt x="937" y="356"/>
                  </a:lnTo>
                  <a:lnTo>
                    <a:pt x="1131" y="356"/>
                  </a:lnTo>
                  <a:lnTo>
                    <a:pt x="1034" y="259"/>
                  </a:lnTo>
                  <a:lnTo>
                    <a:pt x="776" y="162"/>
                  </a:lnTo>
                  <a:lnTo>
                    <a:pt x="517" y="98"/>
                  </a:lnTo>
                  <a:lnTo>
                    <a:pt x="291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1"/>
            <p:cNvSpPr/>
            <p:nvPr/>
          </p:nvSpPr>
          <p:spPr>
            <a:xfrm>
              <a:off x="7196175" y="2279800"/>
              <a:ext cx="13750" cy="14550"/>
            </a:xfrm>
            <a:custGeom>
              <a:avLst/>
              <a:gdLst/>
              <a:ahLst/>
              <a:cxnLst/>
              <a:rect l="l" t="t" r="r" b="b"/>
              <a:pathLst>
                <a:path w="550" h="582" extrusionOk="0">
                  <a:moveTo>
                    <a:pt x="65" y="0"/>
                  </a:moveTo>
                  <a:lnTo>
                    <a:pt x="0" y="65"/>
                  </a:lnTo>
                  <a:lnTo>
                    <a:pt x="0" y="162"/>
                  </a:lnTo>
                  <a:lnTo>
                    <a:pt x="32" y="291"/>
                  </a:lnTo>
                  <a:lnTo>
                    <a:pt x="129" y="388"/>
                  </a:lnTo>
                  <a:lnTo>
                    <a:pt x="226" y="485"/>
                  </a:lnTo>
                  <a:lnTo>
                    <a:pt x="355" y="581"/>
                  </a:lnTo>
                  <a:lnTo>
                    <a:pt x="517" y="581"/>
                  </a:lnTo>
                  <a:lnTo>
                    <a:pt x="549" y="517"/>
                  </a:lnTo>
                  <a:lnTo>
                    <a:pt x="549" y="420"/>
                  </a:lnTo>
                  <a:lnTo>
                    <a:pt x="517" y="291"/>
                  </a:lnTo>
                  <a:lnTo>
                    <a:pt x="452" y="194"/>
                  </a:lnTo>
                  <a:lnTo>
                    <a:pt x="355" y="97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2" name="Google Shape;1852;p61"/>
          <p:cNvSpPr txBox="1">
            <a:spLocks noGrp="1"/>
          </p:cNvSpPr>
          <p:nvPr>
            <p:ph type="title"/>
          </p:nvPr>
        </p:nvSpPr>
        <p:spPr>
          <a:xfrm>
            <a:off x="1767750" y="320575"/>
            <a:ext cx="560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1853" name="Google Shape;1853;p61"/>
          <p:cNvSpPr txBox="1">
            <a:spLocks noGrp="1"/>
          </p:cNvSpPr>
          <p:nvPr>
            <p:ph type="body" idx="1"/>
          </p:nvPr>
        </p:nvSpPr>
        <p:spPr>
          <a:xfrm>
            <a:off x="1267975" y="1825534"/>
            <a:ext cx="48975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hu-HU" sz="2800" dirty="0"/>
              <a:t>A </a:t>
            </a:r>
            <a:r>
              <a:rPr lang="hu-HU" sz="2800" dirty="0" err="1"/>
              <a:t>Hearts</a:t>
            </a:r>
            <a:r>
              <a:rPr lang="hu-HU" sz="2800" dirty="0"/>
              <a:t> of </a:t>
            </a:r>
            <a:r>
              <a:rPr lang="hu-HU" sz="2800" dirty="0" err="1"/>
              <a:t>Iron</a:t>
            </a:r>
            <a:r>
              <a:rPr lang="hu-HU" sz="2800" dirty="0"/>
              <a:t> IV egy grand </a:t>
            </a:r>
            <a:r>
              <a:rPr lang="hu-HU" sz="2800" dirty="0" err="1"/>
              <a:t>strategy</a:t>
            </a:r>
            <a:r>
              <a:rPr lang="hu-HU" sz="2800" dirty="0"/>
              <a:t> játék, amely a második világháború eseményeit dolgozza fel.</a:t>
            </a:r>
          </a:p>
        </p:txBody>
      </p:sp>
      <p:grpSp>
        <p:nvGrpSpPr>
          <p:cNvPr id="1854" name="Google Shape;1854;p61"/>
          <p:cNvGrpSpPr/>
          <p:nvPr/>
        </p:nvGrpSpPr>
        <p:grpSpPr>
          <a:xfrm>
            <a:off x="-2765163" y="1467479"/>
            <a:ext cx="3608844" cy="3182365"/>
            <a:chOff x="265500" y="292775"/>
            <a:chExt cx="2307150" cy="2034500"/>
          </a:xfrm>
        </p:grpSpPr>
        <p:sp>
          <p:nvSpPr>
            <p:cNvPr id="1855" name="Google Shape;1855;p61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1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1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1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1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1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1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1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1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1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1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1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1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1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1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1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1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1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1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1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1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1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1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1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1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61"/>
          <p:cNvGrpSpPr/>
          <p:nvPr/>
        </p:nvGrpSpPr>
        <p:grpSpPr>
          <a:xfrm>
            <a:off x="3473257" y="4835997"/>
            <a:ext cx="270464" cy="117823"/>
            <a:chOff x="2903262" y="4795769"/>
            <a:chExt cx="373776" cy="162828"/>
          </a:xfrm>
        </p:grpSpPr>
        <p:sp>
          <p:nvSpPr>
            <p:cNvPr id="1881" name="Google Shape;1881;p61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1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1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61"/>
          <p:cNvGrpSpPr/>
          <p:nvPr/>
        </p:nvGrpSpPr>
        <p:grpSpPr>
          <a:xfrm flipH="1">
            <a:off x="5299774" y="4835996"/>
            <a:ext cx="270464" cy="117823"/>
            <a:chOff x="2903262" y="4795769"/>
            <a:chExt cx="373776" cy="162828"/>
          </a:xfrm>
        </p:grpSpPr>
        <p:sp>
          <p:nvSpPr>
            <p:cNvPr id="1887" name="Google Shape;1887;p61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1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1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820;p60">
            <a:extLst>
              <a:ext uri="{FF2B5EF4-FFF2-40B4-BE49-F238E27FC236}">
                <a16:creationId xmlns:a16="http://schemas.microsoft.com/office/drawing/2014/main" id="{A62BC279-0792-258B-C908-52A178566622}"/>
              </a:ext>
            </a:extLst>
          </p:cNvPr>
          <p:cNvSpPr txBox="1">
            <a:spLocks/>
          </p:cNvSpPr>
          <p:nvPr/>
        </p:nvSpPr>
        <p:spPr>
          <a:xfrm>
            <a:off x="4294068" y="4695911"/>
            <a:ext cx="1256872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accent6"/>
              </a:solidFill>
            </a:endParaRPr>
          </a:p>
        </p:txBody>
      </p:sp>
      <p:sp>
        <p:nvSpPr>
          <p:cNvPr id="4" name="Google Shape;1821;p60">
            <a:extLst>
              <a:ext uri="{FF2B5EF4-FFF2-40B4-BE49-F238E27FC236}">
                <a16:creationId xmlns:a16="http://schemas.microsoft.com/office/drawing/2014/main" id="{0819927F-7EF9-90F2-A1E8-D28556D37EEF}"/>
              </a:ext>
            </a:extLst>
          </p:cNvPr>
          <p:cNvSpPr txBox="1">
            <a:spLocks/>
          </p:cNvSpPr>
          <p:nvPr/>
        </p:nvSpPr>
        <p:spPr>
          <a:xfrm>
            <a:off x="3426064" y="4695911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573E0-4D3B-7F56-4BCA-B05CCE19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1498AB-792A-FC3F-5A43-E838139DC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b="1" dirty="0"/>
              <a:t>Fejlesztő: </a:t>
            </a:r>
            <a:r>
              <a:rPr lang="hu-HU" sz="2400" dirty="0"/>
              <a:t>Paradox </a:t>
            </a:r>
            <a:r>
              <a:rPr lang="hu-HU" sz="2400" dirty="0" err="1"/>
              <a:t>Development</a:t>
            </a:r>
            <a:r>
              <a:rPr lang="hu-HU" sz="2400" dirty="0"/>
              <a:t> </a:t>
            </a:r>
            <a:r>
              <a:rPr lang="hu-HU" sz="2400" dirty="0" err="1"/>
              <a:t>Studio</a:t>
            </a:r>
            <a:endParaRPr lang="hu-HU" sz="2400" dirty="0"/>
          </a:p>
          <a:p>
            <a:r>
              <a:rPr lang="hu-HU" sz="2400" b="1" dirty="0"/>
              <a:t>Kiadó: </a:t>
            </a:r>
            <a:r>
              <a:rPr lang="hu-HU" sz="2400" dirty="0"/>
              <a:t>Paradox </a:t>
            </a:r>
            <a:r>
              <a:rPr lang="hu-HU" sz="2400" dirty="0" err="1"/>
              <a:t>Interactive</a:t>
            </a:r>
            <a:endParaRPr lang="hu-HU" sz="2400" dirty="0"/>
          </a:p>
          <a:p>
            <a:r>
              <a:rPr lang="hu-HU" sz="2400" b="1" dirty="0"/>
              <a:t>Megjelenés éve:  </a:t>
            </a:r>
            <a:r>
              <a:rPr lang="hu-HU" sz="2400" dirty="0"/>
              <a:t>2016/06/06 – A normandiai partraszállás 72. évfordulóján adták ki. </a:t>
            </a:r>
          </a:p>
        </p:txBody>
      </p:sp>
    </p:spTree>
    <p:extLst>
      <p:ext uri="{BB962C8B-B14F-4D97-AF65-F5344CB8AC3E}">
        <p14:creationId xmlns:p14="http://schemas.microsoft.com/office/powerpoint/2010/main" val="10221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5" name="Google Shape;2475;p73"/>
          <p:cNvGrpSpPr/>
          <p:nvPr/>
        </p:nvGrpSpPr>
        <p:grpSpPr>
          <a:xfrm>
            <a:off x="2910075" y="895476"/>
            <a:ext cx="6795392" cy="4273256"/>
            <a:chOff x="2910075" y="895476"/>
            <a:chExt cx="6795392" cy="4273256"/>
          </a:xfrm>
        </p:grpSpPr>
        <p:sp>
          <p:nvSpPr>
            <p:cNvPr id="2476" name="Google Shape;2476;p73"/>
            <p:cNvSpPr/>
            <p:nvPr/>
          </p:nvSpPr>
          <p:spPr>
            <a:xfrm>
              <a:off x="2910075" y="4161298"/>
              <a:ext cx="4656097" cy="1007434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3"/>
            <p:cNvSpPr/>
            <p:nvPr/>
          </p:nvSpPr>
          <p:spPr>
            <a:xfrm>
              <a:off x="5789724" y="895476"/>
              <a:ext cx="3915743" cy="3915743"/>
            </a:xfrm>
            <a:custGeom>
              <a:avLst/>
              <a:gdLst/>
              <a:ahLst/>
              <a:cxnLst/>
              <a:rect l="l" t="t" r="r" b="b"/>
              <a:pathLst>
                <a:path w="61532" h="61532" extrusionOk="0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3"/>
            <p:cNvSpPr/>
            <p:nvPr/>
          </p:nvSpPr>
          <p:spPr>
            <a:xfrm>
              <a:off x="5911225" y="4161289"/>
              <a:ext cx="3232840" cy="982182"/>
            </a:xfrm>
            <a:custGeom>
              <a:avLst/>
              <a:gdLst/>
              <a:ahLst/>
              <a:cxnLst/>
              <a:rect l="l" t="t" r="r" b="b"/>
              <a:pathLst>
                <a:path w="110515" h="14539" extrusionOk="0">
                  <a:moveTo>
                    <a:pt x="1" y="1"/>
                  </a:moveTo>
                  <a:lnTo>
                    <a:pt x="1" y="14538"/>
                  </a:lnTo>
                  <a:lnTo>
                    <a:pt x="110514" y="14538"/>
                  </a:lnTo>
                  <a:lnTo>
                    <a:pt x="1105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" name="Google Shape;2479;p73"/>
            <p:cNvGrpSpPr/>
            <p:nvPr/>
          </p:nvGrpSpPr>
          <p:grpSpPr>
            <a:xfrm>
              <a:off x="6123628" y="3315927"/>
              <a:ext cx="449453" cy="892485"/>
              <a:chOff x="7947175" y="3619250"/>
              <a:chExt cx="272975" cy="542050"/>
            </a:xfrm>
          </p:grpSpPr>
          <p:sp>
            <p:nvSpPr>
              <p:cNvPr id="2480" name="Google Shape;2480;p73"/>
              <p:cNvSpPr/>
              <p:nvPr/>
            </p:nvSpPr>
            <p:spPr>
              <a:xfrm>
                <a:off x="7947175" y="3619250"/>
                <a:ext cx="136350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21682" extrusionOk="0">
                    <a:moveTo>
                      <a:pt x="4477" y="5608"/>
                    </a:moveTo>
                    <a:lnTo>
                      <a:pt x="3751" y="6287"/>
                    </a:lnTo>
                    <a:lnTo>
                      <a:pt x="2727" y="5608"/>
                    </a:lnTo>
                    <a:close/>
                    <a:moveTo>
                      <a:pt x="4775" y="5620"/>
                    </a:moveTo>
                    <a:lnTo>
                      <a:pt x="4751" y="6954"/>
                    </a:lnTo>
                    <a:lnTo>
                      <a:pt x="3858" y="6359"/>
                    </a:lnTo>
                    <a:lnTo>
                      <a:pt x="4655" y="5620"/>
                    </a:lnTo>
                    <a:close/>
                    <a:moveTo>
                      <a:pt x="4036" y="7894"/>
                    </a:moveTo>
                    <a:lnTo>
                      <a:pt x="3203" y="8680"/>
                    </a:lnTo>
                    <a:lnTo>
                      <a:pt x="2024" y="7894"/>
                    </a:lnTo>
                    <a:close/>
                    <a:moveTo>
                      <a:pt x="4322" y="7894"/>
                    </a:moveTo>
                    <a:lnTo>
                      <a:pt x="4120" y="9299"/>
                    </a:lnTo>
                    <a:lnTo>
                      <a:pt x="3322" y="8752"/>
                    </a:lnTo>
                    <a:lnTo>
                      <a:pt x="4239" y="7894"/>
                    </a:lnTo>
                    <a:close/>
                    <a:moveTo>
                      <a:pt x="4727" y="7894"/>
                    </a:moveTo>
                    <a:lnTo>
                      <a:pt x="4608" y="13097"/>
                    </a:lnTo>
                    <a:lnTo>
                      <a:pt x="4405" y="13097"/>
                    </a:lnTo>
                    <a:lnTo>
                      <a:pt x="4203" y="13538"/>
                    </a:lnTo>
                    <a:lnTo>
                      <a:pt x="3810" y="13538"/>
                    </a:lnTo>
                    <a:lnTo>
                      <a:pt x="4417" y="9621"/>
                    </a:lnTo>
                    <a:lnTo>
                      <a:pt x="4679" y="9633"/>
                    </a:lnTo>
                    <a:lnTo>
                      <a:pt x="4727" y="7894"/>
                    </a:lnTo>
                    <a:close/>
                    <a:moveTo>
                      <a:pt x="5453" y="1"/>
                    </a:moveTo>
                    <a:lnTo>
                      <a:pt x="5179" y="477"/>
                    </a:lnTo>
                    <a:lnTo>
                      <a:pt x="5179" y="1334"/>
                    </a:lnTo>
                    <a:cubicBezTo>
                      <a:pt x="4822" y="1525"/>
                      <a:pt x="4822" y="2037"/>
                      <a:pt x="5179" y="2227"/>
                    </a:cubicBezTo>
                    <a:lnTo>
                      <a:pt x="5179" y="2299"/>
                    </a:lnTo>
                    <a:lnTo>
                      <a:pt x="3691" y="2299"/>
                    </a:lnTo>
                    <a:lnTo>
                      <a:pt x="4108" y="2549"/>
                    </a:lnTo>
                    <a:lnTo>
                      <a:pt x="5179" y="2549"/>
                    </a:lnTo>
                    <a:lnTo>
                      <a:pt x="5179" y="3191"/>
                    </a:lnTo>
                    <a:cubicBezTo>
                      <a:pt x="4679" y="3358"/>
                      <a:pt x="4465" y="3942"/>
                      <a:pt x="4739" y="4394"/>
                    </a:cubicBezTo>
                    <a:lnTo>
                      <a:pt x="4203" y="4394"/>
                    </a:lnTo>
                    <a:lnTo>
                      <a:pt x="4513" y="5001"/>
                    </a:lnTo>
                    <a:lnTo>
                      <a:pt x="4786" y="5001"/>
                    </a:lnTo>
                    <a:lnTo>
                      <a:pt x="4775" y="5477"/>
                    </a:lnTo>
                    <a:lnTo>
                      <a:pt x="1548" y="5477"/>
                    </a:lnTo>
                    <a:lnTo>
                      <a:pt x="1548" y="5597"/>
                    </a:lnTo>
                    <a:lnTo>
                      <a:pt x="2512" y="5597"/>
                    </a:lnTo>
                    <a:lnTo>
                      <a:pt x="4739" y="7085"/>
                    </a:lnTo>
                    <a:lnTo>
                      <a:pt x="4727" y="7740"/>
                    </a:lnTo>
                    <a:lnTo>
                      <a:pt x="667" y="7740"/>
                    </a:lnTo>
                    <a:lnTo>
                      <a:pt x="667" y="7883"/>
                    </a:lnTo>
                    <a:lnTo>
                      <a:pt x="1774" y="7883"/>
                    </a:lnTo>
                    <a:lnTo>
                      <a:pt x="3215" y="8835"/>
                    </a:lnTo>
                    <a:lnTo>
                      <a:pt x="4108" y="9430"/>
                    </a:lnTo>
                    <a:lnTo>
                      <a:pt x="3524" y="13538"/>
                    </a:lnTo>
                    <a:lnTo>
                      <a:pt x="2096" y="13538"/>
                    </a:lnTo>
                    <a:lnTo>
                      <a:pt x="1846" y="14086"/>
                    </a:lnTo>
                    <a:lnTo>
                      <a:pt x="0" y="14086"/>
                    </a:lnTo>
                    <a:lnTo>
                      <a:pt x="0" y="14800"/>
                    </a:lnTo>
                    <a:lnTo>
                      <a:pt x="953" y="14800"/>
                    </a:lnTo>
                    <a:lnTo>
                      <a:pt x="417" y="18027"/>
                    </a:lnTo>
                    <a:lnTo>
                      <a:pt x="1036" y="21682"/>
                    </a:lnTo>
                    <a:lnTo>
                      <a:pt x="5453" y="21682"/>
                    </a:lnTo>
                    <a:lnTo>
                      <a:pt x="54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73"/>
              <p:cNvSpPr/>
              <p:nvPr/>
            </p:nvSpPr>
            <p:spPr>
              <a:xfrm>
                <a:off x="8083500" y="3619250"/>
                <a:ext cx="136650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21682" extrusionOk="0">
                    <a:moveTo>
                      <a:pt x="2739" y="5608"/>
                    </a:moveTo>
                    <a:lnTo>
                      <a:pt x="1715" y="6287"/>
                    </a:lnTo>
                    <a:lnTo>
                      <a:pt x="988" y="5608"/>
                    </a:lnTo>
                    <a:close/>
                    <a:moveTo>
                      <a:pt x="810" y="5608"/>
                    </a:moveTo>
                    <a:lnTo>
                      <a:pt x="1619" y="6347"/>
                    </a:lnTo>
                    <a:lnTo>
                      <a:pt x="726" y="6942"/>
                    </a:lnTo>
                    <a:lnTo>
                      <a:pt x="691" y="5608"/>
                    </a:lnTo>
                    <a:close/>
                    <a:moveTo>
                      <a:pt x="3453" y="7894"/>
                    </a:moveTo>
                    <a:lnTo>
                      <a:pt x="2274" y="8680"/>
                    </a:lnTo>
                    <a:lnTo>
                      <a:pt x="1429" y="7894"/>
                    </a:lnTo>
                    <a:close/>
                    <a:moveTo>
                      <a:pt x="1227" y="7894"/>
                    </a:moveTo>
                    <a:lnTo>
                      <a:pt x="2155" y="8752"/>
                    </a:lnTo>
                    <a:lnTo>
                      <a:pt x="1346" y="9299"/>
                    </a:lnTo>
                    <a:lnTo>
                      <a:pt x="1143" y="7894"/>
                    </a:lnTo>
                    <a:close/>
                    <a:moveTo>
                      <a:pt x="1048" y="9621"/>
                    </a:moveTo>
                    <a:lnTo>
                      <a:pt x="1655" y="13538"/>
                    </a:lnTo>
                    <a:lnTo>
                      <a:pt x="1262" y="13538"/>
                    </a:lnTo>
                    <a:lnTo>
                      <a:pt x="1060" y="13097"/>
                    </a:lnTo>
                    <a:lnTo>
                      <a:pt x="869" y="13097"/>
                    </a:lnTo>
                    <a:lnTo>
                      <a:pt x="790" y="9633"/>
                    </a:lnTo>
                    <a:lnTo>
                      <a:pt x="790" y="9633"/>
                    </a:lnTo>
                    <a:lnTo>
                      <a:pt x="1048" y="9621"/>
                    </a:lnTo>
                    <a:close/>
                    <a:moveTo>
                      <a:pt x="0" y="1"/>
                    </a:moveTo>
                    <a:lnTo>
                      <a:pt x="0" y="21682"/>
                    </a:lnTo>
                    <a:lnTo>
                      <a:pt x="4417" y="21682"/>
                    </a:lnTo>
                    <a:lnTo>
                      <a:pt x="5037" y="18027"/>
                    </a:lnTo>
                    <a:lnTo>
                      <a:pt x="4501" y="14800"/>
                    </a:lnTo>
                    <a:lnTo>
                      <a:pt x="5465" y="14800"/>
                    </a:lnTo>
                    <a:lnTo>
                      <a:pt x="5465" y="14086"/>
                    </a:lnTo>
                    <a:lnTo>
                      <a:pt x="3620" y="14086"/>
                    </a:lnTo>
                    <a:lnTo>
                      <a:pt x="3370" y="13538"/>
                    </a:lnTo>
                    <a:lnTo>
                      <a:pt x="1941" y="13538"/>
                    </a:lnTo>
                    <a:lnTo>
                      <a:pt x="1369" y="9454"/>
                    </a:lnTo>
                    <a:lnTo>
                      <a:pt x="2262" y="8859"/>
                    </a:lnTo>
                    <a:lnTo>
                      <a:pt x="3703" y="7894"/>
                    </a:lnTo>
                    <a:lnTo>
                      <a:pt x="4798" y="7894"/>
                    </a:lnTo>
                    <a:lnTo>
                      <a:pt x="4798" y="7752"/>
                    </a:lnTo>
                    <a:lnTo>
                      <a:pt x="738" y="7752"/>
                    </a:lnTo>
                    <a:lnTo>
                      <a:pt x="726" y="7097"/>
                    </a:lnTo>
                    <a:lnTo>
                      <a:pt x="2965" y="5608"/>
                    </a:lnTo>
                    <a:lnTo>
                      <a:pt x="3917" y="5608"/>
                    </a:lnTo>
                    <a:lnTo>
                      <a:pt x="3917" y="5489"/>
                    </a:lnTo>
                    <a:lnTo>
                      <a:pt x="691" y="5489"/>
                    </a:lnTo>
                    <a:lnTo>
                      <a:pt x="679" y="5013"/>
                    </a:lnTo>
                    <a:lnTo>
                      <a:pt x="953" y="5013"/>
                    </a:lnTo>
                    <a:lnTo>
                      <a:pt x="1262" y="4406"/>
                    </a:lnTo>
                    <a:lnTo>
                      <a:pt x="726" y="4406"/>
                    </a:lnTo>
                    <a:cubicBezTo>
                      <a:pt x="1000" y="3953"/>
                      <a:pt x="786" y="3370"/>
                      <a:pt x="286" y="3203"/>
                    </a:cubicBezTo>
                    <a:lnTo>
                      <a:pt x="286" y="2560"/>
                    </a:lnTo>
                    <a:lnTo>
                      <a:pt x="1357" y="2560"/>
                    </a:lnTo>
                    <a:lnTo>
                      <a:pt x="1774" y="2310"/>
                    </a:lnTo>
                    <a:lnTo>
                      <a:pt x="286" y="2310"/>
                    </a:lnTo>
                    <a:lnTo>
                      <a:pt x="286" y="2239"/>
                    </a:lnTo>
                    <a:cubicBezTo>
                      <a:pt x="631" y="2049"/>
                      <a:pt x="631" y="1548"/>
                      <a:pt x="286" y="1346"/>
                    </a:cubicBezTo>
                    <a:lnTo>
                      <a:pt x="286" y="4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2" name="Google Shape;2482;p73"/>
            <p:cNvGrpSpPr/>
            <p:nvPr/>
          </p:nvGrpSpPr>
          <p:grpSpPr>
            <a:xfrm>
              <a:off x="7261421" y="1935618"/>
              <a:ext cx="1197335" cy="2377958"/>
              <a:chOff x="7101225" y="2793250"/>
              <a:chExt cx="727200" cy="1444250"/>
            </a:xfrm>
          </p:grpSpPr>
          <p:sp>
            <p:nvSpPr>
              <p:cNvPr id="2483" name="Google Shape;2483;p73"/>
              <p:cNvSpPr/>
              <p:nvPr/>
            </p:nvSpPr>
            <p:spPr>
              <a:xfrm>
                <a:off x="7101225" y="2793250"/>
                <a:ext cx="363475" cy="144425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57770" extrusionOk="0">
                    <a:moveTo>
                      <a:pt x="11919" y="14943"/>
                    </a:moveTo>
                    <a:lnTo>
                      <a:pt x="9978" y="16753"/>
                    </a:lnTo>
                    <a:lnTo>
                      <a:pt x="7263" y="14943"/>
                    </a:lnTo>
                    <a:close/>
                    <a:moveTo>
                      <a:pt x="12728" y="14943"/>
                    </a:moveTo>
                    <a:lnTo>
                      <a:pt x="12645" y="18527"/>
                    </a:lnTo>
                    <a:lnTo>
                      <a:pt x="10252" y="16931"/>
                    </a:lnTo>
                    <a:lnTo>
                      <a:pt x="12383" y="14943"/>
                    </a:lnTo>
                    <a:close/>
                    <a:moveTo>
                      <a:pt x="10752" y="21027"/>
                    </a:moveTo>
                    <a:lnTo>
                      <a:pt x="8525" y="23123"/>
                    </a:lnTo>
                    <a:lnTo>
                      <a:pt x="5382" y="21027"/>
                    </a:lnTo>
                    <a:close/>
                    <a:moveTo>
                      <a:pt x="11514" y="21027"/>
                    </a:moveTo>
                    <a:lnTo>
                      <a:pt x="10990" y="24766"/>
                    </a:lnTo>
                    <a:lnTo>
                      <a:pt x="8835" y="23337"/>
                    </a:lnTo>
                    <a:lnTo>
                      <a:pt x="11300" y="21027"/>
                    </a:lnTo>
                    <a:close/>
                    <a:moveTo>
                      <a:pt x="11788" y="25623"/>
                    </a:moveTo>
                    <a:lnTo>
                      <a:pt x="12486" y="25670"/>
                    </a:lnTo>
                    <a:lnTo>
                      <a:pt x="12264" y="34898"/>
                    </a:lnTo>
                    <a:lnTo>
                      <a:pt x="11740" y="34898"/>
                    </a:lnTo>
                    <a:lnTo>
                      <a:pt x="11216" y="36076"/>
                    </a:lnTo>
                    <a:lnTo>
                      <a:pt x="10157" y="36076"/>
                    </a:lnTo>
                    <a:lnTo>
                      <a:pt x="11788" y="25623"/>
                    </a:lnTo>
                    <a:close/>
                    <a:moveTo>
                      <a:pt x="14538" y="1"/>
                    </a:moveTo>
                    <a:lnTo>
                      <a:pt x="13800" y="1275"/>
                    </a:lnTo>
                    <a:lnTo>
                      <a:pt x="13800" y="3584"/>
                    </a:lnTo>
                    <a:cubicBezTo>
                      <a:pt x="12859" y="4096"/>
                      <a:pt x="12859" y="5442"/>
                      <a:pt x="13800" y="5966"/>
                    </a:cubicBezTo>
                    <a:lnTo>
                      <a:pt x="13800" y="6156"/>
                    </a:lnTo>
                    <a:lnTo>
                      <a:pt x="9847" y="6156"/>
                    </a:lnTo>
                    <a:lnTo>
                      <a:pt x="10966" y="6811"/>
                    </a:lnTo>
                    <a:lnTo>
                      <a:pt x="13800" y="6811"/>
                    </a:lnTo>
                    <a:lnTo>
                      <a:pt x="13800" y="8537"/>
                    </a:lnTo>
                    <a:cubicBezTo>
                      <a:pt x="12919" y="8835"/>
                      <a:pt x="12324" y="9668"/>
                      <a:pt x="12312" y="10609"/>
                    </a:cubicBezTo>
                    <a:cubicBezTo>
                      <a:pt x="12324" y="11002"/>
                      <a:pt x="12454" y="11395"/>
                      <a:pt x="12669" y="11728"/>
                    </a:cubicBezTo>
                    <a:lnTo>
                      <a:pt x="11204" y="11728"/>
                    </a:lnTo>
                    <a:lnTo>
                      <a:pt x="12038" y="13347"/>
                    </a:lnTo>
                    <a:lnTo>
                      <a:pt x="12776" y="13347"/>
                    </a:lnTo>
                    <a:lnTo>
                      <a:pt x="12740" y="14610"/>
                    </a:lnTo>
                    <a:lnTo>
                      <a:pt x="4144" y="14610"/>
                    </a:lnTo>
                    <a:lnTo>
                      <a:pt x="4144" y="14943"/>
                    </a:lnTo>
                    <a:lnTo>
                      <a:pt x="6692" y="14943"/>
                    </a:lnTo>
                    <a:lnTo>
                      <a:pt x="12645" y="18920"/>
                    </a:lnTo>
                    <a:lnTo>
                      <a:pt x="12597" y="20658"/>
                    </a:lnTo>
                    <a:lnTo>
                      <a:pt x="1786" y="20658"/>
                    </a:lnTo>
                    <a:lnTo>
                      <a:pt x="1786" y="21027"/>
                    </a:lnTo>
                    <a:lnTo>
                      <a:pt x="4727" y="21027"/>
                    </a:lnTo>
                    <a:lnTo>
                      <a:pt x="8561" y="23599"/>
                    </a:lnTo>
                    <a:lnTo>
                      <a:pt x="10930" y="25182"/>
                    </a:lnTo>
                    <a:lnTo>
                      <a:pt x="9383" y="36076"/>
                    </a:lnTo>
                    <a:lnTo>
                      <a:pt x="5573" y="36076"/>
                    </a:lnTo>
                    <a:lnTo>
                      <a:pt x="4918" y="37541"/>
                    </a:lnTo>
                    <a:lnTo>
                      <a:pt x="1" y="37541"/>
                    </a:lnTo>
                    <a:lnTo>
                      <a:pt x="1" y="39434"/>
                    </a:lnTo>
                    <a:lnTo>
                      <a:pt x="2572" y="39434"/>
                    </a:lnTo>
                    <a:lnTo>
                      <a:pt x="1144" y="48030"/>
                    </a:lnTo>
                    <a:lnTo>
                      <a:pt x="2775" y="57770"/>
                    </a:lnTo>
                    <a:lnTo>
                      <a:pt x="14538" y="57770"/>
                    </a:lnTo>
                    <a:lnTo>
                      <a:pt x="145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73"/>
              <p:cNvSpPr/>
              <p:nvPr/>
            </p:nvSpPr>
            <p:spPr>
              <a:xfrm>
                <a:off x="7464675" y="2793250"/>
                <a:ext cx="363750" cy="1444250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57770" extrusionOk="0">
                    <a:moveTo>
                      <a:pt x="7287" y="14943"/>
                    </a:moveTo>
                    <a:lnTo>
                      <a:pt x="4572" y="16753"/>
                    </a:lnTo>
                    <a:lnTo>
                      <a:pt x="2631" y="14943"/>
                    </a:lnTo>
                    <a:close/>
                    <a:moveTo>
                      <a:pt x="2167" y="14943"/>
                    </a:moveTo>
                    <a:lnTo>
                      <a:pt x="4298" y="16931"/>
                    </a:lnTo>
                    <a:lnTo>
                      <a:pt x="1905" y="18527"/>
                    </a:lnTo>
                    <a:lnTo>
                      <a:pt x="1822" y="14943"/>
                    </a:lnTo>
                    <a:close/>
                    <a:moveTo>
                      <a:pt x="9156" y="21027"/>
                    </a:moveTo>
                    <a:lnTo>
                      <a:pt x="6025" y="23123"/>
                    </a:lnTo>
                    <a:lnTo>
                      <a:pt x="3798" y="21027"/>
                    </a:lnTo>
                    <a:close/>
                    <a:moveTo>
                      <a:pt x="3250" y="21027"/>
                    </a:moveTo>
                    <a:lnTo>
                      <a:pt x="5715" y="23337"/>
                    </a:lnTo>
                    <a:lnTo>
                      <a:pt x="3560" y="24777"/>
                    </a:lnTo>
                    <a:lnTo>
                      <a:pt x="3036" y="21027"/>
                    </a:lnTo>
                    <a:close/>
                    <a:moveTo>
                      <a:pt x="2774" y="25623"/>
                    </a:moveTo>
                    <a:lnTo>
                      <a:pt x="4393" y="36076"/>
                    </a:lnTo>
                    <a:lnTo>
                      <a:pt x="3334" y="36076"/>
                    </a:lnTo>
                    <a:lnTo>
                      <a:pt x="2810" y="34898"/>
                    </a:lnTo>
                    <a:lnTo>
                      <a:pt x="2286" y="34898"/>
                    </a:lnTo>
                    <a:lnTo>
                      <a:pt x="2072" y="25670"/>
                    </a:lnTo>
                    <a:lnTo>
                      <a:pt x="2774" y="25623"/>
                    </a:lnTo>
                    <a:close/>
                    <a:moveTo>
                      <a:pt x="0" y="1"/>
                    </a:moveTo>
                    <a:lnTo>
                      <a:pt x="0" y="57770"/>
                    </a:lnTo>
                    <a:lnTo>
                      <a:pt x="11763" y="57770"/>
                    </a:lnTo>
                    <a:lnTo>
                      <a:pt x="13407" y="48030"/>
                    </a:lnTo>
                    <a:lnTo>
                      <a:pt x="11978" y="39434"/>
                    </a:lnTo>
                    <a:lnTo>
                      <a:pt x="14538" y="39434"/>
                    </a:lnTo>
                    <a:lnTo>
                      <a:pt x="14550" y="37541"/>
                    </a:lnTo>
                    <a:lnTo>
                      <a:pt x="9632" y="37541"/>
                    </a:lnTo>
                    <a:lnTo>
                      <a:pt x="8977" y="36076"/>
                    </a:lnTo>
                    <a:lnTo>
                      <a:pt x="5167" y="36076"/>
                    </a:lnTo>
                    <a:lnTo>
                      <a:pt x="3620" y="25182"/>
                    </a:lnTo>
                    <a:lnTo>
                      <a:pt x="5989" y="23599"/>
                    </a:lnTo>
                    <a:lnTo>
                      <a:pt x="9835" y="21027"/>
                    </a:lnTo>
                    <a:lnTo>
                      <a:pt x="12764" y="21027"/>
                    </a:lnTo>
                    <a:lnTo>
                      <a:pt x="12764" y="20658"/>
                    </a:lnTo>
                    <a:lnTo>
                      <a:pt x="1953" y="20658"/>
                    </a:lnTo>
                    <a:lnTo>
                      <a:pt x="1917" y="18908"/>
                    </a:lnTo>
                    <a:lnTo>
                      <a:pt x="7870" y="14931"/>
                    </a:lnTo>
                    <a:lnTo>
                      <a:pt x="10418" y="14931"/>
                    </a:lnTo>
                    <a:lnTo>
                      <a:pt x="10418" y="14610"/>
                    </a:lnTo>
                    <a:lnTo>
                      <a:pt x="1810" y="14610"/>
                    </a:lnTo>
                    <a:lnTo>
                      <a:pt x="1786" y="13347"/>
                    </a:lnTo>
                    <a:lnTo>
                      <a:pt x="2512" y="13347"/>
                    </a:lnTo>
                    <a:lnTo>
                      <a:pt x="3358" y="11728"/>
                    </a:lnTo>
                    <a:lnTo>
                      <a:pt x="1881" y="11728"/>
                    </a:lnTo>
                    <a:cubicBezTo>
                      <a:pt x="2107" y="11395"/>
                      <a:pt x="2227" y="11002"/>
                      <a:pt x="2238" y="10609"/>
                    </a:cubicBezTo>
                    <a:cubicBezTo>
                      <a:pt x="2238" y="9668"/>
                      <a:pt x="1631" y="8835"/>
                      <a:pt x="750" y="8537"/>
                    </a:cubicBezTo>
                    <a:lnTo>
                      <a:pt x="750" y="6811"/>
                    </a:lnTo>
                    <a:lnTo>
                      <a:pt x="3596" y="6811"/>
                    </a:lnTo>
                    <a:lnTo>
                      <a:pt x="4703" y="6156"/>
                    </a:lnTo>
                    <a:lnTo>
                      <a:pt x="750" y="6156"/>
                    </a:lnTo>
                    <a:lnTo>
                      <a:pt x="750" y="5966"/>
                    </a:lnTo>
                    <a:cubicBezTo>
                      <a:pt x="1691" y="5442"/>
                      <a:pt x="1691" y="4096"/>
                      <a:pt x="750" y="3584"/>
                    </a:cubicBezTo>
                    <a:lnTo>
                      <a:pt x="750" y="12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5" name="Google Shape;2485;p73"/>
            <p:cNvSpPr/>
            <p:nvPr/>
          </p:nvSpPr>
          <p:spPr>
            <a:xfrm>
              <a:off x="5435275" y="4265525"/>
              <a:ext cx="3708829" cy="612419"/>
            </a:xfrm>
            <a:custGeom>
              <a:avLst/>
              <a:gdLst/>
              <a:ahLst/>
              <a:cxnLst/>
              <a:rect l="l" t="t" r="r" b="b"/>
              <a:pathLst>
                <a:path w="86297" h="10204" extrusionOk="0">
                  <a:moveTo>
                    <a:pt x="73387" y="0"/>
                  </a:moveTo>
                  <a:cubicBezTo>
                    <a:pt x="65058" y="0"/>
                    <a:pt x="51034" y="762"/>
                    <a:pt x="35802" y="822"/>
                  </a:cubicBezTo>
                  <a:cubicBezTo>
                    <a:pt x="35446" y="818"/>
                    <a:pt x="35114" y="816"/>
                    <a:pt x="34805" y="816"/>
                  </a:cubicBezTo>
                  <a:cubicBezTo>
                    <a:pt x="23983" y="816"/>
                    <a:pt x="41541" y="3182"/>
                    <a:pt x="29040" y="3298"/>
                  </a:cubicBezTo>
                  <a:cubicBezTo>
                    <a:pt x="28016" y="3310"/>
                    <a:pt x="2572" y="3203"/>
                    <a:pt x="2691" y="4536"/>
                  </a:cubicBezTo>
                  <a:cubicBezTo>
                    <a:pt x="2770" y="5354"/>
                    <a:pt x="24007" y="5895"/>
                    <a:pt x="35549" y="5895"/>
                  </a:cubicBezTo>
                  <a:cubicBezTo>
                    <a:pt x="37952" y="5895"/>
                    <a:pt x="39935" y="5871"/>
                    <a:pt x="41220" y="5822"/>
                  </a:cubicBezTo>
                  <a:cubicBezTo>
                    <a:pt x="41265" y="5820"/>
                    <a:pt x="41312" y="5820"/>
                    <a:pt x="41360" y="5820"/>
                  </a:cubicBezTo>
                  <a:cubicBezTo>
                    <a:pt x="42694" y="5820"/>
                    <a:pt x="45387" y="6443"/>
                    <a:pt x="46054" y="7477"/>
                  </a:cubicBezTo>
                  <a:cubicBezTo>
                    <a:pt x="43625" y="8132"/>
                    <a:pt x="2441" y="9620"/>
                    <a:pt x="0" y="10204"/>
                  </a:cubicBezTo>
                  <a:lnTo>
                    <a:pt x="86297" y="10204"/>
                  </a:lnTo>
                  <a:lnTo>
                    <a:pt x="86297" y="7596"/>
                  </a:lnTo>
                  <a:cubicBezTo>
                    <a:pt x="83261" y="6929"/>
                    <a:pt x="79748" y="7596"/>
                    <a:pt x="76736" y="6548"/>
                  </a:cubicBezTo>
                  <a:cubicBezTo>
                    <a:pt x="77153" y="5465"/>
                    <a:pt x="78546" y="5191"/>
                    <a:pt x="79713" y="5155"/>
                  </a:cubicBezTo>
                  <a:cubicBezTo>
                    <a:pt x="80171" y="5140"/>
                    <a:pt x="80631" y="5134"/>
                    <a:pt x="81091" y="5134"/>
                  </a:cubicBezTo>
                  <a:cubicBezTo>
                    <a:pt x="82822" y="5134"/>
                    <a:pt x="84567" y="5220"/>
                    <a:pt x="86297" y="5239"/>
                  </a:cubicBezTo>
                  <a:lnTo>
                    <a:pt x="86297" y="2298"/>
                  </a:lnTo>
                  <a:cubicBezTo>
                    <a:pt x="83904" y="2226"/>
                    <a:pt x="81499" y="2215"/>
                    <a:pt x="79093" y="2215"/>
                  </a:cubicBezTo>
                  <a:lnTo>
                    <a:pt x="60341" y="2167"/>
                  </a:lnTo>
                  <a:cubicBezTo>
                    <a:pt x="59651" y="2167"/>
                    <a:pt x="81237" y="1810"/>
                    <a:pt x="81260" y="1119"/>
                  </a:cubicBezTo>
                  <a:cubicBezTo>
                    <a:pt x="81287" y="270"/>
                    <a:pt x="78347" y="0"/>
                    <a:pt x="73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6" name="Google Shape;2486;p73"/>
          <p:cNvSpPr txBox="1">
            <a:spLocks noGrp="1"/>
          </p:cNvSpPr>
          <p:nvPr>
            <p:ph type="title"/>
          </p:nvPr>
        </p:nvSpPr>
        <p:spPr>
          <a:xfrm>
            <a:off x="112340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</a:t>
            </a:r>
          </a:p>
        </p:txBody>
      </p:sp>
      <p:sp>
        <p:nvSpPr>
          <p:cNvPr id="2488" name="Google Shape;2488;p73"/>
          <p:cNvSpPr txBox="1">
            <a:spLocks noGrp="1"/>
          </p:cNvSpPr>
          <p:nvPr>
            <p:ph type="title" idx="2"/>
          </p:nvPr>
        </p:nvSpPr>
        <p:spPr>
          <a:xfrm>
            <a:off x="11234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-2-</a:t>
            </a:r>
            <a:endParaRPr/>
          </a:p>
        </p:txBody>
      </p:sp>
      <p:grpSp>
        <p:nvGrpSpPr>
          <p:cNvPr id="2489" name="Google Shape;2489;p73"/>
          <p:cNvGrpSpPr/>
          <p:nvPr/>
        </p:nvGrpSpPr>
        <p:grpSpPr>
          <a:xfrm>
            <a:off x="3457684" y="4826864"/>
            <a:ext cx="270464" cy="117823"/>
            <a:chOff x="2903262" y="4795769"/>
            <a:chExt cx="373776" cy="162828"/>
          </a:xfrm>
        </p:grpSpPr>
        <p:sp>
          <p:nvSpPr>
            <p:cNvPr id="2490" name="Google Shape;2490;p73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3" name="Google Shape;2493;p73"/>
          <p:cNvSpPr txBox="1">
            <a:spLocks noGrp="1"/>
          </p:cNvSpPr>
          <p:nvPr>
            <p:ph type="ctrTitle" idx="4294967295"/>
          </p:nvPr>
        </p:nvSpPr>
        <p:spPr>
          <a:xfrm>
            <a:off x="4211831" y="4702175"/>
            <a:ext cx="1251281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lt1"/>
                </a:solidFill>
                <a:uFill>
                  <a:noFill/>
                </a:uFill>
              </a:rPr>
              <a:t>Következő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2494" name="Google Shape;2494;p73"/>
          <p:cNvSpPr txBox="1">
            <a:spLocks noGrp="1"/>
          </p:cNvSpPr>
          <p:nvPr>
            <p:ph type="ctrTitle" idx="4294967295"/>
          </p:nvPr>
        </p:nvSpPr>
        <p:spPr>
          <a:xfrm>
            <a:off x="3390450" y="4702175"/>
            <a:ext cx="892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lt1"/>
                </a:solidFill>
                <a:uFill>
                  <a:noFill/>
                </a:uFill>
              </a:rPr>
              <a:t>Előző</a:t>
            </a:r>
            <a:endParaRPr sz="1500" dirty="0">
              <a:solidFill>
                <a:schemeClr val="lt1"/>
              </a:solidFill>
            </a:endParaRPr>
          </a:p>
        </p:txBody>
      </p:sp>
      <p:grpSp>
        <p:nvGrpSpPr>
          <p:cNvPr id="2495" name="Google Shape;2495;p73"/>
          <p:cNvGrpSpPr/>
          <p:nvPr/>
        </p:nvGrpSpPr>
        <p:grpSpPr>
          <a:xfrm flipH="1">
            <a:off x="5211101" y="4821838"/>
            <a:ext cx="270464" cy="117823"/>
            <a:chOff x="2903262" y="4795769"/>
            <a:chExt cx="373776" cy="162828"/>
          </a:xfrm>
        </p:grpSpPr>
        <p:sp>
          <p:nvSpPr>
            <p:cNvPr id="2496" name="Google Shape;2496;p73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3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3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F305AA-AF84-3E42-875E-7D4A3643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Grafika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CC76CA-88C1-265B-DAC3-6E479BA5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05" y="963934"/>
            <a:ext cx="6390640" cy="39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74"/>
          <p:cNvSpPr txBox="1">
            <a:spLocks noGrp="1"/>
          </p:cNvSpPr>
          <p:nvPr>
            <p:ph type="subTitle" idx="1"/>
          </p:nvPr>
        </p:nvSpPr>
        <p:spPr>
          <a:xfrm>
            <a:off x="4431888" y="1054230"/>
            <a:ext cx="4509911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/>
              <a:t>Hearts</a:t>
            </a:r>
            <a:r>
              <a:rPr lang="hu-HU" b="1" dirty="0"/>
              <a:t> of </a:t>
            </a:r>
            <a:r>
              <a:rPr lang="hu-HU" b="1" dirty="0" err="1"/>
              <a:t>Iron</a:t>
            </a:r>
            <a:r>
              <a:rPr lang="hu-HU" b="1" dirty="0"/>
              <a:t> IV (</a:t>
            </a:r>
            <a:r>
              <a:rPr lang="hu-HU" b="1" dirty="0" err="1"/>
              <a:t>HoI</a:t>
            </a:r>
            <a:r>
              <a:rPr lang="hu-HU" b="1" dirty="0"/>
              <a:t> IV)</a:t>
            </a:r>
            <a:r>
              <a:rPr lang="hu-HU" dirty="0"/>
              <a:t> egy stratégiai, </a:t>
            </a:r>
            <a:r>
              <a:rPr lang="hu-HU" dirty="0" err="1"/>
              <a:t>real-time</a:t>
            </a:r>
            <a:r>
              <a:rPr lang="hu-HU" dirty="0"/>
              <a:t> videojáték, amely a második világháború időszakában zajlik. A játékosok különböző országokat irányíthatnak, miközben katonai, politikai és gazdasági döntéseket hoznak, befolyásolva a történelem menetét. Az 1936-1939-es időszakban a játékosok irányíthatják a háborús stratégiát, diplomáciát és a hadsereg fejlesztését. A játékot a Paradox </a:t>
            </a:r>
            <a:r>
              <a:rPr lang="hu-HU" dirty="0" err="1"/>
              <a:t>Interactive</a:t>
            </a:r>
            <a:r>
              <a:rPr lang="hu-HU" dirty="0"/>
              <a:t> fejlesztette, és több kiegészítő DLC is megjelent hozzá, amelyek új lehetőségeket kínálnak, mint például a </a:t>
            </a:r>
            <a:r>
              <a:rPr lang="hu-HU" i="1" dirty="0" err="1"/>
              <a:t>Together</a:t>
            </a:r>
            <a:r>
              <a:rPr lang="hu-HU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Victory</a:t>
            </a:r>
            <a:r>
              <a:rPr lang="hu-HU" dirty="0"/>
              <a:t> és a </a:t>
            </a:r>
            <a:r>
              <a:rPr lang="hu-HU" i="1" dirty="0" err="1"/>
              <a:t>Death</a:t>
            </a:r>
            <a:r>
              <a:rPr lang="hu-HU" i="1" dirty="0"/>
              <a:t> </a:t>
            </a:r>
            <a:r>
              <a:rPr lang="hu-HU" i="1" dirty="0" err="1"/>
              <a:t>or</a:t>
            </a:r>
            <a:r>
              <a:rPr lang="hu-HU" i="1" dirty="0"/>
              <a:t> </a:t>
            </a:r>
            <a:r>
              <a:rPr lang="hu-HU" i="1" dirty="0" err="1"/>
              <a:t>Dishonor</a:t>
            </a:r>
            <a:r>
              <a:rPr lang="hu-HU" dirty="0"/>
              <a:t>. A cél a mély stratégiai gondolkodás és a történelem alapos megértésének fejlesztése.</a:t>
            </a:r>
            <a:endParaRPr dirty="0"/>
          </a:p>
        </p:txBody>
      </p:sp>
      <p:sp>
        <p:nvSpPr>
          <p:cNvPr id="2507" name="Google Shape;2507;p74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Játékról</a:t>
            </a:r>
            <a:endParaRPr dirty="0"/>
          </a:p>
        </p:txBody>
      </p:sp>
      <p:grpSp>
        <p:nvGrpSpPr>
          <p:cNvPr id="2508" name="Google Shape;2508;p74"/>
          <p:cNvGrpSpPr/>
          <p:nvPr/>
        </p:nvGrpSpPr>
        <p:grpSpPr>
          <a:xfrm rot="316275">
            <a:off x="2419744" y="1413907"/>
            <a:ext cx="2123294" cy="2615231"/>
            <a:chOff x="7234335" y="539692"/>
            <a:chExt cx="1103331" cy="1358958"/>
          </a:xfrm>
        </p:grpSpPr>
        <p:sp>
          <p:nvSpPr>
            <p:cNvPr id="2509" name="Google Shape;2509;p7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7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7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" name="Google Shape;2520;p74"/>
          <p:cNvGrpSpPr/>
          <p:nvPr/>
        </p:nvGrpSpPr>
        <p:grpSpPr>
          <a:xfrm rot="-1043924">
            <a:off x="1219260" y="2521920"/>
            <a:ext cx="953083" cy="1173898"/>
            <a:chOff x="7234335" y="539692"/>
            <a:chExt cx="1103331" cy="1358958"/>
          </a:xfrm>
        </p:grpSpPr>
        <p:sp>
          <p:nvSpPr>
            <p:cNvPr id="2521" name="Google Shape;2521;p7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7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7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7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7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7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7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74"/>
          <p:cNvGrpSpPr/>
          <p:nvPr/>
        </p:nvGrpSpPr>
        <p:grpSpPr>
          <a:xfrm rot="205714">
            <a:off x="2225391" y="3681324"/>
            <a:ext cx="448314" cy="552182"/>
            <a:chOff x="7234335" y="539692"/>
            <a:chExt cx="1103331" cy="1358958"/>
          </a:xfrm>
        </p:grpSpPr>
        <p:sp>
          <p:nvSpPr>
            <p:cNvPr id="2533" name="Google Shape;2533;p7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7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7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7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7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7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7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7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7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7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7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489;p73">
            <a:extLst>
              <a:ext uri="{FF2B5EF4-FFF2-40B4-BE49-F238E27FC236}">
                <a16:creationId xmlns:a16="http://schemas.microsoft.com/office/drawing/2014/main" id="{0EEE4F21-4164-6F36-10A1-375CE8AEB336}"/>
              </a:ext>
            </a:extLst>
          </p:cNvPr>
          <p:cNvGrpSpPr/>
          <p:nvPr/>
        </p:nvGrpSpPr>
        <p:grpSpPr>
          <a:xfrm>
            <a:off x="3474988" y="4856382"/>
            <a:ext cx="270464" cy="117823"/>
            <a:chOff x="2903262" y="4795769"/>
            <a:chExt cx="373776" cy="162828"/>
          </a:xfrm>
        </p:grpSpPr>
        <p:sp>
          <p:nvSpPr>
            <p:cNvPr id="9" name="Google Shape;2490;p73">
              <a:extLst>
                <a:ext uri="{FF2B5EF4-FFF2-40B4-BE49-F238E27FC236}">
                  <a16:creationId xmlns:a16="http://schemas.microsoft.com/office/drawing/2014/main" id="{AA1F7FAD-9A80-C972-9CF8-3AC0CAD749FD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91;p73">
              <a:extLst>
                <a:ext uri="{FF2B5EF4-FFF2-40B4-BE49-F238E27FC236}">
                  <a16:creationId xmlns:a16="http://schemas.microsoft.com/office/drawing/2014/main" id="{FFB6F0AA-A042-4131-D573-416FE0837BB9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92;p73">
              <a:extLst>
                <a:ext uri="{FF2B5EF4-FFF2-40B4-BE49-F238E27FC236}">
                  <a16:creationId xmlns:a16="http://schemas.microsoft.com/office/drawing/2014/main" id="{6B253BA0-4D57-6D50-9E5F-404F966853A8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2493;p73">
            <a:extLst>
              <a:ext uri="{FF2B5EF4-FFF2-40B4-BE49-F238E27FC236}">
                <a16:creationId xmlns:a16="http://schemas.microsoft.com/office/drawing/2014/main" id="{044DB985-75B9-969A-A3D0-F624F2113B61}"/>
              </a:ext>
            </a:extLst>
          </p:cNvPr>
          <p:cNvSpPr txBox="1">
            <a:spLocks/>
          </p:cNvSpPr>
          <p:nvPr/>
        </p:nvSpPr>
        <p:spPr>
          <a:xfrm>
            <a:off x="4229135" y="4731693"/>
            <a:ext cx="1251281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lt1"/>
              </a:solidFill>
            </a:endParaRPr>
          </a:p>
        </p:txBody>
      </p:sp>
      <p:sp>
        <p:nvSpPr>
          <p:cNvPr id="13" name="Google Shape;2494;p73">
            <a:extLst>
              <a:ext uri="{FF2B5EF4-FFF2-40B4-BE49-F238E27FC236}">
                <a16:creationId xmlns:a16="http://schemas.microsoft.com/office/drawing/2014/main" id="{AD6064DC-6368-89D3-AF7C-4D235929B83B}"/>
              </a:ext>
            </a:extLst>
          </p:cNvPr>
          <p:cNvSpPr txBox="1">
            <a:spLocks/>
          </p:cNvSpPr>
          <p:nvPr/>
        </p:nvSpPr>
        <p:spPr>
          <a:xfrm>
            <a:off x="3407754" y="4731693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lt1"/>
              </a:solidFill>
            </a:endParaRPr>
          </a:p>
        </p:txBody>
      </p:sp>
      <p:grpSp>
        <p:nvGrpSpPr>
          <p:cNvPr id="14" name="Google Shape;2495;p73">
            <a:extLst>
              <a:ext uri="{FF2B5EF4-FFF2-40B4-BE49-F238E27FC236}">
                <a16:creationId xmlns:a16="http://schemas.microsoft.com/office/drawing/2014/main" id="{9E6CC56D-6495-8E43-A338-0551C9D9BF92}"/>
              </a:ext>
            </a:extLst>
          </p:cNvPr>
          <p:cNvGrpSpPr/>
          <p:nvPr/>
        </p:nvGrpSpPr>
        <p:grpSpPr>
          <a:xfrm flipH="1">
            <a:off x="5228405" y="4851356"/>
            <a:ext cx="270464" cy="117823"/>
            <a:chOff x="2903262" y="4795769"/>
            <a:chExt cx="373776" cy="162828"/>
          </a:xfrm>
        </p:grpSpPr>
        <p:sp>
          <p:nvSpPr>
            <p:cNvPr id="15" name="Google Shape;2496;p73">
              <a:extLst>
                <a:ext uri="{FF2B5EF4-FFF2-40B4-BE49-F238E27FC236}">
                  <a16:creationId xmlns:a16="http://schemas.microsoft.com/office/drawing/2014/main" id="{E0FED1D1-A44E-9DE9-0D0C-909734D27D04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7;p73">
              <a:extLst>
                <a:ext uri="{FF2B5EF4-FFF2-40B4-BE49-F238E27FC236}">
                  <a16:creationId xmlns:a16="http://schemas.microsoft.com/office/drawing/2014/main" id="{BDB70D81-2BDA-5F49-8626-641021B972B1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98;p73">
              <a:extLst>
                <a:ext uri="{FF2B5EF4-FFF2-40B4-BE49-F238E27FC236}">
                  <a16:creationId xmlns:a16="http://schemas.microsoft.com/office/drawing/2014/main" id="{FD788C24-1D58-3827-D6B8-CBDB99794203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83"/>
          <p:cNvSpPr txBox="1">
            <a:spLocks noGrp="1"/>
          </p:cNvSpPr>
          <p:nvPr>
            <p:ph type="title"/>
          </p:nvPr>
        </p:nvSpPr>
        <p:spPr>
          <a:xfrm>
            <a:off x="765913" y="1464952"/>
            <a:ext cx="59694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Játékmenet</a:t>
            </a:r>
          </a:p>
        </p:txBody>
      </p:sp>
      <p:sp>
        <p:nvSpPr>
          <p:cNvPr id="2942" name="Google Shape;2942;p83"/>
          <p:cNvSpPr txBox="1">
            <a:spLocks noGrp="1"/>
          </p:cNvSpPr>
          <p:nvPr>
            <p:ph type="title" idx="2"/>
          </p:nvPr>
        </p:nvSpPr>
        <p:spPr>
          <a:xfrm>
            <a:off x="6705252" y="2023580"/>
            <a:ext cx="16284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-3-</a:t>
            </a:r>
            <a:endParaRPr dirty="0"/>
          </a:p>
        </p:txBody>
      </p:sp>
      <p:grpSp>
        <p:nvGrpSpPr>
          <p:cNvPr id="2943" name="Google Shape;2943;p83"/>
          <p:cNvGrpSpPr/>
          <p:nvPr/>
        </p:nvGrpSpPr>
        <p:grpSpPr>
          <a:xfrm rot="-316275" flipH="1">
            <a:off x="-3481" y="14932"/>
            <a:ext cx="2123294" cy="2615231"/>
            <a:chOff x="7234335" y="539692"/>
            <a:chExt cx="1103331" cy="1358958"/>
          </a:xfrm>
        </p:grpSpPr>
        <p:sp>
          <p:nvSpPr>
            <p:cNvPr id="2944" name="Google Shape;2944;p8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8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8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8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8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8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8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8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8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8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8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83"/>
          <p:cNvGrpSpPr/>
          <p:nvPr/>
        </p:nvGrpSpPr>
        <p:grpSpPr>
          <a:xfrm rot="1043924" flipH="1">
            <a:off x="7999835" y="284245"/>
            <a:ext cx="953083" cy="1173898"/>
            <a:chOff x="7234335" y="539692"/>
            <a:chExt cx="1103331" cy="1358958"/>
          </a:xfrm>
        </p:grpSpPr>
        <p:sp>
          <p:nvSpPr>
            <p:cNvPr id="2956" name="Google Shape;2956;p8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8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8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8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8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8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8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8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8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8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8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7" name="Google Shape;2967;p83"/>
          <p:cNvGrpSpPr/>
          <p:nvPr/>
        </p:nvGrpSpPr>
        <p:grpSpPr>
          <a:xfrm rot="205714">
            <a:off x="8537991" y="2295661"/>
            <a:ext cx="448314" cy="552182"/>
            <a:chOff x="7234335" y="539692"/>
            <a:chExt cx="1103331" cy="1358958"/>
          </a:xfrm>
        </p:grpSpPr>
        <p:sp>
          <p:nvSpPr>
            <p:cNvPr id="2968" name="Google Shape;2968;p8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8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8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8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8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8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8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8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8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8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8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2489;p73">
            <a:extLst>
              <a:ext uri="{FF2B5EF4-FFF2-40B4-BE49-F238E27FC236}">
                <a16:creationId xmlns:a16="http://schemas.microsoft.com/office/drawing/2014/main" id="{E9B9691B-0985-0005-2A09-C7B0FEEF7C87}"/>
              </a:ext>
            </a:extLst>
          </p:cNvPr>
          <p:cNvGrpSpPr/>
          <p:nvPr/>
        </p:nvGrpSpPr>
        <p:grpSpPr>
          <a:xfrm>
            <a:off x="3436052" y="4900989"/>
            <a:ext cx="270464" cy="117823"/>
            <a:chOff x="2903262" y="4795769"/>
            <a:chExt cx="373776" cy="162828"/>
          </a:xfrm>
        </p:grpSpPr>
        <p:sp>
          <p:nvSpPr>
            <p:cNvPr id="6" name="Google Shape;2490;p73">
              <a:extLst>
                <a:ext uri="{FF2B5EF4-FFF2-40B4-BE49-F238E27FC236}">
                  <a16:creationId xmlns:a16="http://schemas.microsoft.com/office/drawing/2014/main" id="{7473D2E7-7CB5-14D7-504F-D32C29B19F6D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1;p73">
              <a:extLst>
                <a:ext uri="{FF2B5EF4-FFF2-40B4-BE49-F238E27FC236}">
                  <a16:creationId xmlns:a16="http://schemas.microsoft.com/office/drawing/2014/main" id="{FE04E9BD-24D0-32D9-A5BF-93C8E39B4588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2;p73">
              <a:extLst>
                <a:ext uri="{FF2B5EF4-FFF2-40B4-BE49-F238E27FC236}">
                  <a16:creationId xmlns:a16="http://schemas.microsoft.com/office/drawing/2014/main" id="{2AEF8F76-341A-AF91-BDEE-DED0F36FA401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493;p73">
            <a:extLst>
              <a:ext uri="{FF2B5EF4-FFF2-40B4-BE49-F238E27FC236}">
                <a16:creationId xmlns:a16="http://schemas.microsoft.com/office/drawing/2014/main" id="{B749D526-2A72-8047-32EB-EABB3FDE2F25}"/>
              </a:ext>
            </a:extLst>
          </p:cNvPr>
          <p:cNvSpPr txBox="1">
            <a:spLocks/>
          </p:cNvSpPr>
          <p:nvPr/>
        </p:nvSpPr>
        <p:spPr>
          <a:xfrm>
            <a:off x="4190199" y="4776300"/>
            <a:ext cx="1251281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l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Következő</a:t>
            </a:r>
            <a:endParaRPr lang="hu-HU" sz="1500" dirty="0">
              <a:solidFill>
                <a:schemeClr val="lt1"/>
              </a:solidFill>
            </a:endParaRPr>
          </a:p>
        </p:txBody>
      </p:sp>
      <p:sp>
        <p:nvSpPr>
          <p:cNvPr id="10" name="Google Shape;2494;p73">
            <a:extLst>
              <a:ext uri="{FF2B5EF4-FFF2-40B4-BE49-F238E27FC236}">
                <a16:creationId xmlns:a16="http://schemas.microsoft.com/office/drawing/2014/main" id="{329CD6B4-9ED9-4DB6-21D3-10B4063682B2}"/>
              </a:ext>
            </a:extLst>
          </p:cNvPr>
          <p:cNvSpPr txBox="1">
            <a:spLocks/>
          </p:cNvSpPr>
          <p:nvPr/>
        </p:nvSpPr>
        <p:spPr>
          <a:xfrm>
            <a:off x="3368818" y="4776300"/>
            <a:ext cx="892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r"/>
            <a:r>
              <a:rPr lang="hu-HU" sz="1500">
                <a:solidFill>
                  <a:schemeClr val="lt1"/>
                </a:solidFill>
                <a:uFill>
                  <a:noFill/>
                </a:uFill>
              </a:rPr>
              <a:t>Előző</a:t>
            </a:r>
            <a:endParaRPr lang="hu-HU" sz="1500" dirty="0">
              <a:solidFill>
                <a:schemeClr val="lt1"/>
              </a:solidFill>
            </a:endParaRPr>
          </a:p>
        </p:txBody>
      </p:sp>
      <p:grpSp>
        <p:nvGrpSpPr>
          <p:cNvPr id="11" name="Google Shape;2495;p73">
            <a:extLst>
              <a:ext uri="{FF2B5EF4-FFF2-40B4-BE49-F238E27FC236}">
                <a16:creationId xmlns:a16="http://schemas.microsoft.com/office/drawing/2014/main" id="{98F38A22-99D2-1E60-4A12-FB522591B71F}"/>
              </a:ext>
            </a:extLst>
          </p:cNvPr>
          <p:cNvGrpSpPr/>
          <p:nvPr/>
        </p:nvGrpSpPr>
        <p:grpSpPr>
          <a:xfrm flipH="1">
            <a:off x="5189469" y="4895963"/>
            <a:ext cx="270464" cy="117823"/>
            <a:chOff x="2903262" y="4795769"/>
            <a:chExt cx="373776" cy="162828"/>
          </a:xfrm>
        </p:grpSpPr>
        <p:sp>
          <p:nvSpPr>
            <p:cNvPr id="12" name="Google Shape;2496;p73">
              <a:extLst>
                <a:ext uri="{FF2B5EF4-FFF2-40B4-BE49-F238E27FC236}">
                  <a16:creationId xmlns:a16="http://schemas.microsoft.com/office/drawing/2014/main" id="{C8AB37E8-CB3B-A7BF-03AA-0664E4775794}"/>
                </a:ext>
              </a:extLst>
            </p:cNvPr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97;p73">
              <a:extLst>
                <a:ext uri="{FF2B5EF4-FFF2-40B4-BE49-F238E27FC236}">
                  <a16:creationId xmlns:a16="http://schemas.microsoft.com/office/drawing/2014/main" id="{859D8589-EDA1-5BB0-118B-B77EE220F3AB}"/>
                </a:ext>
              </a:extLst>
            </p:cNvPr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98;p73">
              <a:extLst>
                <a:ext uri="{FF2B5EF4-FFF2-40B4-BE49-F238E27FC236}">
                  <a16:creationId xmlns:a16="http://schemas.microsoft.com/office/drawing/2014/main" id="{424BD83F-62D4-BF53-467E-1C7391CE5FF9}"/>
                </a:ext>
              </a:extLst>
            </p:cNvPr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8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játékmenetről</a:t>
            </a:r>
            <a:endParaRPr dirty="0"/>
          </a:p>
        </p:txBody>
      </p:sp>
      <p:sp>
        <p:nvSpPr>
          <p:cNvPr id="3248" name="Google Shape;3248;p89"/>
          <p:cNvSpPr txBox="1"/>
          <p:nvPr/>
        </p:nvSpPr>
        <p:spPr>
          <a:xfrm>
            <a:off x="3015589" y="1440965"/>
            <a:ext cx="6128409" cy="305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hu-HU" sz="1600" dirty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 játékosok teljes mértékben irányíthatják választott országuk katonai, gazdasági és politikai döntéseit. A játékmenet középpontjában a háború, </a:t>
            </a:r>
            <a:r>
              <a:rPr lang="hu-HU" sz="1600" dirty="0" err="1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dipdöntések</a:t>
            </a:r>
            <a:r>
              <a:rPr lang="hu-HU" sz="1600" dirty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mellett fontos szerepe van a belső politikának és a nemzetközi </a:t>
            </a:r>
            <a:r>
              <a:rPr lang="hu-HU" sz="1600" dirty="0" err="1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lomácia</a:t>
            </a:r>
            <a:r>
              <a:rPr lang="hu-HU" sz="1600" dirty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szövetségek és gazdasági fejlesztések állnak. A taktikai diplomáciának is. A valós idejű stratégia lehetővé teszi a szüneteltetést, hogy a játékosok alaposan átgondolhassák döntéseiket. A játékosoknak különböző stratégiákat kell alkalmazniuk a céljaik eléréséhez, figyelembe véve az országok erősségeit és gyengeségeit. A döntések következményei azonnal megjelennek, így gyors reakcióra van szükség. A játék magas újrajátszhatósága és történelmi kontextusa miatt tanulságos élményt nyújt.</a:t>
            </a:r>
            <a:endParaRPr lang="en-US" sz="1600" dirty="0">
              <a:solidFill>
                <a:schemeClr val="dk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3249" name="Google Shape;3249;p89"/>
          <p:cNvGrpSpPr/>
          <p:nvPr/>
        </p:nvGrpSpPr>
        <p:grpSpPr>
          <a:xfrm>
            <a:off x="3720204" y="4842261"/>
            <a:ext cx="270464" cy="117823"/>
            <a:chOff x="2903262" y="4795769"/>
            <a:chExt cx="373776" cy="162828"/>
          </a:xfrm>
        </p:grpSpPr>
        <p:sp>
          <p:nvSpPr>
            <p:cNvPr id="3250" name="Google Shape;3250;p89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9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9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3" name="Google Shape;3253;p89"/>
          <p:cNvSpPr txBox="1">
            <a:spLocks noGrp="1"/>
          </p:cNvSpPr>
          <p:nvPr>
            <p:ph type="ctrTitle" idx="4294967295"/>
          </p:nvPr>
        </p:nvSpPr>
        <p:spPr>
          <a:xfrm>
            <a:off x="4570912" y="4702175"/>
            <a:ext cx="107602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Következő</a:t>
            </a:r>
            <a:endParaRPr sz="1500" dirty="0">
              <a:solidFill>
                <a:schemeClr val="accent6"/>
              </a:solidFill>
            </a:endParaRPr>
          </a:p>
        </p:txBody>
      </p:sp>
      <p:sp>
        <p:nvSpPr>
          <p:cNvPr id="3254" name="Google Shape;3254;p89"/>
          <p:cNvSpPr txBox="1">
            <a:spLocks noGrp="1"/>
          </p:cNvSpPr>
          <p:nvPr>
            <p:ph type="ctrTitle" idx="4294967295"/>
          </p:nvPr>
        </p:nvSpPr>
        <p:spPr>
          <a:xfrm>
            <a:off x="3680888" y="4702175"/>
            <a:ext cx="892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500" dirty="0">
                <a:solidFill>
                  <a:schemeClr val="hlink"/>
                </a:solidFill>
                <a:uFill>
                  <a:noFill/>
                </a:uFill>
              </a:rPr>
              <a:t>Előző</a:t>
            </a:r>
            <a:endParaRPr sz="1500" dirty="0">
              <a:solidFill>
                <a:schemeClr val="accent6"/>
              </a:solidFill>
            </a:endParaRPr>
          </a:p>
        </p:txBody>
      </p:sp>
      <p:grpSp>
        <p:nvGrpSpPr>
          <p:cNvPr id="3255" name="Google Shape;3255;p89"/>
          <p:cNvGrpSpPr/>
          <p:nvPr/>
        </p:nvGrpSpPr>
        <p:grpSpPr>
          <a:xfrm flipH="1">
            <a:off x="5569941" y="4826864"/>
            <a:ext cx="270464" cy="117823"/>
            <a:chOff x="2903262" y="4795769"/>
            <a:chExt cx="373776" cy="162828"/>
          </a:xfrm>
        </p:grpSpPr>
        <p:sp>
          <p:nvSpPr>
            <p:cNvPr id="3256" name="Google Shape;3256;p89"/>
            <p:cNvSpPr/>
            <p:nvPr/>
          </p:nvSpPr>
          <p:spPr>
            <a:xfrm>
              <a:off x="2903262" y="4795769"/>
              <a:ext cx="113338" cy="162828"/>
            </a:xfrm>
            <a:custGeom>
              <a:avLst/>
              <a:gdLst/>
              <a:ahLst/>
              <a:cxnLst/>
              <a:rect l="l" t="t" r="r" b="b"/>
              <a:pathLst>
                <a:path w="27694" h="39787" extrusionOk="0">
                  <a:moveTo>
                    <a:pt x="18990" y="0"/>
                  </a:moveTo>
                  <a:lnTo>
                    <a:pt x="18085" y="113"/>
                  </a:lnTo>
                  <a:lnTo>
                    <a:pt x="17181" y="339"/>
                  </a:lnTo>
                  <a:lnTo>
                    <a:pt x="16277" y="904"/>
                  </a:lnTo>
                  <a:lnTo>
                    <a:pt x="15486" y="1582"/>
                  </a:lnTo>
                  <a:lnTo>
                    <a:pt x="14807" y="2487"/>
                  </a:lnTo>
                  <a:lnTo>
                    <a:pt x="14016" y="3843"/>
                  </a:lnTo>
                  <a:lnTo>
                    <a:pt x="13225" y="5086"/>
                  </a:lnTo>
                  <a:lnTo>
                    <a:pt x="12321" y="6217"/>
                  </a:lnTo>
                  <a:lnTo>
                    <a:pt x="11303" y="7347"/>
                  </a:lnTo>
                  <a:lnTo>
                    <a:pt x="10286" y="8364"/>
                  </a:lnTo>
                  <a:lnTo>
                    <a:pt x="9156" y="9269"/>
                  </a:lnTo>
                  <a:lnTo>
                    <a:pt x="7912" y="10060"/>
                  </a:lnTo>
                  <a:lnTo>
                    <a:pt x="6669" y="10851"/>
                  </a:lnTo>
                  <a:lnTo>
                    <a:pt x="4295" y="12094"/>
                  </a:lnTo>
                  <a:lnTo>
                    <a:pt x="3165" y="12773"/>
                  </a:lnTo>
                  <a:lnTo>
                    <a:pt x="2148" y="13564"/>
                  </a:lnTo>
                  <a:lnTo>
                    <a:pt x="1356" y="14355"/>
                  </a:lnTo>
                  <a:lnTo>
                    <a:pt x="678" y="15372"/>
                  </a:lnTo>
                  <a:lnTo>
                    <a:pt x="452" y="16050"/>
                  </a:lnTo>
                  <a:lnTo>
                    <a:pt x="226" y="16616"/>
                  </a:lnTo>
                  <a:lnTo>
                    <a:pt x="113" y="17294"/>
                  </a:lnTo>
                  <a:lnTo>
                    <a:pt x="0" y="18085"/>
                  </a:lnTo>
                  <a:lnTo>
                    <a:pt x="113" y="19328"/>
                  </a:lnTo>
                  <a:lnTo>
                    <a:pt x="339" y="20572"/>
                  </a:lnTo>
                  <a:lnTo>
                    <a:pt x="791" y="21702"/>
                  </a:lnTo>
                  <a:lnTo>
                    <a:pt x="1356" y="22832"/>
                  </a:lnTo>
                  <a:lnTo>
                    <a:pt x="2035" y="23850"/>
                  </a:lnTo>
                  <a:lnTo>
                    <a:pt x="2826" y="24867"/>
                  </a:lnTo>
                  <a:lnTo>
                    <a:pt x="4408" y="26788"/>
                  </a:lnTo>
                  <a:lnTo>
                    <a:pt x="13451" y="37979"/>
                  </a:lnTo>
                  <a:lnTo>
                    <a:pt x="14242" y="38770"/>
                  </a:lnTo>
                  <a:lnTo>
                    <a:pt x="15147" y="39335"/>
                  </a:lnTo>
                  <a:lnTo>
                    <a:pt x="16051" y="39674"/>
                  </a:lnTo>
                  <a:lnTo>
                    <a:pt x="17068" y="39787"/>
                  </a:lnTo>
                  <a:lnTo>
                    <a:pt x="17972" y="39674"/>
                  </a:lnTo>
                  <a:lnTo>
                    <a:pt x="18877" y="39335"/>
                  </a:lnTo>
                  <a:lnTo>
                    <a:pt x="19668" y="38883"/>
                  </a:lnTo>
                  <a:lnTo>
                    <a:pt x="20459" y="38318"/>
                  </a:lnTo>
                  <a:lnTo>
                    <a:pt x="21024" y="37526"/>
                  </a:lnTo>
                  <a:lnTo>
                    <a:pt x="21589" y="36735"/>
                  </a:lnTo>
                  <a:lnTo>
                    <a:pt x="22042" y="35831"/>
                  </a:lnTo>
                  <a:lnTo>
                    <a:pt x="22268" y="34927"/>
                  </a:lnTo>
                  <a:lnTo>
                    <a:pt x="22268" y="33909"/>
                  </a:lnTo>
                  <a:lnTo>
                    <a:pt x="22155" y="32892"/>
                  </a:lnTo>
                  <a:lnTo>
                    <a:pt x="21703" y="31875"/>
                  </a:lnTo>
                  <a:lnTo>
                    <a:pt x="21024" y="30858"/>
                  </a:lnTo>
                  <a:lnTo>
                    <a:pt x="15712" y="24302"/>
                  </a:lnTo>
                  <a:lnTo>
                    <a:pt x="18425" y="24641"/>
                  </a:lnTo>
                  <a:lnTo>
                    <a:pt x="21024" y="24980"/>
                  </a:lnTo>
                  <a:lnTo>
                    <a:pt x="22042" y="25093"/>
                  </a:lnTo>
                  <a:lnTo>
                    <a:pt x="23059" y="25093"/>
                  </a:lnTo>
                  <a:lnTo>
                    <a:pt x="24076" y="24980"/>
                  </a:lnTo>
                  <a:lnTo>
                    <a:pt x="24981" y="24641"/>
                  </a:lnTo>
                  <a:lnTo>
                    <a:pt x="25772" y="24076"/>
                  </a:lnTo>
                  <a:lnTo>
                    <a:pt x="26563" y="23397"/>
                  </a:lnTo>
                  <a:lnTo>
                    <a:pt x="27128" y="22606"/>
                  </a:lnTo>
                  <a:lnTo>
                    <a:pt x="27580" y="21589"/>
                  </a:lnTo>
                  <a:lnTo>
                    <a:pt x="27693" y="20685"/>
                  </a:lnTo>
                  <a:lnTo>
                    <a:pt x="27693" y="19667"/>
                  </a:lnTo>
                  <a:lnTo>
                    <a:pt x="27580" y="18650"/>
                  </a:lnTo>
                  <a:lnTo>
                    <a:pt x="27128" y="17633"/>
                  </a:lnTo>
                  <a:lnTo>
                    <a:pt x="26676" y="16729"/>
                  </a:lnTo>
                  <a:lnTo>
                    <a:pt x="25998" y="16050"/>
                  </a:lnTo>
                  <a:lnTo>
                    <a:pt x="25094" y="15485"/>
                  </a:lnTo>
                  <a:lnTo>
                    <a:pt x="24641" y="15259"/>
                  </a:lnTo>
                  <a:lnTo>
                    <a:pt x="24189" y="15146"/>
                  </a:lnTo>
                  <a:lnTo>
                    <a:pt x="21589" y="14694"/>
                  </a:lnTo>
                  <a:lnTo>
                    <a:pt x="19103" y="14355"/>
                  </a:lnTo>
                  <a:lnTo>
                    <a:pt x="20346" y="12886"/>
                  </a:lnTo>
                  <a:lnTo>
                    <a:pt x="21589" y="11303"/>
                  </a:lnTo>
                  <a:lnTo>
                    <a:pt x="22607" y="9721"/>
                  </a:lnTo>
                  <a:lnTo>
                    <a:pt x="23624" y="8025"/>
                  </a:lnTo>
                  <a:lnTo>
                    <a:pt x="24076" y="7008"/>
                  </a:lnTo>
                  <a:lnTo>
                    <a:pt x="24302" y="5878"/>
                  </a:lnTo>
                  <a:lnTo>
                    <a:pt x="24302" y="4860"/>
                  </a:lnTo>
                  <a:lnTo>
                    <a:pt x="24076" y="3956"/>
                  </a:lnTo>
                  <a:lnTo>
                    <a:pt x="23624" y="3052"/>
                  </a:lnTo>
                  <a:lnTo>
                    <a:pt x="23059" y="2261"/>
                  </a:lnTo>
                  <a:lnTo>
                    <a:pt x="22381" y="1469"/>
                  </a:lnTo>
                  <a:lnTo>
                    <a:pt x="21703" y="904"/>
                  </a:lnTo>
                  <a:lnTo>
                    <a:pt x="20798" y="452"/>
                  </a:lnTo>
                  <a:lnTo>
                    <a:pt x="19894" y="226"/>
                  </a:lnTo>
                  <a:lnTo>
                    <a:pt x="189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9"/>
            <p:cNvSpPr/>
            <p:nvPr/>
          </p:nvSpPr>
          <p:spPr>
            <a:xfrm>
              <a:off x="3039727" y="4855904"/>
              <a:ext cx="107784" cy="42558"/>
            </a:xfrm>
            <a:custGeom>
              <a:avLst/>
              <a:gdLst/>
              <a:ahLst/>
              <a:cxnLst/>
              <a:rect l="l" t="t" r="r" b="b"/>
              <a:pathLst>
                <a:path w="26337" h="10399" extrusionOk="0">
                  <a:moveTo>
                    <a:pt x="4974" y="0"/>
                  </a:moveTo>
                  <a:lnTo>
                    <a:pt x="3843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3" y="1583"/>
                  </a:lnTo>
                  <a:lnTo>
                    <a:pt x="678" y="2374"/>
                  </a:lnTo>
                  <a:lnTo>
                    <a:pt x="339" y="3278"/>
                  </a:lnTo>
                  <a:lnTo>
                    <a:pt x="113" y="4182"/>
                  </a:lnTo>
                  <a:lnTo>
                    <a:pt x="0" y="5200"/>
                  </a:lnTo>
                  <a:lnTo>
                    <a:pt x="113" y="6104"/>
                  </a:lnTo>
                  <a:lnTo>
                    <a:pt x="339" y="7121"/>
                  </a:lnTo>
                  <a:lnTo>
                    <a:pt x="678" y="7912"/>
                  </a:lnTo>
                  <a:lnTo>
                    <a:pt x="1243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3" y="10286"/>
                  </a:lnTo>
                  <a:lnTo>
                    <a:pt x="4974" y="10399"/>
                  </a:lnTo>
                  <a:lnTo>
                    <a:pt x="21250" y="10399"/>
                  </a:lnTo>
                  <a:lnTo>
                    <a:pt x="22494" y="10286"/>
                  </a:lnTo>
                  <a:lnTo>
                    <a:pt x="23511" y="9947"/>
                  </a:lnTo>
                  <a:lnTo>
                    <a:pt x="24302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2" y="904"/>
                  </a:lnTo>
                  <a:lnTo>
                    <a:pt x="23511" y="452"/>
                  </a:lnTo>
                  <a:lnTo>
                    <a:pt x="22494" y="113"/>
                  </a:lnTo>
                  <a:lnTo>
                    <a:pt x="212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9"/>
            <p:cNvSpPr/>
            <p:nvPr/>
          </p:nvSpPr>
          <p:spPr>
            <a:xfrm>
              <a:off x="3169250" y="4855904"/>
              <a:ext cx="107788" cy="42558"/>
            </a:xfrm>
            <a:custGeom>
              <a:avLst/>
              <a:gdLst/>
              <a:ahLst/>
              <a:cxnLst/>
              <a:rect l="l" t="t" r="r" b="b"/>
              <a:pathLst>
                <a:path w="26338" h="10399" extrusionOk="0">
                  <a:moveTo>
                    <a:pt x="4974" y="0"/>
                  </a:moveTo>
                  <a:lnTo>
                    <a:pt x="3844" y="113"/>
                  </a:lnTo>
                  <a:lnTo>
                    <a:pt x="2826" y="452"/>
                  </a:lnTo>
                  <a:lnTo>
                    <a:pt x="1922" y="904"/>
                  </a:lnTo>
                  <a:lnTo>
                    <a:pt x="1244" y="1583"/>
                  </a:lnTo>
                  <a:lnTo>
                    <a:pt x="679" y="2374"/>
                  </a:lnTo>
                  <a:lnTo>
                    <a:pt x="340" y="3278"/>
                  </a:lnTo>
                  <a:lnTo>
                    <a:pt x="114" y="4182"/>
                  </a:lnTo>
                  <a:lnTo>
                    <a:pt x="1" y="5200"/>
                  </a:lnTo>
                  <a:lnTo>
                    <a:pt x="114" y="6104"/>
                  </a:lnTo>
                  <a:lnTo>
                    <a:pt x="340" y="7121"/>
                  </a:lnTo>
                  <a:lnTo>
                    <a:pt x="679" y="7912"/>
                  </a:lnTo>
                  <a:lnTo>
                    <a:pt x="1244" y="8703"/>
                  </a:lnTo>
                  <a:lnTo>
                    <a:pt x="1922" y="9382"/>
                  </a:lnTo>
                  <a:lnTo>
                    <a:pt x="2826" y="9947"/>
                  </a:lnTo>
                  <a:lnTo>
                    <a:pt x="3844" y="10286"/>
                  </a:lnTo>
                  <a:lnTo>
                    <a:pt x="4974" y="10399"/>
                  </a:lnTo>
                  <a:lnTo>
                    <a:pt x="21251" y="10399"/>
                  </a:lnTo>
                  <a:lnTo>
                    <a:pt x="22494" y="10286"/>
                  </a:lnTo>
                  <a:lnTo>
                    <a:pt x="23512" y="9947"/>
                  </a:lnTo>
                  <a:lnTo>
                    <a:pt x="24303" y="9382"/>
                  </a:lnTo>
                  <a:lnTo>
                    <a:pt x="25094" y="8703"/>
                  </a:lnTo>
                  <a:lnTo>
                    <a:pt x="25546" y="7912"/>
                  </a:lnTo>
                  <a:lnTo>
                    <a:pt x="25998" y="7121"/>
                  </a:lnTo>
                  <a:lnTo>
                    <a:pt x="26224" y="6104"/>
                  </a:lnTo>
                  <a:lnTo>
                    <a:pt x="26337" y="5200"/>
                  </a:lnTo>
                  <a:lnTo>
                    <a:pt x="26224" y="4182"/>
                  </a:lnTo>
                  <a:lnTo>
                    <a:pt x="25998" y="3278"/>
                  </a:lnTo>
                  <a:lnTo>
                    <a:pt x="25546" y="2374"/>
                  </a:lnTo>
                  <a:lnTo>
                    <a:pt x="25094" y="1583"/>
                  </a:lnTo>
                  <a:lnTo>
                    <a:pt x="24303" y="904"/>
                  </a:lnTo>
                  <a:lnTo>
                    <a:pt x="23512" y="452"/>
                  </a:lnTo>
                  <a:lnTo>
                    <a:pt x="22494" y="113"/>
                  </a:lnTo>
                  <a:lnTo>
                    <a:pt x="212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8" name="Google Shape;7228;p89"/>
          <p:cNvGrpSpPr/>
          <p:nvPr/>
        </p:nvGrpSpPr>
        <p:grpSpPr>
          <a:xfrm>
            <a:off x="5908348" y="963934"/>
            <a:ext cx="342893" cy="457191"/>
            <a:chOff x="286525" y="1988500"/>
            <a:chExt cx="295725" cy="391900"/>
          </a:xfrm>
        </p:grpSpPr>
        <p:sp>
          <p:nvSpPr>
            <p:cNvPr id="7229" name="Google Shape;7229;p89"/>
            <p:cNvSpPr/>
            <p:nvPr/>
          </p:nvSpPr>
          <p:spPr>
            <a:xfrm>
              <a:off x="353025" y="2050475"/>
              <a:ext cx="162725" cy="156250"/>
            </a:xfrm>
            <a:custGeom>
              <a:avLst/>
              <a:gdLst/>
              <a:ahLst/>
              <a:cxnLst/>
              <a:rect l="l" t="t" r="r" b="b"/>
              <a:pathLst>
                <a:path w="6509" h="6250" extrusionOk="0">
                  <a:moveTo>
                    <a:pt x="3281" y="620"/>
                  </a:moveTo>
                  <a:lnTo>
                    <a:pt x="3332" y="672"/>
                  </a:lnTo>
                  <a:lnTo>
                    <a:pt x="4004" y="2092"/>
                  </a:lnTo>
                  <a:lnTo>
                    <a:pt x="4029" y="2170"/>
                  </a:lnTo>
                  <a:lnTo>
                    <a:pt x="4107" y="2221"/>
                  </a:lnTo>
                  <a:lnTo>
                    <a:pt x="4159" y="2247"/>
                  </a:lnTo>
                  <a:lnTo>
                    <a:pt x="4236" y="2273"/>
                  </a:lnTo>
                  <a:lnTo>
                    <a:pt x="5811" y="2454"/>
                  </a:lnTo>
                  <a:lnTo>
                    <a:pt x="5863" y="2480"/>
                  </a:lnTo>
                  <a:lnTo>
                    <a:pt x="5889" y="2505"/>
                  </a:lnTo>
                  <a:lnTo>
                    <a:pt x="5889" y="2557"/>
                  </a:lnTo>
                  <a:lnTo>
                    <a:pt x="5863" y="2609"/>
                  </a:lnTo>
                  <a:lnTo>
                    <a:pt x="5837" y="2634"/>
                  </a:lnTo>
                  <a:lnTo>
                    <a:pt x="4701" y="3693"/>
                  </a:lnTo>
                  <a:lnTo>
                    <a:pt x="4649" y="3745"/>
                  </a:lnTo>
                  <a:lnTo>
                    <a:pt x="4623" y="3822"/>
                  </a:lnTo>
                  <a:lnTo>
                    <a:pt x="4598" y="3900"/>
                  </a:lnTo>
                  <a:lnTo>
                    <a:pt x="4598" y="3977"/>
                  </a:lnTo>
                  <a:lnTo>
                    <a:pt x="4907" y="5527"/>
                  </a:lnTo>
                  <a:lnTo>
                    <a:pt x="4907" y="5578"/>
                  </a:lnTo>
                  <a:lnTo>
                    <a:pt x="4882" y="5604"/>
                  </a:lnTo>
                  <a:lnTo>
                    <a:pt x="4830" y="5630"/>
                  </a:lnTo>
                  <a:lnTo>
                    <a:pt x="4778" y="5604"/>
                  </a:lnTo>
                  <a:lnTo>
                    <a:pt x="4753" y="5604"/>
                  </a:lnTo>
                  <a:lnTo>
                    <a:pt x="3410" y="4855"/>
                  </a:lnTo>
                  <a:lnTo>
                    <a:pt x="3332" y="4804"/>
                  </a:lnTo>
                  <a:lnTo>
                    <a:pt x="3177" y="4804"/>
                  </a:lnTo>
                  <a:lnTo>
                    <a:pt x="3100" y="4855"/>
                  </a:lnTo>
                  <a:lnTo>
                    <a:pt x="1731" y="5604"/>
                  </a:lnTo>
                  <a:lnTo>
                    <a:pt x="1679" y="5630"/>
                  </a:lnTo>
                  <a:lnTo>
                    <a:pt x="1628" y="5604"/>
                  </a:lnTo>
                  <a:lnTo>
                    <a:pt x="1602" y="5578"/>
                  </a:lnTo>
                  <a:lnTo>
                    <a:pt x="1602" y="5527"/>
                  </a:lnTo>
                  <a:lnTo>
                    <a:pt x="1912" y="3977"/>
                  </a:lnTo>
                  <a:lnTo>
                    <a:pt x="1912" y="3900"/>
                  </a:lnTo>
                  <a:lnTo>
                    <a:pt x="1886" y="3822"/>
                  </a:lnTo>
                  <a:lnTo>
                    <a:pt x="1860" y="3745"/>
                  </a:lnTo>
                  <a:lnTo>
                    <a:pt x="1809" y="3693"/>
                  </a:lnTo>
                  <a:lnTo>
                    <a:pt x="646" y="2609"/>
                  </a:lnTo>
                  <a:lnTo>
                    <a:pt x="621" y="2557"/>
                  </a:lnTo>
                  <a:lnTo>
                    <a:pt x="621" y="2531"/>
                  </a:lnTo>
                  <a:lnTo>
                    <a:pt x="646" y="2480"/>
                  </a:lnTo>
                  <a:lnTo>
                    <a:pt x="698" y="2454"/>
                  </a:lnTo>
                  <a:lnTo>
                    <a:pt x="2273" y="2273"/>
                  </a:lnTo>
                  <a:lnTo>
                    <a:pt x="2351" y="2247"/>
                  </a:lnTo>
                  <a:lnTo>
                    <a:pt x="2402" y="2221"/>
                  </a:lnTo>
                  <a:lnTo>
                    <a:pt x="2480" y="2170"/>
                  </a:lnTo>
                  <a:lnTo>
                    <a:pt x="2506" y="2092"/>
                  </a:lnTo>
                  <a:lnTo>
                    <a:pt x="3177" y="672"/>
                  </a:lnTo>
                  <a:lnTo>
                    <a:pt x="3203" y="620"/>
                  </a:lnTo>
                  <a:close/>
                  <a:moveTo>
                    <a:pt x="3255" y="0"/>
                  </a:moveTo>
                  <a:lnTo>
                    <a:pt x="3048" y="26"/>
                  </a:lnTo>
                  <a:lnTo>
                    <a:pt x="2867" y="104"/>
                  </a:lnTo>
                  <a:lnTo>
                    <a:pt x="2738" y="233"/>
                  </a:lnTo>
                  <a:lnTo>
                    <a:pt x="2609" y="414"/>
                  </a:lnTo>
                  <a:lnTo>
                    <a:pt x="2015" y="1679"/>
                  </a:lnTo>
                  <a:lnTo>
                    <a:pt x="621" y="1860"/>
                  </a:lnTo>
                  <a:lnTo>
                    <a:pt x="440" y="1911"/>
                  </a:lnTo>
                  <a:lnTo>
                    <a:pt x="259" y="2015"/>
                  </a:lnTo>
                  <a:lnTo>
                    <a:pt x="130" y="2144"/>
                  </a:lnTo>
                  <a:lnTo>
                    <a:pt x="52" y="2325"/>
                  </a:lnTo>
                  <a:lnTo>
                    <a:pt x="1" y="2531"/>
                  </a:lnTo>
                  <a:lnTo>
                    <a:pt x="27" y="2712"/>
                  </a:lnTo>
                  <a:lnTo>
                    <a:pt x="104" y="2893"/>
                  </a:lnTo>
                  <a:lnTo>
                    <a:pt x="233" y="3048"/>
                  </a:lnTo>
                  <a:lnTo>
                    <a:pt x="1266" y="4029"/>
                  </a:lnTo>
                  <a:lnTo>
                    <a:pt x="982" y="5398"/>
                  </a:lnTo>
                  <a:lnTo>
                    <a:pt x="982" y="5604"/>
                  </a:lnTo>
                  <a:lnTo>
                    <a:pt x="1034" y="5785"/>
                  </a:lnTo>
                  <a:lnTo>
                    <a:pt x="1137" y="5966"/>
                  </a:lnTo>
                  <a:lnTo>
                    <a:pt x="1266" y="6095"/>
                  </a:lnTo>
                  <a:lnTo>
                    <a:pt x="1369" y="6172"/>
                  </a:lnTo>
                  <a:lnTo>
                    <a:pt x="1473" y="6198"/>
                  </a:lnTo>
                  <a:lnTo>
                    <a:pt x="1576" y="6224"/>
                  </a:lnTo>
                  <a:lnTo>
                    <a:pt x="1679" y="6250"/>
                  </a:lnTo>
                  <a:lnTo>
                    <a:pt x="1860" y="6224"/>
                  </a:lnTo>
                  <a:lnTo>
                    <a:pt x="2015" y="6147"/>
                  </a:lnTo>
                  <a:lnTo>
                    <a:pt x="3255" y="5475"/>
                  </a:lnTo>
                  <a:lnTo>
                    <a:pt x="4468" y="6147"/>
                  </a:lnTo>
                  <a:lnTo>
                    <a:pt x="4649" y="6224"/>
                  </a:lnTo>
                  <a:lnTo>
                    <a:pt x="4856" y="6250"/>
                  </a:lnTo>
                  <a:lnTo>
                    <a:pt x="5037" y="6198"/>
                  </a:lnTo>
                  <a:lnTo>
                    <a:pt x="5217" y="6121"/>
                  </a:lnTo>
                  <a:lnTo>
                    <a:pt x="5372" y="5966"/>
                  </a:lnTo>
                  <a:lnTo>
                    <a:pt x="5476" y="5811"/>
                  </a:lnTo>
                  <a:lnTo>
                    <a:pt x="5527" y="5604"/>
                  </a:lnTo>
                  <a:lnTo>
                    <a:pt x="5527" y="5398"/>
                  </a:lnTo>
                  <a:lnTo>
                    <a:pt x="5243" y="4029"/>
                  </a:lnTo>
                  <a:lnTo>
                    <a:pt x="6250" y="3073"/>
                  </a:lnTo>
                  <a:lnTo>
                    <a:pt x="6405" y="2919"/>
                  </a:lnTo>
                  <a:lnTo>
                    <a:pt x="6483" y="2738"/>
                  </a:lnTo>
                  <a:lnTo>
                    <a:pt x="6509" y="2531"/>
                  </a:lnTo>
                  <a:lnTo>
                    <a:pt x="6457" y="2325"/>
                  </a:lnTo>
                  <a:lnTo>
                    <a:pt x="6379" y="2144"/>
                  </a:lnTo>
                  <a:lnTo>
                    <a:pt x="6250" y="2015"/>
                  </a:lnTo>
                  <a:lnTo>
                    <a:pt x="6070" y="1911"/>
                  </a:lnTo>
                  <a:lnTo>
                    <a:pt x="5889" y="1860"/>
                  </a:lnTo>
                  <a:lnTo>
                    <a:pt x="4494" y="1679"/>
                  </a:lnTo>
                  <a:lnTo>
                    <a:pt x="3900" y="414"/>
                  </a:lnTo>
                  <a:lnTo>
                    <a:pt x="3771" y="233"/>
                  </a:lnTo>
                  <a:lnTo>
                    <a:pt x="3642" y="104"/>
                  </a:lnTo>
                  <a:lnTo>
                    <a:pt x="3461" y="26"/>
                  </a:lnTo>
                  <a:lnTo>
                    <a:pt x="3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89"/>
            <p:cNvSpPr/>
            <p:nvPr/>
          </p:nvSpPr>
          <p:spPr>
            <a:xfrm>
              <a:off x="286525" y="1988500"/>
              <a:ext cx="295725" cy="391900"/>
            </a:xfrm>
            <a:custGeom>
              <a:avLst/>
              <a:gdLst/>
              <a:ahLst/>
              <a:cxnLst/>
              <a:rect l="l" t="t" r="r" b="b"/>
              <a:pathLst>
                <a:path w="11829" h="15676" extrusionOk="0">
                  <a:moveTo>
                    <a:pt x="5527" y="0"/>
                  </a:moveTo>
                  <a:lnTo>
                    <a:pt x="5114" y="52"/>
                  </a:lnTo>
                  <a:lnTo>
                    <a:pt x="4727" y="129"/>
                  </a:lnTo>
                  <a:lnTo>
                    <a:pt x="4339" y="207"/>
                  </a:lnTo>
                  <a:lnTo>
                    <a:pt x="3978" y="336"/>
                  </a:lnTo>
                  <a:lnTo>
                    <a:pt x="3590" y="465"/>
                  </a:lnTo>
                  <a:lnTo>
                    <a:pt x="3229" y="646"/>
                  </a:lnTo>
                  <a:lnTo>
                    <a:pt x="2893" y="827"/>
                  </a:lnTo>
                  <a:lnTo>
                    <a:pt x="2816" y="904"/>
                  </a:lnTo>
                  <a:lnTo>
                    <a:pt x="2764" y="1007"/>
                  </a:lnTo>
                  <a:lnTo>
                    <a:pt x="2738" y="1136"/>
                  </a:lnTo>
                  <a:lnTo>
                    <a:pt x="2790" y="1240"/>
                  </a:lnTo>
                  <a:lnTo>
                    <a:pt x="2867" y="1343"/>
                  </a:lnTo>
                  <a:lnTo>
                    <a:pt x="2971" y="1395"/>
                  </a:lnTo>
                  <a:lnTo>
                    <a:pt x="3100" y="1395"/>
                  </a:lnTo>
                  <a:lnTo>
                    <a:pt x="3203" y="1343"/>
                  </a:lnTo>
                  <a:lnTo>
                    <a:pt x="3513" y="1188"/>
                  </a:lnTo>
                  <a:lnTo>
                    <a:pt x="3849" y="1033"/>
                  </a:lnTo>
                  <a:lnTo>
                    <a:pt x="4159" y="904"/>
                  </a:lnTo>
                  <a:lnTo>
                    <a:pt x="4520" y="801"/>
                  </a:lnTo>
                  <a:lnTo>
                    <a:pt x="4856" y="723"/>
                  </a:lnTo>
                  <a:lnTo>
                    <a:pt x="5192" y="646"/>
                  </a:lnTo>
                  <a:lnTo>
                    <a:pt x="5553" y="620"/>
                  </a:lnTo>
                  <a:lnTo>
                    <a:pt x="5915" y="620"/>
                  </a:lnTo>
                  <a:lnTo>
                    <a:pt x="6457" y="646"/>
                  </a:lnTo>
                  <a:lnTo>
                    <a:pt x="6974" y="723"/>
                  </a:lnTo>
                  <a:lnTo>
                    <a:pt x="7490" y="852"/>
                  </a:lnTo>
                  <a:lnTo>
                    <a:pt x="7981" y="1033"/>
                  </a:lnTo>
                  <a:lnTo>
                    <a:pt x="8446" y="1240"/>
                  </a:lnTo>
                  <a:lnTo>
                    <a:pt x="8859" y="1524"/>
                  </a:lnTo>
                  <a:lnTo>
                    <a:pt x="9272" y="1808"/>
                  </a:lnTo>
                  <a:lnTo>
                    <a:pt x="9659" y="2169"/>
                  </a:lnTo>
                  <a:lnTo>
                    <a:pt x="9995" y="2531"/>
                  </a:lnTo>
                  <a:lnTo>
                    <a:pt x="10305" y="2944"/>
                  </a:lnTo>
                  <a:lnTo>
                    <a:pt x="10563" y="3383"/>
                  </a:lnTo>
                  <a:lnTo>
                    <a:pt x="10796" y="3848"/>
                  </a:lnTo>
                  <a:lnTo>
                    <a:pt x="10976" y="4339"/>
                  </a:lnTo>
                  <a:lnTo>
                    <a:pt x="11105" y="4829"/>
                  </a:lnTo>
                  <a:lnTo>
                    <a:pt x="11183" y="5372"/>
                  </a:lnTo>
                  <a:lnTo>
                    <a:pt x="11209" y="5914"/>
                  </a:lnTo>
                  <a:lnTo>
                    <a:pt x="11209" y="6198"/>
                  </a:lnTo>
                  <a:lnTo>
                    <a:pt x="11157" y="6534"/>
                  </a:lnTo>
                  <a:lnTo>
                    <a:pt x="11131" y="6844"/>
                  </a:lnTo>
                  <a:lnTo>
                    <a:pt x="11054" y="7154"/>
                  </a:lnTo>
                  <a:lnTo>
                    <a:pt x="10873" y="7773"/>
                  </a:lnTo>
                  <a:lnTo>
                    <a:pt x="10641" y="8419"/>
                  </a:lnTo>
                  <a:lnTo>
                    <a:pt x="10331" y="9039"/>
                  </a:lnTo>
                  <a:lnTo>
                    <a:pt x="10021" y="9684"/>
                  </a:lnTo>
                  <a:lnTo>
                    <a:pt x="9633" y="10278"/>
                  </a:lnTo>
                  <a:lnTo>
                    <a:pt x="9246" y="10898"/>
                  </a:lnTo>
                  <a:lnTo>
                    <a:pt x="8833" y="11492"/>
                  </a:lnTo>
                  <a:lnTo>
                    <a:pt x="8394" y="12034"/>
                  </a:lnTo>
                  <a:lnTo>
                    <a:pt x="7955" y="12577"/>
                  </a:lnTo>
                  <a:lnTo>
                    <a:pt x="7542" y="13093"/>
                  </a:lnTo>
                  <a:lnTo>
                    <a:pt x="6715" y="14023"/>
                  </a:lnTo>
                  <a:lnTo>
                    <a:pt x="6018" y="14798"/>
                  </a:lnTo>
                  <a:lnTo>
                    <a:pt x="5915" y="14927"/>
                  </a:lnTo>
                  <a:lnTo>
                    <a:pt x="5811" y="14798"/>
                  </a:lnTo>
                  <a:lnTo>
                    <a:pt x="5114" y="14023"/>
                  </a:lnTo>
                  <a:lnTo>
                    <a:pt x="4288" y="13093"/>
                  </a:lnTo>
                  <a:lnTo>
                    <a:pt x="3875" y="12577"/>
                  </a:lnTo>
                  <a:lnTo>
                    <a:pt x="3436" y="12034"/>
                  </a:lnTo>
                  <a:lnTo>
                    <a:pt x="2997" y="11492"/>
                  </a:lnTo>
                  <a:lnTo>
                    <a:pt x="2583" y="10898"/>
                  </a:lnTo>
                  <a:lnTo>
                    <a:pt x="2196" y="10278"/>
                  </a:lnTo>
                  <a:lnTo>
                    <a:pt x="1809" y="9684"/>
                  </a:lnTo>
                  <a:lnTo>
                    <a:pt x="1499" y="9039"/>
                  </a:lnTo>
                  <a:lnTo>
                    <a:pt x="1189" y="8419"/>
                  </a:lnTo>
                  <a:lnTo>
                    <a:pt x="956" y="7773"/>
                  </a:lnTo>
                  <a:lnTo>
                    <a:pt x="776" y="7154"/>
                  </a:lnTo>
                  <a:lnTo>
                    <a:pt x="698" y="6844"/>
                  </a:lnTo>
                  <a:lnTo>
                    <a:pt x="672" y="6534"/>
                  </a:lnTo>
                  <a:lnTo>
                    <a:pt x="621" y="6198"/>
                  </a:lnTo>
                  <a:lnTo>
                    <a:pt x="621" y="5914"/>
                  </a:lnTo>
                  <a:lnTo>
                    <a:pt x="621" y="5552"/>
                  </a:lnTo>
                  <a:lnTo>
                    <a:pt x="672" y="5191"/>
                  </a:lnTo>
                  <a:lnTo>
                    <a:pt x="724" y="4829"/>
                  </a:lnTo>
                  <a:lnTo>
                    <a:pt x="801" y="4494"/>
                  </a:lnTo>
                  <a:lnTo>
                    <a:pt x="905" y="4158"/>
                  </a:lnTo>
                  <a:lnTo>
                    <a:pt x="1034" y="3822"/>
                  </a:lnTo>
                  <a:lnTo>
                    <a:pt x="1189" y="3512"/>
                  </a:lnTo>
                  <a:lnTo>
                    <a:pt x="1370" y="3202"/>
                  </a:lnTo>
                  <a:lnTo>
                    <a:pt x="1395" y="3073"/>
                  </a:lnTo>
                  <a:lnTo>
                    <a:pt x="1395" y="2970"/>
                  </a:lnTo>
                  <a:lnTo>
                    <a:pt x="1344" y="2867"/>
                  </a:lnTo>
                  <a:lnTo>
                    <a:pt x="1266" y="2789"/>
                  </a:lnTo>
                  <a:lnTo>
                    <a:pt x="1137" y="2738"/>
                  </a:lnTo>
                  <a:lnTo>
                    <a:pt x="1034" y="2738"/>
                  </a:lnTo>
                  <a:lnTo>
                    <a:pt x="931" y="2789"/>
                  </a:lnTo>
                  <a:lnTo>
                    <a:pt x="827" y="2893"/>
                  </a:lnTo>
                  <a:lnTo>
                    <a:pt x="646" y="3228"/>
                  </a:lnTo>
                  <a:lnTo>
                    <a:pt x="492" y="3590"/>
                  </a:lnTo>
                  <a:lnTo>
                    <a:pt x="337" y="3951"/>
                  </a:lnTo>
                  <a:lnTo>
                    <a:pt x="233" y="4339"/>
                  </a:lnTo>
                  <a:lnTo>
                    <a:pt x="130" y="4726"/>
                  </a:lnTo>
                  <a:lnTo>
                    <a:pt x="53" y="5113"/>
                  </a:lnTo>
                  <a:lnTo>
                    <a:pt x="27" y="5501"/>
                  </a:lnTo>
                  <a:lnTo>
                    <a:pt x="1" y="5914"/>
                  </a:lnTo>
                  <a:lnTo>
                    <a:pt x="27" y="6224"/>
                  </a:lnTo>
                  <a:lnTo>
                    <a:pt x="53" y="6560"/>
                  </a:lnTo>
                  <a:lnTo>
                    <a:pt x="104" y="6895"/>
                  </a:lnTo>
                  <a:lnTo>
                    <a:pt x="156" y="7231"/>
                  </a:lnTo>
                  <a:lnTo>
                    <a:pt x="259" y="7567"/>
                  </a:lnTo>
                  <a:lnTo>
                    <a:pt x="362" y="7903"/>
                  </a:lnTo>
                  <a:lnTo>
                    <a:pt x="595" y="8574"/>
                  </a:lnTo>
                  <a:lnTo>
                    <a:pt x="905" y="9245"/>
                  </a:lnTo>
                  <a:lnTo>
                    <a:pt x="1240" y="9891"/>
                  </a:lnTo>
                  <a:lnTo>
                    <a:pt x="1628" y="10537"/>
                  </a:lnTo>
                  <a:lnTo>
                    <a:pt x="2041" y="11182"/>
                  </a:lnTo>
                  <a:lnTo>
                    <a:pt x="2454" y="11776"/>
                  </a:lnTo>
                  <a:lnTo>
                    <a:pt x="2893" y="12370"/>
                  </a:lnTo>
                  <a:lnTo>
                    <a:pt x="3358" y="12938"/>
                  </a:lnTo>
                  <a:lnTo>
                    <a:pt x="3797" y="13455"/>
                  </a:lnTo>
                  <a:lnTo>
                    <a:pt x="4623" y="14410"/>
                  </a:lnTo>
                  <a:lnTo>
                    <a:pt x="5372" y="15211"/>
                  </a:lnTo>
                  <a:lnTo>
                    <a:pt x="5682" y="15572"/>
                  </a:lnTo>
                  <a:lnTo>
                    <a:pt x="5786" y="15650"/>
                  </a:lnTo>
                  <a:lnTo>
                    <a:pt x="5915" y="15676"/>
                  </a:lnTo>
                  <a:lnTo>
                    <a:pt x="6044" y="15650"/>
                  </a:lnTo>
                  <a:lnTo>
                    <a:pt x="6147" y="15572"/>
                  </a:lnTo>
                  <a:lnTo>
                    <a:pt x="6457" y="15211"/>
                  </a:lnTo>
                  <a:lnTo>
                    <a:pt x="7206" y="14410"/>
                  </a:lnTo>
                  <a:lnTo>
                    <a:pt x="8032" y="13455"/>
                  </a:lnTo>
                  <a:lnTo>
                    <a:pt x="8471" y="12938"/>
                  </a:lnTo>
                  <a:lnTo>
                    <a:pt x="8936" y="12370"/>
                  </a:lnTo>
                  <a:lnTo>
                    <a:pt x="9375" y="11776"/>
                  </a:lnTo>
                  <a:lnTo>
                    <a:pt x="9788" y="11182"/>
                  </a:lnTo>
                  <a:lnTo>
                    <a:pt x="10202" y="10537"/>
                  </a:lnTo>
                  <a:lnTo>
                    <a:pt x="10589" y="9891"/>
                  </a:lnTo>
                  <a:lnTo>
                    <a:pt x="10925" y="9245"/>
                  </a:lnTo>
                  <a:lnTo>
                    <a:pt x="11235" y="8574"/>
                  </a:lnTo>
                  <a:lnTo>
                    <a:pt x="11467" y="7903"/>
                  </a:lnTo>
                  <a:lnTo>
                    <a:pt x="11570" y="7567"/>
                  </a:lnTo>
                  <a:lnTo>
                    <a:pt x="11648" y="7231"/>
                  </a:lnTo>
                  <a:lnTo>
                    <a:pt x="11725" y="6895"/>
                  </a:lnTo>
                  <a:lnTo>
                    <a:pt x="11777" y="6560"/>
                  </a:lnTo>
                  <a:lnTo>
                    <a:pt x="11803" y="6224"/>
                  </a:lnTo>
                  <a:lnTo>
                    <a:pt x="11829" y="5914"/>
                  </a:lnTo>
                  <a:lnTo>
                    <a:pt x="11777" y="5294"/>
                  </a:lnTo>
                  <a:lnTo>
                    <a:pt x="11699" y="4726"/>
                  </a:lnTo>
                  <a:lnTo>
                    <a:pt x="11544" y="4158"/>
                  </a:lnTo>
                  <a:lnTo>
                    <a:pt x="11364" y="3616"/>
                  </a:lnTo>
                  <a:lnTo>
                    <a:pt x="11105" y="3099"/>
                  </a:lnTo>
                  <a:lnTo>
                    <a:pt x="10821" y="2608"/>
                  </a:lnTo>
                  <a:lnTo>
                    <a:pt x="10460" y="2144"/>
                  </a:lnTo>
                  <a:lnTo>
                    <a:pt x="10098" y="1730"/>
                  </a:lnTo>
                  <a:lnTo>
                    <a:pt x="9659" y="1343"/>
                  </a:lnTo>
                  <a:lnTo>
                    <a:pt x="9220" y="1007"/>
                  </a:lnTo>
                  <a:lnTo>
                    <a:pt x="8730" y="723"/>
                  </a:lnTo>
                  <a:lnTo>
                    <a:pt x="8213" y="465"/>
                  </a:lnTo>
                  <a:lnTo>
                    <a:pt x="7671" y="258"/>
                  </a:lnTo>
                  <a:lnTo>
                    <a:pt x="7103" y="129"/>
                  </a:lnTo>
                  <a:lnTo>
                    <a:pt x="6509" y="26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89"/>
            <p:cNvSpPr/>
            <p:nvPr/>
          </p:nvSpPr>
          <p:spPr>
            <a:xfrm>
              <a:off x="317525" y="2018825"/>
              <a:ext cx="233725" cy="234400"/>
            </a:xfrm>
            <a:custGeom>
              <a:avLst/>
              <a:gdLst/>
              <a:ahLst/>
              <a:cxnLst/>
              <a:rect l="l" t="t" r="r" b="b"/>
              <a:pathLst>
                <a:path w="9349" h="9376" extrusionOk="0">
                  <a:moveTo>
                    <a:pt x="4675" y="1"/>
                  </a:moveTo>
                  <a:lnTo>
                    <a:pt x="4184" y="27"/>
                  </a:lnTo>
                  <a:lnTo>
                    <a:pt x="3745" y="104"/>
                  </a:lnTo>
                  <a:lnTo>
                    <a:pt x="3280" y="233"/>
                  </a:lnTo>
                  <a:lnTo>
                    <a:pt x="2867" y="388"/>
                  </a:lnTo>
                  <a:lnTo>
                    <a:pt x="2454" y="569"/>
                  </a:lnTo>
                  <a:lnTo>
                    <a:pt x="2066" y="802"/>
                  </a:lnTo>
                  <a:lnTo>
                    <a:pt x="1705" y="1086"/>
                  </a:lnTo>
                  <a:lnTo>
                    <a:pt x="1369" y="1370"/>
                  </a:lnTo>
                  <a:lnTo>
                    <a:pt x="1059" y="1705"/>
                  </a:lnTo>
                  <a:lnTo>
                    <a:pt x="801" y="2067"/>
                  </a:lnTo>
                  <a:lnTo>
                    <a:pt x="569" y="2454"/>
                  </a:lnTo>
                  <a:lnTo>
                    <a:pt x="362" y="2867"/>
                  </a:lnTo>
                  <a:lnTo>
                    <a:pt x="207" y="3307"/>
                  </a:lnTo>
                  <a:lnTo>
                    <a:pt x="78" y="3746"/>
                  </a:lnTo>
                  <a:lnTo>
                    <a:pt x="26" y="4210"/>
                  </a:lnTo>
                  <a:lnTo>
                    <a:pt x="0" y="4701"/>
                  </a:lnTo>
                  <a:lnTo>
                    <a:pt x="26" y="5166"/>
                  </a:lnTo>
                  <a:lnTo>
                    <a:pt x="78" y="5631"/>
                  </a:lnTo>
                  <a:lnTo>
                    <a:pt x="207" y="6070"/>
                  </a:lnTo>
                  <a:lnTo>
                    <a:pt x="362" y="6509"/>
                  </a:lnTo>
                  <a:lnTo>
                    <a:pt x="569" y="6922"/>
                  </a:lnTo>
                  <a:lnTo>
                    <a:pt x="801" y="7309"/>
                  </a:lnTo>
                  <a:lnTo>
                    <a:pt x="1059" y="7671"/>
                  </a:lnTo>
                  <a:lnTo>
                    <a:pt x="1369" y="8007"/>
                  </a:lnTo>
                  <a:lnTo>
                    <a:pt x="1705" y="8291"/>
                  </a:lnTo>
                  <a:lnTo>
                    <a:pt x="2066" y="8575"/>
                  </a:lnTo>
                  <a:lnTo>
                    <a:pt x="2454" y="8807"/>
                  </a:lnTo>
                  <a:lnTo>
                    <a:pt x="2867" y="9014"/>
                  </a:lnTo>
                  <a:lnTo>
                    <a:pt x="3280" y="9169"/>
                  </a:lnTo>
                  <a:lnTo>
                    <a:pt x="3745" y="9272"/>
                  </a:lnTo>
                  <a:lnTo>
                    <a:pt x="4184" y="9349"/>
                  </a:lnTo>
                  <a:lnTo>
                    <a:pt x="4675" y="9375"/>
                  </a:lnTo>
                  <a:lnTo>
                    <a:pt x="4959" y="9375"/>
                  </a:lnTo>
                  <a:lnTo>
                    <a:pt x="5217" y="9349"/>
                  </a:lnTo>
                  <a:lnTo>
                    <a:pt x="5501" y="9298"/>
                  </a:lnTo>
                  <a:lnTo>
                    <a:pt x="5759" y="9246"/>
                  </a:lnTo>
                  <a:lnTo>
                    <a:pt x="6018" y="9169"/>
                  </a:lnTo>
                  <a:lnTo>
                    <a:pt x="6276" y="9091"/>
                  </a:lnTo>
                  <a:lnTo>
                    <a:pt x="6534" y="8988"/>
                  </a:lnTo>
                  <a:lnTo>
                    <a:pt x="6766" y="8885"/>
                  </a:lnTo>
                  <a:lnTo>
                    <a:pt x="6870" y="8807"/>
                  </a:lnTo>
                  <a:lnTo>
                    <a:pt x="6921" y="8704"/>
                  </a:lnTo>
                  <a:lnTo>
                    <a:pt x="6947" y="8575"/>
                  </a:lnTo>
                  <a:lnTo>
                    <a:pt x="6921" y="8471"/>
                  </a:lnTo>
                  <a:lnTo>
                    <a:pt x="6844" y="8368"/>
                  </a:lnTo>
                  <a:lnTo>
                    <a:pt x="6741" y="8316"/>
                  </a:lnTo>
                  <a:lnTo>
                    <a:pt x="6612" y="8291"/>
                  </a:lnTo>
                  <a:lnTo>
                    <a:pt x="6508" y="8316"/>
                  </a:lnTo>
                  <a:lnTo>
                    <a:pt x="6069" y="8523"/>
                  </a:lnTo>
                  <a:lnTo>
                    <a:pt x="5604" y="8652"/>
                  </a:lnTo>
                  <a:lnTo>
                    <a:pt x="5140" y="8730"/>
                  </a:lnTo>
                  <a:lnTo>
                    <a:pt x="4675" y="8755"/>
                  </a:lnTo>
                  <a:lnTo>
                    <a:pt x="4262" y="8730"/>
                  </a:lnTo>
                  <a:lnTo>
                    <a:pt x="3848" y="8678"/>
                  </a:lnTo>
                  <a:lnTo>
                    <a:pt x="3461" y="8575"/>
                  </a:lnTo>
                  <a:lnTo>
                    <a:pt x="3099" y="8446"/>
                  </a:lnTo>
                  <a:lnTo>
                    <a:pt x="2738" y="8265"/>
                  </a:lnTo>
                  <a:lnTo>
                    <a:pt x="2402" y="8058"/>
                  </a:lnTo>
                  <a:lnTo>
                    <a:pt x="2092" y="7826"/>
                  </a:lnTo>
                  <a:lnTo>
                    <a:pt x="1808" y="7568"/>
                  </a:lnTo>
                  <a:lnTo>
                    <a:pt x="1524" y="7283"/>
                  </a:lnTo>
                  <a:lnTo>
                    <a:pt x="1292" y="6974"/>
                  </a:lnTo>
                  <a:lnTo>
                    <a:pt x="1085" y="6638"/>
                  </a:lnTo>
                  <a:lnTo>
                    <a:pt x="930" y="6276"/>
                  </a:lnTo>
                  <a:lnTo>
                    <a:pt x="801" y="5889"/>
                  </a:lnTo>
                  <a:lnTo>
                    <a:pt x="698" y="5502"/>
                  </a:lnTo>
                  <a:lnTo>
                    <a:pt x="620" y="5114"/>
                  </a:lnTo>
                  <a:lnTo>
                    <a:pt x="594" y="4701"/>
                  </a:lnTo>
                  <a:lnTo>
                    <a:pt x="620" y="4262"/>
                  </a:lnTo>
                  <a:lnTo>
                    <a:pt x="698" y="3875"/>
                  </a:lnTo>
                  <a:lnTo>
                    <a:pt x="801" y="3487"/>
                  </a:lnTo>
                  <a:lnTo>
                    <a:pt x="930" y="3100"/>
                  </a:lnTo>
                  <a:lnTo>
                    <a:pt x="1111" y="2764"/>
                  </a:lnTo>
                  <a:lnTo>
                    <a:pt x="1292" y="2428"/>
                  </a:lnTo>
                  <a:lnTo>
                    <a:pt x="1524" y="2093"/>
                  </a:lnTo>
                  <a:lnTo>
                    <a:pt x="1808" y="1809"/>
                  </a:lnTo>
                  <a:lnTo>
                    <a:pt x="2092" y="1550"/>
                  </a:lnTo>
                  <a:lnTo>
                    <a:pt x="2402" y="1318"/>
                  </a:lnTo>
                  <a:lnTo>
                    <a:pt x="2738" y="1111"/>
                  </a:lnTo>
                  <a:lnTo>
                    <a:pt x="3099" y="931"/>
                  </a:lnTo>
                  <a:lnTo>
                    <a:pt x="3461" y="802"/>
                  </a:lnTo>
                  <a:lnTo>
                    <a:pt x="3848" y="698"/>
                  </a:lnTo>
                  <a:lnTo>
                    <a:pt x="4262" y="647"/>
                  </a:lnTo>
                  <a:lnTo>
                    <a:pt x="4675" y="621"/>
                  </a:lnTo>
                  <a:lnTo>
                    <a:pt x="5088" y="647"/>
                  </a:lnTo>
                  <a:lnTo>
                    <a:pt x="5501" y="698"/>
                  </a:lnTo>
                  <a:lnTo>
                    <a:pt x="5888" y="802"/>
                  </a:lnTo>
                  <a:lnTo>
                    <a:pt x="6250" y="931"/>
                  </a:lnTo>
                  <a:lnTo>
                    <a:pt x="6612" y="1111"/>
                  </a:lnTo>
                  <a:lnTo>
                    <a:pt x="6947" y="1318"/>
                  </a:lnTo>
                  <a:lnTo>
                    <a:pt x="7257" y="1550"/>
                  </a:lnTo>
                  <a:lnTo>
                    <a:pt x="7541" y="1809"/>
                  </a:lnTo>
                  <a:lnTo>
                    <a:pt x="7799" y="2093"/>
                  </a:lnTo>
                  <a:lnTo>
                    <a:pt x="8058" y="2428"/>
                  </a:lnTo>
                  <a:lnTo>
                    <a:pt x="8239" y="2764"/>
                  </a:lnTo>
                  <a:lnTo>
                    <a:pt x="8419" y="3100"/>
                  </a:lnTo>
                  <a:lnTo>
                    <a:pt x="8548" y="3487"/>
                  </a:lnTo>
                  <a:lnTo>
                    <a:pt x="8652" y="3875"/>
                  </a:lnTo>
                  <a:lnTo>
                    <a:pt x="8729" y="4262"/>
                  </a:lnTo>
                  <a:lnTo>
                    <a:pt x="8729" y="4701"/>
                  </a:lnTo>
                  <a:lnTo>
                    <a:pt x="8703" y="5166"/>
                  </a:lnTo>
                  <a:lnTo>
                    <a:pt x="8626" y="5631"/>
                  </a:lnTo>
                  <a:lnTo>
                    <a:pt x="8497" y="6070"/>
                  </a:lnTo>
                  <a:lnTo>
                    <a:pt x="8316" y="6509"/>
                  </a:lnTo>
                  <a:lnTo>
                    <a:pt x="8290" y="6638"/>
                  </a:lnTo>
                  <a:lnTo>
                    <a:pt x="8290" y="6741"/>
                  </a:lnTo>
                  <a:lnTo>
                    <a:pt x="8342" y="6844"/>
                  </a:lnTo>
                  <a:lnTo>
                    <a:pt x="8445" y="6922"/>
                  </a:lnTo>
                  <a:lnTo>
                    <a:pt x="8574" y="6948"/>
                  </a:lnTo>
                  <a:lnTo>
                    <a:pt x="8678" y="6948"/>
                  </a:lnTo>
                  <a:lnTo>
                    <a:pt x="8781" y="6896"/>
                  </a:lnTo>
                  <a:lnTo>
                    <a:pt x="8858" y="6793"/>
                  </a:lnTo>
                  <a:lnTo>
                    <a:pt x="8962" y="6535"/>
                  </a:lnTo>
                  <a:lnTo>
                    <a:pt x="9065" y="6276"/>
                  </a:lnTo>
                  <a:lnTo>
                    <a:pt x="9168" y="6044"/>
                  </a:lnTo>
                  <a:lnTo>
                    <a:pt x="9220" y="5760"/>
                  </a:lnTo>
                  <a:lnTo>
                    <a:pt x="9271" y="5502"/>
                  </a:lnTo>
                  <a:lnTo>
                    <a:pt x="9323" y="5243"/>
                  </a:lnTo>
                  <a:lnTo>
                    <a:pt x="9349" y="4959"/>
                  </a:lnTo>
                  <a:lnTo>
                    <a:pt x="9349" y="4701"/>
                  </a:lnTo>
                  <a:lnTo>
                    <a:pt x="9323" y="4210"/>
                  </a:lnTo>
                  <a:lnTo>
                    <a:pt x="9271" y="3746"/>
                  </a:lnTo>
                  <a:lnTo>
                    <a:pt x="9142" y="3307"/>
                  </a:lnTo>
                  <a:lnTo>
                    <a:pt x="8987" y="2867"/>
                  </a:lnTo>
                  <a:lnTo>
                    <a:pt x="8781" y="2454"/>
                  </a:lnTo>
                  <a:lnTo>
                    <a:pt x="8548" y="2067"/>
                  </a:lnTo>
                  <a:lnTo>
                    <a:pt x="8290" y="1705"/>
                  </a:lnTo>
                  <a:lnTo>
                    <a:pt x="7980" y="1370"/>
                  </a:lnTo>
                  <a:lnTo>
                    <a:pt x="7645" y="1086"/>
                  </a:lnTo>
                  <a:lnTo>
                    <a:pt x="7283" y="802"/>
                  </a:lnTo>
                  <a:lnTo>
                    <a:pt x="6896" y="569"/>
                  </a:lnTo>
                  <a:lnTo>
                    <a:pt x="6482" y="388"/>
                  </a:lnTo>
                  <a:lnTo>
                    <a:pt x="6069" y="233"/>
                  </a:lnTo>
                  <a:lnTo>
                    <a:pt x="5604" y="104"/>
                  </a:lnTo>
                  <a:lnTo>
                    <a:pt x="5140" y="27"/>
                  </a:lnTo>
                  <a:lnTo>
                    <a:pt x="46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89"/>
            <p:cNvSpPr/>
            <p:nvPr/>
          </p:nvSpPr>
          <p:spPr>
            <a:xfrm>
              <a:off x="327850" y="2029175"/>
              <a:ext cx="15525" cy="15500"/>
            </a:xfrm>
            <a:custGeom>
              <a:avLst/>
              <a:gdLst/>
              <a:ahLst/>
              <a:cxnLst/>
              <a:rect l="l" t="t" r="r" b="b"/>
              <a:pathLst>
                <a:path w="621" h="620" extrusionOk="0">
                  <a:moveTo>
                    <a:pt x="311" y="0"/>
                  </a:moveTo>
                  <a:lnTo>
                    <a:pt x="181" y="26"/>
                  </a:lnTo>
                  <a:lnTo>
                    <a:pt x="78" y="103"/>
                  </a:lnTo>
                  <a:lnTo>
                    <a:pt x="26" y="207"/>
                  </a:lnTo>
                  <a:lnTo>
                    <a:pt x="1" y="310"/>
                  </a:lnTo>
                  <a:lnTo>
                    <a:pt x="26" y="439"/>
                  </a:lnTo>
                  <a:lnTo>
                    <a:pt x="78" y="542"/>
                  </a:lnTo>
                  <a:lnTo>
                    <a:pt x="181" y="594"/>
                  </a:lnTo>
                  <a:lnTo>
                    <a:pt x="311" y="620"/>
                  </a:lnTo>
                  <a:lnTo>
                    <a:pt x="414" y="594"/>
                  </a:lnTo>
                  <a:lnTo>
                    <a:pt x="517" y="542"/>
                  </a:lnTo>
                  <a:lnTo>
                    <a:pt x="595" y="439"/>
                  </a:lnTo>
                  <a:lnTo>
                    <a:pt x="620" y="310"/>
                  </a:lnTo>
                  <a:lnTo>
                    <a:pt x="595" y="207"/>
                  </a:lnTo>
                  <a:lnTo>
                    <a:pt x="517" y="103"/>
                  </a:lnTo>
                  <a:lnTo>
                    <a:pt x="414" y="2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89"/>
            <p:cNvSpPr/>
            <p:nvPr/>
          </p:nvSpPr>
          <p:spPr>
            <a:xfrm>
              <a:off x="504100" y="2205425"/>
              <a:ext cx="15525" cy="15525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311" y="0"/>
                  </a:moveTo>
                  <a:lnTo>
                    <a:pt x="182" y="26"/>
                  </a:lnTo>
                  <a:lnTo>
                    <a:pt x="78" y="104"/>
                  </a:lnTo>
                  <a:lnTo>
                    <a:pt x="27" y="207"/>
                  </a:lnTo>
                  <a:lnTo>
                    <a:pt x="1" y="310"/>
                  </a:lnTo>
                  <a:lnTo>
                    <a:pt x="27" y="439"/>
                  </a:lnTo>
                  <a:lnTo>
                    <a:pt x="78" y="543"/>
                  </a:lnTo>
                  <a:lnTo>
                    <a:pt x="182" y="594"/>
                  </a:lnTo>
                  <a:lnTo>
                    <a:pt x="311" y="620"/>
                  </a:lnTo>
                  <a:lnTo>
                    <a:pt x="414" y="594"/>
                  </a:lnTo>
                  <a:lnTo>
                    <a:pt x="517" y="543"/>
                  </a:lnTo>
                  <a:lnTo>
                    <a:pt x="595" y="439"/>
                  </a:lnTo>
                  <a:lnTo>
                    <a:pt x="621" y="310"/>
                  </a:lnTo>
                  <a:lnTo>
                    <a:pt x="595" y="207"/>
                  </a:lnTo>
                  <a:lnTo>
                    <a:pt x="517" y="104"/>
                  </a:lnTo>
                  <a:lnTo>
                    <a:pt x="414" y="26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241;p110">
            <a:extLst>
              <a:ext uri="{FF2B5EF4-FFF2-40B4-BE49-F238E27FC236}">
                <a16:creationId xmlns:a16="http://schemas.microsoft.com/office/drawing/2014/main" id="{33D01B28-1387-EEB1-5202-7BA1999A910F}"/>
              </a:ext>
            </a:extLst>
          </p:cNvPr>
          <p:cNvSpPr/>
          <p:nvPr/>
        </p:nvSpPr>
        <p:spPr>
          <a:xfrm>
            <a:off x="-323346" y="1687046"/>
            <a:ext cx="3676146" cy="2255034"/>
          </a:xfrm>
          <a:custGeom>
            <a:avLst/>
            <a:gdLst/>
            <a:ahLst/>
            <a:cxnLst/>
            <a:rect l="l" t="t" r="r" b="b"/>
            <a:pathLst>
              <a:path w="137201" h="82723" extrusionOk="0">
                <a:moveTo>
                  <a:pt x="74886" y="26213"/>
                </a:moveTo>
                <a:lnTo>
                  <a:pt x="74844" y="26234"/>
                </a:lnTo>
                <a:lnTo>
                  <a:pt x="74803" y="26255"/>
                </a:lnTo>
                <a:lnTo>
                  <a:pt x="74719" y="26318"/>
                </a:lnTo>
                <a:lnTo>
                  <a:pt x="74677" y="26444"/>
                </a:lnTo>
                <a:lnTo>
                  <a:pt x="74656" y="26569"/>
                </a:lnTo>
                <a:lnTo>
                  <a:pt x="74677" y="26695"/>
                </a:lnTo>
                <a:lnTo>
                  <a:pt x="74719" y="26779"/>
                </a:lnTo>
                <a:lnTo>
                  <a:pt x="74761" y="26800"/>
                </a:lnTo>
                <a:lnTo>
                  <a:pt x="74844" y="26800"/>
                </a:lnTo>
                <a:lnTo>
                  <a:pt x="74886" y="26779"/>
                </a:lnTo>
                <a:lnTo>
                  <a:pt x="74970" y="26716"/>
                </a:lnTo>
                <a:lnTo>
                  <a:pt x="75033" y="26611"/>
                </a:lnTo>
                <a:lnTo>
                  <a:pt x="75096" y="26527"/>
                </a:lnTo>
                <a:lnTo>
                  <a:pt x="75117" y="26423"/>
                </a:lnTo>
                <a:lnTo>
                  <a:pt x="75096" y="26360"/>
                </a:lnTo>
                <a:lnTo>
                  <a:pt x="75033" y="26276"/>
                </a:lnTo>
                <a:lnTo>
                  <a:pt x="74970" y="26234"/>
                </a:lnTo>
                <a:lnTo>
                  <a:pt x="74886" y="26213"/>
                </a:lnTo>
                <a:close/>
                <a:moveTo>
                  <a:pt x="76206" y="28266"/>
                </a:moveTo>
                <a:lnTo>
                  <a:pt x="76311" y="28287"/>
                </a:lnTo>
                <a:lnTo>
                  <a:pt x="76395" y="28329"/>
                </a:lnTo>
                <a:lnTo>
                  <a:pt x="76416" y="28350"/>
                </a:lnTo>
                <a:lnTo>
                  <a:pt x="76416" y="28371"/>
                </a:lnTo>
                <a:lnTo>
                  <a:pt x="76395" y="28392"/>
                </a:lnTo>
                <a:lnTo>
                  <a:pt x="76353" y="28413"/>
                </a:lnTo>
                <a:lnTo>
                  <a:pt x="76248" y="28434"/>
                </a:lnTo>
                <a:lnTo>
                  <a:pt x="75934" y="28434"/>
                </a:lnTo>
                <a:lnTo>
                  <a:pt x="75871" y="28392"/>
                </a:lnTo>
                <a:lnTo>
                  <a:pt x="75850" y="28371"/>
                </a:lnTo>
                <a:lnTo>
                  <a:pt x="75871" y="28350"/>
                </a:lnTo>
                <a:lnTo>
                  <a:pt x="75955" y="28308"/>
                </a:lnTo>
                <a:lnTo>
                  <a:pt x="76081" y="28266"/>
                </a:lnTo>
                <a:close/>
                <a:moveTo>
                  <a:pt x="74551" y="28015"/>
                </a:moveTo>
                <a:lnTo>
                  <a:pt x="74593" y="28036"/>
                </a:lnTo>
                <a:lnTo>
                  <a:pt x="74635" y="28078"/>
                </a:lnTo>
                <a:lnTo>
                  <a:pt x="74656" y="28141"/>
                </a:lnTo>
                <a:lnTo>
                  <a:pt x="74656" y="28245"/>
                </a:lnTo>
                <a:lnTo>
                  <a:pt x="74635" y="28329"/>
                </a:lnTo>
                <a:lnTo>
                  <a:pt x="74593" y="28392"/>
                </a:lnTo>
                <a:lnTo>
                  <a:pt x="74509" y="28434"/>
                </a:lnTo>
                <a:lnTo>
                  <a:pt x="74425" y="28455"/>
                </a:lnTo>
                <a:lnTo>
                  <a:pt x="74342" y="28434"/>
                </a:lnTo>
                <a:lnTo>
                  <a:pt x="74300" y="28392"/>
                </a:lnTo>
                <a:lnTo>
                  <a:pt x="74279" y="28329"/>
                </a:lnTo>
                <a:lnTo>
                  <a:pt x="74321" y="28245"/>
                </a:lnTo>
                <a:lnTo>
                  <a:pt x="74384" y="28141"/>
                </a:lnTo>
                <a:lnTo>
                  <a:pt x="74446" y="28078"/>
                </a:lnTo>
                <a:lnTo>
                  <a:pt x="74509" y="28036"/>
                </a:lnTo>
                <a:lnTo>
                  <a:pt x="74551" y="28015"/>
                </a:lnTo>
                <a:close/>
                <a:moveTo>
                  <a:pt x="75557" y="29146"/>
                </a:moveTo>
                <a:lnTo>
                  <a:pt x="75662" y="29167"/>
                </a:lnTo>
                <a:lnTo>
                  <a:pt x="75704" y="29188"/>
                </a:lnTo>
                <a:lnTo>
                  <a:pt x="75745" y="29209"/>
                </a:lnTo>
                <a:lnTo>
                  <a:pt x="75766" y="29314"/>
                </a:lnTo>
                <a:lnTo>
                  <a:pt x="75766" y="29440"/>
                </a:lnTo>
                <a:lnTo>
                  <a:pt x="75725" y="29880"/>
                </a:lnTo>
                <a:lnTo>
                  <a:pt x="75641" y="30466"/>
                </a:lnTo>
                <a:lnTo>
                  <a:pt x="75536" y="31472"/>
                </a:lnTo>
                <a:lnTo>
                  <a:pt x="75305" y="34175"/>
                </a:lnTo>
                <a:lnTo>
                  <a:pt x="75012" y="37695"/>
                </a:lnTo>
                <a:lnTo>
                  <a:pt x="74384" y="37569"/>
                </a:lnTo>
                <a:lnTo>
                  <a:pt x="74237" y="37549"/>
                </a:lnTo>
                <a:lnTo>
                  <a:pt x="74069" y="37528"/>
                </a:lnTo>
                <a:lnTo>
                  <a:pt x="73881" y="37549"/>
                </a:lnTo>
                <a:lnTo>
                  <a:pt x="73713" y="37569"/>
                </a:lnTo>
                <a:lnTo>
                  <a:pt x="73524" y="37611"/>
                </a:lnTo>
                <a:lnTo>
                  <a:pt x="73357" y="37674"/>
                </a:lnTo>
                <a:lnTo>
                  <a:pt x="73001" y="37821"/>
                </a:lnTo>
                <a:lnTo>
                  <a:pt x="72665" y="38010"/>
                </a:lnTo>
                <a:lnTo>
                  <a:pt x="72498" y="38114"/>
                </a:lnTo>
                <a:lnTo>
                  <a:pt x="72351" y="38240"/>
                </a:lnTo>
                <a:lnTo>
                  <a:pt x="72225" y="38366"/>
                </a:lnTo>
                <a:lnTo>
                  <a:pt x="72100" y="38512"/>
                </a:lnTo>
                <a:lnTo>
                  <a:pt x="71974" y="38659"/>
                </a:lnTo>
                <a:lnTo>
                  <a:pt x="71869" y="38806"/>
                </a:lnTo>
                <a:lnTo>
                  <a:pt x="71723" y="39057"/>
                </a:lnTo>
                <a:lnTo>
                  <a:pt x="71555" y="39267"/>
                </a:lnTo>
                <a:lnTo>
                  <a:pt x="71408" y="39392"/>
                </a:lnTo>
                <a:lnTo>
                  <a:pt x="71345" y="39434"/>
                </a:lnTo>
                <a:lnTo>
                  <a:pt x="71303" y="39455"/>
                </a:lnTo>
                <a:lnTo>
                  <a:pt x="71241" y="39434"/>
                </a:lnTo>
                <a:lnTo>
                  <a:pt x="71178" y="39413"/>
                </a:lnTo>
                <a:lnTo>
                  <a:pt x="71136" y="39371"/>
                </a:lnTo>
                <a:lnTo>
                  <a:pt x="71073" y="39309"/>
                </a:lnTo>
                <a:lnTo>
                  <a:pt x="71010" y="39141"/>
                </a:lnTo>
                <a:lnTo>
                  <a:pt x="70968" y="38952"/>
                </a:lnTo>
                <a:lnTo>
                  <a:pt x="70947" y="38722"/>
                </a:lnTo>
                <a:lnTo>
                  <a:pt x="70968" y="38470"/>
                </a:lnTo>
                <a:lnTo>
                  <a:pt x="71031" y="38219"/>
                </a:lnTo>
                <a:lnTo>
                  <a:pt x="71115" y="37968"/>
                </a:lnTo>
                <a:lnTo>
                  <a:pt x="71157" y="37800"/>
                </a:lnTo>
                <a:lnTo>
                  <a:pt x="71220" y="37590"/>
                </a:lnTo>
                <a:lnTo>
                  <a:pt x="71345" y="37046"/>
                </a:lnTo>
                <a:lnTo>
                  <a:pt x="71429" y="36417"/>
                </a:lnTo>
                <a:lnTo>
                  <a:pt x="71513" y="35747"/>
                </a:lnTo>
                <a:lnTo>
                  <a:pt x="71597" y="34929"/>
                </a:lnTo>
                <a:lnTo>
                  <a:pt x="71639" y="34657"/>
                </a:lnTo>
                <a:lnTo>
                  <a:pt x="71681" y="34468"/>
                </a:lnTo>
                <a:lnTo>
                  <a:pt x="71743" y="34343"/>
                </a:lnTo>
                <a:lnTo>
                  <a:pt x="71785" y="34301"/>
                </a:lnTo>
                <a:lnTo>
                  <a:pt x="71827" y="34259"/>
                </a:lnTo>
                <a:lnTo>
                  <a:pt x="71932" y="34238"/>
                </a:lnTo>
                <a:lnTo>
                  <a:pt x="72058" y="34259"/>
                </a:lnTo>
                <a:lnTo>
                  <a:pt x="72204" y="34259"/>
                </a:lnTo>
                <a:lnTo>
                  <a:pt x="72309" y="34238"/>
                </a:lnTo>
                <a:lnTo>
                  <a:pt x="72351" y="34217"/>
                </a:lnTo>
                <a:lnTo>
                  <a:pt x="72351" y="34196"/>
                </a:lnTo>
                <a:lnTo>
                  <a:pt x="72372" y="34175"/>
                </a:lnTo>
                <a:lnTo>
                  <a:pt x="72351" y="34133"/>
                </a:lnTo>
                <a:lnTo>
                  <a:pt x="72330" y="34070"/>
                </a:lnTo>
                <a:lnTo>
                  <a:pt x="72309" y="33987"/>
                </a:lnTo>
                <a:lnTo>
                  <a:pt x="72330" y="33693"/>
                </a:lnTo>
                <a:lnTo>
                  <a:pt x="72372" y="33295"/>
                </a:lnTo>
                <a:lnTo>
                  <a:pt x="72435" y="32876"/>
                </a:lnTo>
                <a:lnTo>
                  <a:pt x="72498" y="32583"/>
                </a:lnTo>
                <a:lnTo>
                  <a:pt x="72603" y="32289"/>
                </a:lnTo>
                <a:lnTo>
                  <a:pt x="72707" y="31996"/>
                </a:lnTo>
                <a:lnTo>
                  <a:pt x="72854" y="31682"/>
                </a:lnTo>
                <a:lnTo>
                  <a:pt x="73022" y="31388"/>
                </a:lnTo>
                <a:lnTo>
                  <a:pt x="73189" y="31095"/>
                </a:lnTo>
                <a:lnTo>
                  <a:pt x="73378" y="30802"/>
                </a:lnTo>
                <a:lnTo>
                  <a:pt x="73587" y="30508"/>
                </a:lnTo>
                <a:lnTo>
                  <a:pt x="73797" y="30257"/>
                </a:lnTo>
                <a:lnTo>
                  <a:pt x="74006" y="30005"/>
                </a:lnTo>
                <a:lnTo>
                  <a:pt x="74216" y="29775"/>
                </a:lnTo>
                <a:lnTo>
                  <a:pt x="74425" y="29586"/>
                </a:lnTo>
                <a:lnTo>
                  <a:pt x="74635" y="29419"/>
                </a:lnTo>
                <a:lnTo>
                  <a:pt x="74844" y="29293"/>
                </a:lnTo>
                <a:lnTo>
                  <a:pt x="75033" y="29209"/>
                </a:lnTo>
                <a:lnTo>
                  <a:pt x="75201" y="29167"/>
                </a:lnTo>
                <a:lnTo>
                  <a:pt x="75410" y="29146"/>
                </a:lnTo>
                <a:close/>
                <a:moveTo>
                  <a:pt x="86767" y="42137"/>
                </a:moveTo>
                <a:lnTo>
                  <a:pt x="86850" y="42158"/>
                </a:lnTo>
                <a:lnTo>
                  <a:pt x="86934" y="42200"/>
                </a:lnTo>
                <a:lnTo>
                  <a:pt x="86976" y="42284"/>
                </a:lnTo>
                <a:lnTo>
                  <a:pt x="86997" y="42368"/>
                </a:lnTo>
                <a:lnTo>
                  <a:pt x="86976" y="42452"/>
                </a:lnTo>
                <a:lnTo>
                  <a:pt x="86934" y="42514"/>
                </a:lnTo>
                <a:lnTo>
                  <a:pt x="86850" y="42577"/>
                </a:lnTo>
                <a:lnTo>
                  <a:pt x="86683" y="42577"/>
                </a:lnTo>
                <a:lnTo>
                  <a:pt x="86599" y="42514"/>
                </a:lnTo>
                <a:lnTo>
                  <a:pt x="86557" y="42452"/>
                </a:lnTo>
                <a:lnTo>
                  <a:pt x="86536" y="42368"/>
                </a:lnTo>
                <a:lnTo>
                  <a:pt x="86557" y="42284"/>
                </a:lnTo>
                <a:lnTo>
                  <a:pt x="86599" y="42200"/>
                </a:lnTo>
                <a:lnTo>
                  <a:pt x="86683" y="42158"/>
                </a:lnTo>
                <a:lnTo>
                  <a:pt x="86767" y="42137"/>
                </a:lnTo>
                <a:close/>
                <a:moveTo>
                  <a:pt x="97599" y="39518"/>
                </a:moveTo>
                <a:lnTo>
                  <a:pt x="97851" y="39539"/>
                </a:lnTo>
                <a:lnTo>
                  <a:pt x="98060" y="39602"/>
                </a:lnTo>
                <a:lnTo>
                  <a:pt x="98249" y="39707"/>
                </a:lnTo>
                <a:lnTo>
                  <a:pt x="98437" y="39853"/>
                </a:lnTo>
                <a:lnTo>
                  <a:pt x="98626" y="40084"/>
                </a:lnTo>
                <a:lnTo>
                  <a:pt x="98856" y="40356"/>
                </a:lnTo>
                <a:lnTo>
                  <a:pt x="99108" y="40733"/>
                </a:lnTo>
                <a:lnTo>
                  <a:pt x="99255" y="40985"/>
                </a:lnTo>
                <a:lnTo>
                  <a:pt x="99401" y="41215"/>
                </a:lnTo>
                <a:lnTo>
                  <a:pt x="99506" y="41425"/>
                </a:lnTo>
                <a:lnTo>
                  <a:pt x="99590" y="41655"/>
                </a:lnTo>
                <a:lnTo>
                  <a:pt x="99674" y="41844"/>
                </a:lnTo>
                <a:lnTo>
                  <a:pt x="99716" y="42032"/>
                </a:lnTo>
                <a:lnTo>
                  <a:pt x="99736" y="42200"/>
                </a:lnTo>
                <a:lnTo>
                  <a:pt x="99716" y="42368"/>
                </a:lnTo>
                <a:lnTo>
                  <a:pt x="99674" y="42703"/>
                </a:lnTo>
                <a:lnTo>
                  <a:pt x="99632" y="42787"/>
                </a:lnTo>
                <a:lnTo>
                  <a:pt x="99590" y="42850"/>
                </a:lnTo>
                <a:lnTo>
                  <a:pt x="99527" y="42850"/>
                </a:lnTo>
                <a:lnTo>
                  <a:pt x="99443" y="42829"/>
                </a:lnTo>
                <a:lnTo>
                  <a:pt x="99171" y="42661"/>
                </a:lnTo>
                <a:lnTo>
                  <a:pt x="99045" y="42598"/>
                </a:lnTo>
                <a:lnTo>
                  <a:pt x="98856" y="42535"/>
                </a:lnTo>
                <a:lnTo>
                  <a:pt x="98626" y="42472"/>
                </a:lnTo>
                <a:lnTo>
                  <a:pt x="98375" y="42410"/>
                </a:lnTo>
                <a:lnTo>
                  <a:pt x="97725" y="42347"/>
                </a:lnTo>
                <a:lnTo>
                  <a:pt x="96992" y="42305"/>
                </a:lnTo>
                <a:lnTo>
                  <a:pt x="96342" y="42263"/>
                </a:lnTo>
                <a:lnTo>
                  <a:pt x="95797" y="42221"/>
                </a:lnTo>
                <a:lnTo>
                  <a:pt x="95420" y="42179"/>
                </a:lnTo>
                <a:lnTo>
                  <a:pt x="95336" y="42158"/>
                </a:lnTo>
                <a:lnTo>
                  <a:pt x="95294" y="42137"/>
                </a:lnTo>
                <a:lnTo>
                  <a:pt x="95357" y="41991"/>
                </a:lnTo>
                <a:lnTo>
                  <a:pt x="95525" y="41697"/>
                </a:lnTo>
                <a:lnTo>
                  <a:pt x="96028" y="40796"/>
                </a:lnTo>
                <a:lnTo>
                  <a:pt x="96237" y="40482"/>
                </a:lnTo>
                <a:lnTo>
                  <a:pt x="96405" y="40210"/>
                </a:lnTo>
                <a:lnTo>
                  <a:pt x="96573" y="40000"/>
                </a:lnTo>
                <a:lnTo>
                  <a:pt x="96740" y="39832"/>
                </a:lnTo>
                <a:lnTo>
                  <a:pt x="96887" y="39686"/>
                </a:lnTo>
                <a:lnTo>
                  <a:pt x="97013" y="39602"/>
                </a:lnTo>
                <a:lnTo>
                  <a:pt x="97159" y="39560"/>
                </a:lnTo>
                <a:lnTo>
                  <a:pt x="97327" y="39539"/>
                </a:lnTo>
                <a:lnTo>
                  <a:pt x="97599" y="39518"/>
                </a:lnTo>
                <a:close/>
                <a:moveTo>
                  <a:pt x="91080" y="46091"/>
                </a:moveTo>
                <a:lnTo>
                  <a:pt x="91188" y="46139"/>
                </a:lnTo>
                <a:lnTo>
                  <a:pt x="91199" y="46148"/>
                </a:lnTo>
                <a:lnTo>
                  <a:pt x="91199" y="46148"/>
                </a:lnTo>
                <a:lnTo>
                  <a:pt x="91080" y="46091"/>
                </a:lnTo>
                <a:close/>
                <a:moveTo>
                  <a:pt x="33882" y="46391"/>
                </a:moveTo>
                <a:lnTo>
                  <a:pt x="33945" y="46474"/>
                </a:lnTo>
                <a:lnTo>
                  <a:pt x="34091" y="46684"/>
                </a:lnTo>
                <a:lnTo>
                  <a:pt x="34175" y="46873"/>
                </a:lnTo>
                <a:lnTo>
                  <a:pt x="34238" y="47040"/>
                </a:lnTo>
                <a:lnTo>
                  <a:pt x="34259" y="47229"/>
                </a:lnTo>
                <a:lnTo>
                  <a:pt x="34238" y="47292"/>
                </a:lnTo>
                <a:lnTo>
                  <a:pt x="34238" y="47355"/>
                </a:lnTo>
                <a:lnTo>
                  <a:pt x="34175" y="47459"/>
                </a:lnTo>
                <a:lnTo>
                  <a:pt x="34133" y="47501"/>
                </a:lnTo>
                <a:lnTo>
                  <a:pt x="34112" y="47480"/>
                </a:lnTo>
                <a:lnTo>
                  <a:pt x="34091" y="47375"/>
                </a:lnTo>
                <a:lnTo>
                  <a:pt x="34049" y="47061"/>
                </a:lnTo>
                <a:lnTo>
                  <a:pt x="33945" y="46705"/>
                </a:lnTo>
                <a:lnTo>
                  <a:pt x="33882" y="46474"/>
                </a:lnTo>
                <a:lnTo>
                  <a:pt x="33882" y="46412"/>
                </a:lnTo>
                <a:lnTo>
                  <a:pt x="33882" y="46391"/>
                </a:lnTo>
                <a:close/>
                <a:moveTo>
                  <a:pt x="77401" y="45720"/>
                </a:moveTo>
                <a:lnTo>
                  <a:pt x="77464" y="45741"/>
                </a:lnTo>
                <a:lnTo>
                  <a:pt x="77526" y="45804"/>
                </a:lnTo>
                <a:lnTo>
                  <a:pt x="77568" y="45867"/>
                </a:lnTo>
                <a:lnTo>
                  <a:pt x="77568" y="45972"/>
                </a:lnTo>
                <a:lnTo>
                  <a:pt x="77589" y="46034"/>
                </a:lnTo>
                <a:lnTo>
                  <a:pt x="77631" y="46097"/>
                </a:lnTo>
                <a:lnTo>
                  <a:pt x="77673" y="46118"/>
                </a:lnTo>
                <a:lnTo>
                  <a:pt x="77757" y="46097"/>
                </a:lnTo>
                <a:lnTo>
                  <a:pt x="77778" y="46076"/>
                </a:lnTo>
                <a:lnTo>
                  <a:pt x="77820" y="46097"/>
                </a:lnTo>
                <a:lnTo>
                  <a:pt x="77862" y="46118"/>
                </a:lnTo>
                <a:lnTo>
                  <a:pt x="77883" y="46181"/>
                </a:lnTo>
                <a:lnTo>
                  <a:pt x="77946" y="46328"/>
                </a:lnTo>
                <a:lnTo>
                  <a:pt x="77966" y="46537"/>
                </a:lnTo>
                <a:lnTo>
                  <a:pt x="78008" y="46789"/>
                </a:lnTo>
                <a:lnTo>
                  <a:pt x="78071" y="47061"/>
                </a:lnTo>
                <a:lnTo>
                  <a:pt x="78155" y="47313"/>
                </a:lnTo>
                <a:lnTo>
                  <a:pt x="78260" y="47522"/>
                </a:lnTo>
                <a:lnTo>
                  <a:pt x="78365" y="47753"/>
                </a:lnTo>
                <a:lnTo>
                  <a:pt x="78365" y="47815"/>
                </a:lnTo>
                <a:lnTo>
                  <a:pt x="78365" y="47878"/>
                </a:lnTo>
                <a:lnTo>
                  <a:pt x="78323" y="47920"/>
                </a:lnTo>
                <a:lnTo>
                  <a:pt x="78281" y="47941"/>
                </a:lnTo>
                <a:lnTo>
                  <a:pt x="78197" y="47962"/>
                </a:lnTo>
                <a:lnTo>
                  <a:pt x="78071" y="47962"/>
                </a:lnTo>
                <a:lnTo>
                  <a:pt x="77883" y="47941"/>
                </a:lnTo>
                <a:lnTo>
                  <a:pt x="77652" y="47857"/>
                </a:lnTo>
                <a:lnTo>
                  <a:pt x="77422" y="47753"/>
                </a:lnTo>
                <a:lnTo>
                  <a:pt x="77233" y="47627"/>
                </a:lnTo>
                <a:lnTo>
                  <a:pt x="77024" y="47459"/>
                </a:lnTo>
                <a:lnTo>
                  <a:pt x="76940" y="47375"/>
                </a:lnTo>
                <a:lnTo>
                  <a:pt x="77003" y="47375"/>
                </a:lnTo>
                <a:lnTo>
                  <a:pt x="77191" y="47438"/>
                </a:lnTo>
                <a:lnTo>
                  <a:pt x="77338" y="47459"/>
                </a:lnTo>
                <a:lnTo>
                  <a:pt x="77464" y="47459"/>
                </a:lnTo>
                <a:lnTo>
                  <a:pt x="77506" y="47438"/>
                </a:lnTo>
                <a:lnTo>
                  <a:pt x="77547" y="47417"/>
                </a:lnTo>
                <a:lnTo>
                  <a:pt x="77568" y="47375"/>
                </a:lnTo>
                <a:lnTo>
                  <a:pt x="77568" y="47334"/>
                </a:lnTo>
                <a:lnTo>
                  <a:pt x="77589" y="47208"/>
                </a:lnTo>
                <a:lnTo>
                  <a:pt x="77610" y="47061"/>
                </a:lnTo>
                <a:lnTo>
                  <a:pt x="77715" y="46705"/>
                </a:lnTo>
                <a:lnTo>
                  <a:pt x="77799" y="46474"/>
                </a:lnTo>
                <a:lnTo>
                  <a:pt x="77799" y="46412"/>
                </a:lnTo>
                <a:lnTo>
                  <a:pt x="77799" y="46391"/>
                </a:lnTo>
                <a:lnTo>
                  <a:pt x="77715" y="46474"/>
                </a:lnTo>
                <a:lnTo>
                  <a:pt x="77547" y="46684"/>
                </a:lnTo>
                <a:lnTo>
                  <a:pt x="77380" y="46873"/>
                </a:lnTo>
                <a:lnTo>
                  <a:pt x="77317" y="46914"/>
                </a:lnTo>
                <a:lnTo>
                  <a:pt x="77275" y="46914"/>
                </a:lnTo>
                <a:lnTo>
                  <a:pt x="77254" y="46852"/>
                </a:lnTo>
                <a:lnTo>
                  <a:pt x="77233" y="46747"/>
                </a:lnTo>
                <a:lnTo>
                  <a:pt x="77233" y="46391"/>
                </a:lnTo>
                <a:lnTo>
                  <a:pt x="77233" y="46139"/>
                </a:lnTo>
                <a:lnTo>
                  <a:pt x="77275" y="45930"/>
                </a:lnTo>
                <a:lnTo>
                  <a:pt x="77338" y="45783"/>
                </a:lnTo>
                <a:lnTo>
                  <a:pt x="77359" y="45741"/>
                </a:lnTo>
                <a:lnTo>
                  <a:pt x="77401" y="45720"/>
                </a:lnTo>
                <a:close/>
                <a:moveTo>
                  <a:pt x="85321" y="48528"/>
                </a:moveTo>
                <a:lnTo>
                  <a:pt x="85342" y="48549"/>
                </a:lnTo>
                <a:lnTo>
                  <a:pt x="85363" y="48612"/>
                </a:lnTo>
                <a:lnTo>
                  <a:pt x="85384" y="48737"/>
                </a:lnTo>
                <a:lnTo>
                  <a:pt x="85363" y="48884"/>
                </a:lnTo>
                <a:lnTo>
                  <a:pt x="85321" y="49031"/>
                </a:lnTo>
                <a:lnTo>
                  <a:pt x="85237" y="49136"/>
                </a:lnTo>
                <a:lnTo>
                  <a:pt x="85132" y="49219"/>
                </a:lnTo>
                <a:lnTo>
                  <a:pt x="85111" y="49219"/>
                </a:lnTo>
                <a:lnTo>
                  <a:pt x="85090" y="49198"/>
                </a:lnTo>
                <a:lnTo>
                  <a:pt x="85090" y="49073"/>
                </a:lnTo>
                <a:lnTo>
                  <a:pt x="85132" y="48842"/>
                </a:lnTo>
                <a:lnTo>
                  <a:pt x="85195" y="48654"/>
                </a:lnTo>
                <a:lnTo>
                  <a:pt x="85258" y="48549"/>
                </a:lnTo>
                <a:lnTo>
                  <a:pt x="85300" y="48528"/>
                </a:lnTo>
                <a:close/>
                <a:moveTo>
                  <a:pt x="14647" y="43939"/>
                </a:moveTo>
                <a:lnTo>
                  <a:pt x="14668" y="43960"/>
                </a:lnTo>
                <a:lnTo>
                  <a:pt x="14689" y="43981"/>
                </a:lnTo>
                <a:lnTo>
                  <a:pt x="14668" y="44128"/>
                </a:lnTo>
                <a:lnTo>
                  <a:pt x="14584" y="44337"/>
                </a:lnTo>
                <a:lnTo>
                  <a:pt x="14479" y="44589"/>
                </a:lnTo>
                <a:lnTo>
                  <a:pt x="14333" y="44882"/>
                </a:lnTo>
                <a:lnTo>
                  <a:pt x="14228" y="45175"/>
                </a:lnTo>
                <a:lnTo>
                  <a:pt x="14165" y="45469"/>
                </a:lnTo>
                <a:lnTo>
                  <a:pt x="14123" y="45678"/>
                </a:lnTo>
                <a:lnTo>
                  <a:pt x="14123" y="45783"/>
                </a:lnTo>
                <a:lnTo>
                  <a:pt x="14102" y="45909"/>
                </a:lnTo>
                <a:lnTo>
                  <a:pt x="13976" y="46160"/>
                </a:lnTo>
                <a:lnTo>
                  <a:pt x="13830" y="46454"/>
                </a:lnTo>
                <a:lnTo>
                  <a:pt x="13620" y="46747"/>
                </a:lnTo>
                <a:lnTo>
                  <a:pt x="13369" y="47082"/>
                </a:lnTo>
                <a:lnTo>
                  <a:pt x="13075" y="47585"/>
                </a:lnTo>
                <a:lnTo>
                  <a:pt x="12761" y="48151"/>
                </a:lnTo>
                <a:lnTo>
                  <a:pt x="12447" y="48737"/>
                </a:lnTo>
                <a:lnTo>
                  <a:pt x="12174" y="49261"/>
                </a:lnTo>
                <a:lnTo>
                  <a:pt x="11902" y="49680"/>
                </a:lnTo>
                <a:lnTo>
                  <a:pt x="11776" y="49827"/>
                </a:lnTo>
                <a:lnTo>
                  <a:pt x="11651" y="49953"/>
                </a:lnTo>
                <a:lnTo>
                  <a:pt x="11567" y="50016"/>
                </a:lnTo>
                <a:lnTo>
                  <a:pt x="11504" y="50036"/>
                </a:lnTo>
                <a:lnTo>
                  <a:pt x="11378" y="50036"/>
                </a:lnTo>
                <a:lnTo>
                  <a:pt x="11294" y="50057"/>
                </a:lnTo>
                <a:lnTo>
                  <a:pt x="11253" y="50120"/>
                </a:lnTo>
                <a:lnTo>
                  <a:pt x="11232" y="50183"/>
                </a:lnTo>
                <a:lnTo>
                  <a:pt x="11232" y="50267"/>
                </a:lnTo>
                <a:lnTo>
                  <a:pt x="11294" y="50351"/>
                </a:lnTo>
                <a:lnTo>
                  <a:pt x="11378" y="50435"/>
                </a:lnTo>
                <a:lnTo>
                  <a:pt x="11483" y="50476"/>
                </a:lnTo>
                <a:lnTo>
                  <a:pt x="11546" y="50518"/>
                </a:lnTo>
                <a:lnTo>
                  <a:pt x="11567" y="50602"/>
                </a:lnTo>
                <a:lnTo>
                  <a:pt x="11567" y="50686"/>
                </a:lnTo>
                <a:lnTo>
                  <a:pt x="11546" y="50812"/>
                </a:lnTo>
                <a:lnTo>
                  <a:pt x="11504" y="50937"/>
                </a:lnTo>
                <a:lnTo>
                  <a:pt x="11420" y="51084"/>
                </a:lnTo>
                <a:lnTo>
                  <a:pt x="11253" y="51398"/>
                </a:lnTo>
                <a:lnTo>
                  <a:pt x="11022" y="51713"/>
                </a:lnTo>
                <a:lnTo>
                  <a:pt x="10750" y="52006"/>
                </a:lnTo>
                <a:lnTo>
                  <a:pt x="10624" y="52111"/>
                </a:lnTo>
                <a:lnTo>
                  <a:pt x="10498" y="52216"/>
                </a:lnTo>
                <a:lnTo>
                  <a:pt x="10373" y="52299"/>
                </a:lnTo>
                <a:lnTo>
                  <a:pt x="10247" y="52341"/>
                </a:lnTo>
                <a:lnTo>
                  <a:pt x="9451" y="52572"/>
                </a:lnTo>
                <a:lnTo>
                  <a:pt x="9220" y="52614"/>
                </a:lnTo>
                <a:lnTo>
                  <a:pt x="9136" y="52635"/>
                </a:lnTo>
                <a:lnTo>
                  <a:pt x="9094" y="52614"/>
                </a:lnTo>
                <a:lnTo>
                  <a:pt x="9053" y="52593"/>
                </a:lnTo>
                <a:lnTo>
                  <a:pt x="9053" y="52572"/>
                </a:lnTo>
                <a:lnTo>
                  <a:pt x="9094" y="52446"/>
                </a:lnTo>
                <a:lnTo>
                  <a:pt x="9304" y="52006"/>
                </a:lnTo>
                <a:lnTo>
                  <a:pt x="9409" y="51838"/>
                </a:lnTo>
                <a:lnTo>
                  <a:pt x="9555" y="51629"/>
                </a:lnTo>
                <a:lnTo>
                  <a:pt x="9953" y="51126"/>
                </a:lnTo>
                <a:lnTo>
                  <a:pt x="10435" y="50560"/>
                </a:lnTo>
                <a:lnTo>
                  <a:pt x="10959" y="50016"/>
                </a:lnTo>
                <a:lnTo>
                  <a:pt x="11315" y="49659"/>
                </a:lnTo>
                <a:lnTo>
                  <a:pt x="11630" y="49282"/>
                </a:lnTo>
                <a:lnTo>
                  <a:pt x="11923" y="48926"/>
                </a:lnTo>
                <a:lnTo>
                  <a:pt x="12195" y="48507"/>
                </a:lnTo>
                <a:lnTo>
                  <a:pt x="12468" y="48067"/>
                </a:lnTo>
                <a:lnTo>
                  <a:pt x="12740" y="47564"/>
                </a:lnTo>
                <a:lnTo>
                  <a:pt x="13034" y="46998"/>
                </a:lnTo>
                <a:lnTo>
                  <a:pt x="13348" y="46349"/>
                </a:lnTo>
                <a:lnTo>
                  <a:pt x="13788" y="45427"/>
                </a:lnTo>
                <a:lnTo>
                  <a:pt x="14186" y="44652"/>
                </a:lnTo>
                <a:lnTo>
                  <a:pt x="14479" y="44128"/>
                </a:lnTo>
                <a:lnTo>
                  <a:pt x="14584" y="44002"/>
                </a:lnTo>
                <a:lnTo>
                  <a:pt x="14647" y="43939"/>
                </a:lnTo>
                <a:close/>
                <a:moveTo>
                  <a:pt x="9430" y="50916"/>
                </a:moveTo>
                <a:lnTo>
                  <a:pt x="9451" y="50937"/>
                </a:lnTo>
                <a:lnTo>
                  <a:pt x="9472" y="50979"/>
                </a:lnTo>
                <a:lnTo>
                  <a:pt x="9472" y="51042"/>
                </a:lnTo>
                <a:lnTo>
                  <a:pt x="9388" y="51231"/>
                </a:lnTo>
                <a:lnTo>
                  <a:pt x="9241" y="51524"/>
                </a:lnTo>
                <a:lnTo>
                  <a:pt x="9032" y="51880"/>
                </a:lnTo>
                <a:lnTo>
                  <a:pt x="8780" y="52257"/>
                </a:lnTo>
                <a:lnTo>
                  <a:pt x="8550" y="52551"/>
                </a:lnTo>
                <a:lnTo>
                  <a:pt x="8361" y="52739"/>
                </a:lnTo>
                <a:lnTo>
                  <a:pt x="8277" y="52823"/>
                </a:lnTo>
                <a:lnTo>
                  <a:pt x="8193" y="52844"/>
                </a:lnTo>
                <a:lnTo>
                  <a:pt x="8110" y="52865"/>
                </a:lnTo>
                <a:lnTo>
                  <a:pt x="8047" y="52865"/>
                </a:lnTo>
                <a:lnTo>
                  <a:pt x="7984" y="52844"/>
                </a:lnTo>
                <a:lnTo>
                  <a:pt x="7942" y="52781"/>
                </a:lnTo>
                <a:lnTo>
                  <a:pt x="7900" y="52718"/>
                </a:lnTo>
                <a:lnTo>
                  <a:pt x="7879" y="52614"/>
                </a:lnTo>
                <a:lnTo>
                  <a:pt x="7858" y="52488"/>
                </a:lnTo>
                <a:lnTo>
                  <a:pt x="7858" y="52341"/>
                </a:lnTo>
                <a:lnTo>
                  <a:pt x="7858" y="52195"/>
                </a:lnTo>
                <a:lnTo>
                  <a:pt x="7900" y="52048"/>
                </a:lnTo>
                <a:lnTo>
                  <a:pt x="7942" y="51922"/>
                </a:lnTo>
                <a:lnTo>
                  <a:pt x="8026" y="51797"/>
                </a:lnTo>
                <a:lnTo>
                  <a:pt x="8131" y="51671"/>
                </a:lnTo>
                <a:lnTo>
                  <a:pt x="8256" y="51566"/>
                </a:lnTo>
                <a:lnTo>
                  <a:pt x="8403" y="51440"/>
                </a:lnTo>
                <a:lnTo>
                  <a:pt x="8592" y="51336"/>
                </a:lnTo>
                <a:lnTo>
                  <a:pt x="8927" y="51126"/>
                </a:lnTo>
                <a:lnTo>
                  <a:pt x="9199" y="50979"/>
                </a:lnTo>
                <a:lnTo>
                  <a:pt x="9367" y="50916"/>
                </a:lnTo>
                <a:close/>
                <a:moveTo>
                  <a:pt x="7460" y="51964"/>
                </a:moveTo>
                <a:lnTo>
                  <a:pt x="7418" y="52048"/>
                </a:lnTo>
                <a:lnTo>
                  <a:pt x="7313" y="52237"/>
                </a:lnTo>
                <a:lnTo>
                  <a:pt x="7251" y="52425"/>
                </a:lnTo>
                <a:lnTo>
                  <a:pt x="7230" y="52614"/>
                </a:lnTo>
                <a:lnTo>
                  <a:pt x="7251" y="52697"/>
                </a:lnTo>
                <a:lnTo>
                  <a:pt x="7251" y="52781"/>
                </a:lnTo>
                <a:lnTo>
                  <a:pt x="7272" y="52844"/>
                </a:lnTo>
                <a:lnTo>
                  <a:pt x="7272" y="52928"/>
                </a:lnTo>
                <a:lnTo>
                  <a:pt x="7272" y="53012"/>
                </a:lnTo>
                <a:lnTo>
                  <a:pt x="7230" y="53075"/>
                </a:lnTo>
                <a:lnTo>
                  <a:pt x="7188" y="53158"/>
                </a:lnTo>
                <a:lnTo>
                  <a:pt x="7125" y="53221"/>
                </a:lnTo>
                <a:lnTo>
                  <a:pt x="7062" y="53284"/>
                </a:lnTo>
                <a:lnTo>
                  <a:pt x="6957" y="53347"/>
                </a:lnTo>
                <a:lnTo>
                  <a:pt x="6664" y="53494"/>
                </a:lnTo>
                <a:lnTo>
                  <a:pt x="6538" y="53536"/>
                </a:lnTo>
                <a:lnTo>
                  <a:pt x="6371" y="53536"/>
                </a:lnTo>
                <a:lnTo>
                  <a:pt x="6308" y="53515"/>
                </a:lnTo>
                <a:lnTo>
                  <a:pt x="6287" y="53494"/>
                </a:lnTo>
                <a:lnTo>
                  <a:pt x="6266" y="53431"/>
                </a:lnTo>
                <a:lnTo>
                  <a:pt x="6287" y="53347"/>
                </a:lnTo>
                <a:lnTo>
                  <a:pt x="6308" y="53263"/>
                </a:lnTo>
                <a:lnTo>
                  <a:pt x="6454" y="53033"/>
                </a:lnTo>
                <a:lnTo>
                  <a:pt x="6685" y="52739"/>
                </a:lnTo>
                <a:lnTo>
                  <a:pt x="6978" y="52404"/>
                </a:lnTo>
                <a:lnTo>
                  <a:pt x="7230" y="52153"/>
                </a:lnTo>
                <a:lnTo>
                  <a:pt x="7397" y="51985"/>
                </a:lnTo>
                <a:lnTo>
                  <a:pt x="7439" y="51964"/>
                </a:lnTo>
                <a:close/>
                <a:moveTo>
                  <a:pt x="104199" y="53892"/>
                </a:moveTo>
                <a:lnTo>
                  <a:pt x="104451" y="53955"/>
                </a:lnTo>
                <a:lnTo>
                  <a:pt x="104639" y="54018"/>
                </a:lnTo>
                <a:lnTo>
                  <a:pt x="104786" y="54122"/>
                </a:lnTo>
                <a:lnTo>
                  <a:pt x="104849" y="54185"/>
                </a:lnTo>
                <a:lnTo>
                  <a:pt x="104891" y="54248"/>
                </a:lnTo>
                <a:lnTo>
                  <a:pt x="104912" y="54311"/>
                </a:lnTo>
                <a:lnTo>
                  <a:pt x="104933" y="54374"/>
                </a:lnTo>
                <a:lnTo>
                  <a:pt x="104912" y="54520"/>
                </a:lnTo>
                <a:lnTo>
                  <a:pt x="104912" y="54604"/>
                </a:lnTo>
                <a:lnTo>
                  <a:pt x="104870" y="54667"/>
                </a:lnTo>
                <a:lnTo>
                  <a:pt x="104828" y="54667"/>
                </a:lnTo>
                <a:lnTo>
                  <a:pt x="104765" y="54625"/>
                </a:lnTo>
                <a:lnTo>
                  <a:pt x="104660" y="54562"/>
                </a:lnTo>
                <a:lnTo>
                  <a:pt x="104388" y="54248"/>
                </a:lnTo>
                <a:lnTo>
                  <a:pt x="104178" y="54018"/>
                </a:lnTo>
                <a:lnTo>
                  <a:pt x="104116" y="53955"/>
                </a:lnTo>
                <a:lnTo>
                  <a:pt x="104116" y="53913"/>
                </a:lnTo>
                <a:lnTo>
                  <a:pt x="104137" y="53892"/>
                </a:lnTo>
                <a:close/>
                <a:moveTo>
                  <a:pt x="76353" y="54059"/>
                </a:moveTo>
                <a:lnTo>
                  <a:pt x="76374" y="54080"/>
                </a:lnTo>
                <a:lnTo>
                  <a:pt x="76458" y="54143"/>
                </a:lnTo>
                <a:lnTo>
                  <a:pt x="76563" y="54269"/>
                </a:lnTo>
                <a:lnTo>
                  <a:pt x="76667" y="54458"/>
                </a:lnTo>
                <a:lnTo>
                  <a:pt x="76751" y="54625"/>
                </a:lnTo>
                <a:lnTo>
                  <a:pt x="76793" y="54772"/>
                </a:lnTo>
                <a:lnTo>
                  <a:pt x="76793" y="54835"/>
                </a:lnTo>
                <a:lnTo>
                  <a:pt x="76772" y="54877"/>
                </a:lnTo>
                <a:lnTo>
                  <a:pt x="76751" y="54898"/>
                </a:lnTo>
                <a:lnTo>
                  <a:pt x="76709" y="54919"/>
                </a:lnTo>
                <a:lnTo>
                  <a:pt x="76667" y="54898"/>
                </a:lnTo>
                <a:lnTo>
                  <a:pt x="76625" y="54877"/>
                </a:lnTo>
                <a:lnTo>
                  <a:pt x="76521" y="54814"/>
                </a:lnTo>
                <a:lnTo>
                  <a:pt x="76437" y="54688"/>
                </a:lnTo>
                <a:lnTo>
                  <a:pt x="76374" y="54562"/>
                </a:lnTo>
                <a:lnTo>
                  <a:pt x="76311" y="54416"/>
                </a:lnTo>
                <a:lnTo>
                  <a:pt x="76290" y="54269"/>
                </a:lnTo>
                <a:lnTo>
                  <a:pt x="76290" y="54164"/>
                </a:lnTo>
                <a:lnTo>
                  <a:pt x="76290" y="54122"/>
                </a:lnTo>
                <a:lnTo>
                  <a:pt x="76311" y="54080"/>
                </a:lnTo>
                <a:lnTo>
                  <a:pt x="76353" y="54059"/>
                </a:lnTo>
                <a:close/>
                <a:moveTo>
                  <a:pt x="103424" y="55400"/>
                </a:moveTo>
                <a:lnTo>
                  <a:pt x="103508" y="55442"/>
                </a:lnTo>
                <a:lnTo>
                  <a:pt x="103613" y="55547"/>
                </a:lnTo>
                <a:lnTo>
                  <a:pt x="103718" y="55652"/>
                </a:lnTo>
                <a:lnTo>
                  <a:pt x="103780" y="55757"/>
                </a:lnTo>
                <a:lnTo>
                  <a:pt x="103801" y="55861"/>
                </a:lnTo>
                <a:lnTo>
                  <a:pt x="103780" y="55882"/>
                </a:lnTo>
                <a:lnTo>
                  <a:pt x="103759" y="55924"/>
                </a:lnTo>
                <a:lnTo>
                  <a:pt x="103718" y="55945"/>
                </a:lnTo>
                <a:lnTo>
                  <a:pt x="103655" y="55966"/>
                </a:lnTo>
                <a:lnTo>
                  <a:pt x="103571" y="55945"/>
                </a:lnTo>
                <a:lnTo>
                  <a:pt x="103508" y="55882"/>
                </a:lnTo>
                <a:lnTo>
                  <a:pt x="103445" y="55819"/>
                </a:lnTo>
                <a:lnTo>
                  <a:pt x="103403" y="55715"/>
                </a:lnTo>
                <a:lnTo>
                  <a:pt x="103361" y="55610"/>
                </a:lnTo>
                <a:lnTo>
                  <a:pt x="103361" y="55505"/>
                </a:lnTo>
                <a:lnTo>
                  <a:pt x="103361" y="55463"/>
                </a:lnTo>
                <a:lnTo>
                  <a:pt x="103382" y="55421"/>
                </a:lnTo>
                <a:lnTo>
                  <a:pt x="103403" y="55421"/>
                </a:lnTo>
                <a:lnTo>
                  <a:pt x="103424" y="55400"/>
                </a:lnTo>
                <a:close/>
                <a:moveTo>
                  <a:pt x="8822" y="53054"/>
                </a:moveTo>
                <a:lnTo>
                  <a:pt x="8906" y="53075"/>
                </a:lnTo>
                <a:lnTo>
                  <a:pt x="8948" y="53117"/>
                </a:lnTo>
                <a:lnTo>
                  <a:pt x="8969" y="53200"/>
                </a:lnTo>
                <a:lnTo>
                  <a:pt x="8969" y="53326"/>
                </a:lnTo>
                <a:lnTo>
                  <a:pt x="8948" y="53410"/>
                </a:lnTo>
                <a:lnTo>
                  <a:pt x="8885" y="53557"/>
                </a:lnTo>
                <a:lnTo>
                  <a:pt x="8801" y="53703"/>
                </a:lnTo>
                <a:lnTo>
                  <a:pt x="8654" y="53892"/>
                </a:lnTo>
                <a:lnTo>
                  <a:pt x="8319" y="54290"/>
                </a:lnTo>
                <a:lnTo>
                  <a:pt x="7921" y="54709"/>
                </a:lnTo>
                <a:lnTo>
                  <a:pt x="7334" y="55275"/>
                </a:lnTo>
                <a:lnTo>
                  <a:pt x="6894" y="55673"/>
                </a:lnTo>
                <a:lnTo>
                  <a:pt x="6580" y="55903"/>
                </a:lnTo>
                <a:lnTo>
                  <a:pt x="6475" y="55987"/>
                </a:lnTo>
                <a:lnTo>
                  <a:pt x="6371" y="56008"/>
                </a:lnTo>
                <a:lnTo>
                  <a:pt x="6308" y="56008"/>
                </a:lnTo>
                <a:lnTo>
                  <a:pt x="6266" y="55966"/>
                </a:lnTo>
                <a:lnTo>
                  <a:pt x="6224" y="55903"/>
                </a:lnTo>
                <a:lnTo>
                  <a:pt x="6203" y="55799"/>
                </a:lnTo>
                <a:lnTo>
                  <a:pt x="6182" y="55484"/>
                </a:lnTo>
                <a:lnTo>
                  <a:pt x="6182" y="55023"/>
                </a:lnTo>
                <a:lnTo>
                  <a:pt x="6182" y="54562"/>
                </a:lnTo>
                <a:lnTo>
                  <a:pt x="6203" y="54206"/>
                </a:lnTo>
                <a:lnTo>
                  <a:pt x="6224" y="53976"/>
                </a:lnTo>
                <a:lnTo>
                  <a:pt x="6245" y="53934"/>
                </a:lnTo>
                <a:lnTo>
                  <a:pt x="6266" y="53913"/>
                </a:lnTo>
                <a:lnTo>
                  <a:pt x="6329" y="53934"/>
                </a:lnTo>
                <a:lnTo>
                  <a:pt x="6412" y="53913"/>
                </a:lnTo>
                <a:lnTo>
                  <a:pt x="6517" y="53871"/>
                </a:lnTo>
                <a:lnTo>
                  <a:pt x="6622" y="53787"/>
                </a:lnTo>
                <a:lnTo>
                  <a:pt x="6811" y="53682"/>
                </a:lnTo>
                <a:lnTo>
                  <a:pt x="7125" y="53536"/>
                </a:lnTo>
                <a:lnTo>
                  <a:pt x="7502" y="53389"/>
                </a:lnTo>
                <a:lnTo>
                  <a:pt x="7942" y="53263"/>
                </a:lnTo>
                <a:lnTo>
                  <a:pt x="8508" y="53096"/>
                </a:lnTo>
                <a:lnTo>
                  <a:pt x="8675" y="53054"/>
                </a:lnTo>
                <a:close/>
                <a:moveTo>
                  <a:pt x="17056" y="56930"/>
                </a:moveTo>
                <a:lnTo>
                  <a:pt x="17015" y="57014"/>
                </a:lnTo>
                <a:lnTo>
                  <a:pt x="16847" y="57223"/>
                </a:lnTo>
                <a:lnTo>
                  <a:pt x="16658" y="57454"/>
                </a:lnTo>
                <a:lnTo>
                  <a:pt x="16512" y="57580"/>
                </a:lnTo>
                <a:lnTo>
                  <a:pt x="16449" y="57600"/>
                </a:lnTo>
                <a:lnTo>
                  <a:pt x="16407" y="57600"/>
                </a:lnTo>
                <a:lnTo>
                  <a:pt x="16386" y="57580"/>
                </a:lnTo>
                <a:lnTo>
                  <a:pt x="16365" y="57517"/>
                </a:lnTo>
                <a:lnTo>
                  <a:pt x="16407" y="57454"/>
                </a:lnTo>
                <a:lnTo>
                  <a:pt x="16491" y="57370"/>
                </a:lnTo>
                <a:lnTo>
                  <a:pt x="16763" y="57119"/>
                </a:lnTo>
                <a:lnTo>
                  <a:pt x="16973" y="56972"/>
                </a:lnTo>
                <a:lnTo>
                  <a:pt x="17056" y="56930"/>
                </a:lnTo>
                <a:close/>
                <a:moveTo>
                  <a:pt x="47187" y="55736"/>
                </a:moveTo>
                <a:lnTo>
                  <a:pt x="47229" y="55757"/>
                </a:lnTo>
                <a:lnTo>
                  <a:pt x="47250" y="55840"/>
                </a:lnTo>
                <a:lnTo>
                  <a:pt x="47271" y="55966"/>
                </a:lnTo>
                <a:lnTo>
                  <a:pt x="47291" y="56134"/>
                </a:lnTo>
                <a:lnTo>
                  <a:pt x="47312" y="56658"/>
                </a:lnTo>
                <a:lnTo>
                  <a:pt x="47291" y="57119"/>
                </a:lnTo>
                <a:lnTo>
                  <a:pt x="47291" y="57475"/>
                </a:lnTo>
                <a:lnTo>
                  <a:pt x="47250" y="57747"/>
                </a:lnTo>
                <a:lnTo>
                  <a:pt x="47250" y="57810"/>
                </a:lnTo>
                <a:lnTo>
                  <a:pt x="47229" y="57831"/>
                </a:lnTo>
                <a:lnTo>
                  <a:pt x="47187" y="57810"/>
                </a:lnTo>
                <a:lnTo>
                  <a:pt x="47145" y="57747"/>
                </a:lnTo>
                <a:lnTo>
                  <a:pt x="47082" y="57559"/>
                </a:lnTo>
                <a:lnTo>
                  <a:pt x="47040" y="57286"/>
                </a:lnTo>
                <a:lnTo>
                  <a:pt x="47019" y="56951"/>
                </a:lnTo>
                <a:lnTo>
                  <a:pt x="46998" y="56595"/>
                </a:lnTo>
                <a:lnTo>
                  <a:pt x="46998" y="56280"/>
                </a:lnTo>
                <a:lnTo>
                  <a:pt x="47040" y="56008"/>
                </a:lnTo>
                <a:lnTo>
                  <a:pt x="47061" y="55903"/>
                </a:lnTo>
                <a:lnTo>
                  <a:pt x="47082" y="55840"/>
                </a:lnTo>
                <a:lnTo>
                  <a:pt x="47145" y="55757"/>
                </a:lnTo>
                <a:lnTo>
                  <a:pt x="47187" y="55736"/>
                </a:lnTo>
                <a:close/>
                <a:moveTo>
                  <a:pt x="112078" y="57391"/>
                </a:moveTo>
                <a:lnTo>
                  <a:pt x="112162" y="57412"/>
                </a:lnTo>
                <a:lnTo>
                  <a:pt x="112245" y="57475"/>
                </a:lnTo>
                <a:lnTo>
                  <a:pt x="112329" y="57580"/>
                </a:lnTo>
                <a:lnTo>
                  <a:pt x="112413" y="57726"/>
                </a:lnTo>
                <a:lnTo>
                  <a:pt x="112434" y="57852"/>
                </a:lnTo>
                <a:lnTo>
                  <a:pt x="112434" y="57957"/>
                </a:lnTo>
                <a:lnTo>
                  <a:pt x="112413" y="58020"/>
                </a:lnTo>
                <a:lnTo>
                  <a:pt x="112371" y="58040"/>
                </a:lnTo>
                <a:lnTo>
                  <a:pt x="112329" y="58061"/>
                </a:lnTo>
                <a:lnTo>
                  <a:pt x="112245" y="58020"/>
                </a:lnTo>
                <a:lnTo>
                  <a:pt x="112162" y="57957"/>
                </a:lnTo>
                <a:lnTo>
                  <a:pt x="112078" y="57852"/>
                </a:lnTo>
                <a:lnTo>
                  <a:pt x="112015" y="57726"/>
                </a:lnTo>
                <a:lnTo>
                  <a:pt x="111973" y="57580"/>
                </a:lnTo>
                <a:lnTo>
                  <a:pt x="111973" y="57475"/>
                </a:lnTo>
                <a:lnTo>
                  <a:pt x="112015" y="57412"/>
                </a:lnTo>
                <a:lnTo>
                  <a:pt x="112036" y="57391"/>
                </a:lnTo>
                <a:close/>
                <a:moveTo>
                  <a:pt x="103697" y="54478"/>
                </a:moveTo>
                <a:lnTo>
                  <a:pt x="103801" y="54499"/>
                </a:lnTo>
                <a:lnTo>
                  <a:pt x="103906" y="54541"/>
                </a:lnTo>
                <a:lnTo>
                  <a:pt x="104074" y="54625"/>
                </a:lnTo>
                <a:lnTo>
                  <a:pt x="104241" y="54730"/>
                </a:lnTo>
                <a:lnTo>
                  <a:pt x="104451" y="54898"/>
                </a:lnTo>
                <a:lnTo>
                  <a:pt x="104619" y="55023"/>
                </a:lnTo>
                <a:lnTo>
                  <a:pt x="104744" y="55149"/>
                </a:lnTo>
                <a:lnTo>
                  <a:pt x="104828" y="55275"/>
                </a:lnTo>
                <a:lnTo>
                  <a:pt x="104891" y="55442"/>
                </a:lnTo>
                <a:lnTo>
                  <a:pt x="104912" y="55631"/>
                </a:lnTo>
                <a:lnTo>
                  <a:pt x="104912" y="55882"/>
                </a:lnTo>
                <a:lnTo>
                  <a:pt x="104891" y="56197"/>
                </a:lnTo>
                <a:lnTo>
                  <a:pt x="104849" y="56595"/>
                </a:lnTo>
                <a:lnTo>
                  <a:pt x="104765" y="57223"/>
                </a:lnTo>
                <a:lnTo>
                  <a:pt x="104681" y="57684"/>
                </a:lnTo>
                <a:lnTo>
                  <a:pt x="104598" y="57999"/>
                </a:lnTo>
                <a:lnTo>
                  <a:pt x="104556" y="58124"/>
                </a:lnTo>
                <a:lnTo>
                  <a:pt x="104493" y="58187"/>
                </a:lnTo>
                <a:lnTo>
                  <a:pt x="104451" y="58229"/>
                </a:lnTo>
                <a:lnTo>
                  <a:pt x="104388" y="58250"/>
                </a:lnTo>
                <a:lnTo>
                  <a:pt x="104325" y="58208"/>
                </a:lnTo>
                <a:lnTo>
                  <a:pt x="104262" y="58166"/>
                </a:lnTo>
                <a:lnTo>
                  <a:pt x="104199" y="58061"/>
                </a:lnTo>
                <a:lnTo>
                  <a:pt x="104137" y="57957"/>
                </a:lnTo>
                <a:lnTo>
                  <a:pt x="103969" y="57621"/>
                </a:lnTo>
                <a:lnTo>
                  <a:pt x="103864" y="57349"/>
                </a:lnTo>
                <a:lnTo>
                  <a:pt x="103780" y="57119"/>
                </a:lnTo>
                <a:lnTo>
                  <a:pt x="103738" y="56930"/>
                </a:lnTo>
                <a:lnTo>
                  <a:pt x="103718" y="56762"/>
                </a:lnTo>
                <a:lnTo>
                  <a:pt x="103718" y="56595"/>
                </a:lnTo>
                <a:lnTo>
                  <a:pt x="103738" y="56427"/>
                </a:lnTo>
                <a:lnTo>
                  <a:pt x="103801" y="56239"/>
                </a:lnTo>
                <a:lnTo>
                  <a:pt x="103885" y="56008"/>
                </a:lnTo>
                <a:lnTo>
                  <a:pt x="104032" y="55736"/>
                </a:lnTo>
                <a:lnTo>
                  <a:pt x="104095" y="55631"/>
                </a:lnTo>
                <a:lnTo>
                  <a:pt x="104158" y="55568"/>
                </a:lnTo>
                <a:lnTo>
                  <a:pt x="104199" y="55526"/>
                </a:lnTo>
                <a:lnTo>
                  <a:pt x="104241" y="55526"/>
                </a:lnTo>
                <a:lnTo>
                  <a:pt x="104283" y="55547"/>
                </a:lnTo>
                <a:lnTo>
                  <a:pt x="104325" y="55610"/>
                </a:lnTo>
                <a:lnTo>
                  <a:pt x="104367" y="55736"/>
                </a:lnTo>
                <a:lnTo>
                  <a:pt x="104409" y="55757"/>
                </a:lnTo>
                <a:lnTo>
                  <a:pt x="104409" y="55778"/>
                </a:lnTo>
                <a:lnTo>
                  <a:pt x="104451" y="55715"/>
                </a:lnTo>
                <a:lnTo>
                  <a:pt x="104451" y="55547"/>
                </a:lnTo>
                <a:lnTo>
                  <a:pt x="104451" y="55463"/>
                </a:lnTo>
                <a:lnTo>
                  <a:pt x="104430" y="55379"/>
                </a:lnTo>
                <a:lnTo>
                  <a:pt x="104388" y="55317"/>
                </a:lnTo>
                <a:lnTo>
                  <a:pt x="104346" y="55233"/>
                </a:lnTo>
                <a:lnTo>
                  <a:pt x="104283" y="55170"/>
                </a:lnTo>
                <a:lnTo>
                  <a:pt x="104199" y="55107"/>
                </a:lnTo>
                <a:lnTo>
                  <a:pt x="104116" y="55065"/>
                </a:lnTo>
                <a:lnTo>
                  <a:pt x="104032" y="55023"/>
                </a:lnTo>
                <a:lnTo>
                  <a:pt x="103843" y="54960"/>
                </a:lnTo>
                <a:lnTo>
                  <a:pt x="103718" y="54856"/>
                </a:lnTo>
                <a:lnTo>
                  <a:pt x="103613" y="54772"/>
                </a:lnTo>
                <a:lnTo>
                  <a:pt x="103592" y="54730"/>
                </a:lnTo>
                <a:lnTo>
                  <a:pt x="103571" y="54667"/>
                </a:lnTo>
                <a:lnTo>
                  <a:pt x="103592" y="54583"/>
                </a:lnTo>
                <a:lnTo>
                  <a:pt x="103634" y="54520"/>
                </a:lnTo>
                <a:lnTo>
                  <a:pt x="103697" y="54478"/>
                </a:lnTo>
                <a:close/>
                <a:moveTo>
                  <a:pt x="100533" y="56762"/>
                </a:moveTo>
                <a:lnTo>
                  <a:pt x="100554" y="56783"/>
                </a:lnTo>
                <a:lnTo>
                  <a:pt x="100596" y="56825"/>
                </a:lnTo>
                <a:lnTo>
                  <a:pt x="100763" y="57056"/>
                </a:lnTo>
                <a:lnTo>
                  <a:pt x="100952" y="57391"/>
                </a:lnTo>
                <a:lnTo>
                  <a:pt x="101203" y="57810"/>
                </a:lnTo>
                <a:lnTo>
                  <a:pt x="101497" y="58313"/>
                </a:lnTo>
                <a:lnTo>
                  <a:pt x="101622" y="58480"/>
                </a:lnTo>
                <a:lnTo>
                  <a:pt x="101727" y="58627"/>
                </a:lnTo>
                <a:lnTo>
                  <a:pt x="101853" y="58732"/>
                </a:lnTo>
                <a:lnTo>
                  <a:pt x="101957" y="58795"/>
                </a:lnTo>
                <a:lnTo>
                  <a:pt x="102041" y="58816"/>
                </a:lnTo>
                <a:lnTo>
                  <a:pt x="102125" y="58795"/>
                </a:lnTo>
                <a:lnTo>
                  <a:pt x="102209" y="58774"/>
                </a:lnTo>
                <a:lnTo>
                  <a:pt x="102272" y="58774"/>
                </a:lnTo>
                <a:lnTo>
                  <a:pt x="102314" y="58795"/>
                </a:lnTo>
                <a:lnTo>
                  <a:pt x="102377" y="58816"/>
                </a:lnTo>
                <a:lnTo>
                  <a:pt x="102418" y="58837"/>
                </a:lnTo>
                <a:lnTo>
                  <a:pt x="102439" y="58900"/>
                </a:lnTo>
                <a:lnTo>
                  <a:pt x="102460" y="58962"/>
                </a:lnTo>
                <a:lnTo>
                  <a:pt x="102460" y="59046"/>
                </a:lnTo>
                <a:lnTo>
                  <a:pt x="102439" y="59172"/>
                </a:lnTo>
                <a:lnTo>
                  <a:pt x="102398" y="59298"/>
                </a:lnTo>
                <a:lnTo>
                  <a:pt x="102314" y="59361"/>
                </a:lnTo>
                <a:lnTo>
                  <a:pt x="102272" y="59381"/>
                </a:lnTo>
                <a:lnTo>
                  <a:pt x="102230" y="59402"/>
                </a:lnTo>
                <a:lnTo>
                  <a:pt x="102188" y="59402"/>
                </a:lnTo>
                <a:lnTo>
                  <a:pt x="102146" y="59444"/>
                </a:lnTo>
                <a:lnTo>
                  <a:pt x="102125" y="59486"/>
                </a:lnTo>
                <a:lnTo>
                  <a:pt x="102104" y="59549"/>
                </a:lnTo>
                <a:lnTo>
                  <a:pt x="102104" y="59738"/>
                </a:lnTo>
                <a:lnTo>
                  <a:pt x="102146" y="59968"/>
                </a:lnTo>
                <a:lnTo>
                  <a:pt x="102188" y="60199"/>
                </a:lnTo>
                <a:lnTo>
                  <a:pt x="102188" y="60366"/>
                </a:lnTo>
                <a:lnTo>
                  <a:pt x="102167" y="60429"/>
                </a:lnTo>
                <a:lnTo>
                  <a:pt x="102125" y="60471"/>
                </a:lnTo>
                <a:lnTo>
                  <a:pt x="102083" y="60513"/>
                </a:lnTo>
                <a:lnTo>
                  <a:pt x="101978" y="60513"/>
                </a:lnTo>
                <a:lnTo>
                  <a:pt x="101937" y="60492"/>
                </a:lnTo>
                <a:lnTo>
                  <a:pt x="101895" y="60450"/>
                </a:lnTo>
                <a:lnTo>
                  <a:pt x="101853" y="60387"/>
                </a:lnTo>
                <a:lnTo>
                  <a:pt x="101811" y="60241"/>
                </a:lnTo>
                <a:lnTo>
                  <a:pt x="101790" y="60073"/>
                </a:lnTo>
                <a:lnTo>
                  <a:pt x="101769" y="59968"/>
                </a:lnTo>
                <a:lnTo>
                  <a:pt x="101748" y="59863"/>
                </a:lnTo>
                <a:lnTo>
                  <a:pt x="101664" y="59633"/>
                </a:lnTo>
                <a:lnTo>
                  <a:pt x="101538" y="59423"/>
                </a:lnTo>
                <a:lnTo>
                  <a:pt x="101392" y="59235"/>
                </a:lnTo>
                <a:lnTo>
                  <a:pt x="101329" y="59151"/>
                </a:lnTo>
                <a:lnTo>
                  <a:pt x="101245" y="59025"/>
                </a:lnTo>
                <a:lnTo>
                  <a:pt x="101098" y="58732"/>
                </a:lnTo>
                <a:lnTo>
                  <a:pt x="100931" y="58334"/>
                </a:lnTo>
                <a:lnTo>
                  <a:pt x="100784" y="57936"/>
                </a:lnTo>
                <a:lnTo>
                  <a:pt x="100637" y="57517"/>
                </a:lnTo>
                <a:lnTo>
                  <a:pt x="100554" y="57181"/>
                </a:lnTo>
                <a:lnTo>
                  <a:pt x="100512" y="56909"/>
                </a:lnTo>
                <a:lnTo>
                  <a:pt x="100512" y="56825"/>
                </a:lnTo>
                <a:lnTo>
                  <a:pt x="100533" y="56762"/>
                </a:lnTo>
                <a:close/>
                <a:moveTo>
                  <a:pt x="40922" y="55945"/>
                </a:moveTo>
                <a:lnTo>
                  <a:pt x="41027" y="55966"/>
                </a:lnTo>
                <a:lnTo>
                  <a:pt x="41152" y="56050"/>
                </a:lnTo>
                <a:lnTo>
                  <a:pt x="41278" y="56176"/>
                </a:lnTo>
                <a:lnTo>
                  <a:pt x="41383" y="56280"/>
                </a:lnTo>
                <a:lnTo>
                  <a:pt x="41488" y="56406"/>
                </a:lnTo>
                <a:lnTo>
                  <a:pt x="41550" y="56553"/>
                </a:lnTo>
                <a:lnTo>
                  <a:pt x="41613" y="56720"/>
                </a:lnTo>
                <a:lnTo>
                  <a:pt x="41655" y="56930"/>
                </a:lnTo>
                <a:lnTo>
                  <a:pt x="41676" y="57140"/>
                </a:lnTo>
                <a:lnTo>
                  <a:pt x="41697" y="57412"/>
                </a:lnTo>
                <a:lnTo>
                  <a:pt x="41718" y="57705"/>
                </a:lnTo>
                <a:lnTo>
                  <a:pt x="41718" y="57999"/>
                </a:lnTo>
                <a:lnTo>
                  <a:pt x="41739" y="58271"/>
                </a:lnTo>
                <a:lnTo>
                  <a:pt x="41781" y="58543"/>
                </a:lnTo>
                <a:lnTo>
                  <a:pt x="41844" y="58816"/>
                </a:lnTo>
                <a:lnTo>
                  <a:pt x="41928" y="59067"/>
                </a:lnTo>
                <a:lnTo>
                  <a:pt x="42032" y="59319"/>
                </a:lnTo>
                <a:lnTo>
                  <a:pt x="42137" y="59591"/>
                </a:lnTo>
                <a:lnTo>
                  <a:pt x="42284" y="59842"/>
                </a:lnTo>
                <a:lnTo>
                  <a:pt x="42451" y="60136"/>
                </a:lnTo>
                <a:lnTo>
                  <a:pt x="42577" y="60408"/>
                </a:lnTo>
                <a:lnTo>
                  <a:pt x="42682" y="60639"/>
                </a:lnTo>
                <a:lnTo>
                  <a:pt x="42745" y="60869"/>
                </a:lnTo>
                <a:lnTo>
                  <a:pt x="42766" y="61100"/>
                </a:lnTo>
                <a:lnTo>
                  <a:pt x="42787" y="61351"/>
                </a:lnTo>
                <a:lnTo>
                  <a:pt x="42787" y="61623"/>
                </a:lnTo>
                <a:lnTo>
                  <a:pt x="42745" y="61917"/>
                </a:lnTo>
                <a:lnTo>
                  <a:pt x="42703" y="62399"/>
                </a:lnTo>
                <a:lnTo>
                  <a:pt x="42703" y="62566"/>
                </a:lnTo>
                <a:lnTo>
                  <a:pt x="42724" y="62734"/>
                </a:lnTo>
                <a:lnTo>
                  <a:pt x="42745" y="62839"/>
                </a:lnTo>
                <a:lnTo>
                  <a:pt x="42766" y="62923"/>
                </a:lnTo>
                <a:lnTo>
                  <a:pt x="42829" y="62964"/>
                </a:lnTo>
                <a:lnTo>
                  <a:pt x="42870" y="62985"/>
                </a:lnTo>
                <a:lnTo>
                  <a:pt x="42933" y="62985"/>
                </a:lnTo>
                <a:lnTo>
                  <a:pt x="42954" y="63006"/>
                </a:lnTo>
                <a:lnTo>
                  <a:pt x="42954" y="63048"/>
                </a:lnTo>
                <a:lnTo>
                  <a:pt x="42933" y="63090"/>
                </a:lnTo>
                <a:lnTo>
                  <a:pt x="42849" y="63195"/>
                </a:lnTo>
                <a:lnTo>
                  <a:pt x="42703" y="63321"/>
                </a:lnTo>
                <a:lnTo>
                  <a:pt x="42451" y="63363"/>
                </a:lnTo>
                <a:lnTo>
                  <a:pt x="42179" y="63425"/>
                </a:lnTo>
                <a:lnTo>
                  <a:pt x="42053" y="63467"/>
                </a:lnTo>
                <a:lnTo>
                  <a:pt x="41928" y="63509"/>
                </a:lnTo>
                <a:lnTo>
                  <a:pt x="41823" y="63572"/>
                </a:lnTo>
                <a:lnTo>
                  <a:pt x="41739" y="63656"/>
                </a:lnTo>
                <a:lnTo>
                  <a:pt x="41550" y="63677"/>
                </a:lnTo>
                <a:lnTo>
                  <a:pt x="41425" y="63719"/>
                </a:lnTo>
                <a:lnTo>
                  <a:pt x="41383" y="63761"/>
                </a:lnTo>
                <a:lnTo>
                  <a:pt x="41362" y="63803"/>
                </a:lnTo>
                <a:lnTo>
                  <a:pt x="41362" y="63844"/>
                </a:lnTo>
                <a:lnTo>
                  <a:pt x="41362" y="63886"/>
                </a:lnTo>
                <a:lnTo>
                  <a:pt x="41446" y="64033"/>
                </a:lnTo>
                <a:lnTo>
                  <a:pt x="41446" y="64075"/>
                </a:lnTo>
                <a:lnTo>
                  <a:pt x="41446" y="64096"/>
                </a:lnTo>
                <a:lnTo>
                  <a:pt x="41425" y="64117"/>
                </a:lnTo>
                <a:lnTo>
                  <a:pt x="41404" y="64117"/>
                </a:lnTo>
                <a:lnTo>
                  <a:pt x="41299" y="64096"/>
                </a:lnTo>
                <a:lnTo>
                  <a:pt x="41173" y="64012"/>
                </a:lnTo>
                <a:lnTo>
                  <a:pt x="41027" y="63886"/>
                </a:lnTo>
                <a:lnTo>
                  <a:pt x="40880" y="63740"/>
                </a:lnTo>
                <a:lnTo>
                  <a:pt x="40712" y="63551"/>
                </a:lnTo>
                <a:lnTo>
                  <a:pt x="40566" y="63363"/>
                </a:lnTo>
                <a:lnTo>
                  <a:pt x="40398" y="63216"/>
                </a:lnTo>
                <a:lnTo>
                  <a:pt x="40230" y="63090"/>
                </a:lnTo>
                <a:lnTo>
                  <a:pt x="40063" y="63006"/>
                </a:lnTo>
                <a:lnTo>
                  <a:pt x="39916" y="62964"/>
                </a:lnTo>
                <a:lnTo>
                  <a:pt x="39790" y="62985"/>
                </a:lnTo>
                <a:lnTo>
                  <a:pt x="39748" y="62985"/>
                </a:lnTo>
                <a:lnTo>
                  <a:pt x="39707" y="63027"/>
                </a:lnTo>
                <a:lnTo>
                  <a:pt x="39686" y="63069"/>
                </a:lnTo>
                <a:lnTo>
                  <a:pt x="39686" y="63132"/>
                </a:lnTo>
                <a:lnTo>
                  <a:pt x="39707" y="63195"/>
                </a:lnTo>
                <a:lnTo>
                  <a:pt x="39748" y="63300"/>
                </a:lnTo>
                <a:lnTo>
                  <a:pt x="39874" y="63530"/>
                </a:lnTo>
                <a:lnTo>
                  <a:pt x="40063" y="63803"/>
                </a:lnTo>
                <a:lnTo>
                  <a:pt x="40314" y="64075"/>
                </a:lnTo>
                <a:lnTo>
                  <a:pt x="40566" y="64347"/>
                </a:lnTo>
                <a:lnTo>
                  <a:pt x="40796" y="64578"/>
                </a:lnTo>
                <a:lnTo>
                  <a:pt x="41006" y="64724"/>
                </a:lnTo>
                <a:lnTo>
                  <a:pt x="41089" y="64766"/>
                </a:lnTo>
                <a:lnTo>
                  <a:pt x="41152" y="64787"/>
                </a:lnTo>
                <a:lnTo>
                  <a:pt x="41278" y="64787"/>
                </a:lnTo>
                <a:lnTo>
                  <a:pt x="41404" y="64850"/>
                </a:lnTo>
                <a:lnTo>
                  <a:pt x="41508" y="64913"/>
                </a:lnTo>
                <a:lnTo>
                  <a:pt x="41592" y="64997"/>
                </a:lnTo>
                <a:lnTo>
                  <a:pt x="41634" y="65081"/>
                </a:lnTo>
                <a:lnTo>
                  <a:pt x="41655" y="65123"/>
                </a:lnTo>
                <a:lnTo>
                  <a:pt x="41634" y="65164"/>
                </a:lnTo>
                <a:lnTo>
                  <a:pt x="41613" y="65185"/>
                </a:lnTo>
                <a:lnTo>
                  <a:pt x="41529" y="65185"/>
                </a:lnTo>
                <a:lnTo>
                  <a:pt x="41404" y="65144"/>
                </a:lnTo>
                <a:lnTo>
                  <a:pt x="41110" y="65018"/>
                </a:lnTo>
                <a:lnTo>
                  <a:pt x="40964" y="64976"/>
                </a:lnTo>
                <a:lnTo>
                  <a:pt x="40859" y="64955"/>
                </a:lnTo>
                <a:lnTo>
                  <a:pt x="40587" y="64850"/>
                </a:lnTo>
                <a:lnTo>
                  <a:pt x="40356" y="64724"/>
                </a:lnTo>
                <a:lnTo>
                  <a:pt x="40188" y="64620"/>
                </a:lnTo>
                <a:lnTo>
                  <a:pt x="40147" y="64557"/>
                </a:lnTo>
                <a:lnTo>
                  <a:pt x="40147" y="64515"/>
                </a:lnTo>
                <a:lnTo>
                  <a:pt x="40126" y="64494"/>
                </a:lnTo>
                <a:lnTo>
                  <a:pt x="40105" y="64452"/>
                </a:lnTo>
                <a:lnTo>
                  <a:pt x="40021" y="64389"/>
                </a:lnTo>
                <a:lnTo>
                  <a:pt x="39895" y="64347"/>
                </a:lnTo>
                <a:lnTo>
                  <a:pt x="39748" y="64326"/>
                </a:lnTo>
                <a:lnTo>
                  <a:pt x="39581" y="64326"/>
                </a:lnTo>
                <a:lnTo>
                  <a:pt x="39518" y="64305"/>
                </a:lnTo>
                <a:lnTo>
                  <a:pt x="39497" y="64284"/>
                </a:lnTo>
                <a:lnTo>
                  <a:pt x="39497" y="64263"/>
                </a:lnTo>
                <a:lnTo>
                  <a:pt x="39518" y="64222"/>
                </a:lnTo>
                <a:lnTo>
                  <a:pt x="39644" y="64138"/>
                </a:lnTo>
                <a:lnTo>
                  <a:pt x="39790" y="64033"/>
                </a:lnTo>
                <a:lnTo>
                  <a:pt x="39811" y="63991"/>
                </a:lnTo>
                <a:lnTo>
                  <a:pt x="39811" y="63949"/>
                </a:lnTo>
                <a:lnTo>
                  <a:pt x="39811" y="63928"/>
                </a:lnTo>
                <a:lnTo>
                  <a:pt x="39748" y="63886"/>
                </a:lnTo>
                <a:lnTo>
                  <a:pt x="39602" y="63803"/>
                </a:lnTo>
                <a:lnTo>
                  <a:pt x="39455" y="63782"/>
                </a:lnTo>
                <a:lnTo>
                  <a:pt x="39350" y="63782"/>
                </a:lnTo>
                <a:lnTo>
                  <a:pt x="39308" y="63803"/>
                </a:lnTo>
                <a:lnTo>
                  <a:pt x="39267" y="63823"/>
                </a:lnTo>
                <a:lnTo>
                  <a:pt x="39246" y="63844"/>
                </a:lnTo>
                <a:lnTo>
                  <a:pt x="39246" y="63886"/>
                </a:lnTo>
                <a:lnTo>
                  <a:pt x="39225" y="63928"/>
                </a:lnTo>
                <a:lnTo>
                  <a:pt x="39204" y="63949"/>
                </a:lnTo>
                <a:lnTo>
                  <a:pt x="39162" y="63970"/>
                </a:lnTo>
                <a:lnTo>
                  <a:pt x="39120" y="63970"/>
                </a:lnTo>
                <a:lnTo>
                  <a:pt x="38973" y="63928"/>
                </a:lnTo>
                <a:lnTo>
                  <a:pt x="38785" y="63823"/>
                </a:lnTo>
                <a:lnTo>
                  <a:pt x="38617" y="63698"/>
                </a:lnTo>
                <a:lnTo>
                  <a:pt x="38470" y="63551"/>
                </a:lnTo>
                <a:lnTo>
                  <a:pt x="38387" y="63404"/>
                </a:lnTo>
                <a:lnTo>
                  <a:pt x="38345" y="63342"/>
                </a:lnTo>
                <a:lnTo>
                  <a:pt x="38345" y="63300"/>
                </a:lnTo>
                <a:lnTo>
                  <a:pt x="38345" y="63216"/>
                </a:lnTo>
                <a:lnTo>
                  <a:pt x="38324" y="63153"/>
                </a:lnTo>
                <a:lnTo>
                  <a:pt x="38282" y="63111"/>
                </a:lnTo>
                <a:lnTo>
                  <a:pt x="38240" y="63048"/>
                </a:lnTo>
                <a:lnTo>
                  <a:pt x="38114" y="62964"/>
                </a:lnTo>
                <a:lnTo>
                  <a:pt x="37946" y="62902"/>
                </a:lnTo>
                <a:lnTo>
                  <a:pt x="37758" y="62860"/>
                </a:lnTo>
                <a:lnTo>
                  <a:pt x="37548" y="62839"/>
                </a:lnTo>
                <a:lnTo>
                  <a:pt x="37318" y="62860"/>
                </a:lnTo>
                <a:lnTo>
                  <a:pt x="37066" y="62902"/>
                </a:lnTo>
                <a:lnTo>
                  <a:pt x="36522" y="63048"/>
                </a:lnTo>
                <a:lnTo>
                  <a:pt x="36522" y="63048"/>
                </a:lnTo>
                <a:lnTo>
                  <a:pt x="37087" y="62462"/>
                </a:lnTo>
                <a:lnTo>
                  <a:pt x="37234" y="62294"/>
                </a:lnTo>
                <a:lnTo>
                  <a:pt x="37402" y="62063"/>
                </a:lnTo>
                <a:lnTo>
                  <a:pt x="37800" y="61435"/>
                </a:lnTo>
                <a:lnTo>
                  <a:pt x="38261" y="60660"/>
                </a:lnTo>
                <a:lnTo>
                  <a:pt x="38680" y="59801"/>
                </a:lnTo>
                <a:lnTo>
                  <a:pt x="39120" y="58921"/>
                </a:lnTo>
                <a:lnTo>
                  <a:pt x="39581" y="58040"/>
                </a:lnTo>
                <a:lnTo>
                  <a:pt x="39979" y="57286"/>
                </a:lnTo>
                <a:lnTo>
                  <a:pt x="40272" y="56741"/>
                </a:lnTo>
                <a:lnTo>
                  <a:pt x="40608" y="56218"/>
                </a:lnTo>
                <a:lnTo>
                  <a:pt x="40733" y="56071"/>
                </a:lnTo>
                <a:lnTo>
                  <a:pt x="40838" y="55966"/>
                </a:lnTo>
                <a:lnTo>
                  <a:pt x="40880" y="55945"/>
                </a:lnTo>
                <a:close/>
                <a:moveTo>
                  <a:pt x="22462" y="61351"/>
                </a:moveTo>
                <a:lnTo>
                  <a:pt x="22546" y="61372"/>
                </a:lnTo>
                <a:lnTo>
                  <a:pt x="22630" y="61435"/>
                </a:lnTo>
                <a:lnTo>
                  <a:pt x="22735" y="61561"/>
                </a:lnTo>
                <a:lnTo>
                  <a:pt x="22839" y="61728"/>
                </a:lnTo>
                <a:lnTo>
                  <a:pt x="23112" y="62252"/>
                </a:lnTo>
                <a:lnTo>
                  <a:pt x="23321" y="62755"/>
                </a:lnTo>
                <a:lnTo>
                  <a:pt x="23552" y="63300"/>
                </a:lnTo>
                <a:lnTo>
                  <a:pt x="23740" y="63844"/>
                </a:lnTo>
                <a:lnTo>
                  <a:pt x="23887" y="64326"/>
                </a:lnTo>
                <a:lnTo>
                  <a:pt x="23950" y="64599"/>
                </a:lnTo>
                <a:lnTo>
                  <a:pt x="24034" y="64829"/>
                </a:lnTo>
                <a:lnTo>
                  <a:pt x="24139" y="65039"/>
                </a:lnTo>
                <a:lnTo>
                  <a:pt x="24243" y="65206"/>
                </a:lnTo>
                <a:lnTo>
                  <a:pt x="24348" y="65353"/>
                </a:lnTo>
                <a:lnTo>
                  <a:pt x="24495" y="65458"/>
                </a:lnTo>
                <a:lnTo>
                  <a:pt x="24662" y="65584"/>
                </a:lnTo>
                <a:lnTo>
                  <a:pt x="24851" y="65667"/>
                </a:lnTo>
                <a:lnTo>
                  <a:pt x="25144" y="65835"/>
                </a:lnTo>
                <a:lnTo>
                  <a:pt x="25333" y="65982"/>
                </a:lnTo>
                <a:lnTo>
                  <a:pt x="25396" y="66044"/>
                </a:lnTo>
                <a:lnTo>
                  <a:pt x="25438" y="66107"/>
                </a:lnTo>
                <a:lnTo>
                  <a:pt x="25459" y="66170"/>
                </a:lnTo>
                <a:lnTo>
                  <a:pt x="25459" y="66233"/>
                </a:lnTo>
                <a:lnTo>
                  <a:pt x="25417" y="66275"/>
                </a:lnTo>
                <a:lnTo>
                  <a:pt x="25354" y="66338"/>
                </a:lnTo>
                <a:lnTo>
                  <a:pt x="25270" y="66380"/>
                </a:lnTo>
                <a:lnTo>
                  <a:pt x="25186" y="66401"/>
                </a:lnTo>
                <a:lnTo>
                  <a:pt x="24893" y="66443"/>
                </a:lnTo>
                <a:lnTo>
                  <a:pt x="24537" y="66464"/>
                </a:lnTo>
                <a:lnTo>
                  <a:pt x="24160" y="66485"/>
                </a:lnTo>
                <a:lnTo>
                  <a:pt x="23803" y="66526"/>
                </a:lnTo>
                <a:lnTo>
                  <a:pt x="23489" y="66589"/>
                </a:lnTo>
                <a:lnTo>
                  <a:pt x="23259" y="66673"/>
                </a:lnTo>
                <a:lnTo>
                  <a:pt x="23070" y="66736"/>
                </a:lnTo>
                <a:lnTo>
                  <a:pt x="22860" y="66757"/>
                </a:lnTo>
                <a:lnTo>
                  <a:pt x="22630" y="66757"/>
                </a:lnTo>
                <a:lnTo>
                  <a:pt x="22441" y="66736"/>
                </a:lnTo>
                <a:lnTo>
                  <a:pt x="22337" y="66715"/>
                </a:lnTo>
                <a:lnTo>
                  <a:pt x="22232" y="66715"/>
                </a:lnTo>
                <a:lnTo>
                  <a:pt x="22022" y="66736"/>
                </a:lnTo>
                <a:lnTo>
                  <a:pt x="21792" y="66799"/>
                </a:lnTo>
                <a:lnTo>
                  <a:pt x="21687" y="66862"/>
                </a:lnTo>
                <a:lnTo>
                  <a:pt x="21603" y="66904"/>
                </a:lnTo>
                <a:lnTo>
                  <a:pt x="21478" y="66987"/>
                </a:lnTo>
                <a:lnTo>
                  <a:pt x="21373" y="67029"/>
                </a:lnTo>
                <a:lnTo>
                  <a:pt x="21310" y="67050"/>
                </a:lnTo>
                <a:lnTo>
                  <a:pt x="21247" y="67029"/>
                </a:lnTo>
                <a:lnTo>
                  <a:pt x="21226" y="66987"/>
                </a:lnTo>
                <a:lnTo>
                  <a:pt x="21205" y="66883"/>
                </a:lnTo>
                <a:lnTo>
                  <a:pt x="21163" y="66547"/>
                </a:lnTo>
                <a:lnTo>
                  <a:pt x="21184" y="66296"/>
                </a:lnTo>
                <a:lnTo>
                  <a:pt x="21205" y="66086"/>
                </a:lnTo>
                <a:lnTo>
                  <a:pt x="21268" y="65961"/>
                </a:lnTo>
                <a:lnTo>
                  <a:pt x="21310" y="65919"/>
                </a:lnTo>
                <a:lnTo>
                  <a:pt x="21331" y="65898"/>
                </a:lnTo>
                <a:lnTo>
                  <a:pt x="21352" y="65898"/>
                </a:lnTo>
                <a:lnTo>
                  <a:pt x="21373" y="65856"/>
                </a:lnTo>
                <a:lnTo>
                  <a:pt x="21415" y="65751"/>
                </a:lnTo>
                <a:lnTo>
                  <a:pt x="21436" y="65584"/>
                </a:lnTo>
                <a:lnTo>
                  <a:pt x="21478" y="65374"/>
                </a:lnTo>
                <a:lnTo>
                  <a:pt x="21519" y="64808"/>
                </a:lnTo>
                <a:lnTo>
                  <a:pt x="21519" y="64117"/>
                </a:lnTo>
                <a:lnTo>
                  <a:pt x="21540" y="63383"/>
                </a:lnTo>
                <a:lnTo>
                  <a:pt x="21603" y="62818"/>
                </a:lnTo>
                <a:lnTo>
                  <a:pt x="21624" y="62608"/>
                </a:lnTo>
                <a:lnTo>
                  <a:pt x="21666" y="62441"/>
                </a:lnTo>
                <a:lnTo>
                  <a:pt x="21708" y="62357"/>
                </a:lnTo>
                <a:lnTo>
                  <a:pt x="21729" y="62315"/>
                </a:lnTo>
                <a:lnTo>
                  <a:pt x="21750" y="62315"/>
                </a:lnTo>
                <a:lnTo>
                  <a:pt x="21834" y="62294"/>
                </a:lnTo>
                <a:lnTo>
                  <a:pt x="21918" y="62231"/>
                </a:lnTo>
                <a:lnTo>
                  <a:pt x="21959" y="62126"/>
                </a:lnTo>
                <a:lnTo>
                  <a:pt x="21980" y="62001"/>
                </a:lnTo>
                <a:lnTo>
                  <a:pt x="22001" y="61854"/>
                </a:lnTo>
                <a:lnTo>
                  <a:pt x="22064" y="61707"/>
                </a:lnTo>
                <a:lnTo>
                  <a:pt x="22169" y="61561"/>
                </a:lnTo>
                <a:lnTo>
                  <a:pt x="22295" y="61435"/>
                </a:lnTo>
                <a:lnTo>
                  <a:pt x="22379" y="61372"/>
                </a:lnTo>
                <a:lnTo>
                  <a:pt x="22462" y="61351"/>
                </a:lnTo>
                <a:close/>
                <a:moveTo>
                  <a:pt x="104220" y="66024"/>
                </a:moveTo>
                <a:lnTo>
                  <a:pt x="104283" y="66086"/>
                </a:lnTo>
                <a:lnTo>
                  <a:pt x="104367" y="66191"/>
                </a:lnTo>
                <a:lnTo>
                  <a:pt x="104472" y="66380"/>
                </a:lnTo>
                <a:lnTo>
                  <a:pt x="104535" y="66589"/>
                </a:lnTo>
                <a:lnTo>
                  <a:pt x="104556" y="66820"/>
                </a:lnTo>
                <a:lnTo>
                  <a:pt x="104556" y="66925"/>
                </a:lnTo>
                <a:lnTo>
                  <a:pt x="104535" y="67008"/>
                </a:lnTo>
                <a:lnTo>
                  <a:pt x="104535" y="67092"/>
                </a:lnTo>
                <a:lnTo>
                  <a:pt x="104514" y="67197"/>
                </a:lnTo>
                <a:lnTo>
                  <a:pt x="104535" y="67448"/>
                </a:lnTo>
                <a:lnTo>
                  <a:pt x="104598" y="67679"/>
                </a:lnTo>
                <a:lnTo>
                  <a:pt x="104681" y="67888"/>
                </a:lnTo>
                <a:lnTo>
                  <a:pt x="104786" y="68077"/>
                </a:lnTo>
                <a:lnTo>
                  <a:pt x="104828" y="68203"/>
                </a:lnTo>
                <a:lnTo>
                  <a:pt x="104849" y="68307"/>
                </a:lnTo>
                <a:lnTo>
                  <a:pt x="104849" y="68349"/>
                </a:lnTo>
                <a:lnTo>
                  <a:pt x="104807" y="68349"/>
                </a:lnTo>
                <a:lnTo>
                  <a:pt x="104744" y="68307"/>
                </a:lnTo>
                <a:lnTo>
                  <a:pt x="104639" y="68224"/>
                </a:lnTo>
                <a:lnTo>
                  <a:pt x="104535" y="68077"/>
                </a:lnTo>
                <a:lnTo>
                  <a:pt x="104472" y="68014"/>
                </a:lnTo>
                <a:lnTo>
                  <a:pt x="104430" y="67888"/>
                </a:lnTo>
                <a:lnTo>
                  <a:pt x="104325" y="67595"/>
                </a:lnTo>
                <a:lnTo>
                  <a:pt x="104241" y="67218"/>
                </a:lnTo>
                <a:lnTo>
                  <a:pt x="104178" y="66799"/>
                </a:lnTo>
                <a:lnTo>
                  <a:pt x="104137" y="66296"/>
                </a:lnTo>
                <a:lnTo>
                  <a:pt x="104137" y="66149"/>
                </a:lnTo>
                <a:lnTo>
                  <a:pt x="104158" y="66044"/>
                </a:lnTo>
                <a:lnTo>
                  <a:pt x="104178" y="66024"/>
                </a:lnTo>
                <a:close/>
                <a:moveTo>
                  <a:pt x="104786" y="66191"/>
                </a:moveTo>
                <a:lnTo>
                  <a:pt x="104828" y="66212"/>
                </a:lnTo>
                <a:lnTo>
                  <a:pt x="104891" y="66275"/>
                </a:lnTo>
                <a:lnTo>
                  <a:pt x="105038" y="66526"/>
                </a:lnTo>
                <a:lnTo>
                  <a:pt x="105226" y="66862"/>
                </a:lnTo>
                <a:lnTo>
                  <a:pt x="105415" y="67281"/>
                </a:lnTo>
                <a:lnTo>
                  <a:pt x="105624" y="67784"/>
                </a:lnTo>
                <a:lnTo>
                  <a:pt x="105834" y="68349"/>
                </a:lnTo>
                <a:lnTo>
                  <a:pt x="106001" y="68894"/>
                </a:lnTo>
                <a:lnTo>
                  <a:pt x="106148" y="69355"/>
                </a:lnTo>
                <a:lnTo>
                  <a:pt x="106211" y="69690"/>
                </a:lnTo>
                <a:lnTo>
                  <a:pt x="106211" y="69795"/>
                </a:lnTo>
                <a:lnTo>
                  <a:pt x="106211" y="69858"/>
                </a:lnTo>
                <a:lnTo>
                  <a:pt x="106169" y="69858"/>
                </a:lnTo>
                <a:lnTo>
                  <a:pt x="106127" y="69837"/>
                </a:lnTo>
                <a:lnTo>
                  <a:pt x="106043" y="69711"/>
                </a:lnTo>
                <a:lnTo>
                  <a:pt x="105918" y="69481"/>
                </a:lnTo>
                <a:lnTo>
                  <a:pt x="105792" y="69187"/>
                </a:lnTo>
                <a:lnTo>
                  <a:pt x="105687" y="68873"/>
                </a:lnTo>
                <a:lnTo>
                  <a:pt x="105561" y="68643"/>
                </a:lnTo>
                <a:lnTo>
                  <a:pt x="105457" y="68496"/>
                </a:lnTo>
                <a:lnTo>
                  <a:pt x="105415" y="68475"/>
                </a:lnTo>
                <a:lnTo>
                  <a:pt x="105352" y="68475"/>
                </a:lnTo>
                <a:lnTo>
                  <a:pt x="105331" y="68454"/>
                </a:lnTo>
                <a:lnTo>
                  <a:pt x="105289" y="68328"/>
                </a:lnTo>
                <a:lnTo>
                  <a:pt x="105247" y="68119"/>
                </a:lnTo>
                <a:lnTo>
                  <a:pt x="105205" y="67846"/>
                </a:lnTo>
                <a:lnTo>
                  <a:pt x="105184" y="67574"/>
                </a:lnTo>
                <a:lnTo>
                  <a:pt x="105121" y="67323"/>
                </a:lnTo>
                <a:lnTo>
                  <a:pt x="105059" y="67134"/>
                </a:lnTo>
                <a:lnTo>
                  <a:pt x="105017" y="67071"/>
                </a:lnTo>
                <a:lnTo>
                  <a:pt x="104996" y="67029"/>
                </a:lnTo>
                <a:lnTo>
                  <a:pt x="104912" y="66945"/>
                </a:lnTo>
                <a:lnTo>
                  <a:pt x="104849" y="66820"/>
                </a:lnTo>
                <a:lnTo>
                  <a:pt x="104786" y="66652"/>
                </a:lnTo>
                <a:lnTo>
                  <a:pt x="104744" y="66464"/>
                </a:lnTo>
                <a:lnTo>
                  <a:pt x="104723" y="66317"/>
                </a:lnTo>
                <a:lnTo>
                  <a:pt x="104723" y="66233"/>
                </a:lnTo>
                <a:lnTo>
                  <a:pt x="104744" y="66191"/>
                </a:lnTo>
                <a:close/>
                <a:moveTo>
                  <a:pt x="62000" y="56595"/>
                </a:moveTo>
                <a:lnTo>
                  <a:pt x="62105" y="56616"/>
                </a:lnTo>
                <a:lnTo>
                  <a:pt x="62545" y="56783"/>
                </a:lnTo>
                <a:lnTo>
                  <a:pt x="63111" y="56993"/>
                </a:lnTo>
                <a:lnTo>
                  <a:pt x="64117" y="57391"/>
                </a:lnTo>
                <a:lnTo>
                  <a:pt x="65541" y="57999"/>
                </a:lnTo>
                <a:lnTo>
                  <a:pt x="66254" y="58271"/>
                </a:lnTo>
                <a:lnTo>
                  <a:pt x="66882" y="58501"/>
                </a:lnTo>
                <a:lnTo>
                  <a:pt x="67155" y="58564"/>
                </a:lnTo>
                <a:lnTo>
                  <a:pt x="67364" y="58627"/>
                </a:lnTo>
                <a:lnTo>
                  <a:pt x="67532" y="58648"/>
                </a:lnTo>
                <a:lnTo>
                  <a:pt x="67637" y="58627"/>
                </a:lnTo>
                <a:lnTo>
                  <a:pt x="67762" y="58606"/>
                </a:lnTo>
                <a:lnTo>
                  <a:pt x="67825" y="58606"/>
                </a:lnTo>
                <a:lnTo>
                  <a:pt x="67846" y="58627"/>
                </a:lnTo>
                <a:lnTo>
                  <a:pt x="67846" y="58648"/>
                </a:lnTo>
                <a:lnTo>
                  <a:pt x="67825" y="58732"/>
                </a:lnTo>
                <a:lnTo>
                  <a:pt x="67804" y="58795"/>
                </a:lnTo>
                <a:lnTo>
                  <a:pt x="67804" y="58858"/>
                </a:lnTo>
                <a:lnTo>
                  <a:pt x="67825" y="58921"/>
                </a:lnTo>
                <a:lnTo>
                  <a:pt x="67867" y="59004"/>
                </a:lnTo>
                <a:lnTo>
                  <a:pt x="68014" y="59193"/>
                </a:lnTo>
                <a:lnTo>
                  <a:pt x="68181" y="59381"/>
                </a:lnTo>
                <a:lnTo>
                  <a:pt x="68391" y="59549"/>
                </a:lnTo>
                <a:lnTo>
                  <a:pt x="68601" y="59696"/>
                </a:lnTo>
                <a:lnTo>
                  <a:pt x="68810" y="59801"/>
                </a:lnTo>
                <a:lnTo>
                  <a:pt x="68915" y="59821"/>
                </a:lnTo>
                <a:lnTo>
                  <a:pt x="68999" y="59842"/>
                </a:lnTo>
                <a:lnTo>
                  <a:pt x="69041" y="59842"/>
                </a:lnTo>
                <a:lnTo>
                  <a:pt x="69103" y="59884"/>
                </a:lnTo>
                <a:lnTo>
                  <a:pt x="69250" y="59989"/>
                </a:lnTo>
                <a:lnTo>
                  <a:pt x="69376" y="60136"/>
                </a:lnTo>
                <a:lnTo>
                  <a:pt x="69502" y="60303"/>
                </a:lnTo>
                <a:lnTo>
                  <a:pt x="69606" y="60492"/>
                </a:lnTo>
                <a:lnTo>
                  <a:pt x="69669" y="60660"/>
                </a:lnTo>
                <a:lnTo>
                  <a:pt x="69690" y="60806"/>
                </a:lnTo>
                <a:lnTo>
                  <a:pt x="69690" y="60848"/>
                </a:lnTo>
                <a:lnTo>
                  <a:pt x="69648" y="60890"/>
                </a:lnTo>
                <a:lnTo>
                  <a:pt x="69627" y="60911"/>
                </a:lnTo>
                <a:lnTo>
                  <a:pt x="69606" y="60890"/>
                </a:lnTo>
                <a:lnTo>
                  <a:pt x="69543" y="60827"/>
                </a:lnTo>
                <a:lnTo>
                  <a:pt x="69460" y="60702"/>
                </a:lnTo>
                <a:lnTo>
                  <a:pt x="69397" y="60534"/>
                </a:lnTo>
                <a:lnTo>
                  <a:pt x="69313" y="60366"/>
                </a:lnTo>
                <a:lnTo>
                  <a:pt x="69229" y="60199"/>
                </a:lnTo>
                <a:lnTo>
                  <a:pt x="69124" y="60115"/>
                </a:lnTo>
                <a:lnTo>
                  <a:pt x="69082" y="60073"/>
                </a:lnTo>
                <a:lnTo>
                  <a:pt x="68978" y="60073"/>
                </a:lnTo>
                <a:lnTo>
                  <a:pt x="68936" y="60115"/>
                </a:lnTo>
                <a:lnTo>
                  <a:pt x="68915" y="60157"/>
                </a:lnTo>
                <a:lnTo>
                  <a:pt x="68894" y="60220"/>
                </a:lnTo>
                <a:lnTo>
                  <a:pt x="68915" y="60387"/>
                </a:lnTo>
                <a:lnTo>
                  <a:pt x="68957" y="60597"/>
                </a:lnTo>
                <a:lnTo>
                  <a:pt x="69061" y="60827"/>
                </a:lnTo>
                <a:lnTo>
                  <a:pt x="69187" y="61037"/>
                </a:lnTo>
                <a:lnTo>
                  <a:pt x="69334" y="61246"/>
                </a:lnTo>
                <a:lnTo>
                  <a:pt x="69502" y="61414"/>
                </a:lnTo>
                <a:lnTo>
                  <a:pt x="69606" y="61519"/>
                </a:lnTo>
                <a:lnTo>
                  <a:pt x="69690" y="61686"/>
                </a:lnTo>
                <a:lnTo>
                  <a:pt x="69795" y="61896"/>
                </a:lnTo>
                <a:lnTo>
                  <a:pt x="69900" y="62126"/>
                </a:lnTo>
                <a:lnTo>
                  <a:pt x="70004" y="62420"/>
                </a:lnTo>
                <a:lnTo>
                  <a:pt x="70109" y="62734"/>
                </a:lnTo>
                <a:lnTo>
                  <a:pt x="70298" y="63425"/>
                </a:lnTo>
                <a:lnTo>
                  <a:pt x="70612" y="64829"/>
                </a:lnTo>
                <a:lnTo>
                  <a:pt x="70863" y="65793"/>
                </a:lnTo>
                <a:lnTo>
                  <a:pt x="70947" y="66191"/>
                </a:lnTo>
                <a:lnTo>
                  <a:pt x="71052" y="66778"/>
                </a:lnTo>
                <a:lnTo>
                  <a:pt x="71136" y="67469"/>
                </a:lnTo>
                <a:lnTo>
                  <a:pt x="71199" y="68203"/>
                </a:lnTo>
                <a:lnTo>
                  <a:pt x="71283" y="69187"/>
                </a:lnTo>
                <a:lnTo>
                  <a:pt x="71283" y="69502"/>
                </a:lnTo>
                <a:lnTo>
                  <a:pt x="71262" y="69774"/>
                </a:lnTo>
                <a:lnTo>
                  <a:pt x="71199" y="69963"/>
                </a:lnTo>
                <a:lnTo>
                  <a:pt x="71115" y="70151"/>
                </a:lnTo>
                <a:lnTo>
                  <a:pt x="70968" y="70319"/>
                </a:lnTo>
                <a:lnTo>
                  <a:pt x="70801" y="70507"/>
                </a:lnTo>
                <a:lnTo>
                  <a:pt x="70675" y="70612"/>
                </a:lnTo>
                <a:lnTo>
                  <a:pt x="70528" y="70717"/>
                </a:lnTo>
                <a:lnTo>
                  <a:pt x="70361" y="70822"/>
                </a:lnTo>
                <a:lnTo>
                  <a:pt x="70193" y="70906"/>
                </a:lnTo>
                <a:lnTo>
                  <a:pt x="70025" y="70968"/>
                </a:lnTo>
                <a:lnTo>
                  <a:pt x="69837" y="71031"/>
                </a:lnTo>
                <a:lnTo>
                  <a:pt x="69627" y="71094"/>
                </a:lnTo>
                <a:lnTo>
                  <a:pt x="69439" y="71115"/>
                </a:lnTo>
                <a:lnTo>
                  <a:pt x="69020" y="71157"/>
                </a:lnTo>
                <a:lnTo>
                  <a:pt x="68621" y="71157"/>
                </a:lnTo>
                <a:lnTo>
                  <a:pt x="68433" y="71136"/>
                </a:lnTo>
                <a:lnTo>
                  <a:pt x="68244" y="71094"/>
                </a:lnTo>
                <a:lnTo>
                  <a:pt x="68056" y="71031"/>
                </a:lnTo>
                <a:lnTo>
                  <a:pt x="67867" y="70968"/>
                </a:lnTo>
                <a:lnTo>
                  <a:pt x="67741" y="70906"/>
                </a:lnTo>
                <a:lnTo>
                  <a:pt x="67595" y="70801"/>
                </a:lnTo>
                <a:lnTo>
                  <a:pt x="67239" y="70507"/>
                </a:lnTo>
                <a:lnTo>
                  <a:pt x="66840" y="70151"/>
                </a:lnTo>
                <a:lnTo>
                  <a:pt x="66463" y="69774"/>
                </a:lnTo>
                <a:lnTo>
                  <a:pt x="66107" y="69397"/>
                </a:lnTo>
                <a:lnTo>
                  <a:pt x="65772" y="69104"/>
                </a:lnTo>
                <a:lnTo>
                  <a:pt x="65604" y="68978"/>
                </a:lnTo>
                <a:lnTo>
                  <a:pt x="65458" y="68894"/>
                </a:lnTo>
                <a:lnTo>
                  <a:pt x="65353" y="68831"/>
                </a:lnTo>
                <a:lnTo>
                  <a:pt x="65248" y="68810"/>
                </a:lnTo>
                <a:lnTo>
                  <a:pt x="65164" y="68810"/>
                </a:lnTo>
                <a:lnTo>
                  <a:pt x="65060" y="68789"/>
                </a:lnTo>
                <a:lnTo>
                  <a:pt x="64850" y="68706"/>
                </a:lnTo>
                <a:lnTo>
                  <a:pt x="64619" y="68601"/>
                </a:lnTo>
                <a:lnTo>
                  <a:pt x="64389" y="68454"/>
                </a:lnTo>
                <a:lnTo>
                  <a:pt x="64221" y="68307"/>
                </a:lnTo>
                <a:lnTo>
                  <a:pt x="64075" y="68161"/>
                </a:lnTo>
                <a:lnTo>
                  <a:pt x="64033" y="68098"/>
                </a:lnTo>
                <a:lnTo>
                  <a:pt x="63991" y="68035"/>
                </a:lnTo>
                <a:lnTo>
                  <a:pt x="63991" y="67972"/>
                </a:lnTo>
                <a:lnTo>
                  <a:pt x="64012" y="67930"/>
                </a:lnTo>
                <a:lnTo>
                  <a:pt x="64012" y="67888"/>
                </a:lnTo>
                <a:lnTo>
                  <a:pt x="63991" y="67825"/>
                </a:lnTo>
                <a:lnTo>
                  <a:pt x="63970" y="67784"/>
                </a:lnTo>
                <a:lnTo>
                  <a:pt x="63907" y="67721"/>
                </a:lnTo>
                <a:lnTo>
                  <a:pt x="63719" y="67616"/>
                </a:lnTo>
                <a:lnTo>
                  <a:pt x="63467" y="67511"/>
                </a:lnTo>
                <a:lnTo>
                  <a:pt x="63341" y="67448"/>
                </a:lnTo>
                <a:lnTo>
                  <a:pt x="63216" y="67385"/>
                </a:lnTo>
                <a:lnTo>
                  <a:pt x="63090" y="67302"/>
                </a:lnTo>
                <a:lnTo>
                  <a:pt x="62964" y="67218"/>
                </a:lnTo>
                <a:lnTo>
                  <a:pt x="62859" y="67113"/>
                </a:lnTo>
                <a:lnTo>
                  <a:pt x="62776" y="67029"/>
                </a:lnTo>
                <a:lnTo>
                  <a:pt x="62713" y="66925"/>
                </a:lnTo>
                <a:lnTo>
                  <a:pt x="62671" y="66820"/>
                </a:lnTo>
                <a:lnTo>
                  <a:pt x="62629" y="66736"/>
                </a:lnTo>
                <a:lnTo>
                  <a:pt x="62587" y="66652"/>
                </a:lnTo>
                <a:lnTo>
                  <a:pt x="62545" y="66568"/>
                </a:lnTo>
                <a:lnTo>
                  <a:pt x="62482" y="66526"/>
                </a:lnTo>
                <a:lnTo>
                  <a:pt x="62419" y="66485"/>
                </a:lnTo>
                <a:lnTo>
                  <a:pt x="62273" y="66485"/>
                </a:lnTo>
                <a:lnTo>
                  <a:pt x="62189" y="66505"/>
                </a:lnTo>
                <a:lnTo>
                  <a:pt x="62105" y="66526"/>
                </a:lnTo>
                <a:lnTo>
                  <a:pt x="62000" y="66505"/>
                </a:lnTo>
                <a:lnTo>
                  <a:pt x="61896" y="66485"/>
                </a:lnTo>
                <a:lnTo>
                  <a:pt x="61770" y="66464"/>
                </a:lnTo>
                <a:lnTo>
                  <a:pt x="61477" y="66338"/>
                </a:lnTo>
                <a:lnTo>
                  <a:pt x="61204" y="66149"/>
                </a:lnTo>
                <a:lnTo>
                  <a:pt x="60932" y="65961"/>
                </a:lnTo>
                <a:lnTo>
                  <a:pt x="60680" y="65814"/>
                </a:lnTo>
                <a:lnTo>
                  <a:pt x="60471" y="65709"/>
                </a:lnTo>
                <a:lnTo>
                  <a:pt x="60345" y="65667"/>
                </a:lnTo>
                <a:lnTo>
                  <a:pt x="60282" y="65667"/>
                </a:lnTo>
                <a:lnTo>
                  <a:pt x="60219" y="65604"/>
                </a:lnTo>
                <a:lnTo>
                  <a:pt x="60052" y="65458"/>
                </a:lnTo>
                <a:lnTo>
                  <a:pt x="59842" y="65206"/>
                </a:lnTo>
                <a:lnTo>
                  <a:pt x="59654" y="64913"/>
                </a:lnTo>
                <a:lnTo>
                  <a:pt x="59528" y="64724"/>
                </a:lnTo>
                <a:lnTo>
                  <a:pt x="59423" y="64578"/>
                </a:lnTo>
                <a:lnTo>
                  <a:pt x="59318" y="64452"/>
                </a:lnTo>
                <a:lnTo>
                  <a:pt x="59214" y="64368"/>
                </a:lnTo>
                <a:lnTo>
                  <a:pt x="59109" y="64284"/>
                </a:lnTo>
                <a:lnTo>
                  <a:pt x="59004" y="64243"/>
                </a:lnTo>
                <a:lnTo>
                  <a:pt x="58920" y="64243"/>
                </a:lnTo>
                <a:lnTo>
                  <a:pt x="58837" y="64263"/>
                </a:lnTo>
                <a:lnTo>
                  <a:pt x="58711" y="64284"/>
                </a:lnTo>
                <a:lnTo>
                  <a:pt x="58606" y="64263"/>
                </a:lnTo>
                <a:lnTo>
                  <a:pt x="58585" y="64243"/>
                </a:lnTo>
                <a:lnTo>
                  <a:pt x="58543" y="64222"/>
                </a:lnTo>
                <a:lnTo>
                  <a:pt x="58522" y="64180"/>
                </a:lnTo>
                <a:lnTo>
                  <a:pt x="58522" y="64117"/>
                </a:lnTo>
                <a:lnTo>
                  <a:pt x="58522" y="64075"/>
                </a:lnTo>
                <a:lnTo>
                  <a:pt x="58480" y="64033"/>
                </a:lnTo>
                <a:lnTo>
                  <a:pt x="58459" y="64012"/>
                </a:lnTo>
                <a:lnTo>
                  <a:pt x="58396" y="64012"/>
                </a:lnTo>
                <a:lnTo>
                  <a:pt x="58250" y="64054"/>
                </a:lnTo>
                <a:lnTo>
                  <a:pt x="58019" y="64180"/>
                </a:lnTo>
                <a:lnTo>
                  <a:pt x="57789" y="64284"/>
                </a:lnTo>
                <a:lnTo>
                  <a:pt x="57579" y="64368"/>
                </a:lnTo>
                <a:lnTo>
                  <a:pt x="57370" y="64431"/>
                </a:lnTo>
                <a:lnTo>
                  <a:pt x="57223" y="64431"/>
                </a:lnTo>
                <a:lnTo>
                  <a:pt x="56595" y="64368"/>
                </a:lnTo>
                <a:lnTo>
                  <a:pt x="56469" y="64326"/>
                </a:lnTo>
                <a:lnTo>
                  <a:pt x="56385" y="64284"/>
                </a:lnTo>
                <a:lnTo>
                  <a:pt x="56364" y="64243"/>
                </a:lnTo>
                <a:lnTo>
                  <a:pt x="56364" y="64201"/>
                </a:lnTo>
                <a:lnTo>
                  <a:pt x="56364" y="64159"/>
                </a:lnTo>
                <a:lnTo>
                  <a:pt x="56385" y="64117"/>
                </a:lnTo>
                <a:lnTo>
                  <a:pt x="56448" y="64033"/>
                </a:lnTo>
                <a:lnTo>
                  <a:pt x="56553" y="63991"/>
                </a:lnTo>
                <a:lnTo>
                  <a:pt x="56678" y="63991"/>
                </a:lnTo>
                <a:lnTo>
                  <a:pt x="56804" y="64012"/>
                </a:lnTo>
                <a:lnTo>
                  <a:pt x="56867" y="64012"/>
                </a:lnTo>
                <a:lnTo>
                  <a:pt x="56951" y="63991"/>
                </a:lnTo>
                <a:lnTo>
                  <a:pt x="57035" y="63907"/>
                </a:lnTo>
                <a:lnTo>
                  <a:pt x="57118" y="63803"/>
                </a:lnTo>
                <a:lnTo>
                  <a:pt x="57202" y="63656"/>
                </a:lnTo>
                <a:lnTo>
                  <a:pt x="57286" y="63488"/>
                </a:lnTo>
                <a:lnTo>
                  <a:pt x="57475" y="63048"/>
                </a:lnTo>
                <a:lnTo>
                  <a:pt x="57579" y="62776"/>
                </a:lnTo>
                <a:lnTo>
                  <a:pt x="57684" y="62545"/>
                </a:lnTo>
                <a:lnTo>
                  <a:pt x="57810" y="62315"/>
                </a:lnTo>
                <a:lnTo>
                  <a:pt x="57956" y="62105"/>
                </a:lnTo>
                <a:lnTo>
                  <a:pt x="58103" y="61917"/>
                </a:lnTo>
                <a:lnTo>
                  <a:pt x="58271" y="61728"/>
                </a:lnTo>
                <a:lnTo>
                  <a:pt x="58459" y="61582"/>
                </a:lnTo>
                <a:lnTo>
                  <a:pt x="58648" y="61435"/>
                </a:lnTo>
                <a:lnTo>
                  <a:pt x="59025" y="61142"/>
                </a:lnTo>
                <a:lnTo>
                  <a:pt x="59381" y="60848"/>
                </a:lnTo>
                <a:lnTo>
                  <a:pt x="59696" y="60513"/>
                </a:lnTo>
                <a:lnTo>
                  <a:pt x="59989" y="60136"/>
                </a:lnTo>
                <a:lnTo>
                  <a:pt x="60261" y="59717"/>
                </a:lnTo>
                <a:lnTo>
                  <a:pt x="60534" y="59214"/>
                </a:lnTo>
                <a:lnTo>
                  <a:pt x="60827" y="58648"/>
                </a:lnTo>
                <a:lnTo>
                  <a:pt x="61120" y="57999"/>
                </a:lnTo>
                <a:lnTo>
                  <a:pt x="61435" y="57286"/>
                </a:lnTo>
                <a:lnTo>
                  <a:pt x="61581" y="57035"/>
                </a:lnTo>
                <a:lnTo>
                  <a:pt x="61686" y="56846"/>
                </a:lnTo>
                <a:lnTo>
                  <a:pt x="61812" y="56700"/>
                </a:lnTo>
                <a:lnTo>
                  <a:pt x="61917" y="56637"/>
                </a:lnTo>
                <a:lnTo>
                  <a:pt x="62000" y="56595"/>
                </a:lnTo>
                <a:close/>
                <a:moveTo>
                  <a:pt x="107259" y="73965"/>
                </a:moveTo>
                <a:lnTo>
                  <a:pt x="107300" y="73986"/>
                </a:lnTo>
                <a:lnTo>
                  <a:pt x="107363" y="74049"/>
                </a:lnTo>
                <a:lnTo>
                  <a:pt x="107531" y="74216"/>
                </a:lnTo>
                <a:lnTo>
                  <a:pt x="107699" y="74489"/>
                </a:lnTo>
                <a:lnTo>
                  <a:pt x="107866" y="74824"/>
                </a:lnTo>
                <a:lnTo>
                  <a:pt x="108034" y="75180"/>
                </a:lnTo>
                <a:lnTo>
                  <a:pt x="108160" y="75515"/>
                </a:lnTo>
                <a:lnTo>
                  <a:pt x="108243" y="75809"/>
                </a:lnTo>
                <a:lnTo>
                  <a:pt x="108285" y="75955"/>
                </a:lnTo>
                <a:lnTo>
                  <a:pt x="108285" y="76060"/>
                </a:lnTo>
                <a:lnTo>
                  <a:pt x="108285" y="76081"/>
                </a:lnTo>
                <a:lnTo>
                  <a:pt x="108243" y="76123"/>
                </a:lnTo>
                <a:lnTo>
                  <a:pt x="108160" y="76165"/>
                </a:lnTo>
                <a:lnTo>
                  <a:pt x="108013" y="76207"/>
                </a:lnTo>
                <a:lnTo>
                  <a:pt x="107657" y="76207"/>
                </a:lnTo>
                <a:lnTo>
                  <a:pt x="107531" y="76144"/>
                </a:lnTo>
                <a:lnTo>
                  <a:pt x="107489" y="76123"/>
                </a:lnTo>
                <a:lnTo>
                  <a:pt x="107468" y="76081"/>
                </a:lnTo>
                <a:lnTo>
                  <a:pt x="107468" y="76060"/>
                </a:lnTo>
                <a:lnTo>
                  <a:pt x="107489" y="76018"/>
                </a:lnTo>
                <a:lnTo>
                  <a:pt x="107510" y="75955"/>
                </a:lnTo>
                <a:lnTo>
                  <a:pt x="107510" y="75871"/>
                </a:lnTo>
                <a:lnTo>
                  <a:pt x="107489" y="75599"/>
                </a:lnTo>
                <a:lnTo>
                  <a:pt x="107405" y="75264"/>
                </a:lnTo>
                <a:lnTo>
                  <a:pt x="107280" y="74887"/>
                </a:lnTo>
                <a:lnTo>
                  <a:pt x="107133" y="74426"/>
                </a:lnTo>
                <a:lnTo>
                  <a:pt x="107091" y="74279"/>
                </a:lnTo>
                <a:lnTo>
                  <a:pt x="107091" y="74153"/>
                </a:lnTo>
                <a:lnTo>
                  <a:pt x="107091" y="74069"/>
                </a:lnTo>
                <a:lnTo>
                  <a:pt x="107133" y="74007"/>
                </a:lnTo>
                <a:lnTo>
                  <a:pt x="107175" y="73986"/>
                </a:lnTo>
                <a:lnTo>
                  <a:pt x="107259" y="73965"/>
                </a:lnTo>
                <a:close/>
                <a:moveTo>
                  <a:pt x="111722" y="70067"/>
                </a:moveTo>
                <a:lnTo>
                  <a:pt x="112224" y="71555"/>
                </a:lnTo>
                <a:lnTo>
                  <a:pt x="112476" y="72247"/>
                </a:lnTo>
                <a:lnTo>
                  <a:pt x="112748" y="72896"/>
                </a:lnTo>
                <a:lnTo>
                  <a:pt x="113021" y="73525"/>
                </a:lnTo>
                <a:lnTo>
                  <a:pt x="113314" y="74090"/>
                </a:lnTo>
                <a:lnTo>
                  <a:pt x="113586" y="74593"/>
                </a:lnTo>
                <a:lnTo>
                  <a:pt x="113838" y="74991"/>
                </a:lnTo>
                <a:lnTo>
                  <a:pt x="113963" y="75138"/>
                </a:lnTo>
                <a:lnTo>
                  <a:pt x="114068" y="75264"/>
                </a:lnTo>
                <a:lnTo>
                  <a:pt x="114173" y="75348"/>
                </a:lnTo>
                <a:lnTo>
                  <a:pt x="114257" y="75410"/>
                </a:lnTo>
                <a:lnTo>
                  <a:pt x="114320" y="75452"/>
                </a:lnTo>
                <a:lnTo>
                  <a:pt x="114383" y="75515"/>
                </a:lnTo>
                <a:lnTo>
                  <a:pt x="114445" y="75578"/>
                </a:lnTo>
                <a:lnTo>
                  <a:pt x="114487" y="75662"/>
                </a:lnTo>
                <a:lnTo>
                  <a:pt x="114529" y="75871"/>
                </a:lnTo>
                <a:lnTo>
                  <a:pt x="114550" y="76081"/>
                </a:lnTo>
                <a:lnTo>
                  <a:pt x="114550" y="76311"/>
                </a:lnTo>
                <a:lnTo>
                  <a:pt x="114487" y="76479"/>
                </a:lnTo>
                <a:lnTo>
                  <a:pt x="114445" y="76563"/>
                </a:lnTo>
                <a:lnTo>
                  <a:pt x="114403" y="76605"/>
                </a:lnTo>
                <a:lnTo>
                  <a:pt x="114341" y="76647"/>
                </a:lnTo>
                <a:lnTo>
                  <a:pt x="114278" y="76668"/>
                </a:lnTo>
                <a:lnTo>
                  <a:pt x="114068" y="76689"/>
                </a:lnTo>
                <a:lnTo>
                  <a:pt x="113712" y="76772"/>
                </a:lnTo>
                <a:lnTo>
                  <a:pt x="113272" y="76877"/>
                </a:lnTo>
                <a:lnTo>
                  <a:pt x="112790" y="77003"/>
                </a:lnTo>
                <a:lnTo>
                  <a:pt x="112203" y="77191"/>
                </a:lnTo>
                <a:lnTo>
                  <a:pt x="112015" y="77275"/>
                </a:lnTo>
                <a:lnTo>
                  <a:pt x="111889" y="77359"/>
                </a:lnTo>
                <a:lnTo>
                  <a:pt x="111826" y="77422"/>
                </a:lnTo>
                <a:lnTo>
                  <a:pt x="111805" y="77506"/>
                </a:lnTo>
                <a:lnTo>
                  <a:pt x="111826" y="77590"/>
                </a:lnTo>
                <a:lnTo>
                  <a:pt x="111889" y="77673"/>
                </a:lnTo>
                <a:lnTo>
                  <a:pt x="111952" y="77778"/>
                </a:lnTo>
                <a:lnTo>
                  <a:pt x="111994" y="77841"/>
                </a:lnTo>
                <a:lnTo>
                  <a:pt x="111994" y="77904"/>
                </a:lnTo>
                <a:lnTo>
                  <a:pt x="111973" y="77946"/>
                </a:lnTo>
                <a:lnTo>
                  <a:pt x="111910" y="77967"/>
                </a:lnTo>
                <a:lnTo>
                  <a:pt x="111805" y="77988"/>
                </a:lnTo>
                <a:lnTo>
                  <a:pt x="111470" y="78009"/>
                </a:lnTo>
                <a:lnTo>
                  <a:pt x="111344" y="78009"/>
                </a:lnTo>
                <a:lnTo>
                  <a:pt x="111198" y="77988"/>
                </a:lnTo>
                <a:lnTo>
                  <a:pt x="110925" y="77904"/>
                </a:lnTo>
                <a:lnTo>
                  <a:pt x="110695" y="77799"/>
                </a:lnTo>
                <a:lnTo>
                  <a:pt x="110590" y="77736"/>
                </a:lnTo>
                <a:lnTo>
                  <a:pt x="110527" y="77673"/>
                </a:lnTo>
                <a:lnTo>
                  <a:pt x="110401" y="77548"/>
                </a:lnTo>
                <a:lnTo>
                  <a:pt x="110276" y="77464"/>
                </a:lnTo>
                <a:lnTo>
                  <a:pt x="110150" y="77443"/>
                </a:lnTo>
                <a:lnTo>
                  <a:pt x="110108" y="77443"/>
                </a:lnTo>
                <a:lnTo>
                  <a:pt x="110045" y="77464"/>
                </a:lnTo>
                <a:lnTo>
                  <a:pt x="109982" y="77485"/>
                </a:lnTo>
                <a:lnTo>
                  <a:pt x="109920" y="77485"/>
                </a:lnTo>
                <a:lnTo>
                  <a:pt x="109878" y="77422"/>
                </a:lnTo>
                <a:lnTo>
                  <a:pt x="109857" y="77338"/>
                </a:lnTo>
                <a:lnTo>
                  <a:pt x="109878" y="77254"/>
                </a:lnTo>
                <a:lnTo>
                  <a:pt x="109920" y="77170"/>
                </a:lnTo>
                <a:lnTo>
                  <a:pt x="109982" y="77129"/>
                </a:lnTo>
                <a:lnTo>
                  <a:pt x="110045" y="77108"/>
                </a:lnTo>
                <a:lnTo>
                  <a:pt x="110108" y="77087"/>
                </a:lnTo>
                <a:lnTo>
                  <a:pt x="110171" y="77003"/>
                </a:lnTo>
                <a:lnTo>
                  <a:pt x="110360" y="76710"/>
                </a:lnTo>
                <a:lnTo>
                  <a:pt x="110590" y="76290"/>
                </a:lnTo>
                <a:lnTo>
                  <a:pt x="110842" y="75788"/>
                </a:lnTo>
                <a:lnTo>
                  <a:pt x="110988" y="75410"/>
                </a:lnTo>
                <a:lnTo>
                  <a:pt x="111135" y="75033"/>
                </a:lnTo>
                <a:lnTo>
                  <a:pt x="111240" y="74656"/>
                </a:lnTo>
                <a:lnTo>
                  <a:pt x="111344" y="74258"/>
                </a:lnTo>
                <a:lnTo>
                  <a:pt x="111407" y="73839"/>
                </a:lnTo>
                <a:lnTo>
                  <a:pt x="111491" y="73378"/>
                </a:lnTo>
                <a:lnTo>
                  <a:pt x="111533" y="72854"/>
                </a:lnTo>
                <a:lnTo>
                  <a:pt x="111575" y="72247"/>
                </a:lnTo>
                <a:lnTo>
                  <a:pt x="111722" y="70067"/>
                </a:lnTo>
                <a:close/>
                <a:moveTo>
                  <a:pt x="76311" y="50539"/>
                </a:moveTo>
                <a:lnTo>
                  <a:pt x="76353" y="50581"/>
                </a:lnTo>
                <a:lnTo>
                  <a:pt x="76416" y="50665"/>
                </a:lnTo>
                <a:lnTo>
                  <a:pt x="76584" y="51000"/>
                </a:lnTo>
                <a:lnTo>
                  <a:pt x="76709" y="51273"/>
                </a:lnTo>
                <a:lnTo>
                  <a:pt x="76751" y="51357"/>
                </a:lnTo>
                <a:lnTo>
                  <a:pt x="76793" y="51419"/>
                </a:lnTo>
                <a:lnTo>
                  <a:pt x="76835" y="51419"/>
                </a:lnTo>
                <a:lnTo>
                  <a:pt x="76856" y="51398"/>
                </a:lnTo>
                <a:lnTo>
                  <a:pt x="76877" y="51336"/>
                </a:lnTo>
                <a:lnTo>
                  <a:pt x="76877" y="51252"/>
                </a:lnTo>
                <a:lnTo>
                  <a:pt x="76898" y="51147"/>
                </a:lnTo>
                <a:lnTo>
                  <a:pt x="76919" y="51063"/>
                </a:lnTo>
                <a:lnTo>
                  <a:pt x="76940" y="51000"/>
                </a:lnTo>
                <a:lnTo>
                  <a:pt x="76982" y="50958"/>
                </a:lnTo>
                <a:lnTo>
                  <a:pt x="77045" y="50937"/>
                </a:lnTo>
                <a:lnTo>
                  <a:pt x="77107" y="50937"/>
                </a:lnTo>
                <a:lnTo>
                  <a:pt x="77191" y="50958"/>
                </a:lnTo>
                <a:lnTo>
                  <a:pt x="77296" y="50979"/>
                </a:lnTo>
                <a:lnTo>
                  <a:pt x="77526" y="51063"/>
                </a:lnTo>
                <a:lnTo>
                  <a:pt x="77904" y="51147"/>
                </a:lnTo>
                <a:lnTo>
                  <a:pt x="78344" y="51231"/>
                </a:lnTo>
                <a:lnTo>
                  <a:pt x="78805" y="51315"/>
                </a:lnTo>
                <a:lnTo>
                  <a:pt x="79706" y="51461"/>
                </a:lnTo>
                <a:lnTo>
                  <a:pt x="80020" y="51524"/>
                </a:lnTo>
                <a:lnTo>
                  <a:pt x="80271" y="51587"/>
                </a:lnTo>
                <a:lnTo>
                  <a:pt x="80460" y="51650"/>
                </a:lnTo>
                <a:lnTo>
                  <a:pt x="80586" y="51713"/>
                </a:lnTo>
                <a:lnTo>
                  <a:pt x="80690" y="51797"/>
                </a:lnTo>
                <a:lnTo>
                  <a:pt x="80753" y="51880"/>
                </a:lnTo>
                <a:lnTo>
                  <a:pt x="80837" y="51943"/>
                </a:lnTo>
                <a:lnTo>
                  <a:pt x="80963" y="52006"/>
                </a:lnTo>
                <a:lnTo>
                  <a:pt x="81151" y="52048"/>
                </a:lnTo>
                <a:lnTo>
                  <a:pt x="81382" y="52090"/>
                </a:lnTo>
                <a:lnTo>
                  <a:pt x="81968" y="52153"/>
                </a:lnTo>
                <a:lnTo>
                  <a:pt x="82639" y="52174"/>
                </a:lnTo>
                <a:lnTo>
                  <a:pt x="83351" y="52174"/>
                </a:lnTo>
                <a:lnTo>
                  <a:pt x="84043" y="52153"/>
                </a:lnTo>
                <a:lnTo>
                  <a:pt x="84692" y="52090"/>
                </a:lnTo>
                <a:lnTo>
                  <a:pt x="84965" y="52048"/>
                </a:lnTo>
                <a:lnTo>
                  <a:pt x="85195" y="52006"/>
                </a:lnTo>
                <a:lnTo>
                  <a:pt x="85824" y="51859"/>
                </a:lnTo>
                <a:lnTo>
                  <a:pt x="86369" y="51734"/>
                </a:lnTo>
                <a:lnTo>
                  <a:pt x="86871" y="51629"/>
                </a:lnTo>
                <a:lnTo>
                  <a:pt x="87311" y="51545"/>
                </a:lnTo>
                <a:lnTo>
                  <a:pt x="87689" y="51503"/>
                </a:lnTo>
                <a:lnTo>
                  <a:pt x="88191" y="51503"/>
                </a:lnTo>
                <a:lnTo>
                  <a:pt x="88275" y="51524"/>
                </a:lnTo>
                <a:lnTo>
                  <a:pt x="88338" y="51566"/>
                </a:lnTo>
                <a:lnTo>
                  <a:pt x="88464" y="51671"/>
                </a:lnTo>
                <a:lnTo>
                  <a:pt x="88611" y="51859"/>
                </a:lnTo>
                <a:lnTo>
                  <a:pt x="88778" y="52090"/>
                </a:lnTo>
                <a:lnTo>
                  <a:pt x="88946" y="52362"/>
                </a:lnTo>
                <a:lnTo>
                  <a:pt x="89658" y="53682"/>
                </a:lnTo>
                <a:lnTo>
                  <a:pt x="90077" y="54416"/>
                </a:lnTo>
                <a:lnTo>
                  <a:pt x="90559" y="55233"/>
                </a:lnTo>
                <a:lnTo>
                  <a:pt x="90873" y="55694"/>
                </a:lnTo>
                <a:lnTo>
                  <a:pt x="90978" y="55819"/>
                </a:lnTo>
                <a:lnTo>
                  <a:pt x="91062" y="55903"/>
                </a:lnTo>
                <a:lnTo>
                  <a:pt x="91104" y="55924"/>
                </a:lnTo>
                <a:lnTo>
                  <a:pt x="91146" y="55924"/>
                </a:lnTo>
                <a:lnTo>
                  <a:pt x="91230" y="55882"/>
                </a:lnTo>
                <a:lnTo>
                  <a:pt x="91313" y="55799"/>
                </a:lnTo>
                <a:lnTo>
                  <a:pt x="91397" y="55694"/>
                </a:lnTo>
                <a:lnTo>
                  <a:pt x="91523" y="55547"/>
                </a:lnTo>
                <a:lnTo>
                  <a:pt x="91607" y="55463"/>
                </a:lnTo>
                <a:lnTo>
                  <a:pt x="91649" y="55442"/>
                </a:lnTo>
                <a:lnTo>
                  <a:pt x="91670" y="55442"/>
                </a:lnTo>
                <a:lnTo>
                  <a:pt x="91691" y="55463"/>
                </a:lnTo>
                <a:lnTo>
                  <a:pt x="91691" y="55505"/>
                </a:lnTo>
                <a:lnTo>
                  <a:pt x="91670" y="55631"/>
                </a:lnTo>
                <a:lnTo>
                  <a:pt x="91607" y="55799"/>
                </a:lnTo>
                <a:lnTo>
                  <a:pt x="91502" y="55966"/>
                </a:lnTo>
                <a:lnTo>
                  <a:pt x="91376" y="56155"/>
                </a:lnTo>
                <a:lnTo>
                  <a:pt x="91251" y="56364"/>
                </a:lnTo>
                <a:lnTo>
                  <a:pt x="91146" y="56595"/>
                </a:lnTo>
                <a:lnTo>
                  <a:pt x="91083" y="56846"/>
                </a:lnTo>
                <a:lnTo>
                  <a:pt x="91041" y="57077"/>
                </a:lnTo>
                <a:lnTo>
                  <a:pt x="91041" y="57286"/>
                </a:lnTo>
                <a:lnTo>
                  <a:pt x="91062" y="57454"/>
                </a:lnTo>
                <a:lnTo>
                  <a:pt x="91083" y="57496"/>
                </a:lnTo>
                <a:lnTo>
                  <a:pt x="91125" y="57538"/>
                </a:lnTo>
                <a:lnTo>
                  <a:pt x="91167" y="57538"/>
                </a:lnTo>
                <a:lnTo>
                  <a:pt x="91230" y="57517"/>
                </a:lnTo>
                <a:lnTo>
                  <a:pt x="91272" y="57475"/>
                </a:lnTo>
                <a:lnTo>
                  <a:pt x="91313" y="57412"/>
                </a:lnTo>
                <a:lnTo>
                  <a:pt x="91397" y="57202"/>
                </a:lnTo>
                <a:lnTo>
                  <a:pt x="91502" y="56951"/>
                </a:lnTo>
                <a:lnTo>
                  <a:pt x="91565" y="56658"/>
                </a:lnTo>
                <a:lnTo>
                  <a:pt x="91670" y="56259"/>
                </a:lnTo>
                <a:lnTo>
                  <a:pt x="91712" y="56155"/>
                </a:lnTo>
                <a:lnTo>
                  <a:pt x="91732" y="56092"/>
                </a:lnTo>
                <a:lnTo>
                  <a:pt x="91753" y="56092"/>
                </a:lnTo>
                <a:lnTo>
                  <a:pt x="91774" y="56113"/>
                </a:lnTo>
                <a:lnTo>
                  <a:pt x="91816" y="56176"/>
                </a:lnTo>
                <a:lnTo>
                  <a:pt x="91942" y="56448"/>
                </a:lnTo>
                <a:lnTo>
                  <a:pt x="91984" y="56595"/>
                </a:lnTo>
                <a:lnTo>
                  <a:pt x="92026" y="56720"/>
                </a:lnTo>
                <a:lnTo>
                  <a:pt x="92026" y="56867"/>
                </a:lnTo>
                <a:lnTo>
                  <a:pt x="92005" y="56993"/>
                </a:lnTo>
                <a:lnTo>
                  <a:pt x="91963" y="57119"/>
                </a:lnTo>
                <a:lnTo>
                  <a:pt x="91900" y="57244"/>
                </a:lnTo>
                <a:lnTo>
                  <a:pt x="91816" y="57391"/>
                </a:lnTo>
                <a:lnTo>
                  <a:pt x="91691" y="57538"/>
                </a:lnTo>
                <a:lnTo>
                  <a:pt x="91523" y="57789"/>
                </a:lnTo>
                <a:lnTo>
                  <a:pt x="91376" y="58061"/>
                </a:lnTo>
                <a:lnTo>
                  <a:pt x="91292" y="58292"/>
                </a:lnTo>
                <a:lnTo>
                  <a:pt x="91272" y="58397"/>
                </a:lnTo>
                <a:lnTo>
                  <a:pt x="91272" y="58480"/>
                </a:lnTo>
                <a:lnTo>
                  <a:pt x="91292" y="58627"/>
                </a:lnTo>
                <a:lnTo>
                  <a:pt x="91292" y="58669"/>
                </a:lnTo>
                <a:lnTo>
                  <a:pt x="91313" y="58669"/>
                </a:lnTo>
                <a:lnTo>
                  <a:pt x="91355" y="58648"/>
                </a:lnTo>
                <a:lnTo>
                  <a:pt x="91376" y="58585"/>
                </a:lnTo>
                <a:lnTo>
                  <a:pt x="91481" y="58397"/>
                </a:lnTo>
                <a:lnTo>
                  <a:pt x="91523" y="58313"/>
                </a:lnTo>
                <a:lnTo>
                  <a:pt x="91565" y="58271"/>
                </a:lnTo>
                <a:lnTo>
                  <a:pt x="91586" y="58313"/>
                </a:lnTo>
                <a:lnTo>
                  <a:pt x="91628" y="58418"/>
                </a:lnTo>
                <a:lnTo>
                  <a:pt x="91670" y="58795"/>
                </a:lnTo>
                <a:lnTo>
                  <a:pt x="91691" y="59444"/>
                </a:lnTo>
                <a:lnTo>
                  <a:pt x="91691" y="59821"/>
                </a:lnTo>
                <a:lnTo>
                  <a:pt x="91732" y="60241"/>
                </a:lnTo>
                <a:lnTo>
                  <a:pt x="91837" y="61183"/>
                </a:lnTo>
                <a:lnTo>
                  <a:pt x="92005" y="62252"/>
                </a:lnTo>
                <a:lnTo>
                  <a:pt x="92214" y="63383"/>
                </a:lnTo>
                <a:lnTo>
                  <a:pt x="92466" y="64515"/>
                </a:lnTo>
                <a:lnTo>
                  <a:pt x="92738" y="65604"/>
                </a:lnTo>
                <a:lnTo>
                  <a:pt x="93032" y="66610"/>
                </a:lnTo>
                <a:lnTo>
                  <a:pt x="93178" y="67071"/>
                </a:lnTo>
                <a:lnTo>
                  <a:pt x="93325" y="67469"/>
                </a:lnTo>
                <a:lnTo>
                  <a:pt x="93555" y="68140"/>
                </a:lnTo>
                <a:lnTo>
                  <a:pt x="93765" y="68852"/>
                </a:lnTo>
                <a:lnTo>
                  <a:pt x="93933" y="69565"/>
                </a:lnTo>
                <a:lnTo>
                  <a:pt x="94037" y="70151"/>
                </a:lnTo>
                <a:lnTo>
                  <a:pt x="94100" y="70654"/>
                </a:lnTo>
                <a:lnTo>
                  <a:pt x="94184" y="71136"/>
                </a:lnTo>
                <a:lnTo>
                  <a:pt x="94289" y="71597"/>
                </a:lnTo>
                <a:lnTo>
                  <a:pt x="94394" y="72058"/>
                </a:lnTo>
                <a:lnTo>
                  <a:pt x="94519" y="72498"/>
                </a:lnTo>
                <a:lnTo>
                  <a:pt x="94645" y="72917"/>
                </a:lnTo>
                <a:lnTo>
                  <a:pt x="94792" y="73294"/>
                </a:lnTo>
                <a:lnTo>
                  <a:pt x="94938" y="73650"/>
                </a:lnTo>
                <a:lnTo>
                  <a:pt x="95085" y="73986"/>
                </a:lnTo>
                <a:lnTo>
                  <a:pt x="95232" y="74279"/>
                </a:lnTo>
                <a:lnTo>
                  <a:pt x="95378" y="74530"/>
                </a:lnTo>
                <a:lnTo>
                  <a:pt x="95525" y="74719"/>
                </a:lnTo>
                <a:lnTo>
                  <a:pt x="95672" y="74887"/>
                </a:lnTo>
                <a:lnTo>
                  <a:pt x="95818" y="74970"/>
                </a:lnTo>
                <a:lnTo>
                  <a:pt x="95881" y="75012"/>
                </a:lnTo>
                <a:lnTo>
                  <a:pt x="95944" y="75033"/>
                </a:lnTo>
                <a:lnTo>
                  <a:pt x="96007" y="75033"/>
                </a:lnTo>
                <a:lnTo>
                  <a:pt x="96070" y="75012"/>
                </a:lnTo>
                <a:lnTo>
                  <a:pt x="96154" y="74991"/>
                </a:lnTo>
                <a:lnTo>
                  <a:pt x="96216" y="74970"/>
                </a:lnTo>
                <a:lnTo>
                  <a:pt x="96279" y="74991"/>
                </a:lnTo>
                <a:lnTo>
                  <a:pt x="96300" y="75033"/>
                </a:lnTo>
                <a:lnTo>
                  <a:pt x="96342" y="75075"/>
                </a:lnTo>
                <a:lnTo>
                  <a:pt x="96342" y="75159"/>
                </a:lnTo>
                <a:lnTo>
                  <a:pt x="96342" y="75389"/>
                </a:lnTo>
                <a:lnTo>
                  <a:pt x="96342" y="75494"/>
                </a:lnTo>
                <a:lnTo>
                  <a:pt x="96342" y="75599"/>
                </a:lnTo>
                <a:lnTo>
                  <a:pt x="96363" y="75704"/>
                </a:lnTo>
                <a:lnTo>
                  <a:pt x="96405" y="75767"/>
                </a:lnTo>
                <a:lnTo>
                  <a:pt x="96447" y="75809"/>
                </a:lnTo>
                <a:lnTo>
                  <a:pt x="96531" y="75850"/>
                </a:lnTo>
                <a:lnTo>
                  <a:pt x="96615" y="75871"/>
                </a:lnTo>
                <a:lnTo>
                  <a:pt x="96719" y="75871"/>
                </a:lnTo>
                <a:lnTo>
                  <a:pt x="96845" y="75892"/>
                </a:lnTo>
                <a:lnTo>
                  <a:pt x="96950" y="75976"/>
                </a:lnTo>
                <a:lnTo>
                  <a:pt x="97075" y="76081"/>
                </a:lnTo>
                <a:lnTo>
                  <a:pt x="97222" y="76270"/>
                </a:lnTo>
                <a:lnTo>
                  <a:pt x="97369" y="76521"/>
                </a:lnTo>
                <a:lnTo>
                  <a:pt x="97515" y="76814"/>
                </a:lnTo>
                <a:lnTo>
                  <a:pt x="97893" y="77673"/>
                </a:lnTo>
                <a:lnTo>
                  <a:pt x="98416" y="78951"/>
                </a:lnTo>
                <a:lnTo>
                  <a:pt x="98647" y="79517"/>
                </a:lnTo>
                <a:lnTo>
                  <a:pt x="98626" y="79538"/>
                </a:lnTo>
                <a:lnTo>
                  <a:pt x="98605" y="79559"/>
                </a:lnTo>
                <a:lnTo>
                  <a:pt x="98437" y="79538"/>
                </a:lnTo>
                <a:lnTo>
                  <a:pt x="98165" y="79475"/>
                </a:lnTo>
                <a:lnTo>
                  <a:pt x="97746" y="79350"/>
                </a:lnTo>
                <a:lnTo>
                  <a:pt x="97557" y="79287"/>
                </a:lnTo>
                <a:lnTo>
                  <a:pt x="97432" y="79224"/>
                </a:lnTo>
                <a:lnTo>
                  <a:pt x="97411" y="79182"/>
                </a:lnTo>
                <a:lnTo>
                  <a:pt x="97432" y="79161"/>
                </a:lnTo>
                <a:lnTo>
                  <a:pt x="97495" y="79140"/>
                </a:lnTo>
                <a:lnTo>
                  <a:pt x="97620" y="79119"/>
                </a:lnTo>
                <a:lnTo>
                  <a:pt x="97641" y="79098"/>
                </a:lnTo>
                <a:lnTo>
                  <a:pt x="97662" y="79077"/>
                </a:lnTo>
                <a:lnTo>
                  <a:pt x="97641" y="79014"/>
                </a:lnTo>
                <a:lnTo>
                  <a:pt x="97620" y="78972"/>
                </a:lnTo>
                <a:lnTo>
                  <a:pt x="97474" y="78805"/>
                </a:lnTo>
                <a:lnTo>
                  <a:pt x="97369" y="78742"/>
                </a:lnTo>
                <a:lnTo>
                  <a:pt x="97243" y="78679"/>
                </a:lnTo>
                <a:lnTo>
                  <a:pt x="97075" y="78595"/>
                </a:lnTo>
                <a:lnTo>
                  <a:pt x="96887" y="78532"/>
                </a:lnTo>
                <a:lnTo>
                  <a:pt x="96426" y="78428"/>
                </a:lnTo>
                <a:lnTo>
                  <a:pt x="95902" y="78344"/>
                </a:lnTo>
                <a:lnTo>
                  <a:pt x="95357" y="78281"/>
                </a:lnTo>
                <a:lnTo>
                  <a:pt x="94834" y="78260"/>
                </a:lnTo>
                <a:lnTo>
                  <a:pt x="94373" y="78281"/>
                </a:lnTo>
                <a:lnTo>
                  <a:pt x="94184" y="78302"/>
                </a:lnTo>
                <a:lnTo>
                  <a:pt x="93995" y="78344"/>
                </a:lnTo>
                <a:lnTo>
                  <a:pt x="93681" y="78428"/>
                </a:lnTo>
                <a:lnTo>
                  <a:pt x="93576" y="78470"/>
                </a:lnTo>
                <a:lnTo>
                  <a:pt x="93555" y="78511"/>
                </a:lnTo>
                <a:lnTo>
                  <a:pt x="93555" y="78553"/>
                </a:lnTo>
                <a:lnTo>
                  <a:pt x="93597" y="78574"/>
                </a:lnTo>
                <a:lnTo>
                  <a:pt x="93828" y="78679"/>
                </a:lnTo>
                <a:lnTo>
                  <a:pt x="94037" y="78784"/>
                </a:lnTo>
                <a:lnTo>
                  <a:pt x="94079" y="78826"/>
                </a:lnTo>
                <a:lnTo>
                  <a:pt x="94100" y="78847"/>
                </a:lnTo>
                <a:lnTo>
                  <a:pt x="94058" y="78868"/>
                </a:lnTo>
                <a:lnTo>
                  <a:pt x="93953" y="78868"/>
                </a:lnTo>
                <a:lnTo>
                  <a:pt x="93660" y="78889"/>
                </a:lnTo>
                <a:lnTo>
                  <a:pt x="93325" y="78889"/>
                </a:lnTo>
                <a:lnTo>
                  <a:pt x="93220" y="78868"/>
                </a:lnTo>
                <a:lnTo>
                  <a:pt x="93157" y="78826"/>
                </a:lnTo>
                <a:lnTo>
                  <a:pt x="93157" y="78763"/>
                </a:lnTo>
                <a:lnTo>
                  <a:pt x="93157" y="78679"/>
                </a:lnTo>
                <a:lnTo>
                  <a:pt x="93199" y="78574"/>
                </a:lnTo>
                <a:lnTo>
                  <a:pt x="93283" y="78428"/>
                </a:lnTo>
                <a:lnTo>
                  <a:pt x="93367" y="78260"/>
                </a:lnTo>
                <a:lnTo>
                  <a:pt x="93388" y="78134"/>
                </a:lnTo>
                <a:lnTo>
                  <a:pt x="93388" y="78092"/>
                </a:lnTo>
                <a:lnTo>
                  <a:pt x="93388" y="78071"/>
                </a:lnTo>
                <a:lnTo>
                  <a:pt x="93346" y="78071"/>
                </a:lnTo>
                <a:lnTo>
                  <a:pt x="93325" y="78092"/>
                </a:lnTo>
                <a:lnTo>
                  <a:pt x="93262" y="78113"/>
                </a:lnTo>
                <a:lnTo>
                  <a:pt x="93199" y="78113"/>
                </a:lnTo>
                <a:lnTo>
                  <a:pt x="93073" y="78092"/>
                </a:lnTo>
                <a:lnTo>
                  <a:pt x="92948" y="78009"/>
                </a:lnTo>
                <a:lnTo>
                  <a:pt x="92822" y="77904"/>
                </a:lnTo>
                <a:lnTo>
                  <a:pt x="92759" y="77820"/>
                </a:lnTo>
                <a:lnTo>
                  <a:pt x="92654" y="77757"/>
                </a:lnTo>
                <a:lnTo>
                  <a:pt x="92403" y="77631"/>
                </a:lnTo>
                <a:lnTo>
                  <a:pt x="92089" y="77506"/>
                </a:lnTo>
                <a:lnTo>
                  <a:pt x="91753" y="77422"/>
                </a:lnTo>
                <a:lnTo>
                  <a:pt x="91565" y="77380"/>
                </a:lnTo>
                <a:lnTo>
                  <a:pt x="91376" y="77317"/>
                </a:lnTo>
                <a:lnTo>
                  <a:pt x="91188" y="77254"/>
                </a:lnTo>
                <a:lnTo>
                  <a:pt x="91020" y="77170"/>
                </a:lnTo>
                <a:lnTo>
                  <a:pt x="90664" y="76961"/>
                </a:lnTo>
                <a:lnTo>
                  <a:pt x="90329" y="76730"/>
                </a:lnTo>
                <a:lnTo>
                  <a:pt x="90014" y="76458"/>
                </a:lnTo>
                <a:lnTo>
                  <a:pt x="89721" y="76165"/>
                </a:lnTo>
                <a:lnTo>
                  <a:pt x="89449" y="75850"/>
                </a:lnTo>
                <a:lnTo>
                  <a:pt x="89176" y="75536"/>
                </a:lnTo>
                <a:lnTo>
                  <a:pt x="88988" y="75264"/>
                </a:lnTo>
                <a:lnTo>
                  <a:pt x="88904" y="75180"/>
                </a:lnTo>
                <a:lnTo>
                  <a:pt x="88820" y="75138"/>
                </a:lnTo>
                <a:lnTo>
                  <a:pt x="88757" y="75138"/>
                </a:lnTo>
                <a:lnTo>
                  <a:pt x="88694" y="75159"/>
                </a:lnTo>
                <a:lnTo>
                  <a:pt x="88631" y="75222"/>
                </a:lnTo>
                <a:lnTo>
                  <a:pt x="88569" y="75306"/>
                </a:lnTo>
                <a:lnTo>
                  <a:pt x="88443" y="75473"/>
                </a:lnTo>
                <a:lnTo>
                  <a:pt x="88401" y="75494"/>
                </a:lnTo>
                <a:lnTo>
                  <a:pt x="88359" y="75494"/>
                </a:lnTo>
                <a:lnTo>
                  <a:pt x="88317" y="75473"/>
                </a:lnTo>
                <a:lnTo>
                  <a:pt x="88275" y="75410"/>
                </a:lnTo>
                <a:lnTo>
                  <a:pt x="88212" y="75180"/>
                </a:lnTo>
                <a:lnTo>
                  <a:pt x="88171" y="75054"/>
                </a:lnTo>
                <a:lnTo>
                  <a:pt x="88108" y="74970"/>
                </a:lnTo>
                <a:lnTo>
                  <a:pt x="88024" y="74866"/>
                </a:lnTo>
                <a:lnTo>
                  <a:pt x="87940" y="74782"/>
                </a:lnTo>
                <a:lnTo>
                  <a:pt x="87835" y="74719"/>
                </a:lnTo>
                <a:lnTo>
                  <a:pt x="87710" y="74656"/>
                </a:lnTo>
                <a:lnTo>
                  <a:pt x="87563" y="74593"/>
                </a:lnTo>
                <a:lnTo>
                  <a:pt x="87416" y="74572"/>
                </a:lnTo>
                <a:lnTo>
                  <a:pt x="87290" y="74530"/>
                </a:lnTo>
                <a:lnTo>
                  <a:pt x="87144" y="74489"/>
                </a:lnTo>
                <a:lnTo>
                  <a:pt x="86871" y="74342"/>
                </a:lnTo>
                <a:lnTo>
                  <a:pt x="86599" y="74195"/>
                </a:lnTo>
                <a:lnTo>
                  <a:pt x="86369" y="74007"/>
                </a:lnTo>
                <a:lnTo>
                  <a:pt x="86180" y="73818"/>
                </a:lnTo>
                <a:lnTo>
                  <a:pt x="86117" y="73734"/>
                </a:lnTo>
                <a:lnTo>
                  <a:pt x="86075" y="73650"/>
                </a:lnTo>
                <a:lnTo>
                  <a:pt x="86033" y="73567"/>
                </a:lnTo>
                <a:lnTo>
                  <a:pt x="86033" y="73504"/>
                </a:lnTo>
                <a:lnTo>
                  <a:pt x="86054" y="73441"/>
                </a:lnTo>
                <a:lnTo>
                  <a:pt x="86096" y="73399"/>
                </a:lnTo>
                <a:lnTo>
                  <a:pt x="86180" y="73336"/>
                </a:lnTo>
                <a:lnTo>
                  <a:pt x="86222" y="73252"/>
                </a:lnTo>
                <a:lnTo>
                  <a:pt x="86243" y="73168"/>
                </a:lnTo>
                <a:lnTo>
                  <a:pt x="86201" y="73085"/>
                </a:lnTo>
                <a:lnTo>
                  <a:pt x="86201" y="73043"/>
                </a:lnTo>
                <a:lnTo>
                  <a:pt x="86201" y="73022"/>
                </a:lnTo>
                <a:lnTo>
                  <a:pt x="86222" y="73001"/>
                </a:lnTo>
                <a:lnTo>
                  <a:pt x="86264" y="72980"/>
                </a:lnTo>
                <a:lnTo>
                  <a:pt x="86410" y="72980"/>
                </a:lnTo>
                <a:lnTo>
                  <a:pt x="86578" y="73022"/>
                </a:lnTo>
                <a:lnTo>
                  <a:pt x="86850" y="73106"/>
                </a:lnTo>
                <a:lnTo>
                  <a:pt x="86913" y="73127"/>
                </a:lnTo>
                <a:lnTo>
                  <a:pt x="86955" y="73148"/>
                </a:lnTo>
                <a:lnTo>
                  <a:pt x="86934" y="73189"/>
                </a:lnTo>
                <a:lnTo>
                  <a:pt x="86871" y="73231"/>
                </a:lnTo>
                <a:lnTo>
                  <a:pt x="86641" y="73336"/>
                </a:lnTo>
                <a:lnTo>
                  <a:pt x="86431" y="73420"/>
                </a:lnTo>
                <a:lnTo>
                  <a:pt x="86390" y="73462"/>
                </a:lnTo>
                <a:lnTo>
                  <a:pt x="86494" y="73483"/>
                </a:lnTo>
                <a:lnTo>
                  <a:pt x="86767" y="73462"/>
                </a:lnTo>
                <a:lnTo>
                  <a:pt x="86997" y="73420"/>
                </a:lnTo>
                <a:lnTo>
                  <a:pt x="87081" y="73378"/>
                </a:lnTo>
                <a:lnTo>
                  <a:pt x="87165" y="73336"/>
                </a:lnTo>
                <a:lnTo>
                  <a:pt x="87207" y="73273"/>
                </a:lnTo>
                <a:lnTo>
                  <a:pt x="87249" y="73210"/>
                </a:lnTo>
                <a:lnTo>
                  <a:pt x="87249" y="73148"/>
                </a:lnTo>
                <a:lnTo>
                  <a:pt x="87249" y="73064"/>
                </a:lnTo>
                <a:lnTo>
                  <a:pt x="87228" y="72854"/>
                </a:lnTo>
                <a:lnTo>
                  <a:pt x="87207" y="72519"/>
                </a:lnTo>
                <a:lnTo>
                  <a:pt x="87186" y="71639"/>
                </a:lnTo>
                <a:lnTo>
                  <a:pt x="87186" y="71367"/>
                </a:lnTo>
                <a:lnTo>
                  <a:pt x="87165" y="71115"/>
                </a:lnTo>
                <a:lnTo>
                  <a:pt x="87123" y="70864"/>
                </a:lnTo>
                <a:lnTo>
                  <a:pt x="87081" y="70654"/>
                </a:lnTo>
                <a:lnTo>
                  <a:pt x="87018" y="70445"/>
                </a:lnTo>
                <a:lnTo>
                  <a:pt x="86955" y="70256"/>
                </a:lnTo>
                <a:lnTo>
                  <a:pt x="86850" y="70088"/>
                </a:lnTo>
                <a:lnTo>
                  <a:pt x="86746" y="69921"/>
                </a:lnTo>
                <a:lnTo>
                  <a:pt x="86578" y="69669"/>
                </a:lnTo>
                <a:lnTo>
                  <a:pt x="86452" y="69439"/>
                </a:lnTo>
                <a:lnTo>
                  <a:pt x="86348" y="69250"/>
                </a:lnTo>
                <a:lnTo>
                  <a:pt x="86327" y="69146"/>
                </a:lnTo>
                <a:lnTo>
                  <a:pt x="86264" y="69083"/>
                </a:lnTo>
                <a:lnTo>
                  <a:pt x="86138" y="68894"/>
                </a:lnTo>
                <a:lnTo>
                  <a:pt x="85677" y="68349"/>
                </a:lnTo>
                <a:lnTo>
                  <a:pt x="84986" y="67553"/>
                </a:lnTo>
                <a:lnTo>
                  <a:pt x="84127" y="66610"/>
                </a:lnTo>
                <a:lnTo>
                  <a:pt x="81948" y="64222"/>
                </a:lnTo>
                <a:lnTo>
                  <a:pt x="80837" y="64201"/>
                </a:lnTo>
                <a:lnTo>
                  <a:pt x="80376" y="64159"/>
                </a:lnTo>
                <a:lnTo>
                  <a:pt x="80020" y="64096"/>
                </a:lnTo>
                <a:lnTo>
                  <a:pt x="79873" y="64054"/>
                </a:lnTo>
                <a:lnTo>
                  <a:pt x="79747" y="64012"/>
                </a:lnTo>
                <a:lnTo>
                  <a:pt x="79685" y="63970"/>
                </a:lnTo>
                <a:lnTo>
                  <a:pt x="79643" y="63907"/>
                </a:lnTo>
                <a:lnTo>
                  <a:pt x="79622" y="63844"/>
                </a:lnTo>
                <a:lnTo>
                  <a:pt x="79643" y="63803"/>
                </a:lnTo>
                <a:lnTo>
                  <a:pt x="79664" y="63761"/>
                </a:lnTo>
                <a:lnTo>
                  <a:pt x="79727" y="63740"/>
                </a:lnTo>
                <a:lnTo>
                  <a:pt x="79810" y="63719"/>
                </a:lnTo>
                <a:lnTo>
                  <a:pt x="79915" y="63719"/>
                </a:lnTo>
                <a:lnTo>
                  <a:pt x="80187" y="63761"/>
                </a:lnTo>
                <a:lnTo>
                  <a:pt x="80544" y="63844"/>
                </a:lnTo>
                <a:lnTo>
                  <a:pt x="80669" y="63844"/>
                </a:lnTo>
                <a:lnTo>
                  <a:pt x="80669" y="63803"/>
                </a:lnTo>
                <a:lnTo>
                  <a:pt x="80607" y="63740"/>
                </a:lnTo>
                <a:lnTo>
                  <a:pt x="80334" y="63551"/>
                </a:lnTo>
                <a:lnTo>
                  <a:pt x="80041" y="63279"/>
                </a:lnTo>
                <a:lnTo>
                  <a:pt x="79768" y="63006"/>
                </a:lnTo>
                <a:lnTo>
                  <a:pt x="79559" y="62734"/>
                </a:lnTo>
                <a:lnTo>
                  <a:pt x="79370" y="62462"/>
                </a:lnTo>
                <a:lnTo>
                  <a:pt x="79203" y="62189"/>
                </a:lnTo>
                <a:lnTo>
                  <a:pt x="79077" y="61938"/>
                </a:lnTo>
                <a:lnTo>
                  <a:pt x="78826" y="61519"/>
                </a:lnTo>
                <a:lnTo>
                  <a:pt x="78721" y="61372"/>
                </a:lnTo>
                <a:lnTo>
                  <a:pt x="78595" y="61246"/>
                </a:lnTo>
                <a:lnTo>
                  <a:pt x="78532" y="61204"/>
                </a:lnTo>
                <a:lnTo>
                  <a:pt x="78448" y="61183"/>
                </a:lnTo>
                <a:lnTo>
                  <a:pt x="78386" y="61162"/>
                </a:lnTo>
                <a:lnTo>
                  <a:pt x="78302" y="61162"/>
                </a:lnTo>
                <a:lnTo>
                  <a:pt x="78218" y="61183"/>
                </a:lnTo>
                <a:lnTo>
                  <a:pt x="78134" y="61204"/>
                </a:lnTo>
                <a:lnTo>
                  <a:pt x="77904" y="61330"/>
                </a:lnTo>
                <a:lnTo>
                  <a:pt x="77673" y="61540"/>
                </a:lnTo>
                <a:lnTo>
                  <a:pt x="77380" y="61812"/>
                </a:lnTo>
                <a:lnTo>
                  <a:pt x="77275" y="61917"/>
                </a:lnTo>
                <a:lnTo>
                  <a:pt x="77170" y="62001"/>
                </a:lnTo>
                <a:lnTo>
                  <a:pt x="77065" y="62084"/>
                </a:lnTo>
                <a:lnTo>
                  <a:pt x="76961" y="62147"/>
                </a:lnTo>
                <a:lnTo>
                  <a:pt x="76856" y="62189"/>
                </a:lnTo>
                <a:lnTo>
                  <a:pt x="76667" y="62189"/>
                </a:lnTo>
                <a:lnTo>
                  <a:pt x="76584" y="62168"/>
                </a:lnTo>
                <a:lnTo>
                  <a:pt x="76500" y="62147"/>
                </a:lnTo>
                <a:lnTo>
                  <a:pt x="76416" y="62147"/>
                </a:lnTo>
                <a:lnTo>
                  <a:pt x="76353" y="62168"/>
                </a:lnTo>
                <a:lnTo>
                  <a:pt x="76311" y="62210"/>
                </a:lnTo>
                <a:lnTo>
                  <a:pt x="76269" y="62294"/>
                </a:lnTo>
                <a:lnTo>
                  <a:pt x="76248" y="62399"/>
                </a:lnTo>
                <a:lnTo>
                  <a:pt x="76227" y="62734"/>
                </a:lnTo>
                <a:lnTo>
                  <a:pt x="76248" y="62902"/>
                </a:lnTo>
                <a:lnTo>
                  <a:pt x="76248" y="63048"/>
                </a:lnTo>
                <a:lnTo>
                  <a:pt x="76332" y="63279"/>
                </a:lnTo>
                <a:lnTo>
                  <a:pt x="76479" y="63677"/>
                </a:lnTo>
                <a:lnTo>
                  <a:pt x="76521" y="63865"/>
                </a:lnTo>
                <a:lnTo>
                  <a:pt x="76521" y="63970"/>
                </a:lnTo>
                <a:lnTo>
                  <a:pt x="76500" y="64117"/>
                </a:lnTo>
                <a:lnTo>
                  <a:pt x="76479" y="64263"/>
                </a:lnTo>
                <a:lnTo>
                  <a:pt x="76416" y="64431"/>
                </a:lnTo>
                <a:lnTo>
                  <a:pt x="76353" y="64620"/>
                </a:lnTo>
                <a:lnTo>
                  <a:pt x="76248" y="64850"/>
                </a:lnTo>
                <a:lnTo>
                  <a:pt x="76102" y="65521"/>
                </a:lnTo>
                <a:lnTo>
                  <a:pt x="75829" y="64913"/>
                </a:lnTo>
                <a:lnTo>
                  <a:pt x="75745" y="64683"/>
                </a:lnTo>
                <a:lnTo>
                  <a:pt x="75704" y="64515"/>
                </a:lnTo>
                <a:lnTo>
                  <a:pt x="75704" y="64473"/>
                </a:lnTo>
                <a:lnTo>
                  <a:pt x="75704" y="64431"/>
                </a:lnTo>
                <a:lnTo>
                  <a:pt x="75745" y="64431"/>
                </a:lnTo>
                <a:lnTo>
                  <a:pt x="75787" y="64452"/>
                </a:lnTo>
                <a:lnTo>
                  <a:pt x="75829" y="64452"/>
                </a:lnTo>
                <a:lnTo>
                  <a:pt x="75850" y="64410"/>
                </a:lnTo>
                <a:lnTo>
                  <a:pt x="75892" y="64347"/>
                </a:lnTo>
                <a:lnTo>
                  <a:pt x="75913" y="64263"/>
                </a:lnTo>
                <a:lnTo>
                  <a:pt x="75976" y="63991"/>
                </a:lnTo>
                <a:lnTo>
                  <a:pt x="76018" y="63614"/>
                </a:lnTo>
                <a:lnTo>
                  <a:pt x="76039" y="63153"/>
                </a:lnTo>
                <a:lnTo>
                  <a:pt x="76060" y="62608"/>
                </a:lnTo>
                <a:lnTo>
                  <a:pt x="76060" y="61393"/>
                </a:lnTo>
                <a:lnTo>
                  <a:pt x="76018" y="60094"/>
                </a:lnTo>
                <a:lnTo>
                  <a:pt x="75934" y="58858"/>
                </a:lnTo>
                <a:lnTo>
                  <a:pt x="75892" y="58292"/>
                </a:lnTo>
                <a:lnTo>
                  <a:pt x="75829" y="57789"/>
                </a:lnTo>
                <a:lnTo>
                  <a:pt x="75745" y="57349"/>
                </a:lnTo>
                <a:lnTo>
                  <a:pt x="75683" y="57014"/>
                </a:lnTo>
                <a:lnTo>
                  <a:pt x="75578" y="56679"/>
                </a:lnTo>
                <a:lnTo>
                  <a:pt x="75515" y="56406"/>
                </a:lnTo>
                <a:lnTo>
                  <a:pt x="75473" y="56197"/>
                </a:lnTo>
                <a:lnTo>
                  <a:pt x="75473" y="56071"/>
                </a:lnTo>
                <a:lnTo>
                  <a:pt x="75494" y="56029"/>
                </a:lnTo>
                <a:lnTo>
                  <a:pt x="75557" y="56092"/>
                </a:lnTo>
                <a:lnTo>
                  <a:pt x="75641" y="56239"/>
                </a:lnTo>
                <a:lnTo>
                  <a:pt x="75745" y="56511"/>
                </a:lnTo>
                <a:lnTo>
                  <a:pt x="75850" y="56762"/>
                </a:lnTo>
                <a:lnTo>
                  <a:pt x="75892" y="56825"/>
                </a:lnTo>
                <a:lnTo>
                  <a:pt x="75955" y="56867"/>
                </a:lnTo>
                <a:lnTo>
                  <a:pt x="76018" y="56846"/>
                </a:lnTo>
                <a:lnTo>
                  <a:pt x="76081" y="56804"/>
                </a:lnTo>
                <a:lnTo>
                  <a:pt x="76290" y="56616"/>
                </a:lnTo>
                <a:lnTo>
                  <a:pt x="76437" y="56469"/>
                </a:lnTo>
                <a:lnTo>
                  <a:pt x="76563" y="56385"/>
                </a:lnTo>
                <a:lnTo>
                  <a:pt x="76646" y="56364"/>
                </a:lnTo>
                <a:lnTo>
                  <a:pt x="76667" y="56385"/>
                </a:lnTo>
                <a:lnTo>
                  <a:pt x="76688" y="56406"/>
                </a:lnTo>
                <a:lnTo>
                  <a:pt x="76688" y="56469"/>
                </a:lnTo>
                <a:lnTo>
                  <a:pt x="76730" y="56469"/>
                </a:lnTo>
                <a:lnTo>
                  <a:pt x="76793" y="56406"/>
                </a:lnTo>
                <a:lnTo>
                  <a:pt x="76856" y="56322"/>
                </a:lnTo>
                <a:lnTo>
                  <a:pt x="76919" y="56176"/>
                </a:lnTo>
                <a:lnTo>
                  <a:pt x="76961" y="56008"/>
                </a:lnTo>
                <a:lnTo>
                  <a:pt x="77003" y="55778"/>
                </a:lnTo>
                <a:lnTo>
                  <a:pt x="77024" y="55505"/>
                </a:lnTo>
                <a:lnTo>
                  <a:pt x="77045" y="54898"/>
                </a:lnTo>
                <a:lnTo>
                  <a:pt x="77003" y="54227"/>
                </a:lnTo>
                <a:lnTo>
                  <a:pt x="76940" y="53536"/>
                </a:lnTo>
                <a:lnTo>
                  <a:pt x="76835" y="52907"/>
                </a:lnTo>
                <a:lnTo>
                  <a:pt x="76772" y="52614"/>
                </a:lnTo>
                <a:lnTo>
                  <a:pt x="76709" y="52362"/>
                </a:lnTo>
                <a:lnTo>
                  <a:pt x="76625" y="52153"/>
                </a:lnTo>
                <a:lnTo>
                  <a:pt x="76542" y="51964"/>
                </a:lnTo>
                <a:lnTo>
                  <a:pt x="76374" y="51650"/>
                </a:lnTo>
                <a:lnTo>
                  <a:pt x="76248" y="51315"/>
                </a:lnTo>
                <a:lnTo>
                  <a:pt x="76185" y="51000"/>
                </a:lnTo>
                <a:lnTo>
                  <a:pt x="76185" y="50875"/>
                </a:lnTo>
                <a:lnTo>
                  <a:pt x="76185" y="50770"/>
                </a:lnTo>
                <a:lnTo>
                  <a:pt x="76248" y="50581"/>
                </a:lnTo>
                <a:lnTo>
                  <a:pt x="76269" y="50539"/>
                </a:lnTo>
                <a:close/>
                <a:moveTo>
                  <a:pt x="98542" y="63551"/>
                </a:moveTo>
                <a:lnTo>
                  <a:pt x="98584" y="63593"/>
                </a:lnTo>
                <a:lnTo>
                  <a:pt x="98731" y="63782"/>
                </a:lnTo>
                <a:lnTo>
                  <a:pt x="98919" y="64075"/>
                </a:lnTo>
                <a:lnTo>
                  <a:pt x="99171" y="64494"/>
                </a:lnTo>
                <a:lnTo>
                  <a:pt x="99674" y="65353"/>
                </a:lnTo>
                <a:lnTo>
                  <a:pt x="100009" y="65898"/>
                </a:lnTo>
                <a:lnTo>
                  <a:pt x="100093" y="66086"/>
                </a:lnTo>
                <a:lnTo>
                  <a:pt x="100218" y="66317"/>
                </a:lnTo>
                <a:lnTo>
                  <a:pt x="100344" y="66589"/>
                </a:lnTo>
                <a:lnTo>
                  <a:pt x="100449" y="66862"/>
                </a:lnTo>
                <a:lnTo>
                  <a:pt x="100554" y="67092"/>
                </a:lnTo>
                <a:lnTo>
                  <a:pt x="100658" y="67281"/>
                </a:lnTo>
                <a:lnTo>
                  <a:pt x="100721" y="67323"/>
                </a:lnTo>
                <a:lnTo>
                  <a:pt x="100784" y="67365"/>
                </a:lnTo>
                <a:lnTo>
                  <a:pt x="100826" y="67385"/>
                </a:lnTo>
                <a:lnTo>
                  <a:pt x="100868" y="67365"/>
                </a:lnTo>
                <a:lnTo>
                  <a:pt x="100973" y="67344"/>
                </a:lnTo>
                <a:lnTo>
                  <a:pt x="101057" y="67344"/>
                </a:lnTo>
                <a:lnTo>
                  <a:pt x="101161" y="67385"/>
                </a:lnTo>
                <a:lnTo>
                  <a:pt x="101224" y="67469"/>
                </a:lnTo>
                <a:lnTo>
                  <a:pt x="101266" y="67553"/>
                </a:lnTo>
                <a:lnTo>
                  <a:pt x="101245" y="67637"/>
                </a:lnTo>
                <a:lnTo>
                  <a:pt x="101203" y="67679"/>
                </a:lnTo>
                <a:lnTo>
                  <a:pt x="101119" y="67700"/>
                </a:lnTo>
                <a:lnTo>
                  <a:pt x="101036" y="67700"/>
                </a:lnTo>
                <a:lnTo>
                  <a:pt x="100973" y="67763"/>
                </a:lnTo>
                <a:lnTo>
                  <a:pt x="100931" y="67825"/>
                </a:lnTo>
                <a:lnTo>
                  <a:pt x="100889" y="67930"/>
                </a:lnTo>
                <a:lnTo>
                  <a:pt x="100889" y="68056"/>
                </a:lnTo>
                <a:lnTo>
                  <a:pt x="100868" y="68182"/>
                </a:lnTo>
                <a:lnTo>
                  <a:pt x="100910" y="68517"/>
                </a:lnTo>
                <a:lnTo>
                  <a:pt x="100994" y="68873"/>
                </a:lnTo>
                <a:lnTo>
                  <a:pt x="101140" y="69250"/>
                </a:lnTo>
                <a:lnTo>
                  <a:pt x="101329" y="69648"/>
                </a:lnTo>
                <a:lnTo>
                  <a:pt x="101434" y="69837"/>
                </a:lnTo>
                <a:lnTo>
                  <a:pt x="101538" y="70005"/>
                </a:lnTo>
                <a:lnTo>
                  <a:pt x="101685" y="70214"/>
                </a:lnTo>
                <a:lnTo>
                  <a:pt x="101811" y="70445"/>
                </a:lnTo>
                <a:lnTo>
                  <a:pt x="102062" y="70906"/>
                </a:lnTo>
                <a:lnTo>
                  <a:pt x="102251" y="71387"/>
                </a:lnTo>
                <a:lnTo>
                  <a:pt x="102314" y="71597"/>
                </a:lnTo>
                <a:lnTo>
                  <a:pt x="102356" y="71765"/>
                </a:lnTo>
                <a:lnTo>
                  <a:pt x="102398" y="72016"/>
                </a:lnTo>
                <a:lnTo>
                  <a:pt x="102460" y="72205"/>
                </a:lnTo>
                <a:lnTo>
                  <a:pt x="102523" y="72351"/>
                </a:lnTo>
                <a:lnTo>
                  <a:pt x="102607" y="72477"/>
                </a:lnTo>
                <a:lnTo>
                  <a:pt x="102712" y="72561"/>
                </a:lnTo>
                <a:lnTo>
                  <a:pt x="102838" y="72603"/>
                </a:lnTo>
                <a:lnTo>
                  <a:pt x="103005" y="72645"/>
                </a:lnTo>
                <a:lnTo>
                  <a:pt x="103215" y="72687"/>
                </a:lnTo>
                <a:lnTo>
                  <a:pt x="103906" y="72749"/>
                </a:lnTo>
                <a:lnTo>
                  <a:pt x="103319" y="73064"/>
                </a:lnTo>
                <a:lnTo>
                  <a:pt x="102712" y="73357"/>
                </a:lnTo>
                <a:lnTo>
                  <a:pt x="103278" y="74111"/>
                </a:lnTo>
                <a:lnTo>
                  <a:pt x="103508" y="74405"/>
                </a:lnTo>
                <a:lnTo>
                  <a:pt x="103738" y="74614"/>
                </a:lnTo>
                <a:lnTo>
                  <a:pt x="103822" y="74677"/>
                </a:lnTo>
                <a:lnTo>
                  <a:pt x="103906" y="74740"/>
                </a:lnTo>
                <a:lnTo>
                  <a:pt x="103990" y="74761"/>
                </a:lnTo>
                <a:lnTo>
                  <a:pt x="104032" y="74761"/>
                </a:lnTo>
                <a:lnTo>
                  <a:pt x="104053" y="74740"/>
                </a:lnTo>
                <a:lnTo>
                  <a:pt x="104074" y="74761"/>
                </a:lnTo>
                <a:lnTo>
                  <a:pt x="104158" y="74803"/>
                </a:lnTo>
                <a:lnTo>
                  <a:pt x="104220" y="74908"/>
                </a:lnTo>
                <a:lnTo>
                  <a:pt x="104325" y="75054"/>
                </a:lnTo>
                <a:lnTo>
                  <a:pt x="104514" y="75431"/>
                </a:lnTo>
                <a:lnTo>
                  <a:pt x="104702" y="75892"/>
                </a:lnTo>
                <a:lnTo>
                  <a:pt x="104870" y="76374"/>
                </a:lnTo>
                <a:lnTo>
                  <a:pt x="105017" y="76835"/>
                </a:lnTo>
                <a:lnTo>
                  <a:pt x="105059" y="77024"/>
                </a:lnTo>
                <a:lnTo>
                  <a:pt x="105079" y="77212"/>
                </a:lnTo>
                <a:lnTo>
                  <a:pt x="105079" y="77338"/>
                </a:lnTo>
                <a:lnTo>
                  <a:pt x="105059" y="77443"/>
                </a:lnTo>
                <a:lnTo>
                  <a:pt x="105038" y="77527"/>
                </a:lnTo>
                <a:lnTo>
                  <a:pt x="105038" y="77631"/>
                </a:lnTo>
                <a:lnTo>
                  <a:pt x="105038" y="77862"/>
                </a:lnTo>
                <a:lnTo>
                  <a:pt x="105079" y="78113"/>
                </a:lnTo>
                <a:lnTo>
                  <a:pt x="105163" y="78344"/>
                </a:lnTo>
                <a:lnTo>
                  <a:pt x="105247" y="78553"/>
                </a:lnTo>
                <a:lnTo>
                  <a:pt x="105352" y="78721"/>
                </a:lnTo>
                <a:lnTo>
                  <a:pt x="105415" y="78784"/>
                </a:lnTo>
                <a:lnTo>
                  <a:pt x="105478" y="78805"/>
                </a:lnTo>
                <a:lnTo>
                  <a:pt x="105519" y="78826"/>
                </a:lnTo>
                <a:lnTo>
                  <a:pt x="105582" y="78805"/>
                </a:lnTo>
                <a:lnTo>
                  <a:pt x="105624" y="78784"/>
                </a:lnTo>
                <a:lnTo>
                  <a:pt x="105666" y="78805"/>
                </a:lnTo>
                <a:lnTo>
                  <a:pt x="105708" y="78826"/>
                </a:lnTo>
                <a:lnTo>
                  <a:pt x="105750" y="78889"/>
                </a:lnTo>
                <a:lnTo>
                  <a:pt x="105834" y="79035"/>
                </a:lnTo>
                <a:lnTo>
                  <a:pt x="105918" y="79224"/>
                </a:lnTo>
                <a:lnTo>
                  <a:pt x="106001" y="79454"/>
                </a:lnTo>
                <a:lnTo>
                  <a:pt x="106043" y="79538"/>
                </a:lnTo>
                <a:lnTo>
                  <a:pt x="106085" y="79601"/>
                </a:lnTo>
                <a:lnTo>
                  <a:pt x="106148" y="79643"/>
                </a:lnTo>
                <a:lnTo>
                  <a:pt x="106211" y="79685"/>
                </a:lnTo>
                <a:lnTo>
                  <a:pt x="106295" y="79685"/>
                </a:lnTo>
                <a:lnTo>
                  <a:pt x="106358" y="79664"/>
                </a:lnTo>
                <a:lnTo>
                  <a:pt x="106420" y="79643"/>
                </a:lnTo>
                <a:lnTo>
                  <a:pt x="106504" y="79643"/>
                </a:lnTo>
                <a:lnTo>
                  <a:pt x="106630" y="79664"/>
                </a:lnTo>
                <a:lnTo>
                  <a:pt x="106756" y="79727"/>
                </a:lnTo>
                <a:lnTo>
                  <a:pt x="106798" y="79769"/>
                </a:lnTo>
                <a:lnTo>
                  <a:pt x="106840" y="79811"/>
                </a:lnTo>
                <a:lnTo>
                  <a:pt x="106902" y="79915"/>
                </a:lnTo>
                <a:lnTo>
                  <a:pt x="106902" y="79978"/>
                </a:lnTo>
                <a:lnTo>
                  <a:pt x="106860" y="79978"/>
                </a:lnTo>
                <a:lnTo>
                  <a:pt x="106777" y="79936"/>
                </a:lnTo>
                <a:lnTo>
                  <a:pt x="106672" y="79894"/>
                </a:lnTo>
                <a:lnTo>
                  <a:pt x="106567" y="79894"/>
                </a:lnTo>
                <a:lnTo>
                  <a:pt x="106462" y="79915"/>
                </a:lnTo>
                <a:lnTo>
                  <a:pt x="106399" y="79978"/>
                </a:lnTo>
                <a:lnTo>
                  <a:pt x="106358" y="80020"/>
                </a:lnTo>
                <a:lnTo>
                  <a:pt x="106274" y="80041"/>
                </a:lnTo>
                <a:lnTo>
                  <a:pt x="105980" y="80062"/>
                </a:lnTo>
                <a:lnTo>
                  <a:pt x="105603" y="80062"/>
                </a:lnTo>
                <a:lnTo>
                  <a:pt x="105142" y="80020"/>
                </a:lnTo>
                <a:lnTo>
                  <a:pt x="104702" y="79978"/>
                </a:lnTo>
                <a:lnTo>
                  <a:pt x="104304" y="79978"/>
                </a:lnTo>
                <a:lnTo>
                  <a:pt x="104032" y="79999"/>
                </a:lnTo>
                <a:lnTo>
                  <a:pt x="103948" y="80020"/>
                </a:lnTo>
                <a:lnTo>
                  <a:pt x="103885" y="80062"/>
                </a:lnTo>
                <a:lnTo>
                  <a:pt x="103843" y="80125"/>
                </a:lnTo>
                <a:lnTo>
                  <a:pt x="103759" y="80167"/>
                </a:lnTo>
                <a:lnTo>
                  <a:pt x="103634" y="80209"/>
                </a:lnTo>
                <a:lnTo>
                  <a:pt x="103319" y="80209"/>
                </a:lnTo>
                <a:lnTo>
                  <a:pt x="103089" y="80188"/>
                </a:lnTo>
                <a:lnTo>
                  <a:pt x="102523" y="80083"/>
                </a:lnTo>
                <a:lnTo>
                  <a:pt x="102418" y="80062"/>
                </a:lnTo>
                <a:lnTo>
                  <a:pt x="102293" y="79999"/>
                </a:lnTo>
                <a:lnTo>
                  <a:pt x="102209" y="79936"/>
                </a:lnTo>
                <a:lnTo>
                  <a:pt x="102125" y="79852"/>
                </a:lnTo>
                <a:lnTo>
                  <a:pt x="102041" y="79727"/>
                </a:lnTo>
                <a:lnTo>
                  <a:pt x="101978" y="79601"/>
                </a:lnTo>
                <a:lnTo>
                  <a:pt x="101937" y="79454"/>
                </a:lnTo>
                <a:lnTo>
                  <a:pt x="101895" y="79287"/>
                </a:lnTo>
                <a:lnTo>
                  <a:pt x="101769" y="78826"/>
                </a:lnTo>
                <a:lnTo>
                  <a:pt x="101580" y="78155"/>
                </a:lnTo>
                <a:lnTo>
                  <a:pt x="101077" y="76437"/>
                </a:lnTo>
                <a:lnTo>
                  <a:pt x="100763" y="75348"/>
                </a:lnTo>
                <a:lnTo>
                  <a:pt x="100658" y="74949"/>
                </a:lnTo>
                <a:lnTo>
                  <a:pt x="100596" y="74614"/>
                </a:lnTo>
                <a:lnTo>
                  <a:pt x="100575" y="74363"/>
                </a:lnTo>
                <a:lnTo>
                  <a:pt x="100575" y="74153"/>
                </a:lnTo>
                <a:lnTo>
                  <a:pt x="100617" y="73965"/>
                </a:lnTo>
                <a:lnTo>
                  <a:pt x="100700" y="73818"/>
                </a:lnTo>
                <a:lnTo>
                  <a:pt x="100805" y="73567"/>
                </a:lnTo>
                <a:lnTo>
                  <a:pt x="100826" y="73462"/>
                </a:lnTo>
                <a:lnTo>
                  <a:pt x="100847" y="73357"/>
                </a:lnTo>
                <a:lnTo>
                  <a:pt x="100826" y="73273"/>
                </a:lnTo>
                <a:lnTo>
                  <a:pt x="100805" y="73189"/>
                </a:lnTo>
                <a:lnTo>
                  <a:pt x="100784" y="73106"/>
                </a:lnTo>
                <a:lnTo>
                  <a:pt x="100721" y="73022"/>
                </a:lnTo>
                <a:lnTo>
                  <a:pt x="100658" y="72938"/>
                </a:lnTo>
                <a:lnTo>
                  <a:pt x="100596" y="72812"/>
                </a:lnTo>
                <a:lnTo>
                  <a:pt x="100470" y="72435"/>
                </a:lnTo>
                <a:lnTo>
                  <a:pt x="100344" y="71974"/>
                </a:lnTo>
                <a:lnTo>
                  <a:pt x="100218" y="71408"/>
                </a:lnTo>
                <a:lnTo>
                  <a:pt x="100093" y="70822"/>
                </a:lnTo>
                <a:lnTo>
                  <a:pt x="99988" y="70214"/>
                </a:lnTo>
                <a:lnTo>
                  <a:pt x="99925" y="69648"/>
                </a:lnTo>
                <a:lnTo>
                  <a:pt x="99883" y="69146"/>
                </a:lnTo>
                <a:lnTo>
                  <a:pt x="99862" y="68747"/>
                </a:lnTo>
                <a:lnTo>
                  <a:pt x="99799" y="68391"/>
                </a:lnTo>
                <a:lnTo>
                  <a:pt x="99736" y="68098"/>
                </a:lnTo>
                <a:lnTo>
                  <a:pt x="99695" y="67993"/>
                </a:lnTo>
                <a:lnTo>
                  <a:pt x="99653" y="67909"/>
                </a:lnTo>
                <a:lnTo>
                  <a:pt x="99611" y="67825"/>
                </a:lnTo>
                <a:lnTo>
                  <a:pt x="99569" y="67700"/>
                </a:lnTo>
                <a:lnTo>
                  <a:pt x="99506" y="67385"/>
                </a:lnTo>
                <a:lnTo>
                  <a:pt x="99443" y="66987"/>
                </a:lnTo>
                <a:lnTo>
                  <a:pt x="99422" y="66568"/>
                </a:lnTo>
                <a:lnTo>
                  <a:pt x="99401" y="66338"/>
                </a:lnTo>
                <a:lnTo>
                  <a:pt x="99359" y="66086"/>
                </a:lnTo>
                <a:lnTo>
                  <a:pt x="99234" y="65542"/>
                </a:lnTo>
                <a:lnTo>
                  <a:pt x="99066" y="65018"/>
                </a:lnTo>
                <a:lnTo>
                  <a:pt x="98982" y="64787"/>
                </a:lnTo>
                <a:lnTo>
                  <a:pt x="98877" y="64578"/>
                </a:lnTo>
                <a:lnTo>
                  <a:pt x="98668" y="64138"/>
                </a:lnTo>
                <a:lnTo>
                  <a:pt x="98542" y="63823"/>
                </a:lnTo>
                <a:lnTo>
                  <a:pt x="98479" y="63614"/>
                </a:lnTo>
                <a:lnTo>
                  <a:pt x="98479" y="63572"/>
                </a:lnTo>
                <a:lnTo>
                  <a:pt x="98500" y="63551"/>
                </a:lnTo>
                <a:close/>
                <a:moveTo>
                  <a:pt x="7334" y="81801"/>
                </a:moveTo>
                <a:lnTo>
                  <a:pt x="7439" y="81822"/>
                </a:lnTo>
                <a:lnTo>
                  <a:pt x="7481" y="81822"/>
                </a:lnTo>
                <a:lnTo>
                  <a:pt x="7502" y="81864"/>
                </a:lnTo>
                <a:lnTo>
                  <a:pt x="7523" y="81906"/>
                </a:lnTo>
                <a:lnTo>
                  <a:pt x="7502" y="81969"/>
                </a:lnTo>
                <a:lnTo>
                  <a:pt x="7460" y="82053"/>
                </a:lnTo>
                <a:lnTo>
                  <a:pt x="7397" y="82157"/>
                </a:lnTo>
                <a:lnTo>
                  <a:pt x="7188" y="82388"/>
                </a:lnTo>
                <a:lnTo>
                  <a:pt x="7104" y="82472"/>
                </a:lnTo>
                <a:lnTo>
                  <a:pt x="7041" y="82493"/>
                </a:lnTo>
                <a:lnTo>
                  <a:pt x="7020" y="82472"/>
                </a:lnTo>
                <a:lnTo>
                  <a:pt x="6978" y="82388"/>
                </a:lnTo>
                <a:lnTo>
                  <a:pt x="6957" y="82283"/>
                </a:lnTo>
                <a:lnTo>
                  <a:pt x="6957" y="82157"/>
                </a:lnTo>
                <a:lnTo>
                  <a:pt x="6978" y="82094"/>
                </a:lnTo>
                <a:lnTo>
                  <a:pt x="6999" y="82032"/>
                </a:lnTo>
                <a:lnTo>
                  <a:pt x="7083" y="81927"/>
                </a:lnTo>
                <a:lnTo>
                  <a:pt x="7209" y="81843"/>
                </a:lnTo>
                <a:lnTo>
                  <a:pt x="7334" y="81801"/>
                </a:lnTo>
                <a:close/>
                <a:moveTo>
                  <a:pt x="75871" y="1"/>
                </a:moveTo>
                <a:lnTo>
                  <a:pt x="75766" y="43"/>
                </a:lnTo>
                <a:lnTo>
                  <a:pt x="75683" y="106"/>
                </a:lnTo>
                <a:lnTo>
                  <a:pt x="75641" y="231"/>
                </a:lnTo>
                <a:lnTo>
                  <a:pt x="75599" y="399"/>
                </a:lnTo>
                <a:lnTo>
                  <a:pt x="75578" y="650"/>
                </a:lnTo>
                <a:lnTo>
                  <a:pt x="75557" y="1405"/>
                </a:lnTo>
                <a:lnTo>
                  <a:pt x="75536" y="1929"/>
                </a:lnTo>
                <a:lnTo>
                  <a:pt x="75515" y="2180"/>
                </a:lnTo>
                <a:lnTo>
                  <a:pt x="75494" y="2411"/>
                </a:lnTo>
                <a:lnTo>
                  <a:pt x="75431" y="2620"/>
                </a:lnTo>
                <a:lnTo>
                  <a:pt x="75368" y="2851"/>
                </a:lnTo>
                <a:lnTo>
                  <a:pt x="75284" y="3060"/>
                </a:lnTo>
                <a:lnTo>
                  <a:pt x="75201" y="3291"/>
                </a:lnTo>
                <a:lnTo>
                  <a:pt x="75075" y="3521"/>
                </a:lnTo>
                <a:lnTo>
                  <a:pt x="74928" y="3772"/>
                </a:lnTo>
                <a:lnTo>
                  <a:pt x="74551" y="4296"/>
                </a:lnTo>
                <a:lnTo>
                  <a:pt x="74048" y="4946"/>
                </a:lnTo>
                <a:lnTo>
                  <a:pt x="73420" y="5700"/>
                </a:lnTo>
                <a:lnTo>
                  <a:pt x="72959" y="6329"/>
                </a:lnTo>
                <a:lnTo>
                  <a:pt x="72267" y="7293"/>
                </a:lnTo>
                <a:lnTo>
                  <a:pt x="71429" y="8466"/>
                </a:lnTo>
                <a:lnTo>
                  <a:pt x="70570" y="9723"/>
                </a:lnTo>
                <a:lnTo>
                  <a:pt x="69753" y="10959"/>
                </a:lnTo>
                <a:lnTo>
                  <a:pt x="69041" y="12007"/>
                </a:lnTo>
                <a:lnTo>
                  <a:pt x="68559" y="12782"/>
                </a:lnTo>
                <a:lnTo>
                  <a:pt x="68433" y="13013"/>
                </a:lnTo>
                <a:lnTo>
                  <a:pt x="68391" y="13117"/>
                </a:lnTo>
                <a:lnTo>
                  <a:pt x="68391" y="13138"/>
                </a:lnTo>
                <a:lnTo>
                  <a:pt x="68412" y="13159"/>
                </a:lnTo>
                <a:lnTo>
                  <a:pt x="68454" y="13159"/>
                </a:lnTo>
                <a:lnTo>
                  <a:pt x="68538" y="13138"/>
                </a:lnTo>
                <a:lnTo>
                  <a:pt x="68642" y="13076"/>
                </a:lnTo>
                <a:lnTo>
                  <a:pt x="68747" y="13034"/>
                </a:lnTo>
                <a:lnTo>
                  <a:pt x="68789" y="13034"/>
                </a:lnTo>
                <a:lnTo>
                  <a:pt x="68789" y="13097"/>
                </a:lnTo>
                <a:lnTo>
                  <a:pt x="68747" y="13180"/>
                </a:lnTo>
                <a:lnTo>
                  <a:pt x="68663" y="13285"/>
                </a:lnTo>
                <a:lnTo>
                  <a:pt x="68580" y="13348"/>
                </a:lnTo>
                <a:lnTo>
                  <a:pt x="68475" y="13369"/>
                </a:lnTo>
                <a:lnTo>
                  <a:pt x="68391" y="13327"/>
                </a:lnTo>
                <a:lnTo>
                  <a:pt x="68349" y="13327"/>
                </a:lnTo>
                <a:lnTo>
                  <a:pt x="68307" y="13348"/>
                </a:lnTo>
                <a:lnTo>
                  <a:pt x="68181" y="13474"/>
                </a:lnTo>
                <a:lnTo>
                  <a:pt x="68056" y="13683"/>
                </a:lnTo>
                <a:lnTo>
                  <a:pt x="67909" y="13935"/>
                </a:lnTo>
                <a:lnTo>
                  <a:pt x="67804" y="14207"/>
                </a:lnTo>
                <a:lnTo>
                  <a:pt x="67700" y="14458"/>
                </a:lnTo>
                <a:lnTo>
                  <a:pt x="67658" y="14689"/>
                </a:lnTo>
                <a:lnTo>
                  <a:pt x="67658" y="14773"/>
                </a:lnTo>
                <a:lnTo>
                  <a:pt x="67658" y="14836"/>
                </a:lnTo>
                <a:lnTo>
                  <a:pt x="67658" y="14898"/>
                </a:lnTo>
                <a:lnTo>
                  <a:pt x="67637" y="14940"/>
                </a:lnTo>
                <a:lnTo>
                  <a:pt x="67595" y="14961"/>
                </a:lnTo>
                <a:lnTo>
                  <a:pt x="67490" y="14961"/>
                </a:lnTo>
                <a:lnTo>
                  <a:pt x="67448" y="14982"/>
                </a:lnTo>
                <a:lnTo>
                  <a:pt x="67343" y="15066"/>
                </a:lnTo>
                <a:lnTo>
                  <a:pt x="67239" y="15213"/>
                </a:lnTo>
                <a:lnTo>
                  <a:pt x="67113" y="15401"/>
                </a:lnTo>
                <a:lnTo>
                  <a:pt x="66820" y="15883"/>
                </a:lnTo>
                <a:lnTo>
                  <a:pt x="66505" y="16449"/>
                </a:lnTo>
                <a:lnTo>
                  <a:pt x="66212" y="17036"/>
                </a:lnTo>
                <a:lnTo>
                  <a:pt x="65981" y="17580"/>
                </a:lnTo>
                <a:lnTo>
                  <a:pt x="65898" y="17790"/>
                </a:lnTo>
                <a:lnTo>
                  <a:pt x="65856" y="17979"/>
                </a:lnTo>
                <a:lnTo>
                  <a:pt x="65835" y="18125"/>
                </a:lnTo>
                <a:lnTo>
                  <a:pt x="65835" y="18209"/>
                </a:lnTo>
                <a:lnTo>
                  <a:pt x="65877" y="18293"/>
                </a:lnTo>
                <a:lnTo>
                  <a:pt x="65877" y="18335"/>
                </a:lnTo>
                <a:lnTo>
                  <a:pt x="65835" y="18335"/>
                </a:lnTo>
                <a:lnTo>
                  <a:pt x="65751" y="18293"/>
                </a:lnTo>
                <a:lnTo>
                  <a:pt x="65688" y="18293"/>
                </a:lnTo>
                <a:lnTo>
                  <a:pt x="65625" y="18314"/>
                </a:lnTo>
                <a:lnTo>
                  <a:pt x="65562" y="18377"/>
                </a:lnTo>
                <a:lnTo>
                  <a:pt x="65479" y="18460"/>
                </a:lnTo>
                <a:lnTo>
                  <a:pt x="65395" y="18586"/>
                </a:lnTo>
                <a:lnTo>
                  <a:pt x="65311" y="18733"/>
                </a:lnTo>
                <a:lnTo>
                  <a:pt x="65143" y="19110"/>
                </a:lnTo>
                <a:lnTo>
                  <a:pt x="64955" y="19529"/>
                </a:lnTo>
                <a:lnTo>
                  <a:pt x="64724" y="20011"/>
                </a:lnTo>
                <a:lnTo>
                  <a:pt x="64473" y="20451"/>
                </a:lnTo>
                <a:lnTo>
                  <a:pt x="64242" y="20849"/>
                </a:lnTo>
                <a:lnTo>
                  <a:pt x="63949" y="21352"/>
                </a:lnTo>
                <a:lnTo>
                  <a:pt x="63530" y="22148"/>
                </a:lnTo>
                <a:lnTo>
                  <a:pt x="63048" y="23133"/>
                </a:lnTo>
                <a:lnTo>
                  <a:pt x="62566" y="24202"/>
                </a:lnTo>
                <a:lnTo>
                  <a:pt x="61183" y="27240"/>
                </a:lnTo>
                <a:lnTo>
                  <a:pt x="60953" y="27764"/>
                </a:lnTo>
                <a:lnTo>
                  <a:pt x="60722" y="28371"/>
                </a:lnTo>
                <a:lnTo>
                  <a:pt x="60513" y="28979"/>
                </a:lnTo>
                <a:lnTo>
                  <a:pt x="60303" y="29586"/>
                </a:lnTo>
                <a:lnTo>
                  <a:pt x="60115" y="30152"/>
                </a:lnTo>
                <a:lnTo>
                  <a:pt x="59989" y="30655"/>
                </a:lnTo>
                <a:lnTo>
                  <a:pt x="59905" y="31053"/>
                </a:lnTo>
                <a:lnTo>
                  <a:pt x="59863" y="31326"/>
                </a:lnTo>
                <a:lnTo>
                  <a:pt x="59926" y="32750"/>
                </a:lnTo>
                <a:lnTo>
                  <a:pt x="60010" y="33861"/>
                </a:lnTo>
                <a:lnTo>
                  <a:pt x="60115" y="35013"/>
                </a:lnTo>
                <a:lnTo>
                  <a:pt x="60115" y="35055"/>
                </a:lnTo>
                <a:lnTo>
                  <a:pt x="60094" y="34992"/>
                </a:lnTo>
                <a:lnTo>
                  <a:pt x="60010" y="34531"/>
                </a:lnTo>
                <a:lnTo>
                  <a:pt x="59842" y="33609"/>
                </a:lnTo>
                <a:lnTo>
                  <a:pt x="59528" y="32206"/>
                </a:lnTo>
                <a:lnTo>
                  <a:pt x="59654" y="31493"/>
                </a:lnTo>
                <a:lnTo>
                  <a:pt x="59402" y="32164"/>
                </a:lnTo>
                <a:lnTo>
                  <a:pt x="58585" y="34280"/>
                </a:lnTo>
                <a:lnTo>
                  <a:pt x="58438" y="34657"/>
                </a:lnTo>
                <a:lnTo>
                  <a:pt x="58334" y="34992"/>
                </a:lnTo>
                <a:lnTo>
                  <a:pt x="58250" y="35307"/>
                </a:lnTo>
                <a:lnTo>
                  <a:pt x="58187" y="35600"/>
                </a:lnTo>
                <a:lnTo>
                  <a:pt x="58145" y="35872"/>
                </a:lnTo>
                <a:lnTo>
                  <a:pt x="58124" y="36124"/>
                </a:lnTo>
                <a:lnTo>
                  <a:pt x="58124" y="36375"/>
                </a:lnTo>
                <a:lnTo>
                  <a:pt x="58145" y="36627"/>
                </a:lnTo>
                <a:lnTo>
                  <a:pt x="58187" y="36962"/>
                </a:lnTo>
                <a:lnTo>
                  <a:pt x="58187" y="37171"/>
                </a:lnTo>
                <a:lnTo>
                  <a:pt x="58187" y="37213"/>
                </a:lnTo>
                <a:lnTo>
                  <a:pt x="58166" y="37213"/>
                </a:lnTo>
                <a:lnTo>
                  <a:pt x="58124" y="37171"/>
                </a:lnTo>
                <a:lnTo>
                  <a:pt x="58103" y="37109"/>
                </a:lnTo>
                <a:lnTo>
                  <a:pt x="58061" y="37025"/>
                </a:lnTo>
                <a:lnTo>
                  <a:pt x="58040" y="37004"/>
                </a:lnTo>
                <a:lnTo>
                  <a:pt x="58019" y="37004"/>
                </a:lnTo>
                <a:lnTo>
                  <a:pt x="57977" y="37025"/>
                </a:lnTo>
                <a:lnTo>
                  <a:pt x="57936" y="37129"/>
                </a:lnTo>
                <a:lnTo>
                  <a:pt x="57894" y="37297"/>
                </a:lnTo>
                <a:lnTo>
                  <a:pt x="57852" y="37549"/>
                </a:lnTo>
                <a:lnTo>
                  <a:pt x="57768" y="38219"/>
                </a:lnTo>
                <a:lnTo>
                  <a:pt x="57684" y="39183"/>
                </a:lnTo>
                <a:lnTo>
                  <a:pt x="57642" y="39937"/>
                </a:lnTo>
                <a:lnTo>
                  <a:pt x="57621" y="40503"/>
                </a:lnTo>
                <a:lnTo>
                  <a:pt x="57642" y="40733"/>
                </a:lnTo>
                <a:lnTo>
                  <a:pt x="57663" y="40943"/>
                </a:lnTo>
                <a:lnTo>
                  <a:pt x="57684" y="41131"/>
                </a:lnTo>
                <a:lnTo>
                  <a:pt x="57747" y="41278"/>
                </a:lnTo>
                <a:lnTo>
                  <a:pt x="57810" y="41425"/>
                </a:lnTo>
                <a:lnTo>
                  <a:pt x="57873" y="41551"/>
                </a:lnTo>
                <a:lnTo>
                  <a:pt x="57977" y="41655"/>
                </a:lnTo>
                <a:lnTo>
                  <a:pt x="58082" y="41760"/>
                </a:lnTo>
                <a:lnTo>
                  <a:pt x="58334" y="41991"/>
                </a:lnTo>
                <a:lnTo>
                  <a:pt x="59046" y="42556"/>
                </a:lnTo>
                <a:lnTo>
                  <a:pt x="58795" y="44547"/>
                </a:lnTo>
                <a:lnTo>
                  <a:pt x="58648" y="45553"/>
                </a:lnTo>
                <a:lnTo>
                  <a:pt x="58564" y="46307"/>
                </a:lnTo>
                <a:lnTo>
                  <a:pt x="58522" y="46852"/>
                </a:lnTo>
                <a:lnTo>
                  <a:pt x="58522" y="47061"/>
                </a:lnTo>
                <a:lnTo>
                  <a:pt x="58543" y="47229"/>
                </a:lnTo>
                <a:lnTo>
                  <a:pt x="58564" y="47375"/>
                </a:lnTo>
                <a:lnTo>
                  <a:pt x="58606" y="47459"/>
                </a:lnTo>
                <a:lnTo>
                  <a:pt x="58648" y="47543"/>
                </a:lnTo>
                <a:lnTo>
                  <a:pt x="58711" y="47585"/>
                </a:lnTo>
                <a:lnTo>
                  <a:pt x="58795" y="47627"/>
                </a:lnTo>
                <a:lnTo>
                  <a:pt x="58899" y="47648"/>
                </a:lnTo>
                <a:lnTo>
                  <a:pt x="59130" y="47648"/>
                </a:lnTo>
                <a:lnTo>
                  <a:pt x="59297" y="47627"/>
                </a:lnTo>
                <a:lnTo>
                  <a:pt x="59444" y="47606"/>
                </a:lnTo>
                <a:lnTo>
                  <a:pt x="59549" y="47564"/>
                </a:lnTo>
                <a:lnTo>
                  <a:pt x="59612" y="47501"/>
                </a:lnTo>
                <a:lnTo>
                  <a:pt x="59675" y="47438"/>
                </a:lnTo>
                <a:lnTo>
                  <a:pt x="59717" y="47355"/>
                </a:lnTo>
                <a:lnTo>
                  <a:pt x="59717" y="47250"/>
                </a:lnTo>
                <a:lnTo>
                  <a:pt x="59717" y="47103"/>
                </a:lnTo>
                <a:lnTo>
                  <a:pt x="59737" y="46914"/>
                </a:lnTo>
                <a:lnTo>
                  <a:pt x="59758" y="46747"/>
                </a:lnTo>
                <a:lnTo>
                  <a:pt x="59821" y="46663"/>
                </a:lnTo>
                <a:lnTo>
                  <a:pt x="59842" y="46642"/>
                </a:lnTo>
                <a:lnTo>
                  <a:pt x="59926" y="46642"/>
                </a:lnTo>
                <a:lnTo>
                  <a:pt x="59968" y="46663"/>
                </a:lnTo>
                <a:lnTo>
                  <a:pt x="60052" y="46747"/>
                </a:lnTo>
                <a:lnTo>
                  <a:pt x="60136" y="46894"/>
                </a:lnTo>
                <a:lnTo>
                  <a:pt x="60219" y="47103"/>
                </a:lnTo>
                <a:lnTo>
                  <a:pt x="60240" y="47229"/>
                </a:lnTo>
                <a:lnTo>
                  <a:pt x="60261" y="47355"/>
                </a:lnTo>
                <a:lnTo>
                  <a:pt x="60240" y="47459"/>
                </a:lnTo>
                <a:lnTo>
                  <a:pt x="60219" y="47564"/>
                </a:lnTo>
                <a:lnTo>
                  <a:pt x="60157" y="47669"/>
                </a:lnTo>
                <a:lnTo>
                  <a:pt x="60073" y="47774"/>
                </a:lnTo>
                <a:lnTo>
                  <a:pt x="59968" y="47878"/>
                </a:lnTo>
                <a:lnTo>
                  <a:pt x="59842" y="48004"/>
                </a:lnTo>
                <a:lnTo>
                  <a:pt x="59612" y="48151"/>
                </a:lnTo>
                <a:lnTo>
                  <a:pt x="59381" y="48255"/>
                </a:lnTo>
                <a:lnTo>
                  <a:pt x="59172" y="48318"/>
                </a:lnTo>
                <a:lnTo>
                  <a:pt x="59088" y="48318"/>
                </a:lnTo>
                <a:lnTo>
                  <a:pt x="59025" y="48297"/>
                </a:lnTo>
                <a:lnTo>
                  <a:pt x="58899" y="48276"/>
                </a:lnTo>
                <a:lnTo>
                  <a:pt x="58857" y="48276"/>
                </a:lnTo>
                <a:lnTo>
                  <a:pt x="58837" y="48318"/>
                </a:lnTo>
                <a:lnTo>
                  <a:pt x="58857" y="48360"/>
                </a:lnTo>
                <a:lnTo>
                  <a:pt x="58878" y="48444"/>
                </a:lnTo>
                <a:lnTo>
                  <a:pt x="58962" y="48654"/>
                </a:lnTo>
                <a:lnTo>
                  <a:pt x="59067" y="48821"/>
                </a:lnTo>
                <a:lnTo>
                  <a:pt x="59172" y="48947"/>
                </a:lnTo>
                <a:lnTo>
                  <a:pt x="59235" y="49052"/>
                </a:lnTo>
                <a:lnTo>
                  <a:pt x="59297" y="49094"/>
                </a:lnTo>
                <a:lnTo>
                  <a:pt x="59423" y="49010"/>
                </a:lnTo>
                <a:lnTo>
                  <a:pt x="59675" y="48821"/>
                </a:lnTo>
                <a:lnTo>
                  <a:pt x="60429" y="48193"/>
                </a:lnTo>
                <a:lnTo>
                  <a:pt x="60932" y="47795"/>
                </a:lnTo>
                <a:lnTo>
                  <a:pt x="61498" y="47375"/>
                </a:lnTo>
                <a:lnTo>
                  <a:pt x="62105" y="46998"/>
                </a:lnTo>
                <a:lnTo>
                  <a:pt x="62629" y="46705"/>
                </a:lnTo>
                <a:lnTo>
                  <a:pt x="63132" y="46433"/>
                </a:lnTo>
                <a:lnTo>
                  <a:pt x="63677" y="46118"/>
                </a:lnTo>
                <a:lnTo>
                  <a:pt x="64200" y="45804"/>
                </a:lnTo>
                <a:lnTo>
                  <a:pt x="64640" y="45532"/>
                </a:lnTo>
                <a:lnTo>
                  <a:pt x="65520" y="44966"/>
                </a:lnTo>
                <a:lnTo>
                  <a:pt x="65437" y="43478"/>
                </a:lnTo>
                <a:lnTo>
                  <a:pt x="65374" y="42787"/>
                </a:lnTo>
                <a:lnTo>
                  <a:pt x="65332" y="42493"/>
                </a:lnTo>
                <a:lnTo>
                  <a:pt x="65269" y="42242"/>
                </a:lnTo>
                <a:lnTo>
                  <a:pt x="65206" y="42032"/>
                </a:lnTo>
                <a:lnTo>
                  <a:pt x="65143" y="41865"/>
                </a:lnTo>
                <a:lnTo>
                  <a:pt x="65060" y="41718"/>
                </a:lnTo>
                <a:lnTo>
                  <a:pt x="64955" y="41592"/>
                </a:lnTo>
                <a:lnTo>
                  <a:pt x="64766" y="41383"/>
                </a:lnTo>
                <a:lnTo>
                  <a:pt x="64661" y="41194"/>
                </a:lnTo>
                <a:lnTo>
                  <a:pt x="64619" y="41111"/>
                </a:lnTo>
                <a:lnTo>
                  <a:pt x="64599" y="41048"/>
                </a:lnTo>
                <a:lnTo>
                  <a:pt x="64599" y="40964"/>
                </a:lnTo>
                <a:lnTo>
                  <a:pt x="64619" y="40922"/>
                </a:lnTo>
                <a:lnTo>
                  <a:pt x="64640" y="40859"/>
                </a:lnTo>
                <a:lnTo>
                  <a:pt x="64682" y="40817"/>
                </a:lnTo>
                <a:lnTo>
                  <a:pt x="64745" y="40775"/>
                </a:lnTo>
                <a:lnTo>
                  <a:pt x="64829" y="40754"/>
                </a:lnTo>
                <a:lnTo>
                  <a:pt x="65039" y="40733"/>
                </a:lnTo>
                <a:lnTo>
                  <a:pt x="65290" y="40754"/>
                </a:lnTo>
                <a:lnTo>
                  <a:pt x="65311" y="40754"/>
                </a:lnTo>
                <a:lnTo>
                  <a:pt x="65332" y="40733"/>
                </a:lnTo>
                <a:lnTo>
                  <a:pt x="65353" y="40671"/>
                </a:lnTo>
                <a:lnTo>
                  <a:pt x="65332" y="40545"/>
                </a:lnTo>
                <a:lnTo>
                  <a:pt x="65269" y="40398"/>
                </a:lnTo>
                <a:lnTo>
                  <a:pt x="64703" y="39141"/>
                </a:lnTo>
                <a:lnTo>
                  <a:pt x="64578" y="38785"/>
                </a:lnTo>
                <a:lnTo>
                  <a:pt x="64473" y="38429"/>
                </a:lnTo>
                <a:lnTo>
                  <a:pt x="64431" y="38156"/>
                </a:lnTo>
                <a:lnTo>
                  <a:pt x="64431" y="38051"/>
                </a:lnTo>
                <a:lnTo>
                  <a:pt x="64431" y="37968"/>
                </a:lnTo>
                <a:lnTo>
                  <a:pt x="64473" y="37842"/>
                </a:lnTo>
                <a:lnTo>
                  <a:pt x="64473" y="37737"/>
                </a:lnTo>
                <a:lnTo>
                  <a:pt x="64431" y="37674"/>
                </a:lnTo>
                <a:lnTo>
                  <a:pt x="64410" y="37653"/>
                </a:lnTo>
                <a:lnTo>
                  <a:pt x="64368" y="37653"/>
                </a:lnTo>
                <a:lnTo>
                  <a:pt x="64284" y="37632"/>
                </a:lnTo>
                <a:lnTo>
                  <a:pt x="64179" y="37549"/>
                </a:lnTo>
                <a:lnTo>
                  <a:pt x="64096" y="37444"/>
                </a:lnTo>
                <a:lnTo>
                  <a:pt x="64066" y="37374"/>
                </a:lnTo>
                <a:lnTo>
                  <a:pt x="64766" y="37004"/>
                </a:lnTo>
                <a:lnTo>
                  <a:pt x="65122" y="36815"/>
                </a:lnTo>
                <a:lnTo>
                  <a:pt x="65248" y="36773"/>
                </a:lnTo>
                <a:lnTo>
                  <a:pt x="65353" y="36752"/>
                </a:lnTo>
                <a:lnTo>
                  <a:pt x="65374" y="36752"/>
                </a:lnTo>
                <a:lnTo>
                  <a:pt x="65395" y="36773"/>
                </a:lnTo>
                <a:lnTo>
                  <a:pt x="65395" y="36815"/>
                </a:lnTo>
                <a:lnTo>
                  <a:pt x="65353" y="36878"/>
                </a:lnTo>
                <a:lnTo>
                  <a:pt x="65248" y="37025"/>
                </a:lnTo>
                <a:lnTo>
                  <a:pt x="65060" y="37234"/>
                </a:lnTo>
                <a:lnTo>
                  <a:pt x="65018" y="37276"/>
                </a:lnTo>
                <a:lnTo>
                  <a:pt x="64976" y="37318"/>
                </a:lnTo>
                <a:lnTo>
                  <a:pt x="64871" y="37486"/>
                </a:lnTo>
                <a:lnTo>
                  <a:pt x="64787" y="37716"/>
                </a:lnTo>
                <a:lnTo>
                  <a:pt x="64703" y="37989"/>
                </a:lnTo>
                <a:lnTo>
                  <a:pt x="64557" y="38659"/>
                </a:lnTo>
                <a:lnTo>
                  <a:pt x="64997" y="38114"/>
                </a:lnTo>
                <a:lnTo>
                  <a:pt x="65080" y="37989"/>
                </a:lnTo>
                <a:lnTo>
                  <a:pt x="65164" y="37800"/>
                </a:lnTo>
                <a:lnTo>
                  <a:pt x="65248" y="37590"/>
                </a:lnTo>
                <a:lnTo>
                  <a:pt x="65332" y="37360"/>
                </a:lnTo>
                <a:lnTo>
                  <a:pt x="65395" y="37109"/>
                </a:lnTo>
                <a:lnTo>
                  <a:pt x="65458" y="36815"/>
                </a:lnTo>
                <a:lnTo>
                  <a:pt x="65520" y="36543"/>
                </a:lnTo>
                <a:lnTo>
                  <a:pt x="65562" y="36229"/>
                </a:lnTo>
                <a:lnTo>
                  <a:pt x="65625" y="35684"/>
                </a:lnTo>
                <a:lnTo>
                  <a:pt x="65751" y="35181"/>
                </a:lnTo>
                <a:lnTo>
                  <a:pt x="65814" y="34950"/>
                </a:lnTo>
                <a:lnTo>
                  <a:pt x="65898" y="34762"/>
                </a:lnTo>
                <a:lnTo>
                  <a:pt x="65960" y="34615"/>
                </a:lnTo>
                <a:lnTo>
                  <a:pt x="66023" y="34510"/>
                </a:lnTo>
                <a:lnTo>
                  <a:pt x="66170" y="34364"/>
                </a:lnTo>
                <a:lnTo>
                  <a:pt x="66275" y="34196"/>
                </a:lnTo>
                <a:lnTo>
                  <a:pt x="66338" y="34049"/>
                </a:lnTo>
                <a:lnTo>
                  <a:pt x="66359" y="33945"/>
                </a:lnTo>
                <a:lnTo>
                  <a:pt x="66359" y="33924"/>
                </a:lnTo>
                <a:lnTo>
                  <a:pt x="66338" y="33903"/>
                </a:lnTo>
                <a:lnTo>
                  <a:pt x="66254" y="33945"/>
                </a:lnTo>
                <a:lnTo>
                  <a:pt x="66149" y="34028"/>
                </a:lnTo>
                <a:lnTo>
                  <a:pt x="66023" y="34196"/>
                </a:lnTo>
                <a:lnTo>
                  <a:pt x="65814" y="34427"/>
                </a:lnTo>
                <a:lnTo>
                  <a:pt x="65772" y="34468"/>
                </a:lnTo>
                <a:lnTo>
                  <a:pt x="65751" y="34468"/>
                </a:lnTo>
                <a:lnTo>
                  <a:pt x="65730" y="34448"/>
                </a:lnTo>
                <a:lnTo>
                  <a:pt x="65709" y="34406"/>
                </a:lnTo>
                <a:lnTo>
                  <a:pt x="65730" y="34280"/>
                </a:lnTo>
                <a:lnTo>
                  <a:pt x="65793" y="33861"/>
                </a:lnTo>
                <a:lnTo>
                  <a:pt x="65835" y="33463"/>
                </a:lnTo>
                <a:lnTo>
                  <a:pt x="65877" y="32876"/>
                </a:lnTo>
                <a:lnTo>
                  <a:pt x="65898" y="32206"/>
                </a:lnTo>
                <a:lnTo>
                  <a:pt x="65919" y="31535"/>
                </a:lnTo>
                <a:lnTo>
                  <a:pt x="65919" y="30927"/>
                </a:lnTo>
                <a:lnTo>
                  <a:pt x="65940" y="30446"/>
                </a:lnTo>
                <a:lnTo>
                  <a:pt x="65981" y="30152"/>
                </a:lnTo>
                <a:lnTo>
                  <a:pt x="66002" y="30068"/>
                </a:lnTo>
                <a:lnTo>
                  <a:pt x="66023" y="30068"/>
                </a:lnTo>
                <a:lnTo>
                  <a:pt x="66086" y="30152"/>
                </a:lnTo>
                <a:lnTo>
                  <a:pt x="66128" y="30257"/>
                </a:lnTo>
                <a:lnTo>
                  <a:pt x="66233" y="30592"/>
                </a:lnTo>
                <a:lnTo>
                  <a:pt x="66317" y="31011"/>
                </a:lnTo>
                <a:lnTo>
                  <a:pt x="66380" y="31472"/>
                </a:lnTo>
                <a:lnTo>
                  <a:pt x="66421" y="31933"/>
                </a:lnTo>
                <a:lnTo>
                  <a:pt x="66442" y="32373"/>
                </a:lnTo>
                <a:lnTo>
                  <a:pt x="66421" y="32729"/>
                </a:lnTo>
                <a:lnTo>
                  <a:pt x="66400" y="32855"/>
                </a:lnTo>
                <a:lnTo>
                  <a:pt x="66359" y="32960"/>
                </a:lnTo>
                <a:lnTo>
                  <a:pt x="66296" y="33127"/>
                </a:lnTo>
                <a:lnTo>
                  <a:pt x="66254" y="33274"/>
                </a:lnTo>
                <a:lnTo>
                  <a:pt x="66275" y="33400"/>
                </a:lnTo>
                <a:lnTo>
                  <a:pt x="66296" y="33463"/>
                </a:lnTo>
                <a:lnTo>
                  <a:pt x="66338" y="33484"/>
                </a:lnTo>
                <a:lnTo>
                  <a:pt x="66400" y="33505"/>
                </a:lnTo>
                <a:lnTo>
                  <a:pt x="66463" y="33463"/>
                </a:lnTo>
                <a:lnTo>
                  <a:pt x="66547" y="33400"/>
                </a:lnTo>
                <a:lnTo>
                  <a:pt x="66631" y="33295"/>
                </a:lnTo>
                <a:lnTo>
                  <a:pt x="66715" y="33148"/>
                </a:lnTo>
                <a:lnTo>
                  <a:pt x="66799" y="32981"/>
                </a:lnTo>
                <a:lnTo>
                  <a:pt x="66966" y="32583"/>
                </a:lnTo>
                <a:lnTo>
                  <a:pt x="67134" y="32122"/>
                </a:lnTo>
                <a:lnTo>
                  <a:pt x="67260" y="31619"/>
                </a:lnTo>
                <a:lnTo>
                  <a:pt x="67343" y="31158"/>
                </a:lnTo>
                <a:lnTo>
                  <a:pt x="67364" y="30927"/>
                </a:lnTo>
                <a:lnTo>
                  <a:pt x="67364" y="30718"/>
                </a:lnTo>
                <a:lnTo>
                  <a:pt x="67364" y="30215"/>
                </a:lnTo>
                <a:lnTo>
                  <a:pt x="67322" y="29607"/>
                </a:lnTo>
                <a:lnTo>
                  <a:pt x="67281" y="28958"/>
                </a:lnTo>
                <a:lnTo>
                  <a:pt x="67197" y="28350"/>
                </a:lnTo>
                <a:lnTo>
                  <a:pt x="67155" y="27910"/>
                </a:lnTo>
                <a:lnTo>
                  <a:pt x="67134" y="27596"/>
                </a:lnTo>
                <a:lnTo>
                  <a:pt x="67134" y="27324"/>
                </a:lnTo>
                <a:lnTo>
                  <a:pt x="67155" y="27135"/>
                </a:lnTo>
                <a:lnTo>
                  <a:pt x="67218" y="26967"/>
                </a:lnTo>
                <a:lnTo>
                  <a:pt x="67322" y="26821"/>
                </a:lnTo>
                <a:lnTo>
                  <a:pt x="67469" y="26695"/>
                </a:lnTo>
                <a:lnTo>
                  <a:pt x="67658" y="26527"/>
                </a:lnTo>
                <a:lnTo>
                  <a:pt x="68265" y="26066"/>
                </a:lnTo>
                <a:lnTo>
                  <a:pt x="68328" y="27156"/>
                </a:lnTo>
                <a:lnTo>
                  <a:pt x="68328" y="27617"/>
                </a:lnTo>
                <a:lnTo>
                  <a:pt x="68328" y="27805"/>
                </a:lnTo>
                <a:lnTo>
                  <a:pt x="68307" y="27952"/>
                </a:lnTo>
                <a:lnTo>
                  <a:pt x="68265" y="28057"/>
                </a:lnTo>
                <a:lnTo>
                  <a:pt x="68223" y="28141"/>
                </a:lnTo>
                <a:lnTo>
                  <a:pt x="68181" y="28183"/>
                </a:lnTo>
                <a:lnTo>
                  <a:pt x="68056" y="28183"/>
                </a:lnTo>
                <a:lnTo>
                  <a:pt x="68014" y="28225"/>
                </a:lnTo>
                <a:lnTo>
                  <a:pt x="67951" y="28287"/>
                </a:lnTo>
                <a:lnTo>
                  <a:pt x="67909" y="28392"/>
                </a:lnTo>
                <a:lnTo>
                  <a:pt x="67825" y="28644"/>
                </a:lnTo>
                <a:lnTo>
                  <a:pt x="67762" y="28958"/>
                </a:lnTo>
                <a:lnTo>
                  <a:pt x="67741" y="29335"/>
                </a:lnTo>
                <a:lnTo>
                  <a:pt x="67762" y="29482"/>
                </a:lnTo>
                <a:lnTo>
                  <a:pt x="67762" y="29586"/>
                </a:lnTo>
                <a:lnTo>
                  <a:pt x="67804" y="29691"/>
                </a:lnTo>
                <a:lnTo>
                  <a:pt x="67846" y="29754"/>
                </a:lnTo>
                <a:lnTo>
                  <a:pt x="67888" y="29796"/>
                </a:lnTo>
                <a:lnTo>
                  <a:pt x="67951" y="29817"/>
                </a:lnTo>
                <a:lnTo>
                  <a:pt x="67993" y="29796"/>
                </a:lnTo>
                <a:lnTo>
                  <a:pt x="68035" y="29775"/>
                </a:lnTo>
                <a:lnTo>
                  <a:pt x="68077" y="29754"/>
                </a:lnTo>
                <a:lnTo>
                  <a:pt x="68098" y="29712"/>
                </a:lnTo>
                <a:lnTo>
                  <a:pt x="68119" y="29607"/>
                </a:lnTo>
                <a:lnTo>
                  <a:pt x="68077" y="29503"/>
                </a:lnTo>
                <a:lnTo>
                  <a:pt x="68077" y="29419"/>
                </a:lnTo>
                <a:lnTo>
                  <a:pt x="68077" y="29314"/>
                </a:lnTo>
                <a:lnTo>
                  <a:pt x="68119" y="29042"/>
                </a:lnTo>
                <a:lnTo>
                  <a:pt x="68223" y="28748"/>
                </a:lnTo>
                <a:lnTo>
                  <a:pt x="68370" y="28434"/>
                </a:lnTo>
                <a:lnTo>
                  <a:pt x="68559" y="28036"/>
                </a:lnTo>
                <a:lnTo>
                  <a:pt x="68768" y="27512"/>
                </a:lnTo>
                <a:lnTo>
                  <a:pt x="68999" y="26946"/>
                </a:lnTo>
                <a:lnTo>
                  <a:pt x="69187" y="26381"/>
                </a:lnTo>
                <a:lnTo>
                  <a:pt x="69355" y="25878"/>
                </a:lnTo>
                <a:lnTo>
                  <a:pt x="69543" y="25480"/>
                </a:lnTo>
                <a:lnTo>
                  <a:pt x="69627" y="25312"/>
                </a:lnTo>
                <a:lnTo>
                  <a:pt x="69690" y="25186"/>
                </a:lnTo>
                <a:lnTo>
                  <a:pt x="69774" y="25123"/>
                </a:lnTo>
                <a:lnTo>
                  <a:pt x="69816" y="25082"/>
                </a:lnTo>
                <a:lnTo>
                  <a:pt x="71785" y="24914"/>
                </a:lnTo>
                <a:lnTo>
                  <a:pt x="72435" y="24851"/>
                </a:lnTo>
                <a:lnTo>
                  <a:pt x="73315" y="24851"/>
                </a:lnTo>
                <a:lnTo>
                  <a:pt x="73399" y="24872"/>
                </a:lnTo>
                <a:lnTo>
                  <a:pt x="73420" y="24872"/>
                </a:lnTo>
                <a:lnTo>
                  <a:pt x="73420" y="24893"/>
                </a:lnTo>
                <a:lnTo>
                  <a:pt x="73420" y="24935"/>
                </a:lnTo>
                <a:lnTo>
                  <a:pt x="73462" y="24977"/>
                </a:lnTo>
                <a:lnTo>
                  <a:pt x="73629" y="25082"/>
                </a:lnTo>
                <a:lnTo>
                  <a:pt x="73902" y="25186"/>
                </a:lnTo>
                <a:lnTo>
                  <a:pt x="74258" y="25312"/>
                </a:lnTo>
                <a:lnTo>
                  <a:pt x="74551" y="25417"/>
                </a:lnTo>
                <a:lnTo>
                  <a:pt x="74824" y="25522"/>
                </a:lnTo>
                <a:lnTo>
                  <a:pt x="75054" y="25647"/>
                </a:lnTo>
                <a:lnTo>
                  <a:pt x="75264" y="25773"/>
                </a:lnTo>
                <a:lnTo>
                  <a:pt x="75431" y="25899"/>
                </a:lnTo>
                <a:lnTo>
                  <a:pt x="75578" y="26045"/>
                </a:lnTo>
                <a:lnTo>
                  <a:pt x="75683" y="26192"/>
                </a:lnTo>
                <a:lnTo>
                  <a:pt x="75745" y="26318"/>
                </a:lnTo>
                <a:lnTo>
                  <a:pt x="75787" y="26444"/>
                </a:lnTo>
                <a:lnTo>
                  <a:pt x="75787" y="26590"/>
                </a:lnTo>
                <a:lnTo>
                  <a:pt x="75745" y="26695"/>
                </a:lnTo>
                <a:lnTo>
                  <a:pt x="75662" y="26821"/>
                </a:lnTo>
                <a:lnTo>
                  <a:pt x="75557" y="26904"/>
                </a:lnTo>
                <a:lnTo>
                  <a:pt x="75389" y="26988"/>
                </a:lnTo>
                <a:lnTo>
                  <a:pt x="75201" y="27072"/>
                </a:lnTo>
                <a:lnTo>
                  <a:pt x="74949" y="27114"/>
                </a:lnTo>
                <a:lnTo>
                  <a:pt x="74761" y="27156"/>
                </a:lnTo>
                <a:lnTo>
                  <a:pt x="74551" y="27261"/>
                </a:lnTo>
                <a:lnTo>
                  <a:pt x="74342" y="27386"/>
                </a:lnTo>
                <a:lnTo>
                  <a:pt x="74090" y="27554"/>
                </a:lnTo>
                <a:lnTo>
                  <a:pt x="73839" y="27784"/>
                </a:lnTo>
                <a:lnTo>
                  <a:pt x="73545" y="28057"/>
                </a:lnTo>
                <a:lnTo>
                  <a:pt x="73210" y="28392"/>
                </a:lnTo>
                <a:lnTo>
                  <a:pt x="72854" y="28790"/>
                </a:lnTo>
                <a:lnTo>
                  <a:pt x="72267" y="29482"/>
                </a:lnTo>
                <a:lnTo>
                  <a:pt x="71681" y="30215"/>
                </a:lnTo>
                <a:lnTo>
                  <a:pt x="71178" y="30886"/>
                </a:lnTo>
                <a:lnTo>
                  <a:pt x="70801" y="31430"/>
                </a:lnTo>
                <a:lnTo>
                  <a:pt x="70528" y="31828"/>
                </a:lnTo>
                <a:lnTo>
                  <a:pt x="70277" y="32143"/>
                </a:lnTo>
                <a:lnTo>
                  <a:pt x="70151" y="32268"/>
                </a:lnTo>
                <a:lnTo>
                  <a:pt x="70067" y="32331"/>
                </a:lnTo>
                <a:lnTo>
                  <a:pt x="69983" y="32373"/>
                </a:lnTo>
                <a:lnTo>
                  <a:pt x="69942" y="32373"/>
                </a:lnTo>
                <a:lnTo>
                  <a:pt x="69858" y="32331"/>
                </a:lnTo>
                <a:lnTo>
                  <a:pt x="69795" y="32352"/>
                </a:lnTo>
                <a:lnTo>
                  <a:pt x="69753" y="32373"/>
                </a:lnTo>
                <a:lnTo>
                  <a:pt x="69732" y="32457"/>
                </a:lnTo>
                <a:lnTo>
                  <a:pt x="69711" y="32520"/>
                </a:lnTo>
                <a:lnTo>
                  <a:pt x="69648" y="32646"/>
                </a:lnTo>
                <a:lnTo>
                  <a:pt x="69460" y="32981"/>
                </a:lnTo>
                <a:lnTo>
                  <a:pt x="69187" y="33442"/>
                </a:lnTo>
                <a:lnTo>
                  <a:pt x="68831" y="33987"/>
                </a:lnTo>
                <a:lnTo>
                  <a:pt x="68559" y="34406"/>
                </a:lnTo>
                <a:lnTo>
                  <a:pt x="68349" y="34741"/>
                </a:lnTo>
                <a:lnTo>
                  <a:pt x="68181" y="35055"/>
                </a:lnTo>
                <a:lnTo>
                  <a:pt x="68077" y="35348"/>
                </a:lnTo>
                <a:lnTo>
                  <a:pt x="67993" y="35642"/>
                </a:lnTo>
                <a:lnTo>
                  <a:pt x="67951" y="35977"/>
                </a:lnTo>
                <a:lnTo>
                  <a:pt x="67930" y="36375"/>
                </a:lnTo>
                <a:lnTo>
                  <a:pt x="67930" y="36878"/>
                </a:lnTo>
                <a:lnTo>
                  <a:pt x="67909" y="37905"/>
                </a:lnTo>
                <a:lnTo>
                  <a:pt x="67846" y="38890"/>
                </a:lnTo>
                <a:lnTo>
                  <a:pt x="67741" y="39853"/>
                </a:lnTo>
                <a:lnTo>
                  <a:pt x="67595" y="40838"/>
                </a:lnTo>
                <a:lnTo>
                  <a:pt x="67406" y="41802"/>
                </a:lnTo>
                <a:lnTo>
                  <a:pt x="67155" y="42787"/>
                </a:lnTo>
                <a:lnTo>
                  <a:pt x="66840" y="43834"/>
                </a:lnTo>
                <a:lnTo>
                  <a:pt x="66484" y="44903"/>
                </a:lnTo>
                <a:lnTo>
                  <a:pt x="66065" y="46055"/>
                </a:lnTo>
                <a:lnTo>
                  <a:pt x="65730" y="46956"/>
                </a:lnTo>
                <a:lnTo>
                  <a:pt x="65437" y="47690"/>
                </a:lnTo>
                <a:lnTo>
                  <a:pt x="65206" y="48235"/>
                </a:lnTo>
                <a:lnTo>
                  <a:pt x="64997" y="48633"/>
                </a:lnTo>
                <a:lnTo>
                  <a:pt x="64892" y="48779"/>
                </a:lnTo>
                <a:lnTo>
                  <a:pt x="64787" y="48905"/>
                </a:lnTo>
                <a:lnTo>
                  <a:pt x="64703" y="49010"/>
                </a:lnTo>
                <a:lnTo>
                  <a:pt x="64599" y="49094"/>
                </a:lnTo>
                <a:lnTo>
                  <a:pt x="64515" y="49156"/>
                </a:lnTo>
                <a:lnTo>
                  <a:pt x="64410" y="49198"/>
                </a:lnTo>
                <a:lnTo>
                  <a:pt x="64284" y="49240"/>
                </a:lnTo>
                <a:lnTo>
                  <a:pt x="64075" y="49261"/>
                </a:lnTo>
                <a:lnTo>
                  <a:pt x="63467" y="49303"/>
                </a:lnTo>
                <a:lnTo>
                  <a:pt x="62671" y="49324"/>
                </a:lnTo>
                <a:lnTo>
                  <a:pt x="60869" y="49324"/>
                </a:lnTo>
                <a:lnTo>
                  <a:pt x="60094" y="49345"/>
                </a:lnTo>
                <a:lnTo>
                  <a:pt x="59486" y="49408"/>
                </a:lnTo>
                <a:lnTo>
                  <a:pt x="59214" y="49450"/>
                </a:lnTo>
                <a:lnTo>
                  <a:pt x="58983" y="49492"/>
                </a:lnTo>
                <a:lnTo>
                  <a:pt x="58774" y="49534"/>
                </a:lnTo>
                <a:lnTo>
                  <a:pt x="58585" y="49617"/>
                </a:lnTo>
                <a:lnTo>
                  <a:pt x="58438" y="49680"/>
                </a:lnTo>
                <a:lnTo>
                  <a:pt x="58292" y="49764"/>
                </a:lnTo>
                <a:lnTo>
                  <a:pt x="58166" y="49869"/>
                </a:lnTo>
                <a:lnTo>
                  <a:pt x="58061" y="49974"/>
                </a:lnTo>
                <a:lnTo>
                  <a:pt x="57977" y="50099"/>
                </a:lnTo>
                <a:lnTo>
                  <a:pt x="57894" y="50225"/>
                </a:lnTo>
                <a:lnTo>
                  <a:pt x="57475" y="51105"/>
                </a:lnTo>
                <a:lnTo>
                  <a:pt x="57014" y="52132"/>
                </a:lnTo>
                <a:lnTo>
                  <a:pt x="56657" y="53033"/>
                </a:lnTo>
                <a:lnTo>
                  <a:pt x="56532" y="53347"/>
                </a:lnTo>
                <a:lnTo>
                  <a:pt x="56511" y="53494"/>
                </a:lnTo>
                <a:lnTo>
                  <a:pt x="56490" y="53557"/>
                </a:lnTo>
                <a:lnTo>
                  <a:pt x="56448" y="53640"/>
                </a:lnTo>
                <a:lnTo>
                  <a:pt x="56301" y="53934"/>
                </a:lnTo>
                <a:lnTo>
                  <a:pt x="56092" y="54290"/>
                </a:lnTo>
                <a:lnTo>
                  <a:pt x="55819" y="54688"/>
                </a:lnTo>
                <a:lnTo>
                  <a:pt x="55463" y="55254"/>
                </a:lnTo>
                <a:lnTo>
                  <a:pt x="55086" y="55903"/>
                </a:lnTo>
                <a:lnTo>
                  <a:pt x="54709" y="56616"/>
                </a:lnTo>
                <a:lnTo>
                  <a:pt x="54374" y="57328"/>
                </a:lnTo>
                <a:lnTo>
                  <a:pt x="54059" y="58020"/>
                </a:lnTo>
                <a:lnTo>
                  <a:pt x="53808" y="58627"/>
                </a:lnTo>
                <a:lnTo>
                  <a:pt x="53640" y="59109"/>
                </a:lnTo>
                <a:lnTo>
                  <a:pt x="53598" y="59277"/>
                </a:lnTo>
                <a:lnTo>
                  <a:pt x="53577" y="59423"/>
                </a:lnTo>
                <a:lnTo>
                  <a:pt x="53598" y="59528"/>
                </a:lnTo>
                <a:lnTo>
                  <a:pt x="53619" y="59654"/>
                </a:lnTo>
                <a:lnTo>
                  <a:pt x="53724" y="60010"/>
                </a:lnTo>
                <a:lnTo>
                  <a:pt x="53850" y="60387"/>
                </a:lnTo>
                <a:lnTo>
                  <a:pt x="54038" y="60785"/>
                </a:lnTo>
                <a:lnTo>
                  <a:pt x="54164" y="61058"/>
                </a:lnTo>
                <a:lnTo>
                  <a:pt x="54248" y="61288"/>
                </a:lnTo>
                <a:lnTo>
                  <a:pt x="54311" y="61498"/>
                </a:lnTo>
                <a:lnTo>
                  <a:pt x="54353" y="61665"/>
                </a:lnTo>
                <a:lnTo>
                  <a:pt x="54353" y="61833"/>
                </a:lnTo>
                <a:lnTo>
                  <a:pt x="54311" y="62022"/>
                </a:lnTo>
                <a:lnTo>
                  <a:pt x="54248" y="62210"/>
                </a:lnTo>
                <a:lnTo>
                  <a:pt x="54143" y="62462"/>
                </a:lnTo>
                <a:lnTo>
                  <a:pt x="54017" y="62713"/>
                </a:lnTo>
                <a:lnTo>
                  <a:pt x="53871" y="62923"/>
                </a:lnTo>
                <a:lnTo>
                  <a:pt x="53724" y="63090"/>
                </a:lnTo>
                <a:lnTo>
                  <a:pt x="53640" y="63132"/>
                </a:lnTo>
                <a:lnTo>
                  <a:pt x="53556" y="63174"/>
                </a:lnTo>
                <a:lnTo>
                  <a:pt x="53473" y="63195"/>
                </a:lnTo>
                <a:lnTo>
                  <a:pt x="53326" y="63195"/>
                </a:lnTo>
                <a:lnTo>
                  <a:pt x="53242" y="63174"/>
                </a:lnTo>
                <a:lnTo>
                  <a:pt x="53179" y="63132"/>
                </a:lnTo>
                <a:lnTo>
                  <a:pt x="53116" y="63069"/>
                </a:lnTo>
                <a:lnTo>
                  <a:pt x="53054" y="63006"/>
                </a:lnTo>
                <a:lnTo>
                  <a:pt x="52991" y="62902"/>
                </a:lnTo>
                <a:lnTo>
                  <a:pt x="52865" y="62755"/>
                </a:lnTo>
                <a:lnTo>
                  <a:pt x="52718" y="62608"/>
                </a:lnTo>
                <a:lnTo>
                  <a:pt x="52530" y="62483"/>
                </a:lnTo>
                <a:lnTo>
                  <a:pt x="52320" y="62357"/>
                </a:lnTo>
                <a:lnTo>
                  <a:pt x="52090" y="62273"/>
                </a:lnTo>
                <a:lnTo>
                  <a:pt x="51817" y="62210"/>
                </a:lnTo>
                <a:lnTo>
                  <a:pt x="51545" y="62147"/>
                </a:lnTo>
                <a:lnTo>
                  <a:pt x="51273" y="62105"/>
                </a:lnTo>
                <a:lnTo>
                  <a:pt x="50665" y="62105"/>
                </a:lnTo>
                <a:lnTo>
                  <a:pt x="50351" y="62126"/>
                </a:lnTo>
                <a:lnTo>
                  <a:pt x="50036" y="62168"/>
                </a:lnTo>
                <a:lnTo>
                  <a:pt x="49722" y="62231"/>
                </a:lnTo>
                <a:lnTo>
                  <a:pt x="49408" y="62315"/>
                </a:lnTo>
                <a:lnTo>
                  <a:pt x="49114" y="62420"/>
                </a:lnTo>
                <a:lnTo>
                  <a:pt x="48821" y="62545"/>
                </a:lnTo>
                <a:lnTo>
                  <a:pt x="48444" y="62713"/>
                </a:lnTo>
                <a:lnTo>
                  <a:pt x="48088" y="62860"/>
                </a:lnTo>
                <a:lnTo>
                  <a:pt x="47794" y="62943"/>
                </a:lnTo>
                <a:lnTo>
                  <a:pt x="47606" y="62985"/>
                </a:lnTo>
                <a:lnTo>
                  <a:pt x="47480" y="63006"/>
                </a:lnTo>
                <a:lnTo>
                  <a:pt x="47396" y="63048"/>
                </a:lnTo>
                <a:lnTo>
                  <a:pt x="47333" y="63132"/>
                </a:lnTo>
                <a:lnTo>
                  <a:pt x="47312" y="63216"/>
                </a:lnTo>
                <a:lnTo>
                  <a:pt x="47291" y="63300"/>
                </a:lnTo>
                <a:lnTo>
                  <a:pt x="47271" y="63363"/>
                </a:lnTo>
                <a:lnTo>
                  <a:pt x="47208" y="63404"/>
                </a:lnTo>
                <a:lnTo>
                  <a:pt x="47145" y="63404"/>
                </a:lnTo>
                <a:lnTo>
                  <a:pt x="47145" y="63677"/>
                </a:lnTo>
                <a:lnTo>
                  <a:pt x="47145" y="63928"/>
                </a:lnTo>
                <a:lnTo>
                  <a:pt x="47124" y="63803"/>
                </a:lnTo>
                <a:lnTo>
                  <a:pt x="47103" y="63383"/>
                </a:lnTo>
                <a:lnTo>
                  <a:pt x="47019" y="61225"/>
                </a:lnTo>
                <a:lnTo>
                  <a:pt x="47061" y="59863"/>
                </a:lnTo>
                <a:lnTo>
                  <a:pt x="47082" y="59340"/>
                </a:lnTo>
                <a:lnTo>
                  <a:pt x="47124" y="58941"/>
                </a:lnTo>
                <a:lnTo>
                  <a:pt x="47166" y="58648"/>
                </a:lnTo>
                <a:lnTo>
                  <a:pt x="47229" y="58439"/>
                </a:lnTo>
                <a:lnTo>
                  <a:pt x="47291" y="58313"/>
                </a:lnTo>
                <a:lnTo>
                  <a:pt x="47333" y="58292"/>
                </a:lnTo>
                <a:lnTo>
                  <a:pt x="47375" y="58271"/>
                </a:lnTo>
                <a:lnTo>
                  <a:pt x="47396" y="58271"/>
                </a:lnTo>
                <a:lnTo>
                  <a:pt x="47417" y="58250"/>
                </a:lnTo>
                <a:lnTo>
                  <a:pt x="47459" y="58166"/>
                </a:lnTo>
                <a:lnTo>
                  <a:pt x="47501" y="58040"/>
                </a:lnTo>
                <a:lnTo>
                  <a:pt x="47522" y="57873"/>
                </a:lnTo>
                <a:lnTo>
                  <a:pt x="47543" y="57454"/>
                </a:lnTo>
                <a:lnTo>
                  <a:pt x="47522" y="56909"/>
                </a:lnTo>
                <a:lnTo>
                  <a:pt x="47459" y="56343"/>
                </a:lnTo>
                <a:lnTo>
                  <a:pt x="47375" y="55757"/>
                </a:lnTo>
                <a:lnTo>
                  <a:pt x="47271" y="55212"/>
                </a:lnTo>
                <a:lnTo>
                  <a:pt x="47208" y="54960"/>
                </a:lnTo>
                <a:lnTo>
                  <a:pt x="47145" y="54751"/>
                </a:lnTo>
                <a:lnTo>
                  <a:pt x="47040" y="54478"/>
                </a:lnTo>
                <a:lnTo>
                  <a:pt x="46956" y="54185"/>
                </a:lnTo>
                <a:lnTo>
                  <a:pt x="46893" y="53850"/>
                </a:lnTo>
                <a:lnTo>
                  <a:pt x="46851" y="53515"/>
                </a:lnTo>
                <a:lnTo>
                  <a:pt x="46810" y="53158"/>
                </a:lnTo>
                <a:lnTo>
                  <a:pt x="46768" y="52781"/>
                </a:lnTo>
                <a:lnTo>
                  <a:pt x="46768" y="52383"/>
                </a:lnTo>
                <a:lnTo>
                  <a:pt x="46768" y="51943"/>
                </a:lnTo>
                <a:lnTo>
                  <a:pt x="46768" y="51042"/>
                </a:lnTo>
                <a:lnTo>
                  <a:pt x="46747" y="50728"/>
                </a:lnTo>
                <a:lnTo>
                  <a:pt x="46705" y="50497"/>
                </a:lnTo>
                <a:lnTo>
                  <a:pt x="46663" y="50330"/>
                </a:lnTo>
                <a:lnTo>
                  <a:pt x="46579" y="50204"/>
                </a:lnTo>
                <a:lnTo>
                  <a:pt x="46495" y="50141"/>
                </a:lnTo>
                <a:lnTo>
                  <a:pt x="46370" y="50078"/>
                </a:lnTo>
                <a:lnTo>
                  <a:pt x="46202" y="50016"/>
                </a:lnTo>
                <a:lnTo>
                  <a:pt x="46076" y="49911"/>
                </a:lnTo>
                <a:lnTo>
                  <a:pt x="46013" y="49806"/>
                </a:lnTo>
                <a:lnTo>
                  <a:pt x="45992" y="49743"/>
                </a:lnTo>
                <a:lnTo>
                  <a:pt x="45992" y="49680"/>
                </a:lnTo>
                <a:lnTo>
                  <a:pt x="45992" y="49366"/>
                </a:lnTo>
                <a:lnTo>
                  <a:pt x="45971" y="48968"/>
                </a:lnTo>
                <a:lnTo>
                  <a:pt x="45930" y="48528"/>
                </a:lnTo>
                <a:lnTo>
                  <a:pt x="45741" y="48968"/>
                </a:lnTo>
                <a:lnTo>
                  <a:pt x="45657" y="49136"/>
                </a:lnTo>
                <a:lnTo>
                  <a:pt x="45594" y="49198"/>
                </a:lnTo>
                <a:lnTo>
                  <a:pt x="45573" y="49219"/>
                </a:lnTo>
                <a:lnTo>
                  <a:pt x="45552" y="49198"/>
                </a:lnTo>
                <a:lnTo>
                  <a:pt x="45531" y="49177"/>
                </a:lnTo>
                <a:lnTo>
                  <a:pt x="45531" y="49136"/>
                </a:lnTo>
                <a:lnTo>
                  <a:pt x="45552" y="48968"/>
                </a:lnTo>
                <a:lnTo>
                  <a:pt x="45594" y="48779"/>
                </a:lnTo>
                <a:lnTo>
                  <a:pt x="45678" y="48549"/>
                </a:lnTo>
                <a:lnTo>
                  <a:pt x="45783" y="48339"/>
                </a:lnTo>
                <a:lnTo>
                  <a:pt x="45930" y="48067"/>
                </a:lnTo>
                <a:lnTo>
                  <a:pt x="45992" y="48004"/>
                </a:lnTo>
                <a:lnTo>
                  <a:pt x="46055" y="48004"/>
                </a:lnTo>
                <a:lnTo>
                  <a:pt x="46097" y="48046"/>
                </a:lnTo>
                <a:lnTo>
                  <a:pt x="46160" y="48151"/>
                </a:lnTo>
                <a:lnTo>
                  <a:pt x="46328" y="48528"/>
                </a:lnTo>
                <a:lnTo>
                  <a:pt x="46474" y="48842"/>
                </a:lnTo>
                <a:lnTo>
                  <a:pt x="46516" y="48926"/>
                </a:lnTo>
                <a:lnTo>
                  <a:pt x="46558" y="48968"/>
                </a:lnTo>
                <a:lnTo>
                  <a:pt x="46600" y="48968"/>
                </a:lnTo>
                <a:lnTo>
                  <a:pt x="46600" y="48926"/>
                </a:lnTo>
                <a:lnTo>
                  <a:pt x="46621" y="48737"/>
                </a:lnTo>
                <a:lnTo>
                  <a:pt x="46642" y="48549"/>
                </a:lnTo>
                <a:lnTo>
                  <a:pt x="46705" y="48339"/>
                </a:lnTo>
                <a:lnTo>
                  <a:pt x="46789" y="48172"/>
                </a:lnTo>
                <a:lnTo>
                  <a:pt x="46872" y="48046"/>
                </a:lnTo>
                <a:lnTo>
                  <a:pt x="46914" y="47983"/>
                </a:lnTo>
                <a:lnTo>
                  <a:pt x="46956" y="47899"/>
                </a:lnTo>
                <a:lnTo>
                  <a:pt x="46977" y="47815"/>
                </a:lnTo>
                <a:lnTo>
                  <a:pt x="46998" y="47711"/>
                </a:lnTo>
                <a:lnTo>
                  <a:pt x="46977" y="47606"/>
                </a:lnTo>
                <a:lnTo>
                  <a:pt x="46956" y="47480"/>
                </a:lnTo>
                <a:lnTo>
                  <a:pt x="46872" y="47187"/>
                </a:lnTo>
                <a:lnTo>
                  <a:pt x="46768" y="46914"/>
                </a:lnTo>
                <a:lnTo>
                  <a:pt x="46726" y="46705"/>
                </a:lnTo>
                <a:lnTo>
                  <a:pt x="46726" y="46558"/>
                </a:lnTo>
                <a:lnTo>
                  <a:pt x="46747" y="46454"/>
                </a:lnTo>
                <a:lnTo>
                  <a:pt x="46768" y="46433"/>
                </a:lnTo>
                <a:lnTo>
                  <a:pt x="46789" y="46433"/>
                </a:lnTo>
                <a:lnTo>
                  <a:pt x="46831" y="46454"/>
                </a:lnTo>
                <a:lnTo>
                  <a:pt x="46872" y="46495"/>
                </a:lnTo>
                <a:lnTo>
                  <a:pt x="46977" y="46642"/>
                </a:lnTo>
                <a:lnTo>
                  <a:pt x="47082" y="46873"/>
                </a:lnTo>
                <a:lnTo>
                  <a:pt x="47333" y="47396"/>
                </a:lnTo>
                <a:lnTo>
                  <a:pt x="47187" y="46852"/>
                </a:lnTo>
                <a:lnTo>
                  <a:pt x="46705" y="44945"/>
                </a:lnTo>
                <a:lnTo>
                  <a:pt x="46307" y="43436"/>
                </a:lnTo>
                <a:lnTo>
                  <a:pt x="46139" y="42808"/>
                </a:lnTo>
                <a:lnTo>
                  <a:pt x="45971" y="42263"/>
                </a:lnTo>
                <a:lnTo>
                  <a:pt x="45804" y="41823"/>
                </a:lnTo>
                <a:lnTo>
                  <a:pt x="45657" y="41446"/>
                </a:lnTo>
                <a:lnTo>
                  <a:pt x="45510" y="41173"/>
                </a:lnTo>
                <a:lnTo>
                  <a:pt x="45385" y="41006"/>
                </a:lnTo>
                <a:lnTo>
                  <a:pt x="45238" y="40817"/>
                </a:lnTo>
                <a:lnTo>
                  <a:pt x="45196" y="40754"/>
                </a:lnTo>
                <a:lnTo>
                  <a:pt x="45175" y="40712"/>
                </a:lnTo>
                <a:lnTo>
                  <a:pt x="45196" y="40671"/>
                </a:lnTo>
                <a:lnTo>
                  <a:pt x="45238" y="40650"/>
                </a:lnTo>
                <a:lnTo>
                  <a:pt x="45510" y="40650"/>
                </a:lnTo>
                <a:lnTo>
                  <a:pt x="45615" y="40691"/>
                </a:lnTo>
                <a:lnTo>
                  <a:pt x="45678" y="40712"/>
                </a:lnTo>
                <a:lnTo>
                  <a:pt x="45678" y="40754"/>
                </a:lnTo>
                <a:lnTo>
                  <a:pt x="45678" y="40775"/>
                </a:lnTo>
                <a:lnTo>
                  <a:pt x="45699" y="40880"/>
                </a:lnTo>
                <a:lnTo>
                  <a:pt x="45762" y="41069"/>
                </a:lnTo>
                <a:lnTo>
                  <a:pt x="45888" y="41299"/>
                </a:lnTo>
                <a:lnTo>
                  <a:pt x="46034" y="41572"/>
                </a:lnTo>
                <a:lnTo>
                  <a:pt x="46432" y="42242"/>
                </a:lnTo>
                <a:lnTo>
                  <a:pt x="46307" y="41572"/>
                </a:lnTo>
                <a:lnTo>
                  <a:pt x="46286" y="41299"/>
                </a:lnTo>
                <a:lnTo>
                  <a:pt x="46286" y="41006"/>
                </a:lnTo>
                <a:lnTo>
                  <a:pt x="46349" y="40754"/>
                </a:lnTo>
                <a:lnTo>
                  <a:pt x="46391" y="40650"/>
                </a:lnTo>
                <a:lnTo>
                  <a:pt x="46432" y="40566"/>
                </a:lnTo>
                <a:lnTo>
                  <a:pt x="46537" y="40440"/>
                </a:lnTo>
                <a:lnTo>
                  <a:pt x="46579" y="40398"/>
                </a:lnTo>
                <a:lnTo>
                  <a:pt x="46579" y="40419"/>
                </a:lnTo>
                <a:lnTo>
                  <a:pt x="46579" y="40524"/>
                </a:lnTo>
                <a:lnTo>
                  <a:pt x="46516" y="40754"/>
                </a:lnTo>
                <a:lnTo>
                  <a:pt x="46474" y="40985"/>
                </a:lnTo>
                <a:lnTo>
                  <a:pt x="46453" y="41131"/>
                </a:lnTo>
                <a:lnTo>
                  <a:pt x="46474" y="41173"/>
                </a:lnTo>
                <a:lnTo>
                  <a:pt x="46558" y="41173"/>
                </a:lnTo>
                <a:lnTo>
                  <a:pt x="46621" y="41152"/>
                </a:lnTo>
                <a:lnTo>
                  <a:pt x="46705" y="41048"/>
                </a:lnTo>
                <a:lnTo>
                  <a:pt x="46789" y="40922"/>
                </a:lnTo>
                <a:lnTo>
                  <a:pt x="46851" y="40775"/>
                </a:lnTo>
                <a:lnTo>
                  <a:pt x="46872" y="40629"/>
                </a:lnTo>
                <a:lnTo>
                  <a:pt x="46872" y="40503"/>
                </a:lnTo>
                <a:lnTo>
                  <a:pt x="46914" y="40419"/>
                </a:lnTo>
                <a:lnTo>
                  <a:pt x="46935" y="40398"/>
                </a:lnTo>
                <a:lnTo>
                  <a:pt x="46977" y="40398"/>
                </a:lnTo>
                <a:lnTo>
                  <a:pt x="47019" y="40419"/>
                </a:lnTo>
                <a:lnTo>
                  <a:pt x="47061" y="40440"/>
                </a:lnTo>
                <a:lnTo>
                  <a:pt x="47103" y="40461"/>
                </a:lnTo>
                <a:lnTo>
                  <a:pt x="47166" y="40440"/>
                </a:lnTo>
                <a:lnTo>
                  <a:pt x="47250" y="40419"/>
                </a:lnTo>
                <a:lnTo>
                  <a:pt x="47396" y="40314"/>
                </a:lnTo>
                <a:lnTo>
                  <a:pt x="47564" y="40189"/>
                </a:lnTo>
                <a:lnTo>
                  <a:pt x="47731" y="40042"/>
                </a:lnTo>
                <a:lnTo>
                  <a:pt x="47857" y="39874"/>
                </a:lnTo>
                <a:lnTo>
                  <a:pt x="47941" y="39707"/>
                </a:lnTo>
                <a:lnTo>
                  <a:pt x="47983" y="39623"/>
                </a:lnTo>
                <a:lnTo>
                  <a:pt x="47983" y="39560"/>
                </a:lnTo>
                <a:lnTo>
                  <a:pt x="48004" y="39413"/>
                </a:lnTo>
                <a:lnTo>
                  <a:pt x="48088" y="39267"/>
                </a:lnTo>
                <a:lnTo>
                  <a:pt x="48192" y="39120"/>
                </a:lnTo>
                <a:lnTo>
                  <a:pt x="48318" y="38994"/>
                </a:lnTo>
                <a:lnTo>
                  <a:pt x="48381" y="38931"/>
                </a:lnTo>
                <a:lnTo>
                  <a:pt x="48444" y="38848"/>
                </a:lnTo>
                <a:lnTo>
                  <a:pt x="48549" y="38638"/>
                </a:lnTo>
                <a:lnTo>
                  <a:pt x="48632" y="38408"/>
                </a:lnTo>
                <a:lnTo>
                  <a:pt x="48653" y="38282"/>
                </a:lnTo>
                <a:lnTo>
                  <a:pt x="48653" y="38177"/>
                </a:lnTo>
                <a:lnTo>
                  <a:pt x="48674" y="37863"/>
                </a:lnTo>
                <a:lnTo>
                  <a:pt x="48758" y="37465"/>
                </a:lnTo>
                <a:lnTo>
                  <a:pt x="48884" y="37004"/>
                </a:lnTo>
                <a:lnTo>
                  <a:pt x="49010" y="36522"/>
                </a:lnTo>
                <a:lnTo>
                  <a:pt x="49156" y="36040"/>
                </a:lnTo>
                <a:lnTo>
                  <a:pt x="49219" y="35621"/>
                </a:lnTo>
                <a:lnTo>
                  <a:pt x="49240" y="35432"/>
                </a:lnTo>
                <a:lnTo>
                  <a:pt x="49240" y="35265"/>
                </a:lnTo>
                <a:lnTo>
                  <a:pt x="49240" y="35118"/>
                </a:lnTo>
                <a:lnTo>
                  <a:pt x="49198" y="35013"/>
                </a:lnTo>
                <a:lnTo>
                  <a:pt x="49093" y="34741"/>
                </a:lnTo>
                <a:lnTo>
                  <a:pt x="49072" y="34594"/>
                </a:lnTo>
                <a:lnTo>
                  <a:pt x="49052" y="34448"/>
                </a:lnTo>
                <a:lnTo>
                  <a:pt x="49052" y="34112"/>
                </a:lnTo>
                <a:lnTo>
                  <a:pt x="49093" y="33672"/>
                </a:lnTo>
                <a:lnTo>
                  <a:pt x="49135" y="33547"/>
                </a:lnTo>
                <a:lnTo>
                  <a:pt x="49156" y="33526"/>
                </a:lnTo>
                <a:lnTo>
                  <a:pt x="49177" y="33526"/>
                </a:lnTo>
                <a:lnTo>
                  <a:pt x="49240" y="33630"/>
                </a:lnTo>
                <a:lnTo>
                  <a:pt x="49303" y="33861"/>
                </a:lnTo>
                <a:lnTo>
                  <a:pt x="49345" y="34008"/>
                </a:lnTo>
                <a:lnTo>
                  <a:pt x="49471" y="34196"/>
                </a:lnTo>
                <a:lnTo>
                  <a:pt x="49617" y="34427"/>
                </a:lnTo>
                <a:lnTo>
                  <a:pt x="49806" y="34699"/>
                </a:lnTo>
                <a:lnTo>
                  <a:pt x="50288" y="35286"/>
                </a:lnTo>
                <a:lnTo>
                  <a:pt x="50812" y="35914"/>
                </a:lnTo>
                <a:lnTo>
                  <a:pt x="51356" y="36501"/>
                </a:lnTo>
                <a:lnTo>
                  <a:pt x="51838" y="36983"/>
                </a:lnTo>
                <a:lnTo>
                  <a:pt x="52027" y="37171"/>
                </a:lnTo>
                <a:lnTo>
                  <a:pt x="52194" y="37297"/>
                </a:lnTo>
                <a:lnTo>
                  <a:pt x="52320" y="37360"/>
                </a:lnTo>
                <a:lnTo>
                  <a:pt x="52383" y="37360"/>
                </a:lnTo>
                <a:lnTo>
                  <a:pt x="52383" y="37318"/>
                </a:lnTo>
                <a:lnTo>
                  <a:pt x="52362" y="37255"/>
                </a:lnTo>
                <a:lnTo>
                  <a:pt x="52236" y="37025"/>
                </a:lnTo>
                <a:lnTo>
                  <a:pt x="52006" y="36710"/>
                </a:lnTo>
                <a:lnTo>
                  <a:pt x="51692" y="36354"/>
                </a:lnTo>
                <a:lnTo>
                  <a:pt x="51398" y="35998"/>
                </a:lnTo>
                <a:lnTo>
                  <a:pt x="51126" y="35684"/>
                </a:lnTo>
                <a:lnTo>
                  <a:pt x="50958" y="35453"/>
                </a:lnTo>
                <a:lnTo>
                  <a:pt x="50916" y="35369"/>
                </a:lnTo>
                <a:lnTo>
                  <a:pt x="50895" y="35307"/>
                </a:lnTo>
                <a:lnTo>
                  <a:pt x="50874" y="35265"/>
                </a:lnTo>
                <a:lnTo>
                  <a:pt x="50833" y="35160"/>
                </a:lnTo>
                <a:lnTo>
                  <a:pt x="50644" y="34888"/>
                </a:lnTo>
                <a:lnTo>
                  <a:pt x="50372" y="34531"/>
                </a:lnTo>
                <a:lnTo>
                  <a:pt x="50036" y="34112"/>
                </a:lnTo>
                <a:lnTo>
                  <a:pt x="49680" y="33630"/>
                </a:lnTo>
                <a:lnTo>
                  <a:pt x="49324" y="33107"/>
                </a:lnTo>
                <a:lnTo>
                  <a:pt x="49031" y="32625"/>
                </a:lnTo>
                <a:lnTo>
                  <a:pt x="48800" y="32206"/>
                </a:lnTo>
                <a:lnTo>
                  <a:pt x="48653" y="31891"/>
                </a:lnTo>
                <a:lnTo>
                  <a:pt x="48486" y="31640"/>
                </a:lnTo>
                <a:lnTo>
                  <a:pt x="48402" y="31556"/>
                </a:lnTo>
                <a:lnTo>
                  <a:pt x="48339" y="31493"/>
                </a:lnTo>
                <a:lnTo>
                  <a:pt x="48276" y="31472"/>
                </a:lnTo>
                <a:lnTo>
                  <a:pt x="48171" y="31472"/>
                </a:lnTo>
                <a:lnTo>
                  <a:pt x="48088" y="31430"/>
                </a:lnTo>
                <a:lnTo>
                  <a:pt x="47983" y="31346"/>
                </a:lnTo>
                <a:lnTo>
                  <a:pt x="47836" y="31221"/>
                </a:lnTo>
                <a:lnTo>
                  <a:pt x="47501" y="30865"/>
                </a:lnTo>
                <a:lnTo>
                  <a:pt x="47040" y="30341"/>
                </a:lnTo>
                <a:lnTo>
                  <a:pt x="46495" y="29670"/>
                </a:lnTo>
                <a:lnTo>
                  <a:pt x="45888" y="28895"/>
                </a:lnTo>
                <a:lnTo>
                  <a:pt x="45175" y="27973"/>
                </a:lnTo>
                <a:lnTo>
                  <a:pt x="44421" y="26946"/>
                </a:lnTo>
                <a:lnTo>
                  <a:pt x="43939" y="26318"/>
                </a:lnTo>
                <a:lnTo>
                  <a:pt x="43520" y="25836"/>
                </a:lnTo>
                <a:lnTo>
                  <a:pt x="43331" y="25668"/>
                </a:lnTo>
                <a:lnTo>
                  <a:pt x="43185" y="25543"/>
                </a:lnTo>
                <a:lnTo>
                  <a:pt x="43059" y="25480"/>
                </a:lnTo>
                <a:lnTo>
                  <a:pt x="43017" y="25459"/>
                </a:lnTo>
                <a:lnTo>
                  <a:pt x="42996" y="25480"/>
                </a:lnTo>
                <a:lnTo>
                  <a:pt x="42912" y="25501"/>
                </a:lnTo>
                <a:lnTo>
                  <a:pt x="42870" y="25501"/>
                </a:lnTo>
                <a:lnTo>
                  <a:pt x="42870" y="25459"/>
                </a:lnTo>
                <a:lnTo>
                  <a:pt x="42912" y="25375"/>
                </a:lnTo>
                <a:lnTo>
                  <a:pt x="42933" y="25312"/>
                </a:lnTo>
                <a:lnTo>
                  <a:pt x="42933" y="25249"/>
                </a:lnTo>
                <a:lnTo>
                  <a:pt x="42912" y="25186"/>
                </a:lnTo>
                <a:lnTo>
                  <a:pt x="42891" y="25123"/>
                </a:lnTo>
                <a:lnTo>
                  <a:pt x="42787" y="24998"/>
                </a:lnTo>
                <a:lnTo>
                  <a:pt x="42619" y="24893"/>
                </a:lnTo>
                <a:lnTo>
                  <a:pt x="42535" y="24830"/>
                </a:lnTo>
                <a:lnTo>
                  <a:pt x="42451" y="24746"/>
                </a:lnTo>
                <a:lnTo>
                  <a:pt x="42263" y="24579"/>
                </a:lnTo>
                <a:lnTo>
                  <a:pt x="42137" y="24369"/>
                </a:lnTo>
                <a:lnTo>
                  <a:pt x="42074" y="24243"/>
                </a:lnTo>
                <a:lnTo>
                  <a:pt x="42032" y="24139"/>
                </a:lnTo>
                <a:lnTo>
                  <a:pt x="41969" y="24013"/>
                </a:lnTo>
                <a:lnTo>
                  <a:pt x="41823" y="23803"/>
                </a:lnTo>
                <a:lnTo>
                  <a:pt x="41592" y="23531"/>
                </a:lnTo>
                <a:lnTo>
                  <a:pt x="41320" y="23217"/>
                </a:lnTo>
                <a:lnTo>
                  <a:pt x="40649" y="22504"/>
                </a:lnTo>
                <a:lnTo>
                  <a:pt x="39874" y="21729"/>
                </a:lnTo>
                <a:lnTo>
                  <a:pt x="39078" y="20975"/>
                </a:lnTo>
                <a:lnTo>
                  <a:pt x="38366" y="20325"/>
                </a:lnTo>
                <a:lnTo>
                  <a:pt x="38072" y="20074"/>
                </a:lnTo>
                <a:lnTo>
                  <a:pt x="37821" y="19885"/>
                </a:lnTo>
                <a:lnTo>
                  <a:pt x="37632" y="19760"/>
                </a:lnTo>
                <a:lnTo>
                  <a:pt x="37569" y="19739"/>
                </a:lnTo>
                <a:lnTo>
                  <a:pt x="37506" y="19718"/>
                </a:lnTo>
                <a:lnTo>
                  <a:pt x="37381" y="19739"/>
                </a:lnTo>
                <a:lnTo>
                  <a:pt x="37276" y="19780"/>
                </a:lnTo>
                <a:lnTo>
                  <a:pt x="37171" y="19864"/>
                </a:lnTo>
                <a:lnTo>
                  <a:pt x="37108" y="19969"/>
                </a:lnTo>
                <a:lnTo>
                  <a:pt x="37066" y="20074"/>
                </a:lnTo>
                <a:lnTo>
                  <a:pt x="37066" y="20200"/>
                </a:lnTo>
                <a:lnTo>
                  <a:pt x="37087" y="20346"/>
                </a:lnTo>
                <a:lnTo>
                  <a:pt x="37150" y="20493"/>
                </a:lnTo>
                <a:lnTo>
                  <a:pt x="37360" y="20765"/>
                </a:lnTo>
                <a:lnTo>
                  <a:pt x="37758" y="21247"/>
                </a:lnTo>
                <a:lnTo>
                  <a:pt x="38324" y="21876"/>
                </a:lnTo>
                <a:lnTo>
                  <a:pt x="38973" y="22609"/>
                </a:lnTo>
                <a:lnTo>
                  <a:pt x="39581" y="23322"/>
                </a:lnTo>
                <a:lnTo>
                  <a:pt x="40042" y="23908"/>
                </a:lnTo>
                <a:lnTo>
                  <a:pt x="40209" y="24160"/>
                </a:lnTo>
                <a:lnTo>
                  <a:pt x="40314" y="24348"/>
                </a:lnTo>
                <a:lnTo>
                  <a:pt x="40377" y="24474"/>
                </a:lnTo>
                <a:lnTo>
                  <a:pt x="40377" y="24516"/>
                </a:lnTo>
                <a:lnTo>
                  <a:pt x="40356" y="24537"/>
                </a:lnTo>
                <a:lnTo>
                  <a:pt x="40251" y="24621"/>
                </a:lnTo>
                <a:lnTo>
                  <a:pt x="40188" y="24704"/>
                </a:lnTo>
                <a:lnTo>
                  <a:pt x="40147" y="24809"/>
                </a:lnTo>
                <a:lnTo>
                  <a:pt x="40147" y="24893"/>
                </a:lnTo>
                <a:lnTo>
                  <a:pt x="40168" y="24956"/>
                </a:lnTo>
                <a:lnTo>
                  <a:pt x="40209" y="25019"/>
                </a:lnTo>
                <a:lnTo>
                  <a:pt x="40293" y="25040"/>
                </a:lnTo>
                <a:lnTo>
                  <a:pt x="40461" y="25040"/>
                </a:lnTo>
                <a:lnTo>
                  <a:pt x="40524" y="25082"/>
                </a:lnTo>
                <a:lnTo>
                  <a:pt x="40608" y="25123"/>
                </a:lnTo>
                <a:lnTo>
                  <a:pt x="40691" y="25207"/>
                </a:lnTo>
                <a:lnTo>
                  <a:pt x="40838" y="25396"/>
                </a:lnTo>
                <a:lnTo>
                  <a:pt x="41006" y="25668"/>
                </a:lnTo>
                <a:lnTo>
                  <a:pt x="41131" y="25920"/>
                </a:lnTo>
                <a:lnTo>
                  <a:pt x="41257" y="26129"/>
                </a:lnTo>
                <a:lnTo>
                  <a:pt x="41404" y="26297"/>
                </a:lnTo>
                <a:lnTo>
                  <a:pt x="41529" y="26444"/>
                </a:lnTo>
                <a:lnTo>
                  <a:pt x="41655" y="26548"/>
                </a:lnTo>
                <a:lnTo>
                  <a:pt x="41781" y="26590"/>
                </a:lnTo>
                <a:lnTo>
                  <a:pt x="41907" y="26611"/>
                </a:lnTo>
                <a:lnTo>
                  <a:pt x="42032" y="26590"/>
                </a:lnTo>
                <a:lnTo>
                  <a:pt x="42116" y="26590"/>
                </a:lnTo>
                <a:lnTo>
                  <a:pt x="42221" y="26653"/>
                </a:lnTo>
                <a:lnTo>
                  <a:pt x="42368" y="26779"/>
                </a:lnTo>
                <a:lnTo>
                  <a:pt x="42535" y="26925"/>
                </a:lnTo>
                <a:lnTo>
                  <a:pt x="42891" y="27303"/>
                </a:lnTo>
                <a:lnTo>
                  <a:pt x="43289" y="27764"/>
                </a:lnTo>
                <a:lnTo>
                  <a:pt x="43646" y="28266"/>
                </a:lnTo>
                <a:lnTo>
                  <a:pt x="43960" y="28727"/>
                </a:lnTo>
                <a:lnTo>
                  <a:pt x="44065" y="28916"/>
                </a:lnTo>
                <a:lnTo>
                  <a:pt x="44149" y="29105"/>
                </a:lnTo>
                <a:lnTo>
                  <a:pt x="44190" y="29230"/>
                </a:lnTo>
                <a:lnTo>
                  <a:pt x="44211" y="29335"/>
                </a:lnTo>
                <a:lnTo>
                  <a:pt x="44190" y="29461"/>
                </a:lnTo>
                <a:lnTo>
                  <a:pt x="44211" y="29545"/>
                </a:lnTo>
                <a:lnTo>
                  <a:pt x="44211" y="29565"/>
                </a:lnTo>
                <a:lnTo>
                  <a:pt x="44253" y="29565"/>
                </a:lnTo>
                <a:lnTo>
                  <a:pt x="44295" y="29524"/>
                </a:lnTo>
                <a:lnTo>
                  <a:pt x="44337" y="29503"/>
                </a:lnTo>
                <a:lnTo>
                  <a:pt x="44358" y="29503"/>
                </a:lnTo>
                <a:lnTo>
                  <a:pt x="44463" y="29545"/>
                </a:lnTo>
                <a:lnTo>
                  <a:pt x="44589" y="29628"/>
                </a:lnTo>
                <a:lnTo>
                  <a:pt x="44756" y="29733"/>
                </a:lnTo>
                <a:lnTo>
                  <a:pt x="45133" y="30026"/>
                </a:lnTo>
                <a:lnTo>
                  <a:pt x="45552" y="30404"/>
                </a:lnTo>
                <a:lnTo>
                  <a:pt x="45950" y="30802"/>
                </a:lnTo>
                <a:lnTo>
                  <a:pt x="46307" y="31200"/>
                </a:lnTo>
                <a:lnTo>
                  <a:pt x="46432" y="31367"/>
                </a:lnTo>
                <a:lnTo>
                  <a:pt x="46537" y="31514"/>
                </a:lnTo>
                <a:lnTo>
                  <a:pt x="46621" y="31640"/>
                </a:lnTo>
                <a:lnTo>
                  <a:pt x="46642" y="31724"/>
                </a:lnTo>
                <a:lnTo>
                  <a:pt x="46663" y="31891"/>
                </a:lnTo>
                <a:lnTo>
                  <a:pt x="46747" y="32143"/>
                </a:lnTo>
                <a:lnTo>
                  <a:pt x="46851" y="32415"/>
                </a:lnTo>
                <a:lnTo>
                  <a:pt x="46998" y="32687"/>
                </a:lnTo>
                <a:lnTo>
                  <a:pt x="47145" y="32960"/>
                </a:lnTo>
                <a:lnTo>
                  <a:pt x="47291" y="33190"/>
                </a:lnTo>
                <a:lnTo>
                  <a:pt x="47396" y="33337"/>
                </a:lnTo>
                <a:lnTo>
                  <a:pt x="47459" y="33379"/>
                </a:lnTo>
                <a:lnTo>
                  <a:pt x="47501" y="33400"/>
                </a:lnTo>
                <a:lnTo>
                  <a:pt x="47585" y="33421"/>
                </a:lnTo>
                <a:lnTo>
                  <a:pt x="47731" y="33505"/>
                </a:lnTo>
                <a:lnTo>
                  <a:pt x="47878" y="33609"/>
                </a:lnTo>
                <a:lnTo>
                  <a:pt x="48067" y="33714"/>
                </a:lnTo>
                <a:lnTo>
                  <a:pt x="48192" y="33819"/>
                </a:lnTo>
                <a:lnTo>
                  <a:pt x="48276" y="33924"/>
                </a:lnTo>
                <a:lnTo>
                  <a:pt x="48318" y="34028"/>
                </a:lnTo>
                <a:lnTo>
                  <a:pt x="48318" y="34154"/>
                </a:lnTo>
                <a:lnTo>
                  <a:pt x="48255" y="34301"/>
                </a:lnTo>
                <a:lnTo>
                  <a:pt x="48130" y="34510"/>
                </a:lnTo>
                <a:lnTo>
                  <a:pt x="47731" y="35118"/>
                </a:lnTo>
                <a:lnTo>
                  <a:pt x="47438" y="35558"/>
                </a:lnTo>
                <a:lnTo>
                  <a:pt x="47229" y="35935"/>
                </a:lnTo>
                <a:lnTo>
                  <a:pt x="47082" y="36249"/>
                </a:lnTo>
                <a:lnTo>
                  <a:pt x="47061" y="36354"/>
                </a:lnTo>
                <a:lnTo>
                  <a:pt x="47061" y="36417"/>
                </a:lnTo>
                <a:lnTo>
                  <a:pt x="47061" y="36501"/>
                </a:lnTo>
                <a:lnTo>
                  <a:pt x="47061" y="36522"/>
                </a:lnTo>
                <a:lnTo>
                  <a:pt x="47019" y="36522"/>
                </a:lnTo>
                <a:lnTo>
                  <a:pt x="46956" y="36480"/>
                </a:lnTo>
                <a:lnTo>
                  <a:pt x="46914" y="36459"/>
                </a:lnTo>
                <a:lnTo>
                  <a:pt x="46872" y="36438"/>
                </a:lnTo>
                <a:lnTo>
                  <a:pt x="46747" y="36438"/>
                </a:lnTo>
                <a:lnTo>
                  <a:pt x="46621" y="36480"/>
                </a:lnTo>
                <a:lnTo>
                  <a:pt x="46495" y="36564"/>
                </a:lnTo>
                <a:lnTo>
                  <a:pt x="46370" y="36689"/>
                </a:lnTo>
                <a:lnTo>
                  <a:pt x="46286" y="36836"/>
                </a:lnTo>
                <a:lnTo>
                  <a:pt x="46223" y="36983"/>
                </a:lnTo>
                <a:lnTo>
                  <a:pt x="46202" y="37129"/>
                </a:lnTo>
                <a:lnTo>
                  <a:pt x="46202" y="37255"/>
                </a:lnTo>
                <a:lnTo>
                  <a:pt x="46223" y="37339"/>
                </a:lnTo>
                <a:lnTo>
                  <a:pt x="46265" y="37360"/>
                </a:lnTo>
                <a:lnTo>
                  <a:pt x="46349" y="37360"/>
                </a:lnTo>
                <a:lnTo>
                  <a:pt x="46391" y="37318"/>
                </a:lnTo>
                <a:lnTo>
                  <a:pt x="46495" y="37297"/>
                </a:lnTo>
                <a:lnTo>
                  <a:pt x="46600" y="37318"/>
                </a:lnTo>
                <a:lnTo>
                  <a:pt x="46684" y="37360"/>
                </a:lnTo>
                <a:lnTo>
                  <a:pt x="46768" y="37465"/>
                </a:lnTo>
                <a:lnTo>
                  <a:pt x="46810" y="37549"/>
                </a:lnTo>
                <a:lnTo>
                  <a:pt x="46831" y="37611"/>
                </a:lnTo>
                <a:lnTo>
                  <a:pt x="46789" y="37611"/>
                </a:lnTo>
                <a:lnTo>
                  <a:pt x="46705" y="37569"/>
                </a:lnTo>
                <a:lnTo>
                  <a:pt x="46621" y="37569"/>
                </a:lnTo>
                <a:lnTo>
                  <a:pt x="46516" y="37611"/>
                </a:lnTo>
                <a:lnTo>
                  <a:pt x="46349" y="37695"/>
                </a:lnTo>
                <a:lnTo>
                  <a:pt x="46160" y="37842"/>
                </a:lnTo>
                <a:lnTo>
                  <a:pt x="45720" y="38198"/>
                </a:lnTo>
                <a:lnTo>
                  <a:pt x="45217" y="38659"/>
                </a:lnTo>
                <a:lnTo>
                  <a:pt x="44610" y="39288"/>
                </a:lnTo>
                <a:lnTo>
                  <a:pt x="44400" y="39518"/>
                </a:lnTo>
                <a:lnTo>
                  <a:pt x="44274" y="39686"/>
                </a:lnTo>
                <a:lnTo>
                  <a:pt x="44211" y="39832"/>
                </a:lnTo>
                <a:lnTo>
                  <a:pt x="44190" y="39958"/>
                </a:lnTo>
                <a:lnTo>
                  <a:pt x="44190" y="40000"/>
                </a:lnTo>
                <a:lnTo>
                  <a:pt x="44232" y="40042"/>
                </a:lnTo>
                <a:lnTo>
                  <a:pt x="44295" y="40126"/>
                </a:lnTo>
                <a:lnTo>
                  <a:pt x="44421" y="40251"/>
                </a:lnTo>
                <a:lnTo>
                  <a:pt x="44526" y="40377"/>
                </a:lnTo>
                <a:lnTo>
                  <a:pt x="44589" y="40503"/>
                </a:lnTo>
                <a:lnTo>
                  <a:pt x="44630" y="40587"/>
                </a:lnTo>
                <a:lnTo>
                  <a:pt x="44610" y="40608"/>
                </a:lnTo>
                <a:lnTo>
                  <a:pt x="44568" y="40608"/>
                </a:lnTo>
                <a:lnTo>
                  <a:pt x="44400" y="40482"/>
                </a:lnTo>
                <a:lnTo>
                  <a:pt x="44149" y="40251"/>
                </a:lnTo>
                <a:lnTo>
                  <a:pt x="43855" y="39958"/>
                </a:lnTo>
                <a:lnTo>
                  <a:pt x="43562" y="39623"/>
                </a:lnTo>
                <a:lnTo>
                  <a:pt x="43352" y="39330"/>
                </a:lnTo>
                <a:lnTo>
                  <a:pt x="43206" y="39120"/>
                </a:lnTo>
                <a:lnTo>
                  <a:pt x="43185" y="39036"/>
                </a:lnTo>
                <a:lnTo>
                  <a:pt x="43185" y="39015"/>
                </a:lnTo>
                <a:lnTo>
                  <a:pt x="43227" y="38994"/>
                </a:lnTo>
                <a:lnTo>
                  <a:pt x="43248" y="38994"/>
                </a:lnTo>
                <a:lnTo>
                  <a:pt x="43331" y="39036"/>
                </a:lnTo>
                <a:lnTo>
                  <a:pt x="43415" y="39120"/>
                </a:lnTo>
                <a:lnTo>
                  <a:pt x="43499" y="39225"/>
                </a:lnTo>
                <a:lnTo>
                  <a:pt x="43604" y="39371"/>
                </a:lnTo>
                <a:lnTo>
                  <a:pt x="43646" y="39413"/>
                </a:lnTo>
                <a:lnTo>
                  <a:pt x="43688" y="39413"/>
                </a:lnTo>
                <a:lnTo>
                  <a:pt x="43709" y="39371"/>
                </a:lnTo>
                <a:lnTo>
                  <a:pt x="43709" y="39330"/>
                </a:lnTo>
                <a:lnTo>
                  <a:pt x="43729" y="39120"/>
                </a:lnTo>
                <a:lnTo>
                  <a:pt x="43750" y="38952"/>
                </a:lnTo>
                <a:lnTo>
                  <a:pt x="43792" y="38869"/>
                </a:lnTo>
                <a:lnTo>
                  <a:pt x="43834" y="38869"/>
                </a:lnTo>
                <a:lnTo>
                  <a:pt x="43876" y="38952"/>
                </a:lnTo>
                <a:lnTo>
                  <a:pt x="43939" y="39036"/>
                </a:lnTo>
                <a:lnTo>
                  <a:pt x="44023" y="39099"/>
                </a:lnTo>
                <a:lnTo>
                  <a:pt x="44107" y="39120"/>
                </a:lnTo>
                <a:lnTo>
                  <a:pt x="44149" y="39120"/>
                </a:lnTo>
                <a:lnTo>
                  <a:pt x="44190" y="39099"/>
                </a:lnTo>
                <a:lnTo>
                  <a:pt x="44316" y="39015"/>
                </a:lnTo>
                <a:lnTo>
                  <a:pt x="44379" y="38910"/>
                </a:lnTo>
                <a:lnTo>
                  <a:pt x="44400" y="38827"/>
                </a:lnTo>
                <a:lnTo>
                  <a:pt x="44379" y="38743"/>
                </a:lnTo>
                <a:lnTo>
                  <a:pt x="44316" y="38659"/>
                </a:lnTo>
                <a:lnTo>
                  <a:pt x="44211" y="38596"/>
                </a:lnTo>
                <a:lnTo>
                  <a:pt x="44065" y="38554"/>
                </a:lnTo>
                <a:lnTo>
                  <a:pt x="43897" y="38554"/>
                </a:lnTo>
                <a:lnTo>
                  <a:pt x="43771" y="38533"/>
                </a:lnTo>
                <a:lnTo>
                  <a:pt x="43688" y="38512"/>
                </a:lnTo>
                <a:lnTo>
                  <a:pt x="43667" y="38491"/>
                </a:lnTo>
                <a:lnTo>
                  <a:pt x="43667" y="38450"/>
                </a:lnTo>
                <a:lnTo>
                  <a:pt x="43688" y="38366"/>
                </a:lnTo>
                <a:lnTo>
                  <a:pt x="43792" y="38240"/>
                </a:lnTo>
                <a:lnTo>
                  <a:pt x="43960" y="38072"/>
                </a:lnTo>
                <a:lnTo>
                  <a:pt x="44526" y="37569"/>
                </a:lnTo>
                <a:lnTo>
                  <a:pt x="44945" y="37171"/>
                </a:lnTo>
                <a:lnTo>
                  <a:pt x="45280" y="36773"/>
                </a:lnTo>
                <a:lnTo>
                  <a:pt x="45448" y="36585"/>
                </a:lnTo>
                <a:lnTo>
                  <a:pt x="45573" y="36375"/>
                </a:lnTo>
                <a:lnTo>
                  <a:pt x="45699" y="36187"/>
                </a:lnTo>
                <a:lnTo>
                  <a:pt x="45804" y="35998"/>
                </a:lnTo>
                <a:lnTo>
                  <a:pt x="45867" y="35809"/>
                </a:lnTo>
                <a:lnTo>
                  <a:pt x="45950" y="35621"/>
                </a:lnTo>
                <a:lnTo>
                  <a:pt x="45992" y="35432"/>
                </a:lnTo>
                <a:lnTo>
                  <a:pt x="46013" y="35244"/>
                </a:lnTo>
                <a:lnTo>
                  <a:pt x="46034" y="35076"/>
                </a:lnTo>
                <a:lnTo>
                  <a:pt x="46013" y="34908"/>
                </a:lnTo>
                <a:lnTo>
                  <a:pt x="45992" y="34741"/>
                </a:lnTo>
                <a:lnTo>
                  <a:pt x="45950" y="34594"/>
                </a:lnTo>
                <a:lnTo>
                  <a:pt x="45888" y="34468"/>
                </a:lnTo>
                <a:lnTo>
                  <a:pt x="45804" y="34343"/>
                </a:lnTo>
                <a:lnTo>
                  <a:pt x="45573" y="34070"/>
                </a:lnTo>
                <a:lnTo>
                  <a:pt x="45259" y="33756"/>
                </a:lnTo>
                <a:lnTo>
                  <a:pt x="44882" y="33442"/>
                </a:lnTo>
                <a:lnTo>
                  <a:pt x="44484" y="33127"/>
                </a:lnTo>
                <a:lnTo>
                  <a:pt x="44065" y="32855"/>
                </a:lnTo>
                <a:lnTo>
                  <a:pt x="43667" y="32625"/>
                </a:lnTo>
                <a:lnTo>
                  <a:pt x="43478" y="32541"/>
                </a:lnTo>
                <a:lnTo>
                  <a:pt x="43289" y="32478"/>
                </a:lnTo>
                <a:lnTo>
                  <a:pt x="43143" y="32436"/>
                </a:lnTo>
                <a:lnTo>
                  <a:pt x="42996" y="32394"/>
                </a:lnTo>
                <a:lnTo>
                  <a:pt x="42640" y="32373"/>
                </a:lnTo>
                <a:lnTo>
                  <a:pt x="42263" y="32415"/>
                </a:lnTo>
                <a:lnTo>
                  <a:pt x="41886" y="32478"/>
                </a:lnTo>
                <a:lnTo>
                  <a:pt x="41550" y="32562"/>
                </a:lnTo>
                <a:lnTo>
                  <a:pt x="41404" y="32625"/>
                </a:lnTo>
                <a:lnTo>
                  <a:pt x="41278" y="32687"/>
                </a:lnTo>
                <a:lnTo>
                  <a:pt x="41173" y="32750"/>
                </a:lnTo>
                <a:lnTo>
                  <a:pt x="41110" y="32813"/>
                </a:lnTo>
                <a:lnTo>
                  <a:pt x="41048" y="32897"/>
                </a:lnTo>
                <a:lnTo>
                  <a:pt x="41027" y="32981"/>
                </a:lnTo>
                <a:lnTo>
                  <a:pt x="41027" y="33044"/>
                </a:lnTo>
                <a:lnTo>
                  <a:pt x="40964" y="33086"/>
                </a:lnTo>
                <a:lnTo>
                  <a:pt x="40901" y="33107"/>
                </a:lnTo>
                <a:lnTo>
                  <a:pt x="40817" y="33065"/>
                </a:lnTo>
                <a:lnTo>
                  <a:pt x="40775" y="33044"/>
                </a:lnTo>
                <a:lnTo>
                  <a:pt x="40712" y="33044"/>
                </a:lnTo>
                <a:lnTo>
                  <a:pt x="40670" y="33065"/>
                </a:lnTo>
                <a:lnTo>
                  <a:pt x="40608" y="33107"/>
                </a:lnTo>
                <a:lnTo>
                  <a:pt x="40482" y="33211"/>
                </a:lnTo>
                <a:lnTo>
                  <a:pt x="40356" y="33379"/>
                </a:lnTo>
                <a:lnTo>
                  <a:pt x="40272" y="33567"/>
                </a:lnTo>
                <a:lnTo>
                  <a:pt x="40230" y="33714"/>
                </a:lnTo>
                <a:lnTo>
                  <a:pt x="40230" y="33798"/>
                </a:lnTo>
                <a:lnTo>
                  <a:pt x="40230" y="33840"/>
                </a:lnTo>
                <a:lnTo>
                  <a:pt x="40272" y="33840"/>
                </a:lnTo>
                <a:lnTo>
                  <a:pt x="40293" y="33861"/>
                </a:lnTo>
                <a:lnTo>
                  <a:pt x="40251" y="33945"/>
                </a:lnTo>
                <a:lnTo>
                  <a:pt x="40168" y="34049"/>
                </a:lnTo>
                <a:lnTo>
                  <a:pt x="40063" y="34175"/>
                </a:lnTo>
                <a:lnTo>
                  <a:pt x="39895" y="34343"/>
                </a:lnTo>
                <a:lnTo>
                  <a:pt x="39748" y="34427"/>
                </a:lnTo>
                <a:lnTo>
                  <a:pt x="39644" y="34489"/>
                </a:lnTo>
                <a:lnTo>
                  <a:pt x="39560" y="34489"/>
                </a:lnTo>
                <a:lnTo>
                  <a:pt x="39539" y="34468"/>
                </a:lnTo>
                <a:lnTo>
                  <a:pt x="39518" y="34448"/>
                </a:lnTo>
                <a:lnTo>
                  <a:pt x="39497" y="34343"/>
                </a:lnTo>
                <a:lnTo>
                  <a:pt x="39497" y="34196"/>
                </a:lnTo>
                <a:lnTo>
                  <a:pt x="39539" y="34008"/>
                </a:lnTo>
                <a:lnTo>
                  <a:pt x="39581" y="33756"/>
                </a:lnTo>
                <a:lnTo>
                  <a:pt x="39602" y="33421"/>
                </a:lnTo>
                <a:lnTo>
                  <a:pt x="39581" y="33044"/>
                </a:lnTo>
                <a:lnTo>
                  <a:pt x="39539" y="32687"/>
                </a:lnTo>
                <a:lnTo>
                  <a:pt x="39455" y="32289"/>
                </a:lnTo>
                <a:lnTo>
                  <a:pt x="39413" y="32164"/>
                </a:lnTo>
                <a:lnTo>
                  <a:pt x="39371" y="32059"/>
                </a:lnTo>
                <a:lnTo>
                  <a:pt x="39308" y="31996"/>
                </a:lnTo>
                <a:lnTo>
                  <a:pt x="39225" y="31954"/>
                </a:lnTo>
                <a:lnTo>
                  <a:pt x="39141" y="31954"/>
                </a:lnTo>
                <a:lnTo>
                  <a:pt x="39036" y="31975"/>
                </a:lnTo>
                <a:lnTo>
                  <a:pt x="38910" y="32017"/>
                </a:lnTo>
                <a:lnTo>
                  <a:pt x="38847" y="32017"/>
                </a:lnTo>
                <a:lnTo>
                  <a:pt x="38827" y="31996"/>
                </a:lnTo>
                <a:lnTo>
                  <a:pt x="38847" y="31975"/>
                </a:lnTo>
                <a:lnTo>
                  <a:pt x="38931" y="31912"/>
                </a:lnTo>
                <a:lnTo>
                  <a:pt x="39078" y="31766"/>
                </a:lnTo>
                <a:lnTo>
                  <a:pt x="39225" y="31577"/>
                </a:lnTo>
                <a:lnTo>
                  <a:pt x="39350" y="31367"/>
                </a:lnTo>
                <a:lnTo>
                  <a:pt x="39455" y="31158"/>
                </a:lnTo>
                <a:lnTo>
                  <a:pt x="39539" y="30948"/>
                </a:lnTo>
                <a:lnTo>
                  <a:pt x="39581" y="30760"/>
                </a:lnTo>
                <a:lnTo>
                  <a:pt x="39602" y="30592"/>
                </a:lnTo>
                <a:lnTo>
                  <a:pt x="39581" y="30529"/>
                </a:lnTo>
                <a:lnTo>
                  <a:pt x="39560" y="30466"/>
                </a:lnTo>
                <a:lnTo>
                  <a:pt x="39539" y="30404"/>
                </a:lnTo>
                <a:lnTo>
                  <a:pt x="39539" y="30341"/>
                </a:lnTo>
                <a:lnTo>
                  <a:pt x="39560" y="30194"/>
                </a:lnTo>
                <a:lnTo>
                  <a:pt x="39623" y="30026"/>
                </a:lnTo>
                <a:lnTo>
                  <a:pt x="39727" y="29880"/>
                </a:lnTo>
                <a:lnTo>
                  <a:pt x="39853" y="29691"/>
                </a:lnTo>
                <a:lnTo>
                  <a:pt x="39958" y="29440"/>
                </a:lnTo>
                <a:lnTo>
                  <a:pt x="40042" y="29188"/>
                </a:lnTo>
                <a:lnTo>
                  <a:pt x="40084" y="28937"/>
                </a:lnTo>
                <a:lnTo>
                  <a:pt x="40168" y="28015"/>
                </a:lnTo>
                <a:lnTo>
                  <a:pt x="40209" y="27826"/>
                </a:lnTo>
                <a:lnTo>
                  <a:pt x="40314" y="27596"/>
                </a:lnTo>
                <a:lnTo>
                  <a:pt x="40461" y="27324"/>
                </a:lnTo>
                <a:lnTo>
                  <a:pt x="40628" y="27051"/>
                </a:lnTo>
                <a:lnTo>
                  <a:pt x="40775" y="26863"/>
                </a:lnTo>
                <a:lnTo>
                  <a:pt x="40880" y="26695"/>
                </a:lnTo>
                <a:lnTo>
                  <a:pt x="40922" y="26569"/>
                </a:lnTo>
                <a:lnTo>
                  <a:pt x="40964" y="26444"/>
                </a:lnTo>
                <a:lnTo>
                  <a:pt x="40943" y="26318"/>
                </a:lnTo>
                <a:lnTo>
                  <a:pt x="40901" y="26192"/>
                </a:lnTo>
                <a:lnTo>
                  <a:pt x="40817" y="26045"/>
                </a:lnTo>
                <a:lnTo>
                  <a:pt x="40712" y="25857"/>
                </a:lnTo>
                <a:lnTo>
                  <a:pt x="40545" y="25626"/>
                </a:lnTo>
                <a:lnTo>
                  <a:pt x="40356" y="25438"/>
                </a:lnTo>
                <a:lnTo>
                  <a:pt x="40188" y="25270"/>
                </a:lnTo>
                <a:lnTo>
                  <a:pt x="40042" y="25186"/>
                </a:lnTo>
                <a:lnTo>
                  <a:pt x="39958" y="25165"/>
                </a:lnTo>
                <a:lnTo>
                  <a:pt x="39853" y="25186"/>
                </a:lnTo>
                <a:lnTo>
                  <a:pt x="39727" y="25207"/>
                </a:lnTo>
                <a:lnTo>
                  <a:pt x="39581" y="25249"/>
                </a:lnTo>
                <a:lnTo>
                  <a:pt x="39267" y="25396"/>
                </a:lnTo>
                <a:lnTo>
                  <a:pt x="38931" y="25563"/>
                </a:lnTo>
                <a:lnTo>
                  <a:pt x="38617" y="25773"/>
                </a:lnTo>
                <a:lnTo>
                  <a:pt x="38366" y="25983"/>
                </a:lnTo>
                <a:lnTo>
                  <a:pt x="38261" y="26087"/>
                </a:lnTo>
                <a:lnTo>
                  <a:pt x="38177" y="26192"/>
                </a:lnTo>
                <a:lnTo>
                  <a:pt x="38135" y="26276"/>
                </a:lnTo>
                <a:lnTo>
                  <a:pt x="38114" y="26360"/>
                </a:lnTo>
                <a:lnTo>
                  <a:pt x="38114" y="26464"/>
                </a:lnTo>
                <a:lnTo>
                  <a:pt x="38072" y="26590"/>
                </a:lnTo>
                <a:lnTo>
                  <a:pt x="37946" y="26946"/>
                </a:lnTo>
                <a:lnTo>
                  <a:pt x="37758" y="27386"/>
                </a:lnTo>
                <a:lnTo>
                  <a:pt x="37527" y="27847"/>
                </a:lnTo>
                <a:lnTo>
                  <a:pt x="37276" y="28308"/>
                </a:lnTo>
                <a:lnTo>
                  <a:pt x="37046" y="28727"/>
                </a:lnTo>
                <a:lnTo>
                  <a:pt x="36815" y="29063"/>
                </a:lnTo>
                <a:lnTo>
                  <a:pt x="36731" y="29167"/>
                </a:lnTo>
                <a:lnTo>
                  <a:pt x="36647" y="29251"/>
                </a:lnTo>
                <a:lnTo>
                  <a:pt x="36543" y="29335"/>
                </a:lnTo>
                <a:lnTo>
                  <a:pt x="36459" y="29461"/>
                </a:lnTo>
                <a:lnTo>
                  <a:pt x="36354" y="29586"/>
                </a:lnTo>
                <a:lnTo>
                  <a:pt x="36291" y="29754"/>
                </a:lnTo>
                <a:lnTo>
                  <a:pt x="36207" y="29922"/>
                </a:lnTo>
                <a:lnTo>
                  <a:pt x="36145" y="30089"/>
                </a:lnTo>
                <a:lnTo>
                  <a:pt x="36061" y="30487"/>
                </a:lnTo>
                <a:lnTo>
                  <a:pt x="36019" y="30906"/>
                </a:lnTo>
                <a:lnTo>
                  <a:pt x="35998" y="31367"/>
                </a:lnTo>
                <a:lnTo>
                  <a:pt x="36040" y="31849"/>
                </a:lnTo>
                <a:lnTo>
                  <a:pt x="36124" y="32310"/>
                </a:lnTo>
                <a:lnTo>
                  <a:pt x="36207" y="32750"/>
                </a:lnTo>
                <a:lnTo>
                  <a:pt x="36270" y="33169"/>
                </a:lnTo>
                <a:lnTo>
                  <a:pt x="36333" y="33609"/>
                </a:lnTo>
                <a:lnTo>
                  <a:pt x="36354" y="34112"/>
                </a:lnTo>
                <a:lnTo>
                  <a:pt x="36375" y="34699"/>
                </a:lnTo>
                <a:lnTo>
                  <a:pt x="36354" y="35390"/>
                </a:lnTo>
                <a:lnTo>
                  <a:pt x="36312" y="37318"/>
                </a:lnTo>
                <a:lnTo>
                  <a:pt x="36291" y="37842"/>
                </a:lnTo>
                <a:lnTo>
                  <a:pt x="36291" y="38303"/>
                </a:lnTo>
                <a:lnTo>
                  <a:pt x="36312" y="38680"/>
                </a:lnTo>
                <a:lnTo>
                  <a:pt x="36375" y="39036"/>
                </a:lnTo>
                <a:lnTo>
                  <a:pt x="36438" y="39371"/>
                </a:lnTo>
                <a:lnTo>
                  <a:pt x="36543" y="39728"/>
                </a:lnTo>
                <a:lnTo>
                  <a:pt x="36668" y="40084"/>
                </a:lnTo>
                <a:lnTo>
                  <a:pt x="36836" y="40503"/>
                </a:lnTo>
                <a:lnTo>
                  <a:pt x="37087" y="41090"/>
                </a:lnTo>
                <a:lnTo>
                  <a:pt x="37276" y="41613"/>
                </a:lnTo>
                <a:lnTo>
                  <a:pt x="37402" y="42074"/>
                </a:lnTo>
                <a:lnTo>
                  <a:pt x="37444" y="42242"/>
                </a:lnTo>
                <a:lnTo>
                  <a:pt x="37444" y="42347"/>
                </a:lnTo>
                <a:lnTo>
                  <a:pt x="37444" y="42452"/>
                </a:lnTo>
                <a:lnTo>
                  <a:pt x="37465" y="42535"/>
                </a:lnTo>
                <a:lnTo>
                  <a:pt x="37506" y="42619"/>
                </a:lnTo>
                <a:lnTo>
                  <a:pt x="37548" y="42682"/>
                </a:lnTo>
                <a:lnTo>
                  <a:pt x="37590" y="42724"/>
                </a:lnTo>
                <a:lnTo>
                  <a:pt x="37653" y="42766"/>
                </a:lnTo>
                <a:lnTo>
                  <a:pt x="37716" y="42808"/>
                </a:lnTo>
                <a:lnTo>
                  <a:pt x="37842" y="42808"/>
                </a:lnTo>
                <a:lnTo>
                  <a:pt x="37905" y="42829"/>
                </a:lnTo>
                <a:lnTo>
                  <a:pt x="38009" y="42912"/>
                </a:lnTo>
                <a:lnTo>
                  <a:pt x="38072" y="42996"/>
                </a:lnTo>
                <a:lnTo>
                  <a:pt x="38114" y="43122"/>
                </a:lnTo>
                <a:lnTo>
                  <a:pt x="38114" y="43248"/>
                </a:lnTo>
                <a:lnTo>
                  <a:pt x="38072" y="43373"/>
                </a:lnTo>
                <a:lnTo>
                  <a:pt x="38009" y="43499"/>
                </a:lnTo>
                <a:lnTo>
                  <a:pt x="37905" y="43583"/>
                </a:lnTo>
                <a:lnTo>
                  <a:pt x="37863" y="43604"/>
                </a:lnTo>
                <a:lnTo>
                  <a:pt x="37821" y="43625"/>
                </a:lnTo>
                <a:lnTo>
                  <a:pt x="37800" y="43604"/>
                </a:lnTo>
                <a:lnTo>
                  <a:pt x="37779" y="43583"/>
                </a:lnTo>
                <a:lnTo>
                  <a:pt x="37758" y="43478"/>
                </a:lnTo>
                <a:lnTo>
                  <a:pt x="37800" y="43332"/>
                </a:lnTo>
                <a:lnTo>
                  <a:pt x="37863" y="43101"/>
                </a:lnTo>
                <a:lnTo>
                  <a:pt x="37884" y="43059"/>
                </a:lnTo>
                <a:lnTo>
                  <a:pt x="37884" y="43038"/>
                </a:lnTo>
                <a:lnTo>
                  <a:pt x="37821" y="43101"/>
                </a:lnTo>
                <a:lnTo>
                  <a:pt x="37674" y="43332"/>
                </a:lnTo>
                <a:lnTo>
                  <a:pt x="37569" y="43520"/>
                </a:lnTo>
                <a:lnTo>
                  <a:pt x="37527" y="43709"/>
                </a:lnTo>
                <a:lnTo>
                  <a:pt x="37506" y="43897"/>
                </a:lnTo>
                <a:lnTo>
                  <a:pt x="37506" y="43981"/>
                </a:lnTo>
                <a:lnTo>
                  <a:pt x="37527" y="44044"/>
                </a:lnTo>
                <a:lnTo>
                  <a:pt x="37569" y="44191"/>
                </a:lnTo>
                <a:lnTo>
                  <a:pt x="37548" y="44316"/>
                </a:lnTo>
                <a:lnTo>
                  <a:pt x="37506" y="44421"/>
                </a:lnTo>
                <a:lnTo>
                  <a:pt x="37486" y="44463"/>
                </a:lnTo>
                <a:lnTo>
                  <a:pt x="37444" y="44505"/>
                </a:lnTo>
                <a:lnTo>
                  <a:pt x="37360" y="44526"/>
                </a:lnTo>
                <a:lnTo>
                  <a:pt x="37276" y="44526"/>
                </a:lnTo>
                <a:lnTo>
                  <a:pt x="37234" y="44484"/>
                </a:lnTo>
                <a:lnTo>
                  <a:pt x="37213" y="44400"/>
                </a:lnTo>
                <a:lnTo>
                  <a:pt x="37213" y="44295"/>
                </a:lnTo>
                <a:lnTo>
                  <a:pt x="37171" y="44233"/>
                </a:lnTo>
                <a:lnTo>
                  <a:pt x="37129" y="44191"/>
                </a:lnTo>
                <a:lnTo>
                  <a:pt x="37066" y="44170"/>
                </a:lnTo>
                <a:lnTo>
                  <a:pt x="36962" y="44170"/>
                </a:lnTo>
                <a:lnTo>
                  <a:pt x="36857" y="44212"/>
                </a:lnTo>
                <a:lnTo>
                  <a:pt x="36731" y="44274"/>
                </a:lnTo>
                <a:lnTo>
                  <a:pt x="36585" y="44358"/>
                </a:lnTo>
                <a:lnTo>
                  <a:pt x="36501" y="44400"/>
                </a:lnTo>
                <a:lnTo>
                  <a:pt x="36459" y="44463"/>
                </a:lnTo>
                <a:lnTo>
                  <a:pt x="36417" y="44526"/>
                </a:lnTo>
                <a:lnTo>
                  <a:pt x="36396" y="44610"/>
                </a:lnTo>
                <a:lnTo>
                  <a:pt x="36396" y="44693"/>
                </a:lnTo>
                <a:lnTo>
                  <a:pt x="36417" y="44777"/>
                </a:lnTo>
                <a:lnTo>
                  <a:pt x="36522" y="45008"/>
                </a:lnTo>
                <a:lnTo>
                  <a:pt x="36626" y="45238"/>
                </a:lnTo>
                <a:lnTo>
                  <a:pt x="36647" y="45322"/>
                </a:lnTo>
                <a:lnTo>
                  <a:pt x="36668" y="45406"/>
                </a:lnTo>
                <a:lnTo>
                  <a:pt x="36647" y="45469"/>
                </a:lnTo>
                <a:lnTo>
                  <a:pt x="36626" y="45532"/>
                </a:lnTo>
                <a:lnTo>
                  <a:pt x="36585" y="45574"/>
                </a:lnTo>
                <a:lnTo>
                  <a:pt x="36543" y="45615"/>
                </a:lnTo>
                <a:lnTo>
                  <a:pt x="36480" y="45657"/>
                </a:lnTo>
                <a:lnTo>
                  <a:pt x="36459" y="45699"/>
                </a:lnTo>
                <a:lnTo>
                  <a:pt x="36396" y="45825"/>
                </a:lnTo>
                <a:lnTo>
                  <a:pt x="36396" y="45951"/>
                </a:lnTo>
                <a:lnTo>
                  <a:pt x="36417" y="46076"/>
                </a:lnTo>
                <a:lnTo>
                  <a:pt x="36438" y="46202"/>
                </a:lnTo>
                <a:lnTo>
                  <a:pt x="36438" y="46307"/>
                </a:lnTo>
                <a:lnTo>
                  <a:pt x="36417" y="46370"/>
                </a:lnTo>
                <a:lnTo>
                  <a:pt x="36396" y="46391"/>
                </a:lnTo>
                <a:lnTo>
                  <a:pt x="36354" y="46391"/>
                </a:lnTo>
                <a:lnTo>
                  <a:pt x="36291" y="46412"/>
                </a:lnTo>
                <a:lnTo>
                  <a:pt x="36228" y="46433"/>
                </a:lnTo>
                <a:lnTo>
                  <a:pt x="36166" y="46495"/>
                </a:lnTo>
                <a:lnTo>
                  <a:pt x="36103" y="46558"/>
                </a:lnTo>
                <a:lnTo>
                  <a:pt x="36019" y="46768"/>
                </a:lnTo>
                <a:lnTo>
                  <a:pt x="35935" y="46998"/>
                </a:lnTo>
                <a:lnTo>
                  <a:pt x="35872" y="47292"/>
                </a:lnTo>
                <a:lnTo>
                  <a:pt x="35851" y="47606"/>
                </a:lnTo>
                <a:lnTo>
                  <a:pt x="35851" y="47920"/>
                </a:lnTo>
                <a:lnTo>
                  <a:pt x="35872" y="48214"/>
                </a:lnTo>
                <a:lnTo>
                  <a:pt x="35956" y="48507"/>
                </a:lnTo>
                <a:lnTo>
                  <a:pt x="36040" y="48779"/>
                </a:lnTo>
                <a:lnTo>
                  <a:pt x="36166" y="49031"/>
                </a:lnTo>
                <a:lnTo>
                  <a:pt x="36291" y="49282"/>
                </a:lnTo>
                <a:lnTo>
                  <a:pt x="36438" y="49471"/>
                </a:lnTo>
                <a:lnTo>
                  <a:pt x="36585" y="49617"/>
                </a:lnTo>
                <a:lnTo>
                  <a:pt x="36647" y="49659"/>
                </a:lnTo>
                <a:lnTo>
                  <a:pt x="36710" y="49701"/>
                </a:lnTo>
                <a:lnTo>
                  <a:pt x="36815" y="49701"/>
                </a:lnTo>
                <a:lnTo>
                  <a:pt x="36773" y="49743"/>
                </a:lnTo>
                <a:lnTo>
                  <a:pt x="36585" y="49911"/>
                </a:lnTo>
                <a:lnTo>
                  <a:pt x="36480" y="50016"/>
                </a:lnTo>
                <a:lnTo>
                  <a:pt x="36396" y="50120"/>
                </a:lnTo>
                <a:lnTo>
                  <a:pt x="36333" y="50225"/>
                </a:lnTo>
                <a:lnTo>
                  <a:pt x="36312" y="50309"/>
                </a:lnTo>
                <a:lnTo>
                  <a:pt x="36291" y="50393"/>
                </a:lnTo>
                <a:lnTo>
                  <a:pt x="36228" y="50581"/>
                </a:lnTo>
                <a:lnTo>
                  <a:pt x="36019" y="51042"/>
                </a:lnTo>
                <a:lnTo>
                  <a:pt x="35872" y="51419"/>
                </a:lnTo>
                <a:lnTo>
                  <a:pt x="35663" y="51943"/>
                </a:lnTo>
                <a:lnTo>
                  <a:pt x="35432" y="52572"/>
                </a:lnTo>
                <a:lnTo>
                  <a:pt x="35223" y="53242"/>
                </a:lnTo>
                <a:lnTo>
                  <a:pt x="34971" y="53892"/>
                </a:lnTo>
                <a:lnTo>
                  <a:pt x="34699" y="54562"/>
                </a:lnTo>
                <a:lnTo>
                  <a:pt x="34405" y="55128"/>
                </a:lnTo>
                <a:lnTo>
                  <a:pt x="34280" y="55359"/>
                </a:lnTo>
                <a:lnTo>
                  <a:pt x="34154" y="55547"/>
                </a:lnTo>
                <a:lnTo>
                  <a:pt x="33882" y="55945"/>
                </a:lnTo>
                <a:lnTo>
                  <a:pt x="33567" y="56511"/>
                </a:lnTo>
                <a:lnTo>
                  <a:pt x="33232" y="57140"/>
                </a:lnTo>
                <a:lnTo>
                  <a:pt x="32918" y="57768"/>
                </a:lnTo>
                <a:lnTo>
                  <a:pt x="32604" y="58460"/>
                </a:lnTo>
                <a:lnTo>
                  <a:pt x="32226" y="59172"/>
                </a:lnTo>
                <a:lnTo>
                  <a:pt x="31828" y="59884"/>
                </a:lnTo>
                <a:lnTo>
                  <a:pt x="31493" y="60450"/>
                </a:lnTo>
                <a:lnTo>
                  <a:pt x="31200" y="60932"/>
                </a:lnTo>
                <a:lnTo>
                  <a:pt x="30990" y="61393"/>
                </a:lnTo>
                <a:lnTo>
                  <a:pt x="30927" y="61582"/>
                </a:lnTo>
                <a:lnTo>
                  <a:pt x="30864" y="61749"/>
                </a:lnTo>
                <a:lnTo>
                  <a:pt x="30843" y="61875"/>
                </a:lnTo>
                <a:lnTo>
                  <a:pt x="30864" y="61980"/>
                </a:lnTo>
                <a:lnTo>
                  <a:pt x="30906" y="62126"/>
                </a:lnTo>
                <a:lnTo>
                  <a:pt x="30906" y="62168"/>
                </a:lnTo>
                <a:lnTo>
                  <a:pt x="30885" y="62210"/>
                </a:lnTo>
                <a:lnTo>
                  <a:pt x="30843" y="62231"/>
                </a:lnTo>
                <a:lnTo>
                  <a:pt x="30802" y="62231"/>
                </a:lnTo>
                <a:lnTo>
                  <a:pt x="30634" y="62189"/>
                </a:lnTo>
                <a:lnTo>
                  <a:pt x="30550" y="62126"/>
                </a:lnTo>
                <a:lnTo>
                  <a:pt x="30466" y="62063"/>
                </a:lnTo>
                <a:lnTo>
                  <a:pt x="30383" y="61959"/>
                </a:lnTo>
                <a:lnTo>
                  <a:pt x="30299" y="61833"/>
                </a:lnTo>
                <a:lnTo>
                  <a:pt x="30152" y="61519"/>
                </a:lnTo>
                <a:lnTo>
                  <a:pt x="30005" y="61162"/>
                </a:lnTo>
                <a:lnTo>
                  <a:pt x="29880" y="60806"/>
                </a:lnTo>
                <a:lnTo>
                  <a:pt x="29733" y="60471"/>
                </a:lnTo>
                <a:lnTo>
                  <a:pt x="29586" y="60199"/>
                </a:lnTo>
                <a:lnTo>
                  <a:pt x="29523" y="60115"/>
                </a:lnTo>
                <a:lnTo>
                  <a:pt x="29440" y="60031"/>
                </a:lnTo>
                <a:lnTo>
                  <a:pt x="29377" y="59968"/>
                </a:lnTo>
                <a:lnTo>
                  <a:pt x="29314" y="59905"/>
                </a:lnTo>
                <a:lnTo>
                  <a:pt x="29293" y="59842"/>
                </a:lnTo>
                <a:lnTo>
                  <a:pt x="29272" y="59780"/>
                </a:lnTo>
                <a:lnTo>
                  <a:pt x="29293" y="59717"/>
                </a:lnTo>
                <a:lnTo>
                  <a:pt x="29356" y="59633"/>
                </a:lnTo>
                <a:lnTo>
                  <a:pt x="29544" y="59465"/>
                </a:lnTo>
                <a:lnTo>
                  <a:pt x="29670" y="59361"/>
                </a:lnTo>
                <a:lnTo>
                  <a:pt x="29733" y="59277"/>
                </a:lnTo>
                <a:lnTo>
                  <a:pt x="29712" y="59277"/>
                </a:lnTo>
                <a:lnTo>
                  <a:pt x="29628" y="59298"/>
                </a:lnTo>
                <a:lnTo>
                  <a:pt x="29482" y="59361"/>
                </a:lnTo>
                <a:lnTo>
                  <a:pt x="29398" y="59361"/>
                </a:lnTo>
                <a:lnTo>
                  <a:pt x="29398" y="59319"/>
                </a:lnTo>
                <a:lnTo>
                  <a:pt x="29398" y="59256"/>
                </a:lnTo>
                <a:lnTo>
                  <a:pt x="29440" y="59109"/>
                </a:lnTo>
                <a:lnTo>
                  <a:pt x="29482" y="58962"/>
                </a:lnTo>
                <a:lnTo>
                  <a:pt x="29482" y="58837"/>
                </a:lnTo>
                <a:lnTo>
                  <a:pt x="29461" y="58795"/>
                </a:lnTo>
                <a:lnTo>
                  <a:pt x="29440" y="58753"/>
                </a:lnTo>
                <a:lnTo>
                  <a:pt x="29398" y="58732"/>
                </a:lnTo>
                <a:lnTo>
                  <a:pt x="29356" y="58732"/>
                </a:lnTo>
                <a:lnTo>
                  <a:pt x="29272" y="58711"/>
                </a:lnTo>
                <a:lnTo>
                  <a:pt x="29230" y="58648"/>
                </a:lnTo>
                <a:lnTo>
                  <a:pt x="29251" y="58564"/>
                </a:lnTo>
                <a:lnTo>
                  <a:pt x="29293" y="58460"/>
                </a:lnTo>
                <a:lnTo>
                  <a:pt x="29335" y="58376"/>
                </a:lnTo>
                <a:lnTo>
                  <a:pt x="29335" y="58334"/>
                </a:lnTo>
                <a:lnTo>
                  <a:pt x="29335" y="58313"/>
                </a:lnTo>
                <a:lnTo>
                  <a:pt x="29272" y="58313"/>
                </a:lnTo>
                <a:lnTo>
                  <a:pt x="29188" y="58376"/>
                </a:lnTo>
                <a:lnTo>
                  <a:pt x="29083" y="58460"/>
                </a:lnTo>
                <a:lnTo>
                  <a:pt x="29042" y="58543"/>
                </a:lnTo>
                <a:lnTo>
                  <a:pt x="29021" y="58648"/>
                </a:lnTo>
                <a:lnTo>
                  <a:pt x="29042" y="58732"/>
                </a:lnTo>
                <a:lnTo>
                  <a:pt x="29083" y="58837"/>
                </a:lnTo>
                <a:lnTo>
                  <a:pt x="29083" y="58900"/>
                </a:lnTo>
                <a:lnTo>
                  <a:pt x="29062" y="58921"/>
                </a:lnTo>
                <a:lnTo>
                  <a:pt x="29000" y="58941"/>
                </a:lnTo>
                <a:lnTo>
                  <a:pt x="28895" y="58921"/>
                </a:lnTo>
                <a:lnTo>
                  <a:pt x="28769" y="58879"/>
                </a:lnTo>
                <a:lnTo>
                  <a:pt x="28643" y="58816"/>
                </a:lnTo>
                <a:lnTo>
                  <a:pt x="28476" y="58732"/>
                </a:lnTo>
                <a:lnTo>
                  <a:pt x="28371" y="58648"/>
                </a:lnTo>
                <a:lnTo>
                  <a:pt x="28308" y="58543"/>
                </a:lnTo>
                <a:lnTo>
                  <a:pt x="28287" y="58501"/>
                </a:lnTo>
                <a:lnTo>
                  <a:pt x="28287" y="58439"/>
                </a:lnTo>
                <a:lnTo>
                  <a:pt x="28287" y="58397"/>
                </a:lnTo>
                <a:lnTo>
                  <a:pt x="28308" y="58355"/>
                </a:lnTo>
                <a:lnTo>
                  <a:pt x="28371" y="58313"/>
                </a:lnTo>
                <a:lnTo>
                  <a:pt x="28455" y="58271"/>
                </a:lnTo>
                <a:lnTo>
                  <a:pt x="28643" y="58208"/>
                </a:lnTo>
                <a:lnTo>
                  <a:pt x="28853" y="58166"/>
                </a:lnTo>
                <a:lnTo>
                  <a:pt x="29062" y="58145"/>
                </a:lnTo>
                <a:lnTo>
                  <a:pt x="29272" y="58166"/>
                </a:lnTo>
                <a:lnTo>
                  <a:pt x="29440" y="58187"/>
                </a:lnTo>
                <a:lnTo>
                  <a:pt x="29502" y="58229"/>
                </a:lnTo>
                <a:lnTo>
                  <a:pt x="29565" y="58250"/>
                </a:lnTo>
                <a:lnTo>
                  <a:pt x="29586" y="58292"/>
                </a:lnTo>
                <a:lnTo>
                  <a:pt x="29607" y="58355"/>
                </a:lnTo>
                <a:lnTo>
                  <a:pt x="29628" y="58439"/>
                </a:lnTo>
                <a:lnTo>
                  <a:pt x="29649" y="58460"/>
                </a:lnTo>
                <a:lnTo>
                  <a:pt x="29670" y="58460"/>
                </a:lnTo>
                <a:lnTo>
                  <a:pt x="29733" y="58397"/>
                </a:lnTo>
                <a:lnTo>
                  <a:pt x="29817" y="58292"/>
                </a:lnTo>
                <a:lnTo>
                  <a:pt x="29880" y="58124"/>
                </a:lnTo>
                <a:lnTo>
                  <a:pt x="29901" y="58061"/>
                </a:lnTo>
                <a:lnTo>
                  <a:pt x="29901" y="57999"/>
                </a:lnTo>
                <a:lnTo>
                  <a:pt x="29880" y="57936"/>
                </a:lnTo>
                <a:lnTo>
                  <a:pt x="29859" y="57873"/>
                </a:lnTo>
                <a:lnTo>
                  <a:pt x="29817" y="57831"/>
                </a:lnTo>
                <a:lnTo>
                  <a:pt x="29754" y="57789"/>
                </a:lnTo>
                <a:lnTo>
                  <a:pt x="29649" y="57705"/>
                </a:lnTo>
                <a:lnTo>
                  <a:pt x="29628" y="57663"/>
                </a:lnTo>
                <a:lnTo>
                  <a:pt x="29607" y="57642"/>
                </a:lnTo>
                <a:lnTo>
                  <a:pt x="29628" y="57621"/>
                </a:lnTo>
                <a:lnTo>
                  <a:pt x="29649" y="57621"/>
                </a:lnTo>
                <a:lnTo>
                  <a:pt x="29775" y="57600"/>
                </a:lnTo>
                <a:lnTo>
                  <a:pt x="29880" y="57580"/>
                </a:lnTo>
                <a:lnTo>
                  <a:pt x="29943" y="57538"/>
                </a:lnTo>
                <a:lnTo>
                  <a:pt x="29963" y="57517"/>
                </a:lnTo>
                <a:lnTo>
                  <a:pt x="29963" y="57475"/>
                </a:lnTo>
                <a:lnTo>
                  <a:pt x="29943" y="57391"/>
                </a:lnTo>
                <a:lnTo>
                  <a:pt x="29901" y="57286"/>
                </a:lnTo>
                <a:lnTo>
                  <a:pt x="29901" y="57223"/>
                </a:lnTo>
                <a:lnTo>
                  <a:pt x="29943" y="57181"/>
                </a:lnTo>
                <a:lnTo>
                  <a:pt x="30026" y="57160"/>
                </a:lnTo>
                <a:lnTo>
                  <a:pt x="30089" y="57160"/>
                </a:lnTo>
                <a:lnTo>
                  <a:pt x="30131" y="57202"/>
                </a:lnTo>
                <a:lnTo>
                  <a:pt x="30236" y="57328"/>
                </a:lnTo>
                <a:lnTo>
                  <a:pt x="30341" y="57496"/>
                </a:lnTo>
                <a:lnTo>
                  <a:pt x="30403" y="57726"/>
                </a:lnTo>
                <a:lnTo>
                  <a:pt x="30466" y="57936"/>
                </a:lnTo>
                <a:lnTo>
                  <a:pt x="30550" y="58103"/>
                </a:lnTo>
                <a:lnTo>
                  <a:pt x="30634" y="58229"/>
                </a:lnTo>
                <a:lnTo>
                  <a:pt x="30676" y="58271"/>
                </a:lnTo>
                <a:lnTo>
                  <a:pt x="30760" y="58271"/>
                </a:lnTo>
                <a:lnTo>
                  <a:pt x="30781" y="58250"/>
                </a:lnTo>
                <a:lnTo>
                  <a:pt x="30823" y="58145"/>
                </a:lnTo>
                <a:lnTo>
                  <a:pt x="30823" y="57999"/>
                </a:lnTo>
                <a:lnTo>
                  <a:pt x="30781" y="57831"/>
                </a:lnTo>
                <a:lnTo>
                  <a:pt x="30760" y="57705"/>
                </a:lnTo>
                <a:lnTo>
                  <a:pt x="30760" y="57600"/>
                </a:lnTo>
                <a:lnTo>
                  <a:pt x="30802" y="57496"/>
                </a:lnTo>
                <a:lnTo>
                  <a:pt x="30864" y="57412"/>
                </a:lnTo>
                <a:lnTo>
                  <a:pt x="30948" y="57307"/>
                </a:lnTo>
                <a:lnTo>
                  <a:pt x="31074" y="57223"/>
                </a:lnTo>
                <a:lnTo>
                  <a:pt x="31263" y="57140"/>
                </a:lnTo>
                <a:lnTo>
                  <a:pt x="31472" y="57056"/>
                </a:lnTo>
                <a:lnTo>
                  <a:pt x="31640" y="56972"/>
                </a:lnTo>
                <a:lnTo>
                  <a:pt x="31807" y="56867"/>
                </a:lnTo>
                <a:lnTo>
                  <a:pt x="32143" y="56637"/>
                </a:lnTo>
                <a:lnTo>
                  <a:pt x="32457" y="56385"/>
                </a:lnTo>
                <a:lnTo>
                  <a:pt x="32583" y="56259"/>
                </a:lnTo>
                <a:lnTo>
                  <a:pt x="32666" y="56134"/>
                </a:lnTo>
                <a:lnTo>
                  <a:pt x="33693" y="54772"/>
                </a:lnTo>
                <a:lnTo>
                  <a:pt x="33819" y="54583"/>
                </a:lnTo>
                <a:lnTo>
                  <a:pt x="33924" y="54395"/>
                </a:lnTo>
                <a:lnTo>
                  <a:pt x="34133" y="54018"/>
                </a:lnTo>
                <a:lnTo>
                  <a:pt x="34217" y="53829"/>
                </a:lnTo>
                <a:lnTo>
                  <a:pt x="34259" y="53661"/>
                </a:lnTo>
                <a:lnTo>
                  <a:pt x="34301" y="53515"/>
                </a:lnTo>
                <a:lnTo>
                  <a:pt x="34322" y="53368"/>
                </a:lnTo>
                <a:lnTo>
                  <a:pt x="34343" y="53075"/>
                </a:lnTo>
                <a:lnTo>
                  <a:pt x="34343" y="52991"/>
                </a:lnTo>
                <a:lnTo>
                  <a:pt x="34364" y="52949"/>
                </a:lnTo>
                <a:lnTo>
                  <a:pt x="34385" y="52970"/>
                </a:lnTo>
                <a:lnTo>
                  <a:pt x="34426" y="53012"/>
                </a:lnTo>
                <a:lnTo>
                  <a:pt x="34531" y="53242"/>
                </a:lnTo>
                <a:lnTo>
                  <a:pt x="34636" y="53431"/>
                </a:lnTo>
                <a:lnTo>
                  <a:pt x="34657" y="53473"/>
                </a:lnTo>
                <a:lnTo>
                  <a:pt x="34699" y="53494"/>
                </a:lnTo>
                <a:lnTo>
                  <a:pt x="34720" y="53473"/>
                </a:lnTo>
                <a:lnTo>
                  <a:pt x="34741" y="53452"/>
                </a:lnTo>
                <a:lnTo>
                  <a:pt x="34741" y="53326"/>
                </a:lnTo>
                <a:lnTo>
                  <a:pt x="34741" y="53117"/>
                </a:lnTo>
                <a:lnTo>
                  <a:pt x="34699" y="52886"/>
                </a:lnTo>
                <a:lnTo>
                  <a:pt x="34615" y="52614"/>
                </a:lnTo>
                <a:lnTo>
                  <a:pt x="34531" y="52320"/>
                </a:lnTo>
                <a:lnTo>
                  <a:pt x="34426" y="52027"/>
                </a:lnTo>
                <a:lnTo>
                  <a:pt x="34405" y="51922"/>
                </a:lnTo>
                <a:lnTo>
                  <a:pt x="34405" y="51880"/>
                </a:lnTo>
                <a:lnTo>
                  <a:pt x="34405" y="51859"/>
                </a:lnTo>
                <a:lnTo>
                  <a:pt x="34447" y="51859"/>
                </a:lnTo>
                <a:lnTo>
                  <a:pt x="34594" y="51964"/>
                </a:lnTo>
                <a:lnTo>
                  <a:pt x="34678" y="52006"/>
                </a:lnTo>
                <a:lnTo>
                  <a:pt x="34699" y="52027"/>
                </a:lnTo>
                <a:lnTo>
                  <a:pt x="34741" y="52027"/>
                </a:lnTo>
                <a:lnTo>
                  <a:pt x="34762" y="52006"/>
                </a:lnTo>
                <a:lnTo>
                  <a:pt x="34783" y="51964"/>
                </a:lnTo>
                <a:lnTo>
                  <a:pt x="34804" y="51859"/>
                </a:lnTo>
                <a:lnTo>
                  <a:pt x="34804" y="51671"/>
                </a:lnTo>
                <a:lnTo>
                  <a:pt x="34783" y="51398"/>
                </a:lnTo>
                <a:lnTo>
                  <a:pt x="34699" y="50581"/>
                </a:lnTo>
                <a:lnTo>
                  <a:pt x="34552" y="49115"/>
                </a:lnTo>
                <a:lnTo>
                  <a:pt x="34447" y="47857"/>
                </a:lnTo>
                <a:lnTo>
                  <a:pt x="34405" y="47396"/>
                </a:lnTo>
                <a:lnTo>
                  <a:pt x="34343" y="46956"/>
                </a:lnTo>
                <a:lnTo>
                  <a:pt x="34280" y="46579"/>
                </a:lnTo>
                <a:lnTo>
                  <a:pt x="34196" y="46349"/>
                </a:lnTo>
                <a:lnTo>
                  <a:pt x="34133" y="46223"/>
                </a:lnTo>
                <a:lnTo>
                  <a:pt x="34070" y="46118"/>
                </a:lnTo>
                <a:lnTo>
                  <a:pt x="33965" y="45993"/>
                </a:lnTo>
                <a:lnTo>
                  <a:pt x="33840" y="45888"/>
                </a:lnTo>
                <a:lnTo>
                  <a:pt x="33546" y="45678"/>
                </a:lnTo>
                <a:lnTo>
                  <a:pt x="33232" y="45469"/>
                </a:lnTo>
                <a:lnTo>
                  <a:pt x="32855" y="45301"/>
                </a:lnTo>
                <a:lnTo>
                  <a:pt x="32478" y="45175"/>
                </a:lnTo>
                <a:lnTo>
                  <a:pt x="32122" y="45092"/>
                </a:lnTo>
                <a:lnTo>
                  <a:pt x="31933" y="45050"/>
                </a:lnTo>
                <a:lnTo>
                  <a:pt x="31765" y="45050"/>
                </a:lnTo>
                <a:lnTo>
                  <a:pt x="31430" y="45029"/>
                </a:lnTo>
                <a:lnTo>
                  <a:pt x="31095" y="44987"/>
                </a:lnTo>
                <a:lnTo>
                  <a:pt x="30781" y="44903"/>
                </a:lnTo>
                <a:lnTo>
                  <a:pt x="30466" y="44819"/>
                </a:lnTo>
                <a:lnTo>
                  <a:pt x="30215" y="44714"/>
                </a:lnTo>
                <a:lnTo>
                  <a:pt x="30005" y="44589"/>
                </a:lnTo>
                <a:lnTo>
                  <a:pt x="29922" y="44526"/>
                </a:lnTo>
                <a:lnTo>
                  <a:pt x="29880" y="44463"/>
                </a:lnTo>
                <a:lnTo>
                  <a:pt x="29838" y="44400"/>
                </a:lnTo>
                <a:lnTo>
                  <a:pt x="29817" y="44337"/>
                </a:lnTo>
                <a:lnTo>
                  <a:pt x="29838" y="44274"/>
                </a:lnTo>
                <a:lnTo>
                  <a:pt x="29901" y="44212"/>
                </a:lnTo>
                <a:lnTo>
                  <a:pt x="29963" y="44170"/>
                </a:lnTo>
                <a:lnTo>
                  <a:pt x="30047" y="44149"/>
                </a:lnTo>
                <a:lnTo>
                  <a:pt x="30089" y="44149"/>
                </a:lnTo>
                <a:lnTo>
                  <a:pt x="30131" y="44107"/>
                </a:lnTo>
                <a:lnTo>
                  <a:pt x="30152" y="44065"/>
                </a:lnTo>
                <a:lnTo>
                  <a:pt x="30173" y="44002"/>
                </a:lnTo>
                <a:lnTo>
                  <a:pt x="30173" y="43813"/>
                </a:lnTo>
                <a:lnTo>
                  <a:pt x="30131" y="43604"/>
                </a:lnTo>
                <a:lnTo>
                  <a:pt x="30089" y="43352"/>
                </a:lnTo>
                <a:lnTo>
                  <a:pt x="30089" y="43248"/>
                </a:lnTo>
                <a:lnTo>
                  <a:pt x="30110" y="43185"/>
                </a:lnTo>
                <a:lnTo>
                  <a:pt x="30131" y="43122"/>
                </a:lnTo>
                <a:lnTo>
                  <a:pt x="30173" y="43059"/>
                </a:lnTo>
                <a:lnTo>
                  <a:pt x="30215" y="43038"/>
                </a:lnTo>
                <a:lnTo>
                  <a:pt x="30341" y="43038"/>
                </a:lnTo>
                <a:lnTo>
                  <a:pt x="30403" y="43080"/>
                </a:lnTo>
                <a:lnTo>
                  <a:pt x="30424" y="43143"/>
                </a:lnTo>
                <a:lnTo>
                  <a:pt x="30466" y="43227"/>
                </a:lnTo>
                <a:lnTo>
                  <a:pt x="30466" y="43332"/>
                </a:lnTo>
                <a:lnTo>
                  <a:pt x="30466" y="43457"/>
                </a:lnTo>
                <a:lnTo>
                  <a:pt x="30424" y="43813"/>
                </a:lnTo>
                <a:lnTo>
                  <a:pt x="30299" y="44610"/>
                </a:lnTo>
                <a:lnTo>
                  <a:pt x="30969" y="44253"/>
                </a:lnTo>
                <a:lnTo>
                  <a:pt x="31221" y="44107"/>
                </a:lnTo>
                <a:lnTo>
                  <a:pt x="31430" y="43939"/>
                </a:lnTo>
                <a:lnTo>
                  <a:pt x="31577" y="43772"/>
                </a:lnTo>
                <a:lnTo>
                  <a:pt x="31598" y="43709"/>
                </a:lnTo>
                <a:lnTo>
                  <a:pt x="31619" y="43646"/>
                </a:lnTo>
                <a:lnTo>
                  <a:pt x="31640" y="43541"/>
                </a:lnTo>
                <a:lnTo>
                  <a:pt x="31661" y="43520"/>
                </a:lnTo>
                <a:lnTo>
                  <a:pt x="31682" y="43520"/>
                </a:lnTo>
                <a:lnTo>
                  <a:pt x="31744" y="43583"/>
                </a:lnTo>
                <a:lnTo>
                  <a:pt x="31828" y="43688"/>
                </a:lnTo>
                <a:lnTo>
                  <a:pt x="31891" y="43772"/>
                </a:lnTo>
                <a:lnTo>
                  <a:pt x="31933" y="43813"/>
                </a:lnTo>
                <a:lnTo>
                  <a:pt x="31954" y="43813"/>
                </a:lnTo>
                <a:lnTo>
                  <a:pt x="31996" y="43793"/>
                </a:lnTo>
                <a:lnTo>
                  <a:pt x="31996" y="43709"/>
                </a:lnTo>
                <a:lnTo>
                  <a:pt x="32017" y="43625"/>
                </a:lnTo>
                <a:lnTo>
                  <a:pt x="32017" y="43290"/>
                </a:lnTo>
                <a:lnTo>
                  <a:pt x="31996" y="43017"/>
                </a:lnTo>
                <a:lnTo>
                  <a:pt x="31954" y="42745"/>
                </a:lnTo>
                <a:lnTo>
                  <a:pt x="31912" y="42577"/>
                </a:lnTo>
                <a:lnTo>
                  <a:pt x="31870" y="42514"/>
                </a:lnTo>
                <a:lnTo>
                  <a:pt x="31849" y="42472"/>
                </a:lnTo>
                <a:lnTo>
                  <a:pt x="31807" y="42431"/>
                </a:lnTo>
                <a:lnTo>
                  <a:pt x="31786" y="42347"/>
                </a:lnTo>
                <a:lnTo>
                  <a:pt x="31765" y="42074"/>
                </a:lnTo>
                <a:lnTo>
                  <a:pt x="31765" y="41718"/>
                </a:lnTo>
                <a:lnTo>
                  <a:pt x="31786" y="41278"/>
                </a:lnTo>
                <a:lnTo>
                  <a:pt x="31807" y="40943"/>
                </a:lnTo>
                <a:lnTo>
                  <a:pt x="31828" y="40671"/>
                </a:lnTo>
                <a:lnTo>
                  <a:pt x="31807" y="40440"/>
                </a:lnTo>
                <a:lnTo>
                  <a:pt x="31765" y="40251"/>
                </a:lnTo>
                <a:lnTo>
                  <a:pt x="31703" y="40063"/>
                </a:lnTo>
                <a:lnTo>
                  <a:pt x="31577" y="39874"/>
                </a:lnTo>
                <a:lnTo>
                  <a:pt x="31430" y="39686"/>
                </a:lnTo>
                <a:lnTo>
                  <a:pt x="31242" y="39476"/>
                </a:lnTo>
                <a:lnTo>
                  <a:pt x="31074" y="39288"/>
                </a:lnTo>
                <a:lnTo>
                  <a:pt x="30906" y="39120"/>
                </a:lnTo>
                <a:lnTo>
                  <a:pt x="30718" y="38994"/>
                </a:lnTo>
                <a:lnTo>
                  <a:pt x="30529" y="38869"/>
                </a:lnTo>
                <a:lnTo>
                  <a:pt x="30341" y="38785"/>
                </a:lnTo>
                <a:lnTo>
                  <a:pt x="30152" y="38701"/>
                </a:lnTo>
                <a:lnTo>
                  <a:pt x="29943" y="38659"/>
                </a:lnTo>
                <a:lnTo>
                  <a:pt x="29754" y="38617"/>
                </a:lnTo>
                <a:lnTo>
                  <a:pt x="29293" y="38617"/>
                </a:lnTo>
                <a:lnTo>
                  <a:pt x="29062" y="38638"/>
                </a:lnTo>
                <a:lnTo>
                  <a:pt x="28811" y="38701"/>
                </a:lnTo>
                <a:lnTo>
                  <a:pt x="28560" y="38764"/>
                </a:lnTo>
                <a:lnTo>
                  <a:pt x="28287" y="38869"/>
                </a:lnTo>
                <a:lnTo>
                  <a:pt x="28015" y="38973"/>
                </a:lnTo>
                <a:lnTo>
                  <a:pt x="27722" y="39120"/>
                </a:lnTo>
                <a:lnTo>
                  <a:pt x="27240" y="39350"/>
                </a:lnTo>
                <a:lnTo>
                  <a:pt x="27030" y="39476"/>
                </a:lnTo>
                <a:lnTo>
                  <a:pt x="26841" y="39602"/>
                </a:lnTo>
                <a:lnTo>
                  <a:pt x="26695" y="39728"/>
                </a:lnTo>
                <a:lnTo>
                  <a:pt x="26548" y="39853"/>
                </a:lnTo>
                <a:lnTo>
                  <a:pt x="26422" y="39979"/>
                </a:lnTo>
                <a:lnTo>
                  <a:pt x="26339" y="40126"/>
                </a:lnTo>
                <a:lnTo>
                  <a:pt x="26255" y="40272"/>
                </a:lnTo>
                <a:lnTo>
                  <a:pt x="26192" y="40440"/>
                </a:lnTo>
                <a:lnTo>
                  <a:pt x="26129" y="40608"/>
                </a:lnTo>
                <a:lnTo>
                  <a:pt x="26087" y="40817"/>
                </a:lnTo>
                <a:lnTo>
                  <a:pt x="26066" y="41027"/>
                </a:lnTo>
                <a:lnTo>
                  <a:pt x="26066" y="41236"/>
                </a:lnTo>
                <a:lnTo>
                  <a:pt x="26066" y="41760"/>
                </a:lnTo>
                <a:lnTo>
                  <a:pt x="26087" y="42053"/>
                </a:lnTo>
                <a:lnTo>
                  <a:pt x="26108" y="42284"/>
                </a:lnTo>
                <a:lnTo>
                  <a:pt x="26150" y="42472"/>
                </a:lnTo>
                <a:lnTo>
                  <a:pt x="26213" y="42619"/>
                </a:lnTo>
                <a:lnTo>
                  <a:pt x="26297" y="42766"/>
                </a:lnTo>
                <a:lnTo>
                  <a:pt x="26422" y="42892"/>
                </a:lnTo>
                <a:lnTo>
                  <a:pt x="26569" y="42996"/>
                </a:lnTo>
                <a:lnTo>
                  <a:pt x="26737" y="43101"/>
                </a:lnTo>
                <a:lnTo>
                  <a:pt x="27072" y="43290"/>
                </a:lnTo>
                <a:lnTo>
                  <a:pt x="27177" y="43332"/>
                </a:lnTo>
                <a:lnTo>
                  <a:pt x="27240" y="43352"/>
                </a:lnTo>
                <a:lnTo>
                  <a:pt x="27261" y="43332"/>
                </a:lnTo>
                <a:lnTo>
                  <a:pt x="27261" y="43290"/>
                </a:lnTo>
                <a:lnTo>
                  <a:pt x="27177" y="43080"/>
                </a:lnTo>
                <a:lnTo>
                  <a:pt x="27261" y="43185"/>
                </a:lnTo>
                <a:lnTo>
                  <a:pt x="27428" y="43436"/>
                </a:lnTo>
                <a:lnTo>
                  <a:pt x="27512" y="43583"/>
                </a:lnTo>
                <a:lnTo>
                  <a:pt x="27554" y="43751"/>
                </a:lnTo>
                <a:lnTo>
                  <a:pt x="27596" y="43876"/>
                </a:lnTo>
                <a:lnTo>
                  <a:pt x="27575" y="43939"/>
                </a:lnTo>
                <a:lnTo>
                  <a:pt x="27554" y="44002"/>
                </a:lnTo>
                <a:lnTo>
                  <a:pt x="27554" y="44044"/>
                </a:lnTo>
                <a:lnTo>
                  <a:pt x="27533" y="44065"/>
                </a:lnTo>
                <a:lnTo>
                  <a:pt x="27449" y="44086"/>
                </a:lnTo>
                <a:lnTo>
                  <a:pt x="27302" y="44086"/>
                </a:lnTo>
                <a:lnTo>
                  <a:pt x="27114" y="44044"/>
                </a:lnTo>
                <a:lnTo>
                  <a:pt x="26988" y="44002"/>
                </a:lnTo>
                <a:lnTo>
                  <a:pt x="26779" y="44002"/>
                </a:lnTo>
                <a:lnTo>
                  <a:pt x="26674" y="44023"/>
                </a:lnTo>
                <a:lnTo>
                  <a:pt x="26590" y="44086"/>
                </a:lnTo>
                <a:lnTo>
                  <a:pt x="26485" y="44149"/>
                </a:lnTo>
                <a:lnTo>
                  <a:pt x="26401" y="44233"/>
                </a:lnTo>
                <a:lnTo>
                  <a:pt x="26318" y="44358"/>
                </a:lnTo>
                <a:lnTo>
                  <a:pt x="26171" y="44547"/>
                </a:lnTo>
                <a:lnTo>
                  <a:pt x="25982" y="44693"/>
                </a:lnTo>
                <a:lnTo>
                  <a:pt x="25815" y="44798"/>
                </a:lnTo>
                <a:lnTo>
                  <a:pt x="25731" y="44819"/>
                </a:lnTo>
                <a:lnTo>
                  <a:pt x="25668" y="44819"/>
                </a:lnTo>
                <a:lnTo>
                  <a:pt x="25542" y="44840"/>
                </a:lnTo>
                <a:lnTo>
                  <a:pt x="25438" y="44882"/>
                </a:lnTo>
                <a:lnTo>
                  <a:pt x="25375" y="44945"/>
                </a:lnTo>
                <a:lnTo>
                  <a:pt x="25354" y="44987"/>
                </a:lnTo>
                <a:lnTo>
                  <a:pt x="25333" y="45029"/>
                </a:lnTo>
                <a:lnTo>
                  <a:pt x="25312" y="45071"/>
                </a:lnTo>
                <a:lnTo>
                  <a:pt x="25249" y="45133"/>
                </a:lnTo>
                <a:lnTo>
                  <a:pt x="25019" y="45301"/>
                </a:lnTo>
                <a:lnTo>
                  <a:pt x="24662" y="45490"/>
                </a:lnTo>
                <a:lnTo>
                  <a:pt x="24243" y="45699"/>
                </a:lnTo>
                <a:lnTo>
                  <a:pt x="24013" y="45804"/>
                </a:lnTo>
                <a:lnTo>
                  <a:pt x="23782" y="45930"/>
                </a:lnTo>
                <a:lnTo>
                  <a:pt x="23300" y="46223"/>
                </a:lnTo>
                <a:lnTo>
                  <a:pt x="23091" y="46370"/>
                </a:lnTo>
                <a:lnTo>
                  <a:pt x="22902" y="46516"/>
                </a:lnTo>
                <a:lnTo>
                  <a:pt x="22735" y="46663"/>
                </a:lnTo>
                <a:lnTo>
                  <a:pt x="22609" y="46810"/>
                </a:lnTo>
                <a:lnTo>
                  <a:pt x="22358" y="47082"/>
                </a:lnTo>
                <a:lnTo>
                  <a:pt x="22064" y="47355"/>
                </a:lnTo>
                <a:lnTo>
                  <a:pt x="21813" y="47564"/>
                </a:lnTo>
                <a:lnTo>
                  <a:pt x="21582" y="47711"/>
                </a:lnTo>
                <a:lnTo>
                  <a:pt x="21457" y="47795"/>
                </a:lnTo>
                <a:lnTo>
                  <a:pt x="21352" y="47878"/>
                </a:lnTo>
                <a:lnTo>
                  <a:pt x="21268" y="47962"/>
                </a:lnTo>
                <a:lnTo>
                  <a:pt x="21226" y="48046"/>
                </a:lnTo>
                <a:lnTo>
                  <a:pt x="21184" y="48172"/>
                </a:lnTo>
                <a:lnTo>
                  <a:pt x="21184" y="48297"/>
                </a:lnTo>
                <a:lnTo>
                  <a:pt x="21184" y="48444"/>
                </a:lnTo>
                <a:lnTo>
                  <a:pt x="21226" y="48612"/>
                </a:lnTo>
                <a:lnTo>
                  <a:pt x="21247" y="48884"/>
                </a:lnTo>
                <a:lnTo>
                  <a:pt x="21247" y="49115"/>
                </a:lnTo>
                <a:lnTo>
                  <a:pt x="21205" y="49282"/>
                </a:lnTo>
                <a:lnTo>
                  <a:pt x="21184" y="49345"/>
                </a:lnTo>
                <a:lnTo>
                  <a:pt x="21142" y="49387"/>
                </a:lnTo>
                <a:lnTo>
                  <a:pt x="21100" y="49408"/>
                </a:lnTo>
                <a:lnTo>
                  <a:pt x="21058" y="49408"/>
                </a:lnTo>
                <a:lnTo>
                  <a:pt x="21038" y="49366"/>
                </a:lnTo>
                <a:lnTo>
                  <a:pt x="21017" y="49324"/>
                </a:lnTo>
                <a:lnTo>
                  <a:pt x="20996" y="49156"/>
                </a:lnTo>
                <a:lnTo>
                  <a:pt x="21038" y="48947"/>
                </a:lnTo>
                <a:lnTo>
                  <a:pt x="21079" y="48612"/>
                </a:lnTo>
                <a:lnTo>
                  <a:pt x="21079" y="48528"/>
                </a:lnTo>
                <a:lnTo>
                  <a:pt x="21079" y="48507"/>
                </a:lnTo>
                <a:lnTo>
                  <a:pt x="21058" y="48486"/>
                </a:lnTo>
                <a:lnTo>
                  <a:pt x="20996" y="48486"/>
                </a:lnTo>
                <a:lnTo>
                  <a:pt x="20891" y="48528"/>
                </a:lnTo>
                <a:lnTo>
                  <a:pt x="20556" y="48758"/>
                </a:lnTo>
                <a:lnTo>
                  <a:pt x="20325" y="48926"/>
                </a:lnTo>
                <a:lnTo>
                  <a:pt x="20137" y="49094"/>
                </a:lnTo>
                <a:lnTo>
                  <a:pt x="20011" y="49261"/>
                </a:lnTo>
                <a:lnTo>
                  <a:pt x="19969" y="49324"/>
                </a:lnTo>
                <a:lnTo>
                  <a:pt x="19969" y="49366"/>
                </a:lnTo>
                <a:lnTo>
                  <a:pt x="19948" y="49408"/>
                </a:lnTo>
                <a:lnTo>
                  <a:pt x="19927" y="49429"/>
                </a:lnTo>
                <a:lnTo>
                  <a:pt x="19864" y="49429"/>
                </a:lnTo>
                <a:lnTo>
                  <a:pt x="19801" y="49408"/>
                </a:lnTo>
                <a:lnTo>
                  <a:pt x="19634" y="49303"/>
                </a:lnTo>
                <a:lnTo>
                  <a:pt x="19445" y="49115"/>
                </a:lnTo>
                <a:lnTo>
                  <a:pt x="19215" y="48947"/>
                </a:lnTo>
                <a:lnTo>
                  <a:pt x="19026" y="48821"/>
                </a:lnTo>
                <a:lnTo>
                  <a:pt x="18921" y="48800"/>
                </a:lnTo>
                <a:lnTo>
                  <a:pt x="18837" y="48779"/>
                </a:lnTo>
                <a:lnTo>
                  <a:pt x="18775" y="48779"/>
                </a:lnTo>
                <a:lnTo>
                  <a:pt x="18733" y="48800"/>
                </a:lnTo>
                <a:lnTo>
                  <a:pt x="18670" y="48842"/>
                </a:lnTo>
                <a:lnTo>
                  <a:pt x="18649" y="48842"/>
                </a:lnTo>
                <a:lnTo>
                  <a:pt x="18649" y="48800"/>
                </a:lnTo>
                <a:lnTo>
                  <a:pt x="18691" y="48737"/>
                </a:lnTo>
                <a:lnTo>
                  <a:pt x="18712" y="48654"/>
                </a:lnTo>
                <a:lnTo>
                  <a:pt x="18712" y="48570"/>
                </a:lnTo>
                <a:lnTo>
                  <a:pt x="18649" y="48297"/>
                </a:lnTo>
                <a:lnTo>
                  <a:pt x="18544" y="47983"/>
                </a:lnTo>
                <a:lnTo>
                  <a:pt x="18397" y="47627"/>
                </a:lnTo>
                <a:lnTo>
                  <a:pt x="18209" y="47208"/>
                </a:lnTo>
                <a:lnTo>
                  <a:pt x="18020" y="46684"/>
                </a:lnTo>
                <a:lnTo>
                  <a:pt x="17832" y="46097"/>
                </a:lnTo>
                <a:lnTo>
                  <a:pt x="17706" y="45574"/>
                </a:lnTo>
                <a:lnTo>
                  <a:pt x="17455" y="44337"/>
                </a:lnTo>
                <a:lnTo>
                  <a:pt x="16637" y="44463"/>
                </a:lnTo>
                <a:lnTo>
                  <a:pt x="16197" y="44505"/>
                </a:lnTo>
                <a:lnTo>
                  <a:pt x="16093" y="44526"/>
                </a:lnTo>
                <a:lnTo>
                  <a:pt x="16030" y="44526"/>
                </a:lnTo>
                <a:lnTo>
                  <a:pt x="16030" y="44505"/>
                </a:lnTo>
                <a:lnTo>
                  <a:pt x="16093" y="44463"/>
                </a:lnTo>
                <a:lnTo>
                  <a:pt x="16407" y="44337"/>
                </a:lnTo>
                <a:lnTo>
                  <a:pt x="16575" y="44233"/>
                </a:lnTo>
                <a:lnTo>
                  <a:pt x="16742" y="44086"/>
                </a:lnTo>
                <a:lnTo>
                  <a:pt x="16910" y="43876"/>
                </a:lnTo>
                <a:lnTo>
                  <a:pt x="17098" y="43604"/>
                </a:lnTo>
                <a:lnTo>
                  <a:pt x="17308" y="43227"/>
                </a:lnTo>
                <a:lnTo>
                  <a:pt x="17559" y="42766"/>
                </a:lnTo>
                <a:lnTo>
                  <a:pt x="17832" y="42179"/>
                </a:lnTo>
                <a:lnTo>
                  <a:pt x="18146" y="41488"/>
                </a:lnTo>
                <a:lnTo>
                  <a:pt x="18586" y="40461"/>
                </a:lnTo>
                <a:lnTo>
                  <a:pt x="18942" y="39560"/>
                </a:lnTo>
                <a:lnTo>
                  <a:pt x="19194" y="38931"/>
                </a:lnTo>
                <a:lnTo>
                  <a:pt x="19257" y="38722"/>
                </a:lnTo>
                <a:lnTo>
                  <a:pt x="19298" y="38617"/>
                </a:lnTo>
                <a:lnTo>
                  <a:pt x="19298" y="38512"/>
                </a:lnTo>
                <a:lnTo>
                  <a:pt x="19319" y="38387"/>
                </a:lnTo>
                <a:lnTo>
                  <a:pt x="19403" y="38114"/>
                </a:lnTo>
                <a:lnTo>
                  <a:pt x="19529" y="37800"/>
                </a:lnTo>
                <a:lnTo>
                  <a:pt x="19697" y="37507"/>
                </a:lnTo>
                <a:lnTo>
                  <a:pt x="19864" y="37234"/>
                </a:lnTo>
                <a:lnTo>
                  <a:pt x="20032" y="37004"/>
                </a:lnTo>
                <a:lnTo>
                  <a:pt x="20178" y="36857"/>
                </a:lnTo>
                <a:lnTo>
                  <a:pt x="20241" y="36815"/>
                </a:lnTo>
                <a:lnTo>
                  <a:pt x="20472" y="36815"/>
                </a:lnTo>
                <a:lnTo>
                  <a:pt x="20535" y="36773"/>
                </a:lnTo>
                <a:lnTo>
                  <a:pt x="20577" y="36689"/>
                </a:lnTo>
                <a:lnTo>
                  <a:pt x="20577" y="36585"/>
                </a:lnTo>
                <a:lnTo>
                  <a:pt x="20556" y="36459"/>
                </a:lnTo>
                <a:lnTo>
                  <a:pt x="20514" y="36312"/>
                </a:lnTo>
                <a:lnTo>
                  <a:pt x="20451" y="36145"/>
                </a:lnTo>
                <a:lnTo>
                  <a:pt x="20346" y="35914"/>
                </a:lnTo>
                <a:lnTo>
                  <a:pt x="20283" y="35851"/>
                </a:lnTo>
                <a:lnTo>
                  <a:pt x="20220" y="35789"/>
                </a:lnTo>
                <a:lnTo>
                  <a:pt x="20158" y="35747"/>
                </a:lnTo>
                <a:lnTo>
                  <a:pt x="20032" y="35747"/>
                </a:lnTo>
                <a:lnTo>
                  <a:pt x="19948" y="35789"/>
                </a:lnTo>
                <a:lnTo>
                  <a:pt x="19885" y="35830"/>
                </a:lnTo>
                <a:lnTo>
                  <a:pt x="19801" y="35914"/>
                </a:lnTo>
                <a:lnTo>
                  <a:pt x="19613" y="36145"/>
                </a:lnTo>
                <a:lnTo>
                  <a:pt x="19424" y="36459"/>
                </a:lnTo>
                <a:lnTo>
                  <a:pt x="19194" y="36878"/>
                </a:lnTo>
                <a:lnTo>
                  <a:pt x="18942" y="37360"/>
                </a:lnTo>
                <a:lnTo>
                  <a:pt x="18691" y="37737"/>
                </a:lnTo>
                <a:lnTo>
                  <a:pt x="18502" y="38010"/>
                </a:lnTo>
                <a:lnTo>
                  <a:pt x="18418" y="38072"/>
                </a:lnTo>
                <a:lnTo>
                  <a:pt x="18356" y="38093"/>
                </a:lnTo>
                <a:lnTo>
                  <a:pt x="18293" y="38114"/>
                </a:lnTo>
                <a:lnTo>
                  <a:pt x="18251" y="38156"/>
                </a:lnTo>
                <a:lnTo>
                  <a:pt x="18230" y="38240"/>
                </a:lnTo>
                <a:lnTo>
                  <a:pt x="18272" y="38303"/>
                </a:lnTo>
                <a:lnTo>
                  <a:pt x="18272" y="38387"/>
                </a:lnTo>
                <a:lnTo>
                  <a:pt x="18251" y="38533"/>
                </a:lnTo>
                <a:lnTo>
                  <a:pt x="18125" y="38952"/>
                </a:lnTo>
                <a:lnTo>
                  <a:pt x="17874" y="39539"/>
                </a:lnTo>
                <a:lnTo>
                  <a:pt x="17559" y="40210"/>
                </a:lnTo>
                <a:lnTo>
                  <a:pt x="17329" y="40671"/>
                </a:lnTo>
                <a:lnTo>
                  <a:pt x="17140" y="41027"/>
                </a:lnTo>
                <a:lnTo>
                  <a:pt x="16952" y="41320"/>
                </a:lnTo>
                <a:lnTo>
                  <a:pt x="16805" y="41551"/>
                </a:lnTo>
                <a:lnTo>
                  <a:pt x="16658" y="41718"/>
                </a:lnTo>
                <a:lnTo>
                  <a:pt x="16512" y="41823"/>
                </a:lnTo>
                <a:lnTo>
                  <a:pt x="16386" y="41886"/>
                </a:lnTo>
                <a:lnTo>
                  <a:pt x="16260" y="41907"/>
                </a:lnTo>
                <a:lnTo>
                  <a:pt x="16030" y="41949"/>
                </a:lnTo>
                <a:lnTo>
                  <a:pt x="15799" y="42012"/>
                </a:lnTo>
                <a:lnTo>
                  <a:pt x="15548" y="42137"/>
                </a:lnTo>
                <a:lnTo>
                  <a:pt x="15359" y="42263"/>
                </a:lnTo>
                <a:lnTo>
                  <a:pt x="15150" y="42452"/>
                </a:lnTo>
                <a:lnTo>
                  <a:pt x="15066" y="42535"/>
                </a:lnTo>
                <a:lnTo>
                  <a:pt x="15087" y="42556"/>
                </a:lnTo>
                <a:lnTo>
                  <a:pt x="15129" y="42556"/>
                </a:lnTo>
                <a:lnTo>
                  <a:pt x="15296" y="42493"/>
                </a:lnTo>
                <a:lnTo>
                  <a:pt x="15464" y="42452"/>
                </a:lnTo>
                <a:lnTo>
                  <a:pt x="15611" y="42452"/>
                </a:lnTo>
                <a:lnTo>
                  <a:pt x="15695" y="42493"/>
                </a:lnTo>
                <a:lnTo>
                  <a:pt x="15757" y="42556"/>
                </a:lnTo>
                <a:lnTo>
                  <a:pt x="15799" y="42661"/>
                </a:lnTo>
                <a:lnTo>
                  <a:pt x="15799" y="42787"/>
                </a:lnTo>
                <a:lnTo>
                  <a:pt x="15757" y="42954"/>
                </a:lnTo>
                <a:lnTo>
                  <a:pt x="15695" y="43164"/>
                </a:lnTo>
                <a:lnTo>
                  <a:pt x="15632" y="43290"/>
                </a:lnTo>
                <a:lnTo>
                  <a:pt x="15590" y="43394"/>
                </a:lnTo>
                <a:lnTo>
                  <a:pt x="15506" y="43457"/>
                </a:lnTo>
                <a:lnTo>
                  <a:pt x="15422" y="43520"/>
                </a:lnTo>
                <a:lnTo>
                  <a:pt x="15338" y="43562"/>
                </a:lnTo>
                <a:lnTo>
                  <a:pt x="15234" y="43583"/>
                </a:lnTo>
                <a:lnTo>
                  <a:pt x="15108" y="43604"/>
                </a:lnTo>
                <a:lnTo>
                  <a:pt x="14961" y="43583"/>
                </a:lnTo>
                <a:lnTo>
                  <a:pt x="14794" y="43583"/>
                </a:lnTo>
                <a:lnTo>
                  <a:pt x="14647" y="43625"/>
                </a:lnTo>
                <a:lnTo>
                  <a:pt x="14584" y="43646"/>
                </a:lnTo>
                <a:lnTo>
                  <a:pt x="14521" y="43709"/>
                </a:lnTo>
                <a:lnTo>
                  <a:pt x="14375" y="43855"/>
                </a:lnTo>
                <a:lnTo>
                  <a:pt x="14207" y="44065"/>
                </a:lnTo>
                <a:lnTo>
                  <a:pt x="14018" y="44400"/>
                </a:lnTo>
                <a:lnTo>
                  <a:pt x="13809" y="44819"/>
                </a:lnTo>
                <a:lnTo>
                  <a:pt x="13557" y="45343"/>
                </a:lnTo>
                <a:lnTo>
                  <a:pt x="13138" y="46160"/>
                </a:lnTo>
                <a:lnTo>
                  <a:pt x="12677" y="46998"/>
                </a:lnTo>
                <a:lnTo>
                  <a:pt x="12216" y="47815"/>
                </a:lnTo>
                <a:lnTo>
                  <a:pt x="11818" y="48444"/>
                </a:lnTo>
                <a:lnTo>
                  <a:pt x="11546" y="48842"/>
                </a:lnTo>
                <a:lnTo>
                  <a:pt x="11294" y="49177"/>
                </a:lnTo>
                <a:lnTo>
                  <a:pt x="11043" y="49450"/>
                </a:lnTo>
                <a:lnTo>
                  <a:pt x="10771" y="49701"/>
                </a:lnTo>
                <a:lnTo>
                  <a:pt x="10435" y="49932"/>
                </a:lnTo>
                <a:lnTo>
                  <a:pt x="10037" y="50183"/>
                </a:lnTo>
                <a:lnTo>
                  <a:pt x="9513" y="50456"/>
                </a:lnTo>
                <a:lnTo>
                  <a:pt x="8885" y="50770"/>
                </a:lnTo>
                <a:lnTo>
                  <a:pt x="7921" y="51252"/>
                </a:lnTo>
                <a:lnTo>
                  <a:pt x="7523" y="51461"/>
                </a:lnTo>
                <a:lnTo>
                  <a:pt x="7188" y="51650"/>
                </a:lnTo>
                <a:lnTo>
                  <a:pt x="6894" y="51838"/>
                </a:lnTo>
                <a:lnTo>
                  <a:pt x="6643" y="52027"/>
                </a:lnTo>
                <a:lnTo>
                  <a:pt x="6433" y="52216"/>
                </a:lnTo>
                <a:lnTo>
                  <a:pt x="6245" y="52404"/>
                </a:lnTo>
                <a:lnTo>
                  <a:pt x="6098" y="52614"/>
                </a:lnTo>
                <a:lnTo>
                  <a:pt x="5993" y="52823"/>
                </a:lnTo>
                <a:lnTo>
                  <a:pt x="5910" y="53075"/>
                </a:lnTo>
                <a:lnTo>
                  <a:pt x="5847" y="53326"/>
                </a:lnTo>
                <a:lnTo>
                  <a:pt x="5784" y="53598"/>
                </a:lnTo>
                <a:lnTo>
                  <a:pt x="5763" y="53934"/>
                </a:lnTo>
                <a:lnTo>
                  <a:pt x="5721" y="54688"/>
                </a:lnTo>
                <a:lnTo>
                  <a:pt x="5700" y="55379"/>
                </a:lnTo>
                <a:lnTo>
                  <a:pt x="5637" y="55945"/>
                </a:lnTo>
                <a:lnTo>
                  <a:pt x="5595" y="56176"/>
                </a:lnTo>
                <a:lnTo>
                  <a:pt x="5553" y="56385"/>
                </a:lnTo>
                <a:lnTo>
                  <a:pt x="5491" y="56553"/>
                </a:lnTo>
                <a:lnTo>
                  <a:pt x="5428" y="56720"/>
                </a:lnTo>
                <a:lnTo>
                  <a:pt x="5344" y="56846"/>
                </a:lnTo>
                <a:lnTo>
                  <a:pt x="5260" y="56930"/>
                </a:lnTo>
                <a:lnTo>
                  <a:pt x="5155" y="57014"/>
                </a:lnTo>
                <a:lnTo>
                  <a:pt x="5051" y="57077"/>
                </a:lnTo>
                <a:lnTo>
                  <a:pt x="4925" y="57098"/>
                </a:lnTo>
                <a:lnTo>
                  <a:pt x="4778" y="57119"/>
                </a:lnTo>
                <a:lnTo>
                  <a:pt x="4610" y="57119"/>
                </a:lnTo>
                <a:lnTo>
                  <a:pt x="4443" y="57098"/>
                </a:lnTo>
                <a:lnTo>
                  <a:pt x="4212" y="57077"/>
                </a:lnTo>
                <a:lnTo>
                  <a:pt x="4003" y="57098"/>
                </a:lnTo>
                <a:lnTo>
                  <a:pt x="3877" y="57140"/>
                </a:lnTo>
                <a:lnTo>
                  <a:pt x="3835" y="57160"/>
                </a:lnTo>
                <a:lnTo>
                  <a:pt x="3814" y="57202"/>
                </a:lnTo>
                <a:lnTo>
                  <a:pt x="3835" y="57265"/>
                </a:lnTo>
                <a:lnTo>
                  <a:pt x="3877" y="57307"/>
                </a:lnTo>
                <a:lnTo>
                  <a:pt x="3961" y="57370"/>
                </a:lnTo>
                <a:lnTo>
                  <a:pt x="4045" y="57391"/>
                </a:lnTo>
                <a:lnTo>
                  <a:pt x="4170" y="57412"/>
                </a:lnTo>
                <a:lnTo>
                  <a:pt x="4317" y="57412"/>
                </a:lnTo>
                <a:lnTo>
                  <a:pt x="4673" y="57391"/>
                </a:lnTo>
                <a:lnTo>
                  <a:pt x="4799" y="57391"/>
                </a:lnTo>
                <a:lnTo>
                  <a:pt x="4841" y="57412"/>
                </a:lnTo>
                <a:lnTo>
                  <a:pt x="4841" y="57475"/>
                </a:lnTo>
                <a:lnTo>
                  <a:pt x="4841" y="57538"/>
                </a:lnTo>
                <a:lnTo>
                  <a:pt x="4799" y="57621"/>
                </a:lnTo>
                <a:lnTo>
                  <a:pt x="4673" y="57873"/>
                </a:lnTo>
                <a:lnTo>
                  <a:pt x="4380" y="58355"/>
                </a:lnTo>
                <a:lnTo>
                  <a:pt x="4087" y="58753"/>
                </a:lnTo>
                <a:lnTo>
                  <a:pt x="3961" y="58941"/>
                </a:lnTo>
                <a:lnTo>
                  <a:pt x="3919" y="59025"/>
                </a:lnTo>
                <a:lnTo>
                  <a:pt x="3919" y="59088"/>
                </a:lnTo>
                <a:lnTo>
                  <a:pt x="3919" y="59151"/>
                </a:lnTo>
                <a:lnTo>
                  <a:pt x="3940" y="59193"/>
                </a:lnTo>
                <a:lnTo>
                  <a:pt x="4003" y="59256"/>
                </a:lnTo>
                <a:lnTo>
                  <a:pt x="4066" y="59298"/>
                </a:lnTo>
                <a:lnTo>
                  <a:pt x="4170" y="59361"/>
                </a:lnTo>
                <a:lnTo>
                  <a:pt x="4212" y="59361"/>
                </a:lnTo>
                <a:lnTo>
                  <a:pt x="4233" y="59340"/>
                </a:lnTo>
                <a:lnTo>
                  <a:pt x="4233" y="59319"/>
                </a:lnTo>
                <a:lnTo>
                  <a:pt x="4191" y="59235"/>
                </a:lnTo>
                <a:lnTo>
                  <a:pt x="4170" y="59193"/>
                </a:lnTo>
                <a:lnTo>
                  <a:pt x="4170" y="59130"/>
                </a:lnTo>
                <a:lnTo>
                  <a:pt x="4170" y="59004"/>
                </a:lnTo>
                <a:lnTo>
                  <a:pt x="4254" y="58858"/>
                </a:lnTo>
                <a:lnTo>
                  <a:pt x="4359" y="58753"/>
                </a:lnTo>
                <a:lnTo>
                  <a:pt x="4422" y="58690"/>
                </a:lnTo>
                <a:lnTo>
                  <a:pt x="4506" y="58669"/>
                </a:lnTo>
                <a:lnTo>
                  <a:pt x="4673" y="58606"/>
                </a:lnTo>
                <a:lnTo>
                  <a:pt x="4841" y="58606"/>
                </a:lnTo>
                <a:lnTo>
                  <a:pt x="5009" y="58648"/>
                </a:lnTo>
                <a:lnTo>
                  <a:pt x="5155" y="58690"/>
                </a:lnTo>
                <a:lnTo>
                  <a:pt x="5197" y="58732"/>
                </a:lnTo>
                <a:lnTo>
                  <a:pt x="5239" y="58774"/>
                </a:lnTo>
                <a:lnTo>
                  <a:pt x="5260" y="58837"/>
                </a:lnTo>
                <a:lnTo>
                  <a:pt x="5281" y="58879"/>
                </a:lnTo>
                <a:lnTo>
                  <a:pt x="5260" y="58941"/>
                </a:lnTo>
                <a:lnTo>
                  <a:pt x="5239" y="59004"/>
                </a:lnTo>
                <a:lnTo>
                  <a:pt x="5197" y="59088"/>
                </a:lnTo>
                <a:lnTo>
                  <a:pt x="5197" y="59109"/>
                </a:lnTo>
                <a:lnTo>
                  <a:pt x="5218" y="59130"/>
                </a:lnTo>
                <a:lnTo>
                  <a:pt x="5260" y="59130"/>
                </a:lnTo>
                <a:lnTo>
                  <a:pt x="5344" y="59088"/>
                </a:lnTo>
                <a:lnTo>
                  <a:pt x="5428" y="59067"/>
                </a:lnTo>
                <a:lnTo>
                  <a:pt x="5553" y="59046"/>
                </a:lnTo>
                <a:lnTo>
                  <a:pt x="5889" y="59088"/>
                </a:lnTo>
                <a:lnTo>
                  <a:pt x="6350" y="59172"/>
                </a:lnTo>
                <a:lnTo>
                  <a:pt x="6831" y="59319"/>
                </a:lnTo>
                <a:lnTo>
                  <a:pt x="7334" y="59465"/>
                </a:lnTo>
                <a:lnTo>
                  <a:pt x="7732" y="59570"/>
                </a:lnTo>
                <a:lnTo>
                  <a:pt x="8026" y="59612"/>
                </a:lnTo>
                <a:lnTo>
                  <a:pt x="8152" y="59612"/>
                </a:lnTo>
                <a:lnTo>
                  <a:pt x="8256" y="59465"/>
                </a:lnTo>
                <a:lnTo>
                  <a:pt x="8403" y="59214"/>
                </a:lnTo>
                <a:lnTo>
                  <a:pt x="8780" y="58522"/>
                </a:lnTo>
                <a:lnTo>
                  <a:pt x="9241" y="57642"/>
                </a:lnTo>
                <a:lnTo>
                  <a:pt x="9723" y="56658"/>
                </a:lnTo>
                <a:lnTo>
                  <a:pt x="10205" y="55673"/>
                </a:lnTo>
                <a:lnTo>
                  <a:pt x="10603" y="54793"/>
                </a:lnTo>
                <a:lnTo>
                  <a:pt x="10896" y="54143"/>
                </a:lnTo>
                <a:lnTo>
                  <a:pt x="10959" y="53934"/>
                </a:lnTo>
                <a:lnTo>
                  <a:pt x="11001" y="53829"/>
                </a:lnTo>
                <a:lnTo>
                  <a:pt x="11001" y="53724"/>
                </a:lnTo>
                <a:lnTo>
                  <a:pt x="11043" y="53640"/>
                </a:lnTo>
                <a:lnTo>
                  <a:pt x="11106" y="53515"/>
                </a:lnTo>
                <a:lnTo>
                  <a:pt x="11169" y="53410"/>
                </a:lnTo>
                <a:lnTo>
                  <a:pt x="11357" y="53179"/>
                </a:lnTo>
                <a:lnTo>
                  <a:pt x="11609" y="52949"/>
                </a:lnTo>
                <a:lnTo>
                  <a:pt x="11860" y="52760"/>
                </a:lnTo>
                <a:lnTo>
                  <a:pt x="12133" y="52593"/>
                </a:lnTo>
                <a:lnTo>
                  <a:pt x="12279" y="52530"/>
                </a:lnTo>
                <a:lnTo>
                  <a:pt x="12405" y="52488"/>
                </a:lnTo>
                <a:lnTo>
                  <a:pt x="12531" y="52467"/>
                </a:lnTo>
                <a:lnTo>
                  <a:pt x="12635" y="52446"/>
                </a:lnTo>
                <a:lnTo>
                  <a:pt x="12719" y="52446"/>
                </a:lnTo>
                <a:lnTo>
                  <a:pt x="12782" y="52425"/>
                </a:lnTo>
                <a:lnTo>
                  <a:pt x="12845" y="52383"/>
                </a:lnTo>
                <a:lnTo>
                  <a:pt x="12929" y="52320"/>
                </a:lnTo>
                <a:lnTo>
                  <a:pt x="13034" y="52174"/>
                </a:lnTo>
                <a:lnTo>
                  <a:pt x="13075" y="52111"/>
                </a:lnTo>
                <a:lnTo>
                  <a:pt x="13117" y="52006"/>
                </a:lnTo>
                <a:lnTo>
                  <a:pt x="13159" y="51922"/>
                </a:lnTo>
                <a:lnTo>
                  <a:pt x="13201" y="51838"/>
                </a:lnTo>
                <a:lnTo>
                  <a:pt x="13285" y="51755"/>
                </a:lnTo>
                <a:lnTo>
                  <a:pt x="13369" y="51692"/>
                </a:lnTo>
                <a:lnTo>
                  <a:pt x="13453" y="51629"/>
                </a:lnTo>
                <a:lnTo>
                  <a:pt x="13557" y="51566"/>
                </a:lnTo>
                <a:lnTo>
                  <a:pt x="13641" y="51524"/>
                </a:lnTo>
                <a:lnTo>
                  <a:pt x="13746" y="51503"/>
                </a:lnTo>
                <a:lnTo>
                  <a:pt x="13893" y="51482"/>
                </a:lnTo>
                <a:lnTo>
                  <a:pt x="13997" y="51440"/>
                </a:lnTo>
                <a:lnTo>
                  <a:pt x="14102" y="51357"/>
                </a:lnTo>
                <a:lnTo>
                  <a:pt x="14165" y="51252"/>
                </a:lnTo>
                <a:lnTo>
                  <a:pt x="14228" y="51126"/>
                </a:lnTo>
                <a:lnTo>
                  <a:pt x="14291" y="50937"/>
                </a:lnTo>
                <a:lnTo>
                  <a:pt x="14333" y="50707"/>
                </a:lnTo>
                <a:lnTo>
                  <a:pt x="14354" y="50435"/>
                </a:lnTo>
                <a:lnTo>
                  <a:pt x="14395" y="50204"/>
                </a:lnTo>
                <a:lnTo>
                  <a:pt x="14437" y="49974"/>
                </a:lnTo>
                <a:lnTo>
                  <a:pt x="14584" y="49513"/>
                </a:lnTo>
                <a:lnTo>
                  <a:pt x="14752" y="49094"/>
                </a:lnTo>
                <a:lnTo>
                  <a:pt x="14835" y="48905"/>
                </a:lnTo>
                <a:lnTo>
                  <a:pt x="14940" y="48737"/>
                </a:lnTo>
                <a:lnTo>
                  <a:pt x="15129" y="48444"/>
                </a:lnTo>
                <a:lnTo>
                  <a:pt x="15338" y="48088"/>
                </a:lnTo>
                <a:lnTo>
                  <a:pt x="15506" y="47753"/>
                </a:lnTo>
                <a:lnTo>
                  <a:pt x="15653" y="47438"/>
                </a:lnTo>
                <a:lnTo>
                  <a:pt x="15778" y="47208"/>
                </a:lnTo>
                <a:lnTo>
                  <a:pt x="15862" y="47124"/>
                </a:lnTo>
                <a:lnTo>
                  <a:pt x="15925" y="47040"/>
                </a:lnTo>
                <a:lnTo>
                  <a:pt x="15988" y="46998"/>
                </a:lnTo>
                <a:lnTo>
                  <a:pt x="16051" y="46956"/>
                </a:lnTo>
                <a:lnTo>
                  <a:pt x="16114" y="46956"/>
                </a:lnTo>
                <a:lnTo>
                  <a:pt x="16176" y="46977"/>
                </a:lnTo>
                <a:lnTo>
                  <a:pt x="16260" y="47061"/>
                </a:lnTo>
                <a:lnTo>
                  <a:pt x="16302" y="47082"/>
                </a:lnTo>
                <a:lnTo>
                  <a:pt x="16302" y="47124"/>
                </a:lnTo>
                <a:lnTo>
                  <a:pt x="16281" y="47166"/>
                </a:lnTo>
                <a:lnTo>
                  <a:pt x="16260" y="47208"/>
                </a:lnTo>
                <a:lnTo>
                  <a:pt x="16135" y="47292"/>
                </a:lnTo>
                <a:lnTo>
                  <a:pt x="16093" y="47334"/>
                </a:lnTo>
                <a:lnTo>
                  <a:pt x="16030" y="47396"/>
                </a:lnTo>
                <a:lnTo>
                  <a:pt x="16009" y="47459"/>
                </a:lnTo>
                <a:lnTo>
                  <a:pt x="15988" y="47543"/>
                </a:lnTo>
                <a:lnTo>
                  <a:pt x="15967" y="47627"/>
                </a:lnTo>
                <a:lnTo>
                  <a:pt x="15967" y="47711"/>
                </a:lnTo>
                <a:lnTo>
                  <a:pt x="16030" y="47878"/>
                </a:lnTo>
                <a:lnTo>
                  <a:pt x="16239" y="48549"/>
                </a:lnTo>
                <a:lnTo>
                  <a:pt x="16512" y="49534"/>
                </a:lnTo>
                <a:lnTo>
                  <a:pt x="16596" y="49806"/>
                </a:lnTo>
                <a:lnTo>
                  <a:pt x="16721" y="50120"/>
                </a:lnTo>
                <a:lnTo>
                  <a:pt x="16847" y="50435"/>
                </a:lnTo>
                <a:lnTo>
                  <a:pt x="17015" y="50791"/>
                </a:lnTo>
                <a:lnTo>
                  <a:pt x="17182" y="51126"/>
                </a:lnTo>
                <a:lnTo>
                  <a:pt x="17371" y="51461"/>
                </a:lnTo>
                <a:lnTo>
                  <a:pt x="17559" y="51776"/>
                </a:lnTo>
                <a:lnTo>
                  <a:pt x="17748" y="52048"/>
                </a:lnTo>
                <a:lnTo>
                  <a:pt x="18083" y="52551"/>
                </a:lnTo>
                <a:lnTo>
                  <a:pt x="18314" y="52970"/>
                </a:lnTo>
                <a:lnTo>
                  <a:pt x="18397" y="53117"/>
                </a:lnTo>
                <a:lnTo>
                  <a:pt x="18439" y="53242"/>
                </a:lnTo>
                <a:lnTo>
                  <a:pt x="18439" y="53326"/>
                </a:lnTo>
                <a:lnTo>
                  <a:pt x="18439" y="53347"/>
                </a:lnTo>
                <a:lnTo>
                  <a:pt x="18377" y="53347"/>
                </a:lnTo>
                <a:lnTo>
                  <a:pt x="18335" y="53368"/>
                </a:lnTo>
                <a:lnTo>
                  <a:pt x="18314" y="53410"/>
                </a:lnTo>
                <a:lnTo>
                  <a:pt x="18293" y="53431"/>
                </a:lnTo>
                <a:lnTo>
                  <a:pt x="18272" y="53536"/>
                </a:lnTo>
                <a:lnTo>
                  <a:pt x="18314" y="53661"/>
                </a:lnTo>
                <a:lnTo>
                  <a:pt x="18314" y="53766"/>
                </a:lnTo>
                <a:lnTo>
                  <a:pt x="18272" y="53892"/>
                </a:lnTo>
                <a:lnTo>
                  <a:pt x="18188" y="54080"/>
                </a:lnTo>
                <a:lnTo>
                  <a:pt x="18083" y="54290"/>
                </a:lnTo>
                <a:lnTo>
                  <a:pt x="17916" y="54520"/>
                </a:lnTo>
                <a:lnTo>
                  <a:pt x="17748" y="54793"/>
                </a:lnTo>
                <a:lnTo>
                  <a:pt x="17287" y="55359"/>
                </a:lnTo>
                <a:lnTo>
                  <a:pt x="16994" y="55715"/>
                </a:lnTo>
                <a:lnTo>
                  <a:pt x="16763" y="56029"/>
                </a:lnTo>
                <a:lnTo>
                  <a:pt x="16575" y="56322"/>
                </a:lnTo>
                <a:lnTo>
                  <a:pt x="16407" y="56574"/>
                </a:lnTo>
                <a:lnTo>
                  <a:pt x="16302" y="56804"/>
                </a:lnTo>
                <a:lnTo>
                  <a:pt x="16218" y="57035"/>
                </a:lnTo>
                <a:lnTo>
                  <a:pt x="16156" y="57223"/>
                </a:lnTo>
                <a:lnTo>
                  <a:pt x="16156" y="57433"/>
                </a:lnTo>
                <a:lnTo>
                  <a:pt x="16135" y="57580"/>
                </a:lnTo>
                <a:lnTo>
                  <a:pt x="16114" y="57747"/>
                </a:lnTo>
                <a:lnTo>
                  <a:pt x="16030" y="58124"/>
                </a:lnTo>
                <a:lnTo>
                  <a:pt x="15883" y="58480"/>
                </a:lnTo>
                <a:lnTo>
                  <a:pt x="15799" y="58648"/>
                </a:lnTo>
                <a:lnTo>
                  <a:pt x="15716" y="58816"/>
                </a:lnTo>
                <a:lnTo>
                  <a:pt x="15590" y="59046"/>
                </a:lnTo>
                <a:lnTo>
                  <a:pt x="15464" y="59319"/>
                </a:lnTo>
                <a:lnTo>
                  <a:pt x="15359" y="59612"/>
                </a:lnTo>
                <a:lnTo>
                  <a:pt x="15234" y="59947"/>
                </a:lnTo>
                <a:lnTo>
                  <a:pt x="15150" y="60303"/>
                </a:lnTo>
                <a:lnTo>
                  <a:pt x="15045" y="60681"/>
                </a:lnTo>
                <a:lnTo>
                  <a:pt x="14877" y="61477"/>
                </a:lnTo>
                <a:lnTo>
                  <a:pt x="14773" y="62294"/>
                </a:lnTo>
                <a:lnTo>
                  <a:pt x="14689" y="63090"/>
                </a:lnTo>
                <a:lnTo>
                  <a:pt x="14668" y="63488"/>
                </a:lnTo>
                <a:lnTo>
                  <a:pt x="14668" y="63865"/>
                </a:lnTo>
                <a:lnTo>
                  <a:pt x="14689" y="64222"/>
                </a:lnTo>
                <a:lnTo>
                  <a:pt x="14710" y="64557"/>
                </a:lnTo>
                <a:lnTo>
                  <a:pt x="14773" y="65144"/>
                </a:lnTo>
                <a:lnTo>
                  <a:pt x="14815" y="65646"/>
                </a:lnTo>
                <a:lnTo>
                  <a:pt x="14835" y="66044"/>
                </a:lnTo>
                <a:lnTo>
                  <a:pt x="14815" y="66233"/>
                </a:lnTo>
                <a:lnTo>
                  <a:pt x="14731" y="66443"/>
                </a:lnTo>
                <a:lnTo>
                  <a:pt x="14626" y="66799"/>
                </a:lnTo>
                <a:lnTo>
                  <a:pt x="14542" y="67176"/>
                </a:lnTo>
                <a:lnTo>
                  <a:pt x="14521" y="67344"/>
                </a:lnTo>
                <a:lnTo>
                  <a:pt x="14521" y="67469"/>
                </a:lnTo>
                <a:lnTo>
                  <a:pt x="14584" y="67679"/>
                </a:lnTo>
                <a:lnTo>
                  <a:pt x="14605" y="67867"/>
                </a:lnTo>
                <a:lnTo>
                  <a:pt x="14626" y="68014"/>
                </a:lnTo>
                <a:lnTo>
                  <a:pt x="14605" y="68161"/>
                </a:lnTo>
                <a:lnTo>
                  <a:pt x="14584" y="68266"/>
                </a:lnTo>
                <a:lnTo>
                  <a:pt x="14563" y="68370"/>
                </a:lnTo>
                <a:lnTo>
                  <a:pt x="14500" y="68433"/>
                </a:lnTo>
                <a:lnTo>
                  <a:pt x="14437" y="68496"/>
                </a:lnTo>
                <a:lnTo>
                  <a:pt x="14375" y="68559"/>
                </a:lnTo>
                <a:lnTo>
                  <a:pt x="14291" y="68601"/>
                </a:lnTo>
                <a:lnTo>
                  <a:pt x="14081" y="68643"/>
                </a:lnTo>
                <a:lnTo>
                  <a:pt x="13851" y="68685"/>
                </a:lnTo>
                <a:lnTo>
                  <a:pt x="13599" y="68706"/>
                </a:lnTo>
                <a:lnTo>
                  <a:pt x="13474" y="68726"/>
                </a:lnTo>
                <a:lnTo>
                  <a:pt x="13348" y="68706"/>
                </a:lnTo>
                <a:lnTo>
                  <a:pt x="13243" y="68685"/>
                </a:lnTo>
                <a:lnTo>
                  <a:pt x="13159" y="68664"/>
                </a:lnTo>
                <a:lnTo>
                  <a:pt x="13075" y="68622"/>
                </a:lnTo>
                <a:lnTo>
                  <a:pt x="12992" y="68559"/>
                </a:lnTo>
                <a:lnTo>
                  <a:pt x="12950" y="68496"/>
                </a:lnTo>
                <a:lnTo>
                  <a:pt x="12908" y="68412"/>
                </a:lnTo>
                <a:lnTo>
                  <a:pt x="12824" y="68245"/>
                </a:lnTo>
                <a:lnTo>
                  <a:pt x="12782" y="68203"/>
                </a:lnTo>
                <a:lnTo>
                  <a:pt x="12761" y="68182"/>
                </a:lnTo>
                <a:lnTo>
                  <a:pt x="12719" y="68182"/>
                </a:lnTo>
                <a:lnTo>
                  <a:pt x="12677" y="68203"/>
                </a:lnTo>
                <a:lnTo>
                  <a:pt x="12594" y="68328"/>
                </a:lnTo>
                <a:lnTo>
                  <a:pt x="12531" y="68391"/>
                </a:lnTo>
                <a:lnTo>
                  <a:pt x="12468" y="68454"/>
                </a:lnTo>
                <a:lnTo>
                  <a:pt x="12279" y="68538"/>
                </a:lnTo>
                <a:lnTo>
                  <a:pt x="12049" y="68622"/>
                </a:lnTo>
                <a:lnTo>
                  <a:pt x="11818" y="68685"/>
                </a:lnTo>
                <a:lnTo>
                  <a:pt x="11672" y="68706"/>
                </a:lnTo>
                <a:lnTo>
                  <a:pt x="11546" y="68747"/>
                </a:lnTo>
                <a:lnTo>
                  <a:pt x="11253" y="68852"/>
                </a:lnTo>
                <a:lnTo>
                  <a:pt x="11001" y="69020"/>
                </a:lnTo>
                <a:lnTo>
                  <a:pt x="10875" y="69104"/>
                </a:lnTo>
                <a:lnTo>
                  <a:pt x="10771" y="69208"/>
                </a:lnTo>
                <a:lnTo>
                  <a:pt x="10666" y="69313"/>
                </a:lnTo>
                <a:lnTo>
                  <a:pt x="10540" y="69397"/>
                </a:lnTo>
                <a:lnTo>
                  <a:pt x="10414" y="69481"/>
                </a:lnTo>
                <a:lnTo>
                  <a:pt x="10289" y="69523"/>
                </a:lnTo>
                <a:lnTo>
                  <a:pt x="10142" y="69565"/>
                </a:lnTo>
                <a:lnTo>
                  <a:pt x="9995" y="69586"/>
                </a:lnTo>
                <a:lnTo>
                  <a:pt x="9807" y="69586"/>
                </a:lnTo>
                <a:lnTo>
                  <a:pt x="9639" y="69565"/>
                </a:lnTo>
                <a:lnTo>
                  <a:pt x="9053" y="69565"/>
                </a:lnTo>
                <a:lnTo>
                  <a:pt x="8822" y="69627"/>
                </a:lnTo>
                <a:lnTo>
                  <a:pt x="8717" y="69648"/>
                </a:lnTo>
                <a:lnTo>
                  <a:pt x="8654" y="69690"/>
                </a:lnTo>
                <a:lnTo>
                  <a:pt x="8592" y="69732"/>
                </a:lnTo>
                <a:lnTo>
                  <a:pt x="8487" y="69774"/>
                </a:lnTo>
                <a:lnTo>
                  <a:pt x="8193" y="69879"/>
                </a:lnTo>
                <a:lnTo>
                  <a:pt x="7816" y="69942"/>
                </a:lnTo>
                <a:lnTo>
                  <a:pt x="7397" y="70005"/>
                </a:lnTo>
                <a:lnTo>
                  <a:pt x="6957" y="70067"/>
                </a:lnTo>
                <a:lnTo>
                  <a:pt x="6475" y="70151"/>
                </a:lnTo>
                <a:lnTo>
                  <a:pt x="6035" y="70256"/>
                </a:lnTo>
                <a:lnTo>
                  <a:pt x="5679" y="70340"/>
                </a:lnTo>
                <a:lnTo>
                  <a:pt x="5323" y="70445"/>
                </a:lnTo>
                <a:lnTo>
                  <a:pt x="5197" y="70466"/>
                </a:lnTo>
                <a:lnTo>
                  <a:pt x="5071" y="70466"/>
                </a:lnTo>
                <a:lnTo>
                  <a:pt x="4967" y="70445"/>
                </a:lnTo>
                <a:lnTo>
                  <a:pt x="4883" y="70403"/>
                </a:lnTo>
                <a:lnTo>
                  <a:pt x="4799" y="70361"/>
                </a:lnTo>
                <a:lnTo>
                  <a:pt x="4715" y="70277"/>
                </a:lnTo>
                <a:lnTo>
                  <a:pt x="4652" y="70214"/>
                </a:lnTo>
                <a:lnTo>
                  <a:pt x="4548" y="70151"/>
                </a:lnTo>
                <a:lnTo>
                  <a:pt x="4401" y="70088"/>
                </a:lnTo>
                <a:lnTo>
                  <a:pt x="4254" y="70047"/>
                </a:lnTo>
                <a:lnTo>
                  <a:pt x="3877" y="69942"/>
                </a:lnTo>
                <a:lnTo>
                  <a:pt x="3458" y="69858"/>
                </a:lnTo>
                <a:lnTo>
                  <a:pt x="3039" y="69816"/>
                </a:lnTo>
                <a:lnTo>
                  <a:pt x="2662" y="69795"/>
                </a:lnTo>
                <a:lnTo>
                  <a:pt x="2494" y="69816"/>
                </a:lnTo>
                <a:lnTo>
                  <a:pt x="2348" y="69837"/>
                </a:lnTo>
                <a:lnTo>
                  <a:pt x="2243" y="69858"/>
                </a:lnTo>
                <a:lnTo>
                  <a:pt x="2159" y="69900"/>
                </a:lnTo>
                <a:lnTo>
                  <a:pt x="2012" y="69984"/>
                </a:lnTo>
                <a:lnTo>
                  <a:pt x="1782" y="70088"/>
                </a:lnTo>
                <a:lnTo>
                  <a:pt x="1530" y="70172"/>
                </a:lnTo>
                <a:lnTo>
                  <a:pt x="1237" y="70256"/>
                </a:lnTo>
                <a:lnTo>
                  <a:pt x="1049" y="70319"/>
                </a:lnTo>
                <a:lnTo>
                  <a:pt x="860" y="70382"/>
                </a:lnTo>
                <a:lnTo>
                  <a:pt x="525" y="70528"/>
                </a:lnTo>
                <a:lnTo>
                  <a:pt x="273" y="70696"/>
                </a:lnTo>
                <a:lnTo>
                  <a:pt x="168" y="70780"/>
                </a:lnTo>
                <a:lnTo>
                  <a:pt x="85" y="70864"/>
                </a:lnTo>
                <a:lnTo>
                  <a:pt x="43" y="70947"/>
                </a:lnTo>
                <a:lnTo>
                  <a:pt x="1" y="71010"/>
                </a:lnTo>
                <a:lnTo>
                  <a:pt x="1" y="71094"/>
                </a:lnTo>
                <a:lnTo>
                  <a:pt x="22" y="71157"/>
                </a:lnTo>
                <a:lnTo>
                  <a:pt x="64" y="71220"/>
                </a:lnTo>
                <a:lnTo>
                  <a:pt x="148" y="71262"/>
                </a:lnTo>
                <a:lnTo>
                  <a:pt x="252" y="71283"/>
                </a:lnTo>
                <a:lnTo>
                  <a:pt x="399" y="71304"/>
                </a:lnTo>
                <a:lnTo>
                  <a:pt x="588" y="71325"/>
                </a:lnTo>
                <a:lnTo>
                  <a:pt x="671" y="71346"/>
                </a:lnTo>
                <a:lnTo>
                  <a:pt x="609" y="71387"/>
                </a:lnTo>
                <a:lnTo>
                  <a:pt x="420" y="71429"/>
                </a:lnTo>
                <a:lnTo>
                  <a:pt x="357" y="71450"/>
                </a:lnTo>
                <a:lnTo>
                  <a:pt x="315" y="71492"/>
                </a:lnTo>
                <a:lnTo>
                  <a:pt x="273" y="71534"/>
                </a:lnTo>
                <a:lnTo>
                  <a:pt x="231" y="71597"/>
                </a:lnTo>
                <a:lnTo>
                  <a:pt x="148" y="71786"/>
                </a:lnTo>
                <a:lnTo>
                  <a:pt x="106" y="72079"/>
                </a:lnTo>
                <a:lnTo>
                  <a:pt x="64" y="72498"/>
                </a:lnTo>
                <a:lnTo>
                  <a:pt x="43" y="73064"/>
                </a:lnTo>
                <a:lnTo>
                  <a:pt x="22" y="74740"/>
                </a:lnTo>
                <a:lnTo>
                  <a:pt x="1" y="77946"/>
                </a:lnTo>
                <a:lnTo>
                  <a:pt x="148" y="78197"/>
                </a:lnTo>
                <a:lnTo>
                  <a:pt x="221" y="78344"/>
                </a:lnTo>
                <a:lnTo>
                  <a:pt x="189" y="78344"/>
                </a:lnTo>
                <a:lnTo>
                  <a:pt x="148" y="78428"/>
                </a:lnTo>
                <a:lnTo>
                  <a:pt x="106" y="78574"/>
                </a:lnTo>
                <a:lnTo>
                  <a:pt x="64" y="78784"/>
                </a:lnTo>
                <a:lnTo>
                  <a:pt x="43" y="79077"/>
                </a:lnTo>
                <a:lnTo>
                  <a:pt x="22" y="79454"/>
                </a:lnTo>
                <a:lnTo>
                  <a:pt x="1" y="80460"/>
                </a:lnTo>
                <a:lnTo>
                  <a:pt x="1" y="82723"/>
                </a:lnTo>
                <a:lnTo>
                  <a:pt x="1635" y="82681"/>
                </a:lnTo>
                <a:lnTo>
                  <a:pt x="2348" y="82681"/>
                </a:lnTo>
                <a:lnTo>
                  <a:pt x="2746" y="82639"/>
                </a:lnTo>
                <a:lnTo>
                  <a:pt x="2850" y="82597"/>
                </a:lnTo>
                <a:lnTo>
                  <a:pt x="2871" y="82597"/>
                </a:lnTo>
                <a:lnTo>
                  <a:pt x="2871" y="82576"/>
                </a:lnTo>
                <a:lnTo>
                  <a:pt x="2809" y="82534"/>
                </a:lnTo>
                <a:lnTo>
                  <a:pt x="2704" y="82493"/>
                </a:lnTo>
                <a:lnTo>
                  <a:pt x="2431" y="82388"/>
                </a:lnTo>
                <a:lnTo>
                  <a:pt x="2369" y="82367"/>
                </a:lnTo>
                <a:lnTo>
                  <a:pt x="2369" y="82346"/>
                </a:lnTo>
                <a:lnTo>
                  <a:pt x="2431" y="82325"/>
                </a:lnTo>
                <a:lnTo>
                  <a:pt x="2557" y="82304"/>
                </a:lnTo>
                <a:lnTo>
                  <a:pt x="2976" y="82283"/>
                </a:lnTo>
                <a:lnTo>
                  <a:pt x="3311" y="82304"/>
                </a:lnTo>
                <a:lnTo>
                  <a:pt x="3563" y="82325"/>
                </a:lnTo>
                <a:lnTo>
                  <a:pt x="3668" y="82367"/>
                </a:lnTo>
                <a:lnTo>
                  <a:pt x="3751" y="82388"/>
                </a:lnTo>
                <a:lnTo>
                  <a:pt x="3793" y="82430"/>
                </a:lnTo>
                <a:lnTo>
                  <a:pt x="3814" y="82472"/>
                </a:lnTo>
                <a:lnTo>
                  <a:pt x="3835" y="82513"/>
                </a:lnTo>
                <a:lnTo>
                  <a:pt x="3856" y="82534"/>
                </a:lnTo>
                <a:lnTo>
                  <a:pt x="3961" y="82576"/>
                </a:lnTo>
                <a:lnTo>
                  <a:pt x="4108" y="82597"/>
                </a:lnTo>
                <a:lnTo>
                  <a:pt x="4317" y="82639"/>
                </a:lnTo>
                <a:lnTo>
                  <a:pt x="4820" y="82660"/>
                </a:lnTo>
                <a:lnTo>
                  <a:pt x="5428" y="82681"/>
                </a:lnTo>
                <a:lnTo>
                  <a:pt x="6056" y="82660"/>
                </a:lnTo>
                <a:lnTo>
                  <a:pt x="6664" y="82639"/>
                </a:lnTo>
                <a:lnTo>
                  <a:pt x="7125" y="82555"/>
                </a:lnTo>
                <a:lnTo>
                  <a:pt x="7313" y="82513"/>
                </a:lnTo>
                <a:lnTo>
                  <a:pt x="7439" y="82472"/>
                </a:lnTo>
                <a:lnTo>
                  <a:pt x="7607" y="82409"/>
                </a:lnTo>
                <a:lnTo>
                  <a:pt x="7753" y="82367"/>
                </a:lnTo>
                <a:lnTo>
                  <a:pt x="7816" y="82388"/>
                </a:lnTo>
                <a:lnTo>
                  <a:pt x="7879" y="82409"/>
                </a:lnTo>
                <a:lnTo>
                  <a:pt x="7921" y="82430"/>
                </a:lnTo>
                <a:lnTo>
                  <a:pt x="7963" y="82472"/>
                </a:lnTo>
                <a:lnTo>
                  <a:pt x="8152" y="82513"/>
                </a:lnTo>
                <a:lnTo>
                  <a:pt x="8633" y="82534"/>
                </a:lnTo>
                <a:lnTo>
                  <a:pt x="10498" y="82576"/>
                </a:lnTo>
                <a:lnTo>
                  <a:pt x="13369" y="82618"/>
                </a:lnTo>
                <a:lnTo>
                  <a:pt x="17098" y="82639"/>
                </a:lnTo>
                <a:lnTo>
                  <a:pt x="26381" y="82681"/>
                </a:lnTo>
                <a:lnTo>
                  <a:pt x="37004" y="82702"/>
                </a:lnTo>
                <a:lnTo>
                  <a:pt x="47627" y="82681"/>
                </a:lnTo>
                <a:lnTo>
                  <a:pt x="56888" y="82639"/>
                </a:lnTo>
                <a:lnTo>
                  <a:pt x="60576" y="82618"/>
                </a:lnTo>
                <a:lnTo>
                  <a:pt x="63425" y="82576"/>
                </a:lnTo>
                <a:lnTo>
                  <a:pt x="65269" y="82534"/>
                </a:lnTo>
                <a:lnTo>
                  <a:pt x="65751" y="82513"/>
                </a:lnTo>
                <a:lnTo>
                  <a:pt x="65877" y="82493"/>
                </a:lnTo>
                <a:lnTo>
                  <a:pt x="65919" y="82472"/>
                </a:lnTo>
                <a:lnTo>
                  <a:pt x="65940" y="82388"/>
                </a:lnTo>
                <a:lnTo>
                  <a:pt x="65981" y="82325"/>
                </a:lnTo>
                <a:lnTo>
                  <a:pt x="66065" y="82283"/>
                </a:lnTo>
                <a:lnTo>
                  <a:pt x="66149" y="82262"/>
                </a:lnTo>
                <a:lnTo>
                  <a:pt x="66233" y="82283"/>
                </a:lnTo>
                <a:lnTo>
                  <a:pt x="66275" y="82325"/>
                </a:lnTo>
                <a:lnTo>
                  <a:pt x="66296" y="82409"/>
                </a:lnTo>
                <a:lnTo>
                  <a:pt x="66254" y="82493"/>
                </a:lnTo>
                <a:lnTo>
                  <a:pt x="66254" y="82513"/>
                </a:lnTo>
                <a:lnTo>
                  <a:pt x="66275" y="82534"/>
                </a:lnTo>
                <a:lnTo>
                  <a:pt x="66380" y="82576"/>
                </a:lnTo>
                <a:lnTo>
                  <a:pt x="66568" y="82618"/>
                </a:lnTo>
                <a:lnTo>
                  <a:pt x="66861" y="82660"/>
                </a:lnTo>
                <a:lnTo>
                  <a:pt x="67679" y="82702"/>
                </a:lnTo>
                <a:lnTo>
                  <a:pt x="68831" y="82723"/>
                </a:lnTo>
                <a:lnTo>
                  <a:pt x="70361" y="82702"/>
                </a:lnTo>
                <a:lnTo>
                  <a:pt x="70842" y="82681"/>
                </a:lnTo>
                <a:lnTo>
                  <a:pt x="71157" y="82660"/>
                </a:lnTo>
                <a:lnTo>
                  <a:pt x="71262" y="82618"/>
                </a:lnTo>
                <a:lnTo>
                  <a:pt x="71345" y="82597"/>
                </a:lnTo>
                <a:lnTo>
                  <a:pt x="71408" y="82555"/>
                </a:lnTo>
                <a:lnTo>
                  <a:pt x="71429" y="82513"/>
                </a:lnTo>
                <a:lnTo>
                  <a:pt x="71450" y="82472"/>
                </a:lnTo>
                <a:lnTo>
                  <a:pt x="71450" y="82409"/>
                </a:lnTo>
                <a:lnTo>
                  <a:pt x="71408" y="82262"/>
                </a:lnTo>
                <a:lnTo>
                  <a:pt x="71387" y="82136"/>
                </a:lnTo>
                <a:lnTo>
                  <a:pt x="71387" y="82032"/>
                </a:lnTo>
                <a:lnTo>
                  <a:pt x="71408" y="81948"/>
                </a:lnTo>
                <a:lnTo>
                  <a:pt x="71450" y="81885"/>
                </a:lnTo>
                <a:lnTo>
                  <a:pt x="71513" y="81843"/>
                </a:lnTo>
                <a:lnTo>
                  <a:pt x="71576" y="81822"/>
                </a:lnTo>
                <a:lnTo>
                  <a:pt x="71660" y="81801"/>
                </a:lnTo>
                <a:lnTo>
                  <a:pt x="71723" y="81801"/>
                </a:lnTo>
                <a:lnTo>
                  <a:pt x="71806" y="81843"/>
                </a:lnTo>
                <a:lnTo>
                  <a:pt x="71869" y="81864"/>
                </a:lnTo>
                <a:lnTo>
                  <a:pt x="71932" y="81927"/>
                </a:lnTo>
                <a:lnTo>
                  <a:pt x="71974" y="81990"/>
                </a:lnTo>
                <a:lnTo>
                  <a:pt x="72016" y="82073"/>
                </a:lnTo>
                <a:lnTo>
                  <a:pt x="72016" y="82178"/>
                </a:lnTo>
                <a:lnTo>
                  <a:pt x="71995" y="82283"/>
                </a:lnTo>
                <a:lnTo>
                  <a:pt x="71953" y="82409"/>
                </a:lnTo>
                <a:lnTo>
                  <a:pt x="71932" y="82430"/>
                </a:lnTo>
                <a:lnTo>
                  <a:pt x="71953" y="82430"/>
                </a:lnTo>
                <a:lnTo>
                  <a:pt x="71995" y="82472"/>
                </a:lnTo>
                <a:lnTo>
                  <a:pt x="72121" y="82513"/>
                </a:lnTo>
                <a:lnTo>
                  <a:pt x="72309" y="82534"/>
                </a:lnTo>
                <a:lnTo>
                  <a:pt x="72938" y="82597"/>
                </a:lnTo>
                <a:lnTo>
                  <a:pt x="73923" y="82618"/>
                </a:lnTo>
                <a:lnTo>
                  <a:pt x="75368" y="82660"/>
                </a:lnTo>
                <a:lnTo>
                  <a:pt x="77275" y="82660"/>
                </a:lnTo>
                <a:lnTo>
                  <a:pt x="82744" y="82681"/>
                </a:lnTo>
                <a:lnTo>
                  <a:pt x="87060" y="82660"/>
                </a:lnTo>
                <a:lnTo>
                  <a:pt x="90622" y="82639"/>
                </a:lnTo>
                <a:lnTo>
                  <a:pt x="93073" y="82618"/>
                </a:lnTo>
                <a:lnTo>
                  <a:pt x="93786" y="82597"/>
                </a:lnTo>
                <a:lnTo>
                  <a:pt x="94058" y="82555"/>
                </a:lnTo>
                <a:lnTo>
                  <a:pt x="94121" y="82534"/>
                </a:lnTo>
                <a:lnTo>
                  <a:pt x="94163" y="82493"/>
                </a:lnTo>
                <a:lnTo>
                  <a:pt x="94247" y="82388"/>
                </a:lnTo>
                <a:lnTo>
                  <a:pt x="94268" y="82262"/>
                </a:lnTo>
                <a:lnTo>
                  <a:pt x="94247" y="82199"/>
                </a:lnTo>
                <a:lnTo>
                  <a:pt x="94247" y="82136"/>
                </a:lnTo>
                <a:lnTo>
                  <a:pt x="94205" y="82011"/>
                </a:lnTo>
                <a:lnTo>
                  <a:pt x="94205" y="81906"/>
                </a:lnTo>
                <a:lnTo>
                  <a:pt x="94247" y="81843"/>
                </a:lnTo>
                <a:lnTo>
                  <a:pt x="94268" y="81822"/>
                </a:lnTo>
                <a:lnTo>
                  <a:pt x="94310" y="81822"/>
                </a:lnTo>
                <a:lnTo>
                  <a:pt x="94435" y="81843"/>
                </a:lnTo>
                <a:lnTo>
                  <a:pt x="94582" y="81885"/>
                </a:lnTo>
                <a:lnTo>
                  <a:pt x="94708" y="81948"/>
                </a:lnTo>
                <a:lnTo>
                  <a:pt x="94813" y="82032"/>
                </a:lnTo>
                <a:lnTo>
                  <a:pt x="94917" y="82136"/>
                </a:lnTo>
                <a:lnTo>
                  <a:pt x="95001" y="82220"/>
                </a:lnTo>
                <a:lnTo>
                  <a:pt x="95022" y="82325"/>
                </a:lnTo>
                <a:lnTo>
                  <a:pt x="95022" y="82409"/>
                </a:lnTo>
                <a:lnTo>
                  <a:pt x="95022" y="82430"/>
                </a:lnTo>
                <a:lnTo>
                  <a:pt x="95064" y="82451"/>
                </a:lnTo>
                <a:lnTo>
                  <a:pt x="95211" y="82493"/>
                </a:lnTo>
                <a:lnTo>
                  <a:pt x="95441" y="82534"/>
                </a:lnTo>
                <a:lnTo>
                  <a:pt x="95755" y="82555"/>
                </a:lnTo>
                <a:lnTo>
                  <a:pt x="96573" y="82618"/>
                </a:lnTo>
                <a:lnTo>
                  <a:pt x="97599" y="82660"/>
                </a:lnTo>
                <a:lnTo>
                  <a:pt x="98752" y="82681"/>
                </a:lnTo>
                <a:lnTo>
                  <a:pt x="99569" y="82660"/>
                </a:lnTo>
                <a:lnTo>
                  <a:pt x="99820" y="82639"/>
                </a:lnTo>
                <a:lnTo>
                  <a:pt x="100009" y="82597"/>
                </a:lnTo>
                <a:lnTo>
                  <a:pt x="100093" y="82555"/>
                </a:lnTo>
                <a:lnTo>
                  <a:pt x="100114" y="82534"/>
                </a:lnTo>
                <a:lnTo>
                  <a:pt x="100114" y="82493"/>
                </a:lnTo>
                <a:lnTo>
                  <a:pt x="100114" y="82451"/>
                </a:lnTo>
                <a:lnTo>
                  <a:pt x="100156" y="82430"/>
                </a:lnTo>
                <a:lnTo>
                  <a:pt x="100218" y="82409"/>
                </a:lnTo>
                <a:lnTo>
                  <a:pt x="100344" y="82430"/>
                </a:lnTo>
                <a:lnTo>
                  <a:pt x="100679" y="82451"/>
                </a:lnTo>
                <a:lnTo>
                  <a:pt x="101057" y="82534"/>
                </a:lnTo>
                <a:lnTo>
                  <a:pt x="101895" y="82660"/>
                </a:lnTo>
                <a:lnTo>
                  <a:pt x="102230" y="82702"/>
                </a:lnTo>
                <a:lnTo>
                  <a:pt x="103340" y="82702"/>
                </a:lnTo>
                <a:lnTo>
                  <a:pt x="103969" y="82660"/>
                </a:lnTo>
                <a:lnTo>
                  <a:pt x="104178" y="82639"/>
                </a:lnTo>
                <a:lnTo>
                  <a:pt x="104346" y="82597"/>
                </a:lnTo>
                <a:lnTo>
                  <a:pt x="104451" y="82555"/>
                </a:lnTo>
                <a:lnTo>
                  <a:pt x="104472" y="82513"/>
                </a:lnTo>
                <a:lnTo>
                  <a:pt x="104472" y="82493"/>
                </a:lnTo>
                <a:lnTo>
                  <a:pt x="104472" y="82430"/>
                </a:lnTo>
                <a:lnTo>
                  <a:pt x="104493" y="82388"/>
                </a:lnTo>
                <a:lnTo>
                  <a:pt x="104535" y="82367"/>
                </a:lnTo>
                <a:lnTo>
                  <a:pt x="104577" y="82367"/>
                </a:lnTo>
                <a:lnTo>
                  <a:pt x="104723" y="82388"/>
                </a:lnTo>
                <a:lnTo>
                  <a:pt x="104912" y="82472"/>
                </a:lnTo>
                <a:lnTo>
                  <a:pt x="105038" y="82534"/>
                </a:lnTo>
                <a:lnTo>
                  <a:pt x="105226" y="82576"/>
                </a:lnTo>
                <a:lnTo>
                  <a:pt x="105457" y="82618"/>
                </a:lnTo>
                <a:lnTo>
                  <a:pt x="105729" y="82639"/>
                </a:lnTo>
                <a:lnTo>
                  <a:pt x="106337" y="82681"/>
                </a:lnTo>
                <a:lnTo>
                  <a:pt x="106986" y="82681"/>
                </a:lnTo>
                <a:lnTo>
                  <a:pt x="107615" y="82660"/>
                </a:lnTo>
                <a:lnTo>
                  <a:pt x="108180" y="82597"/>
                </a:lnTo>
                <a:lnTo>
                  <a:pt x="108411" y="82555"/>
                </a:lnTo>
                <a:lnTo>
                  <a:pt x="108579" y="82513"/>
                </a:lnTo>
                <a:lnTo>
                  <a:pt x="108725" y="82472"/>
                </a:lnTo>
                <a:lnTo>
                  <a:pt x="108788" y="82409"/>
                </a:lnTo>
                <a:lnTo>
                  <a:pt x="108872" y="82304"/>
                </a:lnTo>
                <a:lnTo>
                  <a:pt x="108893" y="82283"/>
                </a:lnTo>
                <a:lnTo>
                  <a:pt x="108935" y="82283"/>
                </a:lnTo>
                <a:lnTo>
                  <a:pt x="108956" y="82325"/>
                </a:lnTo>
                <a:lnTo>
                  <a:pt x="108956" y="82430"/>
                </a:lnTo>
                <a:lnTo>
                  <a:pt x="108977" y="82472"/>
                </a:lnTo>
                <a:lnTo>
                  <a:pt x="109040" y="82513"/>
                </a:lnTo>
                <a:lnTo>
                  <a:pt x="109249" y="82576"/>
                </a:lnTo>
                <a:lnTo>
                  <a:pt x="109584" y="82618"/>
                </a:lnTo>
                <a:lnTo>
                  <a:pt x="110003" y="82660"/>
                </a:lnTo>
                <a:lnTo>
                  <a:pt x="110527" y="82681"/>
                </a:lnTo>
                <a:lnTo>
                  <a:pt x="111093" y="82702"/>
                </a:lnTo>
                <a:lnTo>
                  <a:pt x="112329" y="82723"/>
                </a:lnTo>
                <a:lnTo>
                  <a:pt x="113565" y="82702"/>
                </a:lnTo>
                <a:lnTo>
                  <a:pt x="114131" y="82681"/>
                </a:lnTo>
                <a:lnTo>
                  <a:pt x="114634" y="82639"/>
                </a:lnTo>
                <a:lnTo>
                  <a:pt x="115074" y="82597"/>
                </a:lnTo>
                <a:lnTo>
                  <a:pt x="115388" y="82555"/>
                </a:lnTo>
                <a:lnTo>
                  <a:pt x="115619" y="82493"/>
                </a:lnTo>
                <a:lnTo>
                  <a:pt x="115661" y="82451"/>
                </a:lnTo>
                <a:lnTo>
                  <a:pt x="115682" y="82409"/>
                </a:lnTo>
                <a:lnTo>
                  <a:pt x="115703" y="82304"/>
                </a:lnTo>
                <a:lnTo>
                  <a:pt x="115703" y="82283"/>
                </a:lnTo>
                <a:lnTo>
                  <a:pt x="115724" y="82262"/>
                </a:lnTo>
                <a:lnTo>
                  <a:pt x="115786" y="82304"/>
                </a:lnTo>
                <a:lnTo>
                  <a:pt x="115870" y="82409"/>
                </a:lnTo>
                <a:lnTo>
                  <a:pt x="115912" y="82451"/>
                </a:lnTo>
                <a:lnTo>
                  <a:pt x="115996" y="82493"/>
                </a:lnTo>
                <a:lnTo>
                  <a:pt x="116310" y="82534"/>
                </a:lnTo>
                <a:lnTo>
                  <a:pt x="116834" y="82576"/>
                </a:lnTo>
                <a:lnTo>
                  <a:pt x="117588" y="82618"/>
                </a:lnTo>
                <a:lnTo>
                  <a:pt x="118573" y="82639"/>
                </a:lnTo>
                <a:lnTo>
                  <a:pt x="119809" y="82660"/>
                </a:lnTo>
                <a:lnTo>
                  <a:pt x="123141" y="82681"/>
                </a:lnTo>
                <a:lnTo>
                  <a:pt x="130265" y="82660"/>
                </a:lnTo>
                <a:lnTo>
                  <a:pt x="130600" y="82534"/>
                </a:lnTo>
                <a:lnTo>
                  <a:pt x="130600" y="82534"/>
                </a:lnTo>
                <a:lnTo>
                  <a:pt x="130579" y="82555"/>
                </a:lnTo>
                <a:lnTo>
                  <a:pt x="130579" y="82576"/>
                </a:lnTo>
                <a:lnTo>
                  <a:pt x="130642" y="82597"/>
                </a:lnTo>
                <a:lnTo>
                  <a:pt x="130768" y="82618"/>
                </a:lnTo>
                <a:lnTo>
                  <a:pt x="130935" y="82639"/>
                </a:lnTo>
                <a:lnTo>
                  <a:pt x="131459" y="82681"/>
                </a:lnTo>
                <a:lnTo>
                  <a:pt x="133031" y="82681"/>
                </a:lnTo>
                <a:lnTo>
                  <a:pt x="133617" y="82660"/>
                </a:lnTo>
                <a:lnTo>
                  <a:pt x="133806" y="82639"/>
                </a:lnTo>
                <a:lnTo>
                  <a:pt x="133953" y="82597"/>
                </a:lnTo>
                <a:lnTo>
                  <a:pt x="134099" y="82534"/>
                </a:lnTo>
                <a:lnTo>
                  <a:pt x="134246" y="82472"/>
                </a:lnTo>
                <a:lnTo>
                  <a:pt x="134351" y="82493"/>
                </a:lnTo>
                <a:lnTo>
                  <a:pt x="134476" y="82534"/>
                </a:lnTo>
                <a:lnTo>
                  <a:pt x="134853" y="82597"/>
                </a:lnTo>
                <a:lnTo>
                  <a:pt x="135335" y="82639"/>
                </a:lnTo>
                <a:lnTo>
                  <a:pt x="135880" y="82660"/>
                </a:lnTo>
                <a:lnTo>
                  <a:pt x="137200" y="82681"/>
                </a:lnTo>
                <a:lnTo>
                  <a:pt x="137200" y="81466"/>
                </a:lnTo>
                <a:lnTo>
                  <a:pt x="137200" y="81005"/>
                </a:lnTo>
                <a:lnTo>
                  <a:pt x="137158" y="80607"/>
                </a:lnTo>
                <a:lnTo>
                  <a:pt x="137095" y="80355"/>
                </a:lnTo>
                <a:lnTo>
                  <a:pt x="137074" y="80292"/>
                </a:lnTo>
                <a:lnTo>
                  <a:pt x="137033" y="80272"/>
                </a:lnTo>
                <a:lnTo>
                  <a:pt x="137095" y="80272"/>
                </a:lnTo>
                <a:lnTo>
                  <a:pt x="136928" y="80209"/>
                </a:lnTo>
                <a:lnTo>
                  <a:pt x="136844" y="80167"/>
                </a:lnTo>
                <a:lnTo>
                  <a:pt x="136760" y="80125"/>
                </a:lnTo>
                <a:lnTo>
                  <a:pt x="136739" y="80062"/>
                </a:lnTo>
                <a:lnTo>
                  <a:pt x="136739" y="80041"/>
                </a:lnTo>
                <a:lnTo>
                  <a:pt x="136760" y="80020"/>
                </a:lnTo>
                <a:lnTo>
                  <a:pt x="136865" y="79978"/>
                </a:lnTo>
                <a:lnTo>
                  <a:pt x="136886" y="79957"/>
                </a:lnTo>
                <a:lnTo>
                  <a:pt x="136865" y="79936"/>
                </a:lnTo>
                <a:lnTo>
                  <a:pt x="136781" y="79915"/>
                </a:lnTo>
                <a:lnTo>
                  <a:pt x="136425" y="79915"/>
                </a:lnTo>
                <a:lnTo>
                  <a:pt x="135838" y="79957"/>
                </a:lnTo>
                <a:lnTo>
                  <a:pt x="135126" y="79999"/>
                </a:lnTo>
                <a:lnTo>
                  <a:pt x="134853" y="79999"/>
                </a:lnTo>
                <a:lnTo>
                  <a:pt x="134623" y="79978"/>
                </a:lnTo>
                <a:lnTo>
                  <a:pt x="134434" y="79957"/>
                </a:lnTo>
                <a:lnTo>
                  <a:pt x="134288" y="79894"/>
                </a:lnTo>
                <a:lnTo>
                  <a:pt x="134162" y="79832"/>
                </a:lnTo>
                <a:lnTo>
                  <a:pt x="134057" y="79748"/>
                </a:lnTo>
                <a:lnTo>
                  <a:pt x="133890" y="79622"/>
                </a:lnTo>
                <a:lnTo>
                  <a:pt x="133659" y="79475"/>
                </a:lnTo>
                <a:lnTo>
                  <a:pt x="133408" y="79350"/>
                </a:lnTo>
                <a:lnTo>
                  <a:pt x="133177" y="79266"/>
                </a:lnTo>
                <a:lnTo>
                  <a:pt x="133031" y="79224"/>
                </a:lnTo>
                <a:lnTo>
                  <a:pt x="132884" y="79140"/>
                </a:lnTo>
                <a:lnTo>
                  <a:pt x="132737" y="79014"/>
                </a:lnTo>
                <a:lnTo>
                  <a:pt x="132612" y="78868"/>
                </a:lnTo>
                <a:lnTo>
                  <a:pt x="132465" y="78679"/>
                </a:lnTo>
                <a:lnTo>
                  <a:pt x="132318" y="78470"/>
                </a:lnTo>
                <a:lnTo>
                  <a:pt x="132172" y="78218"/>
                </a:lnTo>
                <a:lnTo>
                  <a:pt x="132046" y="77946"/>
                </a:lnTo>
                <a:lnTo>
                  <a:pt x="131459" y="76772"/>
                </a:lnTo>
                <a:lnTo>
                  <a:pt x="129992" y="76856"/>
                </a:lnTo>
                <a:lnTo>
                  <a:pt x="129364" y="76856"/>
                </a:lnTo>
                <a:lnTo>
                  <a:pt x="128882" y="76835"/>
                </a:lnTo>
                <a:lnTo>
                  <a:pt x="128672" y="76814"/>
                </a:lnTo>
                <a:lnTo>
                  <a:pt x="128526" y="76772"/>
                </a:lnTo>
                <a:lnTo>
                  <a:pt x="128421" y="76730"/>
                </a:lnTo>
                <a:lnTo>
                  <a:pt x="128358" y="76689"/>
                </a:lnTo>
                <a:lnTo>
                  <a:pt x="128316" y="76626"/>
                </a:lnTo>
                <a:lnTo>
                  <a:pt x="128253" y="76563"/>
                </a:lnTo>
                <a:lnTo>
                  <a:pt x="128170" y="76521"/>
                </a:lnTo>
                <a:lnTo>
                  <a:pt x="128086" y="76500"/>
                </a:lnTo>
                <a:lnTo>
                  <a:pt x="127876" y="76458"/>
                </a:lnTo>
                <a:lnTo>
                  <a:pt x="127646" y="76437"/>
                </a:lnTo>
                <a:lnTo>
                  <a:pt x="127436" y="76479"/>
                </a:lnTo>
                <a:lnTo>
                  <a:pt x="127227" y="76542"/>
                </a:lnTo>
                <a:lnTo>
                  <a:pt x="127143" y="76584"/>
                </a:lnTo>
                <a:lnTo>
                  <a:pt x="127080" y="76626"/>
                </a:lnTo>
                <a:lnTo>
                  <a:pt x="127017" y="76689"/>
                </a:lnTo>
                <a:lnTo>
                  <a:pt x="126975" y="76751"/>
                </a:lnTo>
                <a:lnTo>
                  <a:pt x="126933" y="76814"/>
                </a:lnTo>
                <a:lnTo>
                  <a:pt x="126870" y="76856"/>
                </a:lnTo>
                <a:lnTo>
                  <a:pt x="126766" y="76898"/>
                </a:lnTo>
                <a:lnTo>
                  <a:pt x="126619" y="76940"/>
                </a:lnTo>
                <a:lnTo>
                  <a:pt x="126305" y="76982"/>
                </a:lnTo>
                <a:lnTo>
                  <a:pt x="125907" y="77003"/>
                </a:lnTo>
                <a:lnTo>
                  <a:pt x="125488" y="77003"/>
                </a:lnTo>
                <a:lnTo>
                  <a:pt x="125089" y="76961"/>
                </a:lnTo>
                <a:lnTo>
                  <a:pt x="124691" y="76877"/>
                </a:lnTo>
                <a:lnTo>
                  <a:pt x="124524" y="76835"/>
                </a:lnTo>
                <a:lnTo>
                  <a:pt x="124377" y="76772"/>
                </a:lnTo>
                <a:lnTo>
                  <a:pt x="124209" y="76730"/>
                </a:lnTo>
                <a:lnTo>
                  <a:pt x="124084" y="76730"/>
                </a:lnTo>
                <a:lnTo>
                  <a:pt x="124042" y="76751"/>
                </a:lnTo>
                <a:lnTo>
                  <a:pt x="124000" y="76772"/>
                </a:lnTo>
                <a:lnTo>
                  <a:pt x="123979" y="76814"/>
                </a:lnTo>
                <a:lnTo>
                  <a:pt x="123979" y="76877"/>
                </a:lnTo>
                <a:lnTo>
                  <a:pt x="123958" y="76940"/>
                </a:lnTo>
                <a:lnTo>
                  <a:pt x="123916" y="76982"/>
                </a:lnTo>
                <a:lnTo>
                  <a:pt x="123832" y="77024"/>
                </a:lnTo>
                <a:lnTo>
                  <a:pt x="123728" y="77045"/>
                </a:lnTo>
                <a:lnTo>
                  <a:pt x="123602" y="77066"/>
                </a:lnTo>
                <a:lnTo>
                  <a:pt x="123434" y="77087"/>
                </a:lnTo>
                <a:lnTo>
                  <a:pt x="123036" y="77066"/>
                </a:lnTo>
                <a:lnTo>
                  <a:pt x="122764" y="77045"/>
                </a:lnTo>
                <a:lnTo>
                  <a:pt x="122554" y="77003"/>
                </a:lnTo>
                <a:lnTo>
                  <a:pt x="122387" y="76982"/>
                </a:lnTo>
                <a:lnTo>
                  <a:pt x="122261" y="76919"/>
                </a:lnTo>
                <a:lnTo>
                  <a:pt x="122177" y="76856"/>
                </a:lnTo>
                <a:lnTo>
                  <a:pt x="122114" y="76772"/>
                </a:lnTo>
                <a:lnTo>
                  <a:pt x="122072" y="76668"/>
                </a:lnTo>
                <a:lnTo>
                  <a:pt x="122072" y="76542"/>
                </a:lnTo>
                <a:lnTo>
                  <a:pt x="122051" y="76290"/>
                </a:lnTo>
                <a:lnTo>
                  <a:pt x="122009" y="76060"/>
                </a:lnTo>
                <a:lnTo>
                  <a:pt x="121947" y="75892"/>
                </a:lnTo>
                <a:lnTo>
                  <a:pt x="121884" y="75830"/>
                </a:lnTo>
                <a:lnTo>
                  <a:pt x="121842" y="75788"/>
                </a:lnTo>
                <a:lnTo>
                  <a:pt x="121779" y="75746"/>
                </a:lnTo>
                <a:lnTo>
                  <a:pt x="121716" y="75704"/>
                </a:lnTo>
                <a:lnTo>
                  <a:pt x="121632" y="75683"/>
                </a:lnTo>
                <a:lnTo>
                  <a:pt x="121569" y="75683"/>
                </a:lnTo>
                <a:lnTo>
                  <a:pt x="121381" y="75704"/>
                </a:lnTo>
                <a:lnTo>
                  <a:pt x="121150" y="75767"/>
                </a:lnTo>
                <a:lnTo>
                  <a:pt x="120878" y="75850"/>
                </a:lnTo>
                <a:lnTo>
                  <a:pt x="120543" y="75913"/>
                </a:lnTo>
                <a:lnTo>
                  <a:pt x="120166" y="75955"/>
                </a:lnTo>
                <a:lnTo>
                  <a:pt x="119809" y="75976"/>
                </a:lnTo>
                <a:lnTo>
                  <a:pt x="119453" y="75976"/>
                </a:lnTo>
                <a:lnTo>
                  <a:pt x="119139" y="75955"/>
                </a:lnTo>
                <a:lnTo>
                  <a:pt x="118887" y="75892"/>
                </a:lnTo>
                <a:lnTo>
                  <a:pt x="118783" y="75850"/>
                </a:lnTo>
                <a:lnTo>
                  <a:pt x="118720" y="75809"/>
                </a:lnTo>
                <a:lnTo>
                  <a:pt x="118573" y="75683"/>
                </a:lnTo>
                <a:lnTo>
                  <a:pt x="118426" y="75515"/>
                </a:lnTo>
                <a:lnTo>
                  <a:pt x="118301" y="75306"/>
                </a:lnTo>
                <a:lnTo>
                  <a:pt x="118175" y="75096"/>
                </a:lnTo>
                <a:lnTo>
                  <a:pt x="118091" y="74887"/>
                </a:lnTo>
                <a:lnTo>
                  <a:pt x="118028" y="74698"/>
                </a:lnTo>
                <a:lnTo>
                  <a:pt x="118007" y="74530"/>
                </a:lnTo>
                <a:lnTo>
                  <a:pt x="118028" y="74468"/>
                </a:lnTo>
                <a:lnTo>
                  <a:pt x="118028" y="74426"/>
                </a:lnTo>
                <a:lnTo>
                  <a:pt x="118049" y="74342"/>
                </a:lnTo>
                <a:lnTo>
                  <a:pt x="118049" y="74174"/>
                </a:lnTo>
                <a:lnTo>
                  <a:pt x="117986" y="73629"/>
                </a:lnTo>
                <a:lnTo>
                  <a:pt x="117861" y="72896"/>
                </a:lnTo>
                <a:lnTo>
                  <a:pt x="117693" y="72016"/>
                </a:lnTo>
                <a:lnTo>
                  <a:pt x="117337" y="70298"/>
                </a:lnTo>
                <a:lnTo>
                  <a:pt x="117148" y="69208"/>
                </a:lnTo>
                <a:lnTo>
                  <a:pt x="117127" y="68978"/>
                </a:lnTo>
                <a:lnTo>
                  <a:pt x="117148" y="68810"/>
                </a:lnTo>
                <a:lnTo>
                  <a:pt x="117190" y="68685"/>
                </a:lnTo>
                <a:lnTo>
                  <a:pt x="117232" y="68601"/>
                </a:lnTo>
                <a:lnTo>
                  <a:pt x="117358" y="68601"/>
                </a:lnTo>
                <a:lnTo>
                  <a:pt x="117400" y="68643"/>
                </a:lnTo>
                <a:lnTo>
                  <a:pt x="117484" y="68747"/>
                </a:lnTo>
                <a:lnTo>
                  <a:pt x="117567" y="68915"/>
                </a:lnTo>
                <a:lnTo>
                  <a:pt x="117609" y="68999"/>
                </a:lnTo>
                <a:lnTo>
                  <a:pt x="117672" y="69083"/>
                </a:lnTo>
                <a:lnTo>
                  <a:pt x="117861" y="69292"/>
                </a:lnTo>
                <a:lnTo>
                  <a:pt x="118112" y="69502"/>
                </a:lnTo>
                <a:lnTo>
                  <a:pt x="118405" y="69690"/>
                </a:lnTo>
                <a:lnTo>
                  <a:pt x="118825" y="69942"/>
                </a:lnTo>
                <a:lnTo>
                  <a:pt x="118971" y="70005"/>
                </a:lnTo>
                <a:lnTo>
                  <a:pt x="119118" y="70026"/>
                </a:lnTo>
                <a:lnTo>
                  <a:pt x="119244" y="70005"/>
                </a:lnTo>
                <a:lnTo>
                  <a:pt x="119369" y="69942"/>
                </a:lnTo>
                <a:lnTo>
                  <a:pt x="119537" y="69837"/>
                </a:lnTo>
                <a:lnTo>
                  <a:pt x="119746" y="69690"/>
                </a:lnTo>
                <a:lnTo>
                  <a:pt x="119998" y="69523"/>
                </a:lnTo>
                <a:lnTo>
                  <a:pt x="120249" y="69397"/>
                </a:lnTo>
                <a:lnTo>
                  <a:pt x="120459" y="69292"/>
                </a:lnTo>
                <a:lnTo>
                  <a:pt x="120606" y="69271"/>
                </a:lnTo>
                <a:lnTo>
                  <a:pt x="120710" y="69250"/>
                </a:lnTo>
                <a:lnTo>
                  <a:pt x="120752" y="69229"/>
                </a:lnTo>
                <a:lnTo>
                  <a:pt x="120794" y="69208"/>
                </a:lnTo>
                <a:lnTo>
                  <a:pt x="120815" y="69166"/>
                </a:lnTo>
                <a:lnTo>
                  <a:pt x="120815" y="69104"/>
                </a:lnTo>
                <a:lnTo>
                  <a:pt x="120815" y="68978"/>
                </a:lnTo>
                <a:lnTo>
                  <a:pt x="120752" y="68789"/>
                </a:lnTo>
                <a:lnTo>
                  <a:pt x="120647" y="68559"/>
                </a:lnTo>
                <a:lnTo>
                  <a:pt x="120480" y="68245"/>
                </a:lnTo>
                <a:lnTo>
                  <a:pt x="120291" y="67888"/>
                </a:lnTo>
                <a:lnTo>
                  <a:pt x="120061" y="67469"/>
                </a:lnTo>
                <a:lnTo>
                  <a:pt x="119893" y="67071"/>
                </a:lnTo>
                <a:lnTo>
                  <a:pt x="119767" y="66736"/>
                </a:lnTo>
                <a:lnTo>
                  <a:pt x="119726" y="66610"/>
                </a:lnTo>
                <a:lnTo>
                  <a:pt x="119726" y="66505"/>
                </a:lnTo>
                <a:lnTo>
                  <a:pt x="119705" y="66338"/>
                </a:lnTo>
                <a:lnTo>
                  <a:pt x="119663" y="66149"/>
                </a:lnTo>
                <a:lnTo>
                  <a:pt x="119579" y="65940"/>
                </a:lnTo>
                <a:lnTo>
                  <a:pt x="119474" y="65709"/>
                </a:lnTo>
                <a:lnTo>
                  <a:pt x="119223" y="65227"/>
                </a:lnTo>
                <a:lnTo>
                  <a:pt x="118908" y="64745"/>
                </a:lnTo>
                <a:lnTo>
                  <a:pt x="118594" y="64326"/>
                </a:lnTo>
                <a:lnTo>
                  <a:pt x="118426" y="64138"/>
                </a:lnTo>
                <a:lnTo>
                  <a:pt x="118280" y="63991"/>
                </a:lnTo>
                <a:lnTo>
                  <a:pt x="118133" y="63886"/>
                </a:lnTo>
                <a:lnTo>
                  <a:pt x="118007" y="63803"/>
                </a:lnTo>
                <a:lnTo>
                  <a:pt x="117903" y="63782"/>
                </a:lnTo>
                <a:lnTo>
                  <a:pt x="117861" y="63782"/>
                </a:lnTo>
                <a:lnTo>
                  <a:pt x="117819" y="63803"/>
                </a:lnTo>
                <a:lnTo>
                  <a:pt x="117798" y="63823"/>
                </a:lnTo>
                <a:lnTo>
                  <a:pt x="117777" y="63823"/>
                </a:lnTo>
                <a:lnTo>
                  <a:pt x="117777" y="63782"/>
                </a:lnTo>
                <a:lnTo>
                  <a:pt x="117798" y="63740"/>
                </a:lnTo>
                <a:lnTo>
                  <a:pt x="117819" y="63677"/>
                </a:lnTo>
                <a:lnTo>
                  <a:pt x="117819" y="63593"/>
                </a:lnTo>
                <a:lnTo>
                  <a:pt x="117777" y="63509"/>
                </a:lnTo>
                <a:lnTo>
                  <a:pt x="117714" y="63383"/>
                </a:lnTo>
                <a:lnTo>
                  <a:pt x="117546" y="63132"/>
                </a:lnTo>
                <a:lnTo>
                  <a:pt x="117316" y="62839"/>
                </a:lnTo>
                <a:lnTo>
                  <a:pt x="117085" y="62587"/>
                </a:lnTo>
                <a:lnTo>
                  <a:pt x="116855" y="62378"/>
                </a:lnTo>
                <a:lnTo>
                  <a:pt x="116750" y="62294"/>
                </a:lnTo>
                <a:lnTo>
                  <a:pt x="116645" y="62252"/>
                </a:lnTo>
                <a:lnTo>
                  <a:pt x="116583" y="62231"/>
                </a:lnTo>
                <a:lnTo>
                  <a:pt x="116520" y="62231"/>
                </a:lnTo>
                <a:lnTo>
                  <a:pt x="116436" y="62273"/>
                </a:lnTo>
                <a:lnTo>
                  <a:pt x="116394" y="62273"/>
                </a:lnTo>
                <a:lnTo>
                  <a:pt x="116394" y="62231"/>
                </a:lnTo>
                <a:lnTo>
                  <a:pt x="116436" y="62147"/>
                </a:lnTo>
                <a:lnTo>
                  <a:pt x="116457" y="62084"/>
                </a:lnTo>
                <a:lnTo>
                  <a:pt x="116436" y="62022"/>
                </a:lnTo>
                <a:lnTo>
                  <a:pt x="116415" y="61959"/>
                </a:lnTo>
                <a:lnTo>
                  <a:pt x="116373" y="61896"/>
                </a:lnTo>
                <a:lnTo>
                  <a:pt x="116226" y="61728"/>
                </a:lnTo>
                <a:lnTo>
                  <a:pt x="116038" y="61561"/>
                </a:lnTo>
                <a:lnTo>
                  <a:pt x="115807" y="61435"/>
                </a:lnTo>
                <a:lnTo>
                  <a:pt x="115577" y="61309"/>
                </a:lnTo>
                <a:lnTo>
                  <a:pt x="115346" y="61225"/>
                </a:lnTo>
                <a:lnTo>
                  <a:pt x="115221" y="61204"/>
                </a:lnTo>
                <a:lnTo>
                  <a:pt x="115116" y="61183"/>
                </a:lnTo>
                <a:lnTo>
                  <a:pt x="115053" y="61204"/>
                </a:lnTo>
                <a:lnTo>
                  <a:pt x="114969" y="61225"/>
                </a:lnTo>
                <a:lnTo>
                  <a:pt x="114844" y="61288"/>
                </a:lnTo>
                <a:lnTo>
                  <a:pt x="114718" y="61393"/>
                </a:lnTo>
                <a:lnTo>
                  <a:pt x="114676" y="61456"/>
                </a:lnTo>
                <a:lnTo>
                  <a:pt x="114655" y="61519"/>
                </a:lnTo>
                <a:lnTo>
                  <a:pt x="114613" y="61602"/>
                </a:lnTo>
                <a:lnTo>
                  <a:pt x="114571" y="61665"/>
                </a:lnTo>
                <a:lnTo>
                  <a:pt x="114445" y="61770"/>
                </a:lnTo>
                <a:lnTo>
                  <a:pt x="114299" y="61833"/>
                </a:lnTo>
                <a:lnTo>
                  <a:pt x="114236" y="61854"/>
                </a:lnTo>
                <a:lnTo>
                  <a:pt x="114152" y="61875"/>
                </a:lnTo>
                <a:lnTo>
                  <a:pt x="114005" y="61854"/>
                </a:lnTo>
                <a:lnTo>
                  <a:pt x="113963" y="61833"/>
                </a:lnTo>
                <a:lnTo>
                  <a:pt x="113943" y="61812"/>
                </a:lnTo>
                <a:lnTo>
                  <a:pt x="113943" y="61770"/>
                </a:lnTo>
                <a:lnTo>
                  <a:pt x="113963" y="61728"/>
                </a:lnTo>
                <a:lnTo>
                  <a:pt x="114068" y="61602"/>
                </a:lnTo>
                <a:lnTo>
                  <a:pt x="114173" y="61456"/>
                </a:lnTo>
                <a:lnTo>
                  <a:pt x="114257" y="61288"/>
                </a:lnTo>
                <a:lnTo>
                  <a:pt x="114299" y="61100"/>
                </a:lnTo>
                <a:lnTo>
                  <a:pt x="114299" y="60890"/>
                </a:lnTo>
                <a:lnTo>
                  <a:pt x="114278" y="60681"/>
                </a:lnTo>
                <a:lnTo>
                  <a:pt x="114236" y="60450"/>
                </a:lnTo>
                <a:lnTo>
                  <a:pt x="114173" y="60241"/>
                </a:lnTo>
                <a:lnTo>
                  <a:pt x="114089" y="60052"/>
                </a:lnTo>
                <a:lnTo>
                  <a:pt x="113984" y="59863"/>
                </a:lnTo>
                <a:lnTo>
                  <a:pt x="113880" y="59696"/>
                </a:lnTo>
                <a:lnTo>
                  <a:pt x="113733" y="59549"/>
                </a:lnTo>
                <a:lnTo>
                  <a:pt x="113607" y="59444"/>
                </a:lnTo>
                <a:lnTo>
                  <a:pt x="113461" y="59361"/>
                </a:lnTo>
                <a:lnTo>
                  <a:pt x="113314" y="59340"/>
                </a:lnTo>
                <a:lnTo>
                  <a:pt x="113251" y="59340"/>
                </a:lnTo>
                <a:lnTo>
                  <a:pt x="113167" y="59361"/>
                </a:lnTo>
                <a:lnTo>
                  <a:pt x="113104" y="59402"/>
                </a:lnTo>
                <a:lnTo>
                  <a:pt x="113021" y="59444"/>
                </a:lnTo>
                <a:lnTo>
                  <a:pt x="112811" y="59591"/>
                </a:lnTo>
                <a:lnTo>
                  <a:pt x="112790" y="59591"/>
                </a:lnTo>
                <a:lnTo>
                  <a:pt x="112811" y="59528"/>
                </a:lnTo>
                <a:lnTo>
                  <a:pt x="112832" y="59486"/>
                </a:lnTo>
                <a:lnTo>
                  <a:pt x="112853" y="59444"/>
                </a:lnTo>
                <a:lnTo>
                  <a:pt x="112832" y="59298"/>
                </a:lnTo>
                <a:lnTo>
                  <a:pt x="112769" y="59151"/>
                </a:lnTo>
                <a:lnTo>
                  <a:pt x="112643" y="59025"/>
                </a:lnTo>
                <a:lnTo>
                  <a:pt x="112518" y="58879"/>
                </a:lnTo>
                <a:lnTo>
                  <a:pt x="112413" y="58732"/>
                </a:lnTo>
                <a:lnTo>
                  <a:pt x="112350" y="58585"/>
                </a:lnTo>
                <a:lnTo>
                  <a:pt x="112329" y="58480"/>
                </a:lnTo>
                <a:lnTo>
                  <a:pt x="112350" y="58397"/>
                </a:lnTo>
                <a:lnTo>
                  <a:pt x="112371" y="58355"/>
                </a:lnTo>
                <a:lnTo>
                  <a:pt x="112392" y="58334"/>
                </a:lnTo>
                <a:lnTo>
                  <a:pt x="112476" y="58313"/>
                </a:lnTo>
                <a:lnTo>
                  <a:pt x="112602" y="58334"/>
                </a:lnTo>
                <a:lnTo>
                  <a:pt x="112706" y="58397"/>
                </a:lnTo>
                <a:lnTo>
                  <a:pt x="112790" y="58480"/>
                </a:lnTo>
                <a:lnTo>
                  <a:pt x="112853" y="58564"/>
                </a:lnTo>
                <a:lnTo>
                  <a:pt x="112874" y="58669"/>
                </a:lnTo>
                <a:lnTo>
                  <a:pt x="112895" y="58774"/>
                </a:lnTo>
                <a:lnTo>
                  <a:pt x="112937" y="58900"/>
                </a:lnTo>
                <a:lnTo>
                  <a:pt x="112979" y="59004"/>
                </a:lnTo>
                <a:lnTo>
                  <a:pt x="113042" y="59088"/>
                </a:lnTo>
                <a:lnTo>
                  <a:pt x="113083" y="59109"/>
                </a:lnTo>
                <a:lnTo>
                  <a:pt x="113146" y="59109"/>
                </a:lnTo>
                <a:lnTo>
                  <a:pt x="113167" y="59088"/>
                </a:lnTo>
                <a:lnTo>
                  <a:pt x="113209" y="59004"/>
                </a:lnTo>
                <a:lnTo>
                  <a:pt x="113209" y="58879"/>
                </a:lnTo>
                <a:lnTo>
                  <a:pt x="113230" y="58795"/>
                </a:lnTo>
                <a:lnTo>
                  <a:pt x="113251" y="58732"/>
                </a:lnTo>
                <a:lnTo>
                  <a:pt x="113272" y="58669"/>
                </a:lnTo>
                <a:lnTo>
                  <a:pt x="113293" y="58627"/>
                </a:lnTo>
                <a:lnTo>
                  <a:pt x="113356" y="58606"/>
                </a:lnTo>
                <a:lnTo>
                  <a:pt x="113398" y="58606"/>
                </a:lnTo>
                <a:lnTo>
                  <a:pt x="113461" y="58627"/>
                </a:lnTo>
                <a:lnTo>
                  <a:pt x="113523" y="58648"/>
                </a:lnTo>
                <a:lnTo>
                  <a:pt x="113670" y="58753"/>
                </a:lnTo>
                <a:lnTo>
                  <a:pt x="113859" y="58921"/>
                </a:lnTo>
                <a:lnTo>
                  <a:pt x="114026" y="59130"/>
                </a:lnTo>
                <a:lnTo>
                  <a:pt x="114236" y="59402"/>
                </a:lnTo>
                <a:lnTo>
                  <a:pt x="114341" y="59591"/>
                </a:lnTo>
                <a:lnTo>
                  <a:pt x="114466" y="59717"/>
                </a:lnTo>
                <a:lnTo>
                  <a:pt x="114571" y="59821"/>
                </a:lnTo>
                <a:lnTo>
                  <a:pt x="114676" y="59905"/>
                </a:lnTo>
                <a:lnTo>
                  <a:pt x="114802" y="59968"/>
                </a:lnTo>
                <a:lnTo>
                  <a:pt x="114906" y="59989"/>
                </a:lnTo>
                <a:lnTo>
                  <a:pt x="115032" y="59989"/>
                </a:lnTo>
                <a:lnTo>
                  <a:pt x="115158" y="59968"/>
                </a:lnTo>
                <a:lnTo>
                  <a:pt x="115263" y="59947"/>
                </a:lnTo>
                <a:lnTo>
                  <a:pt x="115367" y="59947"/>
                </a:lnTo>
                <a:lnTo>
                  <a:pt x="115472" y="59968"/>
                </a:lnTo>
                <a:lnTo>
                  <a:pt x="115577" y="59989"/>
                </a:lnTo>
                <a:lnTo>
                  <a:pt x="115682" y="60010"/>
                </a:lnTo>
                <a:lnTo>
                  <a:pt x="115765" y="60073"/>
                </a:lnTo>
                <a:lnTo>
                  <a:pt x="115849" y="60136"/>
                </a:lnTo>
                <a:lnTo>
                  <a:pt x="115933" y="60199"/>
                </a:lnTo>
                <a:lnTo>
                  <a:pt x="116122" y="60387"/>
                </a:lnTo>
                <a:lnTo>
                  <a:pt x="116415" y="60639"/>
                </a:lnTo>
                <a:lnTo>
                  <a:pt x="116771" y="60911"/>
                </a:lnTo>
                <a:lnTo>
                  <a:pt x="117148" y="61204"/>
                </a:lnTo>
                <a:lnTo>
                  <a:pt x="117421" y="61393"/>
                </a:lnTo>
                <a:lnTo>
                  <a:pt x="117630" y="61561"/>
                </a:lnTo>
                <a:lnTo>
                  <a:pt x="117798" y="61707"/>
                </a:lnTo>
                <a:lnTo>
                  <a:pt x="117903" y="61833"/>
                </a:lnTo>
                <a:lnTo>
                  <a:pt x="117965" y="61980"/>
                </a:lnTo>
                <a:lnTo>
                  <a:pt x="118007" y="62126"/>
                </a:lnTo>
                <a:lnTo>
                  <a:pt x="118007" y="62315"/>
                </a:lnTo>
                <a:lnTo>
                  <a:pt x="117986" y="62503"/>
                </a:lnTo>
                <a:lnTo>
                  <a:pt x="117965" y="62650"/>
                </a:lnTo>
                <a:lnTo>
                  <a:pt x="117986" y="62797"/>
                </a:lnTo>
                <a:lnTo>
                  <a:pt x="118007" y="62943"/>
                </a:lnTo>
                <a:lnTo>
                  <a:pt x="118028" y="63090"/>
                </a:lnTo>
                <a:lnTo>
                  <a:pt x="118154" y="63363"/>
                </a:lnTo>
                <a:lnTo>
                  <a:pt x="118301" y="63635"/>
                </a:lnTo>
                <a:lnTo>
                  <a:pt x="118468" y="63844"/>
                </a:lnTo>
                <a:lnTo>
                  <a:pt x="118552" y="63928"/>
                </a:lnTo>
                <a:lnTo>
                  <a:pt x="118657" y="63991"/>
                </a:lnTo>
                <a:lnTo>
                  <a:pt x="118741" y="64033"/>
                </a:lnTo>
                <a:lnTo>
                  <a:pt x="118845" y="64054"/>
                </a:lnTo>
                <a:lnTo>
                  <a:pt x="118929" y="64054"/>
                </a:lnTo>
                <a:lnTo>
                  <a:pt x="119013" y="64012"/>
                </a:lnTo>
                <a:lnTo>
                  <a:pt x="119055" y="64012"/>
                </a:lnTo>
                <a:lnTo>
                  <a:pt x="119097" y="64033"/>
                </a:lnTo>
                <a:lnTo>
                  <a:pt x="119139" y="64054"/>
                </a:lnTo>
                <a:lnTo>
                  <a:pt x="119202" y="64117"/>
                </a:lnTo>
                <a:lnTo>
                  <a:pt x="119286" y="64305"/>
                </a:lnTo>
                <a:lnTo>
                  <a:pt x="119348" y="64557"/>
                </a:lnTo>
                <a:lnTo>
                  <a:pt x="119432" y="64850"/>
                </a:lnTo>
                <a:lnTo>
                  <a:pt x="119516" y="65039"/>
                </a:lnTo>
                <a:lnTo>
                  <a:pt x="119558" y="65123"/>
                </a:lnTo>
                <a:lnTo>
                  <a:pt x="119621" y="65164"/>
                </a:lnTo>
                <a:lnTo>
                  <a:pt x="119684" y="65185"/>
                </a:lnTo>
                <a:lnTo>
                  <a:pt x="119726" y="65206"/>
                </a:lnTo>
                <a:lnTo>
                  <a:pt x="119788" y="65185"/>
                </a:lnTo>
                <a:lnTo>
                  <a:pt x="119851" y="65144"/>
                </a:lnTo>
                <a:lnTo>
                  <a:pt x="119914" y="65102"/>
                </a:lnTo>
                <a:lnTo>
                  <a:pt x="119998" y="65018"/>
                </a:lnTo>
                <a:lnTo>
                  <a:pt x="120124" y="64808"/>
                </a:lnTo>
                <a:lnTo>
                  <a:pt x="120270" y="64515"/>
                </a:lnTo>
                <a:lnTo>
                  <a:pt x="120375" y="64201"/>
                </a:lnTo>
                <a:lnTo>
                  <a:pt x="120459" y="63949"/>
                </a:lnTo>
                <a:lnTo>
                  <a:pt x="120459" y="63823"/>
                </a:lnTo>
                <a:lnTo>
                  <a:pt x="120459" y="63698"/>
                </a:lnTo>
                <a:lnTo>
                  <a:pt x="120438" y="63572"/>
                </a:lnTo>
                <a:lnTo>
                  <a:pt x="120417" y="63446"/>
                </a:lnTo>
                <a:lnTo>
                  <a:pt x="120354" y="63300"/>
                </a:lnTo>
                <a:lnTo>
                  <a:pt x="120291" y="63153"/>
                </a:lnTo>
                <a:lnTo>
                  <a:pt x="120082" y="62818"/>
                </a:lnTo>
                <a:lnTo>
                  <a:pt x="119788" y="62420"/>
                </a:lnTo>
                <a:lnTo>
                  <a:pt x="119411" y="61896"/>
                </a:lnTo>
                <a:lnTo>
                  <a:pt x="118385" y="60555"/>
                </a:lnTo>
                <a:lnTo>
                  <a:pt x="117714" y="59654"/>
                </a:lnTo>
                <a:lnTo>
                  <a:pt x="117316" y="59067"/>
                </a:lnTo>
                <a:lnTo>
                  <a:pt x="117190" y="58879"/>
                </a:lnTo>
                <a:lnTo>
                  <a:pt x="117127" y="58732"/>
                </a:lnTo>
                <a:lnTo>
                  <a:pt x="116729" y="57768"/>
                </a:lnTo>
                <a:lnTo>
                  <a:pt x="116666" y="57642"/>
                </a:lnTo>
                <a:lnTo>
                  <a:pt x="116562" y="57496"/>
                </a:lnTo>
                <a:lnTo>
                  <a:pt x="116457" y="57370"/>
                </a:lnTo>
                <a:lnTo>
                  <a:pt x="116331" y="57223"/>
                </a:lnTo>
                <a:lnTo>
                  <a:pt x="116184" y="57098"/>
                </a:lnTo>
                <a:lnTo>
                  <a:pt x="116038" y="56993"/>
                </a:lnTo>
                <a:lnTo>
                  <a:pt x="115870" y="56888"/>
                </a:lnTo>
                <a:lnTo>
                  <a:pt x="115724" y="56804"/>
                </a:lnTo>
                <a:lnTo>
                  <a:pt x="115556" y="56720"/>
                </a:lnTo>
                <a:lnTo>
                  <a:pt x="115409" y="56616"/>
                </a:lnTo>
                <a:lnTo>
                  <a:pt x="115158" y="56427"/>
                </a:lnTo>
                <a:lnTo>
                  <a:pt x="115032" y="56301"/>
                </a:lnTo>
                <a:lnTo>
                  <a:pt x="114948" y="56197"/>
                </a:lnTo>
                <a:lnTo>
                  <a:pt x="114885" y="56113"/>
                </a:lnTo>
                <a:lnTo>
                  <a:pt x="114844" y="56008"/>
                </a:lnTo>
                <a:lnTo>
                  <a:pt x="114781" y="55840"/>
                </a:lnTo>
                <a:lnTo>
                  <a:pt x="114718" y="55715"/>
                </a:lnTo>
                <a:lnTo>
                  <a:pt x="114634" y="55631"/>
                </a:lnTo>
                <a:lnTo>
                  <a:pt x="114592" y="55589"/>
                </a:lnTo>
                <a:lnTo>
                  <a:pt x="114571" y="55589"/>
                </a:lnTo>
                <a:lnTo>
                  <a:pt x="114508" y="55568"/>
                </a:lnTo>
                <a:lnTo>
                  <a:pt x="114362" y="55463"/>
                </a:lnTo>
                <a:lnTo>
                  <a:pt x="113963" y="55170"/>
                </a:lnTo>
                <a:lnTo>
                  <a:pt x="113419" y="54688"/>
                </a:lnTo>
                <a:lnTo>
                  <a:pt x="112769" y="54122"/>
                </a:lnTo>
                <a:lnTo>
                  <a:pt x="112203" y="53619"/>
                </a:lnTo>
                <a:lnTo>
                  <a:pt x="111722" y="53242"/>
                </a:lnTo>
                <a:lnTo>
                  <a:pt x="111512" y="53096"/>
                </a:lnTo>
                <a:lnTo>
                  <a:pt x="111302" y="52970"/>
                </a:lnTo>
                <a:lnTo>
                  <a:pt x="111114" y="52865"/>
                </a:lnTo>
                <a:lnTo>
                  <a:pt x="110946" y="52802"/>
                </a:lnTo>
                <a:lnTo>
                  <a:pt x="110779" y="52739"/>
                </a:lnTo>
                <a:lnTo>
                  <a:pt x="110611" y="52718"/>
                </a:lnTo>
                <a:lnTo>
                  <a:pt x="110422" y="52697"/>
                </a:lnTo>
                <a:lnTo>
                  <a:pt x="110255" y="52718"/>
                </a:lnTo>
                <a:lnTo>
                  <a:pt x="110066" y="52739"/>
                </a:lnTo>
                <a:lnTo>
                  <a:pt x="109878" y="52781"/>
                </a:lnTo>
                <a:lnTo>
                  <a:pt x="109438" y="52928"/>
                </a:lnTo>
                <a:lnTo>
                  <a:pt x="109228" y="52991"/>
                </a:lnTo>
                <a:lnTo>
                  <a:pt x="109040" y="53033"/>
                </a:lnTo>
                <a:lnTo>
                  <a:pt x="108893" y="53054"/>
                </a:lnTo>
                <a:lnTo>
                  <a:pt x="108788" y="53054"/>
                </a:lnTo>
                <a:lnTo>
                  <a:pt x="108662" y="53033"/>
                </a:lnTo>
                <a:lnTo>
                  <a:pt x="108579" y="52970"/>
                </a:lnTo>
                <a:lnTo>
                  <a:pt x="108474" y="52865"/>
                </a:lnTo>
                <a:lnTo>
                  <a:pt x="108369" y="52760"/>
                </a:lnTo>
                <a:lnTo>
                  <a:pt x="108243" y="52614"/>
                </a:lnTo>
                <a:lnTo>
                  <a:pt x="108180" y="52551"/>
                </a:lnTo>
                <a:lnTo>
                  <a:pt x="108160" y="52551"/>
                </a:lnTo>
                <a:lnTo>
                  <a:pt x="108160" y="52572"/>
                </a:lnTo>
                <a:lnTo>
                  <a:pt x="108201" y="52677"/>
                </a:lnTo>
                <a:lnTo>
                  <a:pt x="108222" y="52739"/>
                </a:lnTo>
                <a:lnTo>
                  <a:pt x="108222" y="52760"/>
                </a:lnTo>
                <a:lnTo>
                  <a:pt x="108201" y="52781"/>
                </a:lnTo>
                <a:lnTo>
                  <a:pt x="108160" y="52760"/>
                </a:lnTo>
                <a:lnTo>
                  <a:pt x="108034" y="52677"/>
                </a:lnTo>
                <a:lnTo>
                  <a:pt x="107866" y="52509"/>
                </a:lnTo>
                <a:lnTo>
                  <a:pt x="107363" y="51985"/>
                </a:lnTo>
                <a:lnTo>
                  <a:pt x="107803" y="51377"/>
                </a:lnTo>
                <a:lnTo>
                  <a:pt x="107950" y="51168"/>
                </a:lnTo>
                <a:lnTo>
                  <a:pt x="108055" y="51000"/>
                </a:lnTo>
                <a:lnTo>
                  <a:pt x="108118" y="50854"/>
                </a:lnTo>
                <a:lnTo>
                  <a:pt x="108139" y="50707"/>
                </a:lnTo>
                <a:lnTo>
                  <a:pt x="108118" y="50539"/>
                </a:lnTo>
                <a:lnTo>
                  <a:pt x="108055" y="50330"/>
                </a:lnTo>
                <a:lnTo>
                  <a:pt x="107824" y="49743"/>
                </a:lnTo>
                <a:lnTo>
                  <a:pt x="107699" y="49492"/>
                </a:lnTo>
                <a:lnTo>
                  <a:pt x="107552" y="49261"/>
                </a:lnTo>
                <a:lnTo>
                  <a:pt x="107405" y="49052"/>
                </a:lnTo>
                <a:lnTo>
                  <a:pt x="107259" y="48842"/>
                </a:lnTo>
                <a:lnTo>
                  <a:pt x="107070" y="48654"/>
                </a:lnTo>
                <a:lnTo>
                  <a:pt x="106860" y="48465"/>
                </a:lnTo>
                <a:lnTo>
                  <a:pt x="106651" y="48297"/>
                </a:lnTo>
                <a:lnTo>
                  <a:pt x="106399" y="48130"/>
                </a:lnTo>
                <a:lnTo>
                  <a:pt x="105959" y="47878"/>
                </a:lnTo>
                <a:lnTo>
                  <a:pt x="105750" y="47774"/>
                </a:lnTo>
                <a:lnTo>
                  <a:pt x="105540" y="47690"/>
                </a:lnTo>
                <a:lnTo>
                  <a:pt x="105352" y="47627"/>
                </a:lnTo>
                <a:lnTo>
                  <a:pt x="105142" y="47585"/>
                </a:lnTo>
                <a:lnTo>
                  <a:pt x="104954" y="47564"/>
                </a:lnTo>
                <a:lnTo>
                  <a:pt x="104765" y="47543"/>
                </a:lnTo>
                <a:lnTo>
                  <a:pt x="104598" y="47543"/>
                </a:lnTo>
                <a:lnTo>
                  <a:pt x="104409" y="47564"/>
                </a:lnTo>
                <a:lnTo>
                  <a:pt x="104241" y="47606"/>
                </a:lnTo>
                <a:lnTo>
                  <a:pt x="104074" y="47669"/>
                </a:lnTo>
                <a:lnTo>
                  <a:pt x="103885" y="47753"/>
                </a:lnTo>
                <a:lnTo>
                  <a:pt x="103718" y="47836"/>
                </a:lnTo>
                <a:lnTo>
                  <a:pt x="103571" y="47941"/>
                </a:lnTo>
                <a:lnTo>
                  <a:pt x="103403" y="48067"/>
                </a:lnTo>
                <a:lnTo>
                  <a:pt x="103173" y="48297"/>
                </a:lnTo>
                <a:lnTo>
                  <a:pt x="102963" y="48570"/>
                </a:lnTo>
                <a:lnTo>
                  <a:pt x="102796" y="48842"/>
                </a:lnTo>
                <a:lnTo>
                  <a:pt x="102670" y="49115"/>
                </a:lnTo>
                <a:lnTo>
                  <a:pt x="102586" y="49366"/>
                </a:lnTo>
                <a:lnTo>
                  <a:pt x="102586" y="49471"/>
                </a:lnTo>
                <a:lnTo>
                  <a:pt x="102565" y="49596"/>
                </a:lnTo>
                <a:lnTo>
                  <a:pt x="102586" y="49680"/>
                </a:lnTo>
                <a:lnTo>
                  <a:pt x="102607" y="49764"/>
                </a:lnTo>
                <a:lnTo>
                  <a:pt x="102649" y="49848"/>
                </a:lnTo>
                <a:lnTo>
                  <a:pt x="102712" y="49890"/>
                </a:lnTo>
                <a:lnTo>
                  <a:pt x="102796" y="49974"/>
                </a:lnTo>
                <a:lnTo>
                  <a:pt x="102838" y="50078"/>
                </a:lnTo>
                <a:lnTo>
                  <a:pt x="102879" y="50225"/>
                </a:lnTo>
                <a:lnTo>
                  <a:pt x="102900" y="50393"/>
                </a:lnTo>
                <a:lnTo>
                  <a:pt x="102900" y="50476"/>
                </a:lnTo>
                <a:lnTo>
                  <a:pt x="102858" y="50539"/>
                </a:lnTo>
                <a:lnTo>
                  <a:pt x="102838" y="50560"/>
                </a:lnTo>
                <a:lnTo>
                  <a:pt x="102775" y="50539"/>
                </a:lnTo>
                <a:lnTo>
                  <a:pt x="102691" y="50476"/>
                </a:lnTo>
                <a:lnTo>
                  <a:pt x="102607" y="50393"/>
                </a:lnTo>
                <a:lnTo>
                  <a:pt x="102356" y="50099"/>
                </a:lnTo>
                <a:lnTo>
                  <a:pt x="102125" y="49869"/>
                </a:lnTo>
                <a:lnTo>
                  <a:pt x="101916" y="49680"/>
                </a:lnTo>
                <a:lnTo>
                  <a:pt x="101811" y="49638"/>
                </a:lnTo>
                <a:lnTo>
                  <a:pt x="101748" y="49596"/>
                </a:lnTo>
                <a:lnTo>
                  <a:pt x="101685" y="49596"/>
                </a:lnTo>
                <a:lnTo>
                  <a:pt x="101622" y="49617"/>
                </a:lnTo>
                <a:lnTo>
                  <a:pt x="101601" y="49680"/>
                </a:lnTo>
                <a:lnTo>
                  <a:pt x="101622" y="49743"/>
                </a:lnTo>
                <a:lnTo>
                  <a:pt x="101664" y="49848"/>
                </a:lnTo>
                <a:lnTo>
                  <a:pt x="101748" y="49974"/>
                </a:lnTo>
                <a:lnTo>
                  <a:pt x="101978" y="50246"/>
                </a:lnTo>
                <a:lnTo>
                  <a:pt x="102293" y="50539"/>
                </a:lnTo>
                <a:lnTo>
                  <a:pt x="102523" y="50749"/>
                </a:lnTo>
                <a:lnTo>
                  <a:pt x="102712" y="50937"/>
                </a:lnTo>
                <a:lnTo>
                  <a:pt x="102858" y="51105"/>
                </a:lnTo>
                <a:lnTo>
                  <a:pt x="102963" y="51273"/>
                </a:lnTo>
                <a:lnTo>
                  <a:pt x="103047" y="51440"/>
                </a:lnTo>
                <a:lnTo>
                  <a:pt x="103089" y="51629"/>
                </a:lnTo>
                <a:lnTo>
                  <a:pt x="103131" y="51838"/>
                </a:lnTo>
                <a:lnTo>
                  <a:pt x="103131" y="52048"/>
                </a:lnTo>
                <a:lnTo>
                  <a:pt x="103152" y="52341"/>
                </a:lnTo>
                <a:lnTo>
                  <a:pt x="103194" y="52572"/>
                </a:lnTo>
                <a:lnTo>
                  <a:pt x="103257" y="52739"/>
                </a:lnTo>
                <a:lnTo>
                  <a:pt x="103319" y="52823"/>
                </a:lnTo>
                <a:lnTo>
                  <a:pt x="103382" y="52886"/>
                </a:lnTo>
                <a:lnTo>
                  <a:pt x="103445" y="52949"/>
                </a:lnTo>
                <a:lnTo>
                  <a:pt x="103529" y="52991"/>
                </a:lnTo>
                <a:lnTo>
                  <a:pt x="103718" y="53075"/>
                </a:lnTo>
                <a:lnTo>
                  <a:pt x="103969" y="53117"/>
                </a:lnTo>
                <a:lnTo>
                  <a:pt x="104388" y="53117"/>
                </a:lnTo>
                <a:lnTo>
                  <a:pt x="104472" y="53096"/>
                </a:lnTo>
                <a:lnTo>
                  <a:pt x="104535" y="53075"/>
                </a:lnTo>
                <a:lnTo>
                  <a:pt x="104556" y="53033"/>
                </a:lnTo>
                <a:lnTo>
                  <a:pt x="104556" y="52970"/>
                </a:lnTo>
                <a:lnTo>
                  <a:pt x="104556" y="52970"/>
                </a:lnTo>
                <a:lnTo>
                  <a:pt x="104598" y="53012"/>
                </a:lnTo>
                <a:lnTo>
                  <a:pt x="104681" y="53096"/>
                </a:lnTo>
                <a:lnTo>
                  <a:pt x="104765" y="53138"/>
                </a:lnTo>
                <a:lnTo>
                  <a:pt x="104849" y="53179"/>
                </a:lnTo>
                <a:lnTo>
                  <a:pt x="104891" y="53158"/>
                </a:lnTo>
                <a:lnTo>
                  <a:pt x="104933" y="53117"/>
                </a:lnTo>
                <a:lnTo>
                  <a:pt x="104975" y="53033"/>
                </a:lnTo>
                <a:lnTo>
                  <a:pt x="104996" y="52928"/>
                </a:lnTo>
                <a:lnTo>
                  <a:pt x="105017" y="52697"/>
                </a:lnTo>
                <a:lnTo>
                  <a:pt x="105028" y="52555"/>
                </a:lnTo>
                <a:lnTo>
                  <a:pt x="105038" y="52635"/>
                </a:lnTo>
                <a:lnTo>
                  <a:pt x="105079" y="52802"/>
                </a:lnTo>
                <a:lnTo>
                  <a:pt x="105205" y="53096"/>
                </a:lnTo>
                <a:lnTo>
                  <a:pt x="105352" y="53368"/>
                </a:lnTo>
                <a:lnTo>
                  <a:pt x="105666" y="53913"/>
                </a:lnTo>
                <a:lnTo>
                  <a:pt x="105792" y="54206"/>
                </a:lnTo>
                <a:lnTo>
                  <a:pt x="105855" y="54353"/>
                </a:lnTo>
                <a:lnTo>
                  <a:pt x="105897" y="54499"/>
                </a:lnTo>
                <a:lnTo>
                  <a:pt x="105708" y="54332"/>
                </a:lnTo>
                <a:lnTo>
                  <a:pt x="105519" y="54122"/>
                </a:lnTo>
                <a:lnTo>
                  <a:pt x="105373" y="53913"/>
                </a:lnTo>
                <a:lnTo>
                  <a:pt x="105331" y="53808"/>
                </a:lnTo>
                <a:lnTo>
                  <a:pt x="105289" y="53703"/>
                </a:lnTo>
                <a:lnTo>
                  <a:pt x="105247" y="53598"/>
                </a:lnTo>
                <a:lnTo>
                  <a:pt x="105205" y="53515"/>
                </a:lnTo>
                <a:lnTo>
                  <a:pt x="105142" y="53452"/>
                </a:lnTo>
                <a:lnTo>
                  <a:pt x="105079" y="53410"/>
                </a:lnTo>
                <a:lnTo>
                  <a:pt x="104975" y="53389"/>
                </a:lnTo>
                <a:lnTo>
                  <a:pt x="104870" y="53389"/>
                </a:lnTo>
                <a:lnTo>
                  <a:pt x="104723" y="53410"/>
                </a:lnTo>
                <a:lnTo>
                  <a:pt x="104556" y="53452"/>
                </a:lnTo>
                <a:lnTo>
                  <a:pt x="104304" y="53515"/>
                </a:lnTo>
                <a:lnTo>
                  <a:pt x="104074" y="53619"/>
                </a:lnTo>
                <a:lnTo>
                  <a:pt x="103927" y="53724"/>
                </a:lnTo>
                <a:lnTo>
                  <a:pt x="103864" y="53766"/>
                </a:lnTo>
                <a:lnTo>
                  <a:pt x="103843" y="53808"/>
                </a:lnTo>
                <a:lnTo>
                  <a:pt x="103822" y="53850"/>
                </a:lnTo>
                <a:lnTo>
                  <a:pt x="103759" y="53892"/>
                </a:lnTo>
                <a:lnTo>
                  <a:pt x="103634" y="53955"/>
                </a:lnTo>
                <a:lnTo>
                  <a:pt x="103445" y="53997"/>
                </a:lnTo>
                <a:lnTo>
                  <a:pt x="103215" y="54018"/>
                </a:lnTo>
                <a:lnTo>
                  <a:pt x="103110" y="54018"/>
                </a:lnTo>
                <a:lnTo>
                  <a:pt x="102984" y="54038"/>
                </a:lnTo>
                <a:lnTo>
                  <a:pt x="102796" y="54122"/>
                </a:lnTo>
                <a:lnTo>
                  <a:pt x="102712" y="54164"/>
                </a:lnTo>
                <a:lnTo>
                  <a:pt x="102628" y="54227"/>
                </a:lnTo>
                <a:lnTo>
                  <a:pt x="102586" y="54290"/>
                </a:lnTo>
                <a:lnTo>
                  <a:pt x="102544" y="54353"/>
                </a:lnTo>
                <a:lnTo>
                  <a:pt x="102502" y="54416"/>
                </a:lnTo>
                <a:lnTo>
                  <a:pt x="102460" y="54478"/>
                </a:lnTo>
                <a:lnTo>
                  <a:pt x="102335" y="54583"/>
                </a:lnTo>
                <a:lnTo>
                  <a:pt x="102188" y="54667"/>
                </a:lnTo>
                <a:lnTo>
                  <a:pt x="102125" y="54688"/>
                </a:lnTo>
                <a:lnTo>
                  <a:pt x="102041" y="54688"/>
                </a:lnTo>
                <a:lnTo>
                  <a:pt x="101895" y="54667"/>
                </a:lnTo>
                <a:lnTo>
                  <a:pt x="101853" y="54667"/>
                </a:lnTo>
                <a:lnTo>
                  <a:pt x="101832" y="54646"/>
                </a:lnTo>
                <a:lnTo>
                  <a:pt x="101832" y="54625"/>
                </a:lnTo>
                <a:lnTo>
                  <a:pt x="101832" y="54583"/>
                </a:lnTo>
                <a:lnTo>
                  <a:pt x="101916" y="54520"/>
                </a:lnTo>
                <a:lnTo>
                  <a:pt x="101999" y="54458"/>
                </a:lnTo>
                <a:lnTo>
                  <a:pt x="102083" y="54374"/>
                </a:lnTo>
                <a:lnTo>
                  <a:pt x="102251" y="54143"/>
                </a:lnTo>
                <a:lnTo>
                  <a:pt x="102418" y="53850"/>
                </a:lnTo>
                <a:lnTo>
                  <a:pt x="102586" y="53536"/>
                </a:lnTo>
                <a:lnTo>
                  <a:pt x="102712" y="53200"/>
                </a:lnTo>
                <a:lnTo>
                  <a:pt x="102817" y="52844"/>
                </a:lnTo>
                <a:lnTo>
                  <a:pt x="102879" y="52530"/>
                </a:lnTo>
                <a:lnTo>
                  <a:pt x="102900" y="52237"/>
                </a:lnTo>
                <a:lnTo>
                  <a:pt x="102900" y="52069"/>
                </a:lnTo>
                <a:lnTo>
                  <a:pt x="102858" y="51880"/>
                </a:lnTo>
                <a:lnTo>
                  <a:pt x="102796" y="51692"/>
                </a:lnTo>
                <a:lnTo>
                  <a:pt x="102712" y="51503"/>
                </a:lnTo>
                <a:lnTo>
                  <a:pt x="102607" y="51315"/>
                </a:lnTo>
                <a:lnTo>
                  <a:pt x="102460" y="51105"/>
                </a:lnTo>
                <a:lnTo>
                  <a:pt x="102293" y="50896"/>
                </a:lnTo>
                <a:lnTo>
                  <a:pt x="102104" y="50665"/>
                </a:lnTo>
                <a:lnTo>
                  <a:pt x="101811" y="50309"/>
                </a:lnTo>
                <a:lnTo>
                  <a:pt x="101580" y="49974"/>
                </a:lnTo>
                <a:lnTo>
                  <a:pt x="101497" y="49848"/>
                </a:lnTo>
                <a:lnTo>
                  <a:pt x="101434" y="49722"/>
                </a:lnTo>
                <a:lnTo>
                  <a:pt x="101413" y="49638"/>
                </a:lnTo>
                <a:lnTo>
                  <a:pt x="101434" y="49576"/>
                </a:lnTo>
                <a:lnTo>
                  <a:pt x="101434" y="49534"/>
                </a:lnTo>
                <a:lnTo>
                  <a:pt x="101434" y="49513"/>
                </a:lnTo>
                <a:lnTo>
                  <a:pt x="101392" y="49429"/>
                </a:lnTo>
                <a:lnTo>
                  <a:pt x="101308" y="49303"/>
                </a:lnTo>
                <a:lnTo>
                  <a:pt x="101203" y="49177"/>
                </a:lnTo>
                <a:lnTo>
                  <a:pt x="100889" y="48884"/>
                </a:lnTo>
                <a:lnTo>
                  <a:pt x="100512" y="48570"/>
                </a:lnTo>
                <a:lnTo>
                  <a:pt x="100093" y="48255"/>
                </a:lnTo>
                <a:lnTo>
                  <a:pt x="99695" y="47983"/>
                </a:lnTo>
                <a:lnTo>
                  <a:pt x="99527" y="47878"/>
                </a:lnTo>
                <a:lnTo>
                  <a:pt x="99359" y="47815"/>
                </a:lnTo>
                <a:lnTo>
                  <a:pt x="99213" y="47753"/>
                </a:lnTo>
                <a:lnTo>
                  <a:pt x="99108" y="47732"/>
                </a:lnTo>
                <a:lnTo>
                  <a:pt x="98940" y="47711"/>
                </a:lnTo>
                <a:lnTo>
                  <a:pt x="98773" y="47669"/>
                </a:lnTo>
                <a:lnTo>
                  <a:pt x="98584" y="47585"/>
                </a:lnTo>
                <a:lnTo>
                  <a:pt x="98416" y="47501"/>
                </a:lnTo>
                <a:lnTo>
                  <a:pt x="98270" y="47396"/>
                </a:lnTo>
                <a:lnTo>
                  <a:pt x="98249" y="47355"/>
                </a:lnTo>
                <a:lnTo>
                  <a:pt x="98228" y="47334"/>
                </a:lnTo>
                <a:lnTo>
                  <a:pt x="98270" y="47313"/>
                </a:lnTo>
                <a:lnTo>
                  <a:pt x="98333" y="47313"/>
                </a:lnTo>
                <a:lnTo>
                  <a:pt x="98542" y="47334"/>
                </a:lnTo>
                <a:lnTo>
                  <a:pt x="98668" y="47355"/>
                </a:lnTo>
                <a:lnTo>
                  <a:pt x="98773" y="47355"/>
                </a:lnTo>
                <a:lnTo>
                  <a:pt x="98836" y="47313"/>
                </a:lnTo>
                <a:lnTo>
                  <a:pt x="98898" y="47250"/>
                </a:lnTo>
                <a:lnTo>
                  <a:pt x="98919" y="47166"/>
                </a:lnTo>
                <a:lnTo>
                  <a:pt x="98940" y="47040"/>
                </a:lnTo>
                <a:lnTo>
                  <a:pt x="98919" y="46684"/>
                </a:lnTo>
                <a:lnTo>
                  <a:pt x="98898" y="46412"/>
                </a:lnTo>
                <a:lnTo>
                  <a:pt x="98898" y="46223"/>
                </a:lnTo>
                <a:lnTo>
                  <a:pt x="98919" y="46160"/>
                </a:lnTo>
                <a:lnTo>
                  <a:pt x="98961" y="46097"/>
                </a:lnTo>
                <a:lnTo>
                  <a:pt x="99003" y="46034"/>
                </a:lnTo>
                <a:lnTo>
                  <a:pt x="99066" y="45993"/>
                </a:lnTo>
                <a:lnTo>
                  <a:pt x="99171" y="45972"/>
                </a:lnTo>
                <a:lnTo>
                  <a:pt x="99296" y="45930"/>
                </a:lnTo>
                <a:lnTo>
                  <a:pt x="99653" y="45909"/>
                </a:lnTo>
                <a:lnTo>
                  <a:pt x="100826" y="45846"/>
                </a:lnTo>
                <a:lnTo>
                  <a:pt x="101077" y="45825"/>
                </a:lnTo>
                <a:lnTo>
                  <a:pt x="101308" y="45783"/>
                </a:lnTo>
                <a:lnTo>
                  <a:pt x="101559" y="45741"/>
                </a:lnTo>
                <a:lnTo>
                  <a:pt x="101790" y="45657"/>
                </a:lnTo>
                <a:lnTo>
                  <a:pt x="102020" y="45553"/>
                </a:lnTo>
                <a:lnTo>
                  <a:pt x="102251" y="45427"/>
                </a:lnTo>
                <a:lnTo>
                  <a:pt x="102481" y="45280"/>
                </a:lnTo>
                <a:lnTo>
                  <a:pt x="102733" y="45113"/>
                </a:lnTo>
                <a:lnTo>
                  <a:pt x="103697" y="44421"/>
                </a:lnTo>
                <a:lnTo>
                  <a:pt x="103613" y="43017"/>
                </a:lnTo>
                <a:lnTo>
                  <a:pt x="103592" y="42640"/>
                </a:lnTo>
                <a:lnTo>
                  <a:pt x="103550" y="42305"/>
                </a:lnTo>
                <a:lnTo>
                  <a:pt x="103508" y="42032"/>
                </a:lnTo>
                <a:lnTo>
                  <a:pt x="103445" y="41823"/>
                </a:lnTo>
                <a:lnTo>
                  <a:pt x="103382" y="41634"/>
                </a:lnTo>
                <a:lnTo>
                  <a:pt x="103278" y="41467"/>
                </a:lnTo>
                <a:lnTo>
                  <a:pt x="103173" y="41320"/>
                </a:lnTo>
                <a:lnTo>
                  <a:pt x="103047" y="41215"/>
                </a:lnTo>
                <a:lnTo>
                  <a:pt x="102858" y="41048"/>
                </a:lnTo>
                <a:lnTo>
                  <a:pt x="102670" y="40922"/>
                </a:lnTo>
                <a:lnTo>
                  <a:pt x="102502" y="40838"/>
                </a:lnTo>
                <a:lnTo>
                  <a:pt x="102398" y="40796"/>
                </a:lnTo>
                <a:lnTo>
                  <a:pt x="102293" y="40775"/>
                </a:lnTo>
                <a:lnTo>
                  <a:pt x="102146" y="40712"/>
                </a:lnTo>
                <a:lnTo>
                  <a:pt x="101748" y="40482"/>
                </a:lnTo>
                <a:lnTo>
                  <a:pt x="101245" y="40147"/>
                </a:lnTo>
                <a:lnTo>
                  <a:pt x="100700" y="39728"/>
                </a:lnTo>
                <a:lnTo>
                  <a:pt x="100135" y="39288"/>
                </a:lnTo>
                <a:lnTo>
                  <a:pt x="99611" y="38827"/>
                </a:lnTo>
                <a:lnTo>
                  <a:pt x="99171" y="38408"/>
                </a:lnTo>
                <a:lnTo>
                  <a:pt x="98982" y="38240"/>
                </a:lnTo>
                <a:lnTo>
                  <a:pt x="98836" y="38072"/>
                </a:lnTo>
                <a:lnTo>
                  <a:pt x="98123" y="37171"/>
                </a:lnTo>
                <a:lnTo>
                  <a:pt x="98836" y="35747"/>
                </a:lnTo>
                <a:lnTo>
                  <a:pt x="99108" y="35160"/>
                </a:lnTo>
                <a:lnTo>
                  <a:pt x="99338" y="34636"/>
                </a:lnTo>
                <a:lnTo>
                  <a:pt x="99485" y="34217"/>
                </a:lnTo>
                <a:lnTo>
                  <a:pt x="99527" y="34070"/>
                </a:lnTo>
                <a:lnTo>
                  <a:pt x="99548" y="33966"/>
                </a:lnTo>
                <a:lnTo>
                  <a:pt x="99527" y="33882"/>
                </a:lnTo>
                <a:lnTo>
                  <a:pt x="99506" y="33798"/>
                </a:lnTo>
                <a:lnTo>
                  <a:pt x="99464" y="33735"/>
                </a:lnTo>
                <a:lnTo>
                  <a:pt x="99422" y="33693"/>
                </a:lnTo>
                <a:lnTo>
                  <a:pt x="99359" y="33651"/>
                </a:lnTo>
                <a:lnTo>
                  <a:pt x="99276" y="33630"/>
                </a:lnTo>
                <a:lnTo>
                  <a:pt x="99108" y="33630"/>
                </a:lnTo>
                <a:lnTo>
                  <a:pt x="98940" y="33672"/>
                </a:lnTo>
                <a:lnTo>
                  <a:pt x="98752" y="33777"/>
                </a:lnTo>
                <a:lnTo>
                  <a:pt x="98668" y="33840"/>
                </a:lnTo>
                <a:lnTo>
                  <a:pt x="98584" y="33924"/>
                </a:lnTo>
                <a:lnTo>
                  <a:pt x="98521" y="34028"/>
                </a:lnTo>
                <a:lnTo>
                  <a:pt x="98458" y="34133"/>
                </a:lnTo>
                <a:lnTo>
                  <a:pt x="98207" y="34636"/>
                </a:lnTo>
                <a:lnTo>
                  <a:pt x="97935" y="35097"/>
                </a:lnTo>
                <a:lnTo>
                  <a:pt x="97683" y="35537"/>
                </a:lnTo>
                <a:lnTo>
                  <a:pt x="97453" y="35914"/>
                </a:lnTo>
                <a:lnTo>
                  <a:pt x="97201" y="36291"/>
                </a:lnTo>
                <a:lnTo>
                  <a:pt x="96950" y="36606"/>
                </a:lnTo>
                <a:lnTo>
                  <a:pt x="96719" y="36899"/>
                </a:lnTo>
                <a:lnTo>
                  <a:pt x="96468" y="37171"/>
                </a:lnTo>
                <a:lnTo>
                  <a:pt x="96279" y="37381"/>
                </a:lnTo>
                <a:lnTo>
                  <a:pt x="96133" y="37569"/>
                </a:lnTo>
                <a:lnTo>
                  <a:pt x="96007" y="37716"/>
                </a:lnTo>
                <a:lnTo>
                  <a:pt x="95944" y="37863"/>
                </a:lnTo>
                <a:lnTo>
                  <a:pt x="95902" y="37989"/>
                </a:lnTo>
                <a:lnTo>
                  <a:pt x="95881" y="38114"/>
                </a:lnTo>
                <a:lnTo>
                  <a:pt x="95923" y="38219"/>
                </a:lnTo>
                <a:lnTo>
                  <a:pt x="95965" y="38345"/>
                </a:lnTo>
                <a:lnTo>
                  <a:pt x="96049" y="38512"/>
                </a:lnTo>
                <a:lnTo>
                  <a:pt x="96070" y="38680"/>
                </a:lnTo>
                <a:lnTo>
                  <a:pt x="96070" y="38743"/>
                </a:lnTo>
                <a:lnTo>
                  <a:pt x="96049" y="38785"/>
                </a:lnTo>
                <a:lnTo>
                  <a:pt x="96028" y="38848"/>
                </a:lnTo>
                <a:lnTo>
                  <a:pt x="95986" y="38869"/>
                </a:lnTo>
                <a:lnTo>
                  <a:pt x="95923" y="38931"/>
                </a:lnTo>
                <a:lnTo>
                  <a:pt x="95818" y="39057"/>
                </a:lnTo>
                <a:lnTo>
                  <a:pt x="95567" y="39455"/>
                </a:lnTo>
                <a:lnTo>
                  <a:pt x="95232" y="40021"/>
                </a:lnTo>
                <a:lnTo>
                  <a:pt x="94854" y="40691"/>
                </a:lnTo>
                <a:lnTo>
                  <a:pt x="94456" y="41341"/>
                </a:lnTo>
                <a:lnTo>
                  <a:pt x="94268" y="41634"/>
                </a:lnTo>
                <a:lnTo>
                  <a:pt x="94100" y="41865"/>
                </a:lnTo>
                <a:lnTo>
                  <a:pt x="93933" y="42074"/>
                </a:lnTo>
                <a:lnTo>
                  <a:pt x="93786" y="42221"/>
                </a:lnTo>
                <a:lnTo>
                  <a:pt x="93681" y="42326"/>
                </a:lnTo>
                <a:lnTo>
                  <a:pt x="93639" y="42347"/>
                </a:lnTo>
                <a:lnTo>
                  <a:pt x="93597" y="42368"/>
                </a:lnTo>
                <a:lnTo>
                  <a:pt x="93430" y="42389"/>
                </a:lnTo>
                <a:lnTo>
                  <a:pt x="93199" y="42452"/>
                </a:lnTo>
                <a:lnTo>
                  <a:pt x="92969" y="42556"/>
                </a:lnTo>
                <a:lnTo>
                  <a:pt x="92759" y="42682"/>
                </a:lnTo>
                <a:lnTo>
                  <a:pt x="92592" y="42787"/>
                </a:lnTo>
                <a:lnTo>
                  <a:pt x="92466" y="42850"/>
                </a:lnTo>
                <a:lnTo>
                  <a:pt x="92382" y="42871"/>
                </a:lnTo>
                <a:lnTo>
                  <a:pt x="92340" y="42850"/>
                </a:lnTo>
                <a:lnTo>
                  <a:pt x="92319" y="42829"/>
                </a:lnTo>
                <a:lnTo>
                  <a:pt x="92298" y="42724"/>
                </a:lnTo>
                <a:lnTo>
                  <a:pt x="92277" y="42535"/>
                </a:lnTo>
                <a:lnTo>
                  <a:pt x="92256" y="41907"/>
                </a:lnTo>
                <a:lnTo>
                  <a:pt x="92256" y="41341"/>
                </a:lnTo>
                <a:lnTo>
                  <a:pt x="92235" y="41152"/>
                </a:lnTo>
                <a:lnTo>
                  <a:pt x="92193" y="41006"/>
                </a:lnTo>
                <a:lnTo>
                  <a:pt x="92152" y="40901"/>
                </a:lnTo>
                <a:lnTo>
                  <a:pt x="92068" y="40838"/>
                </a:lnTo>
                <a:lnTo>
                  <a:pt x="91984" y="40796"/>
                </a:lnTo>
                <a:lnTo>
                  <a:pt x="91879" y="40796"/>
                </a:lnTo>
                <a:lnTo>
                  <a:pt x="91732" y="40775"/>
                </a:lnTo>
                <a:lnTo>
                  <a:pt x="91670" y="40754"/>
                </a:lnTo>
                <a:lnTo>
                  <a:pt x="91628" y="40712"/>
                </a:lnTo>
                <a:lnTo>
                  <a:pt x="91607" y="40671"/>
                </a:lnTo>
                <a:lnTo>
                  <a:pt x="91586" y="40608"/>
                </a:lnTo>
                <a:lnTo>
                  <a:pt x="91586" y="40545"/>
                </a:lnTo>
                <a:lnTo>
                  <a:pt x="91607" y="40482"/>
                </a:lnTo>
                <a:lnTo>
                  <a:pt x="91628" y="40419"/>
                </a:lnTo>
                <a:lnTo>
                  <a:pt x="91628" y="40356"/>
                </a:lnTo>
                <a:lnTo>
                  <a:pt x="91607" y="40210"/>
                </a:lnTo>
                <a:lnTo>
                  <a:pt x="91523" y="40063"/>
                </a:lnTo>
                <a:lnTo>
                  <a:pt x="91397" y="39916"/>
                </a:lnTo>
                <a:lnTo>
                  <a:pt x="91251" y="39770"/>
                </a:lnTo>
                <a:lnTo>
                  <a:pt x="91062" y="39644"/>
                </a:lnTo>
                <a:lnTo>
                  <a:pt x="90832" y="39518"/>
                </a:lnTo>
                <a:lnTo>
                  <a:pt x="90601" y="39392"/>
                </a:lnTo>
                <a:lnTo>
                  <a:pt x="90350" y="39288"/>
                </a:lnTo>
                <a:lnTo>
                  <a:pt x="90077" y="39204"/>
                </a:lnTo>
                <a:lnTo>
                  <a:pt x="89805" y="39120"/>
                </a:lnTo>
                <a:lnTo>
                  <a:pt x="89532" y="39078"/>
                </a:lnTo>
                <a:lnTo>
                  <a:pt x="89260" y="39036"/>
                </a:lnTo>
                <a:lnTo>
                  <a:pt x="88988" y="39015"/>
                </a:lnTo>
                <a:lnTo>
                  <a:pt x="88736" y="39036"/>
                </a:lnTo>
                <a:lnTo>
                  <a:pt x="88506" y="39078"/>
                </a:lnTo>
                <a:lnTo>
                  <a:pt x="88359" y="39120"/>
                </a:lnTo>
                <a:lnTo>
                  <a:pt x="88191" y="39204"/>
                </a:lnTo>
                <a:lnTo>
                  <a:pt x="88024" y="39330"/>
                </a:lnTo>
                <a:lnTo>
                  <a:pt x="87814" y="39455"/>
                </a:lnTo>
                <a:lnTo>
                  <a:pt x="87395" y="39811"/>
                </a:lnTo>
                <a:lnTo>
                  <a:pt x="86955" y="40189"/>
                </a:lnTo>
                <a:lnTo>
                  <a:pt x="86536" y="40608"/>
                </a:lnTo>
                <a:lnTo>
                  <a:pt x="86180" y="41027"/>
                </a:lnTo>
                <a:lnTo>
                  <a:pt x="86033" y="41215"/>
                </a:lnTo>
                <a:lnTo>
                  <a:pt x="85908" y="41404"/>
                </a:lnTo>
                <a:lnTo>
                  <a:pt x="85824" y="41551"/>
                </a:lnTo>
                <a:lnTo>
                  <a:pt x="85761" y="41697"/>
                </a:lnTo>
                <a:lnTo>
                  <a:pt x="85719" y="41823"/>
                </a:lnTo>
                <a:lnTo>
                  <a:pt x="85719" y="41949"/>
                </a:lnTo>
                <a:lnTo>
                  <a:pt x="85719" y="42074"/>
                </a:lnTo>
                <a:lnTo>
                  <a:pt x="85740" y="42200"/>
                </a:lnTo>
                <a:lnTo>
                  <a:pt x="85782" y="42347"/>
                </a:lnTo>
                <a:lnTo>
                  <a:pt x="85845" y="42472"/>
                </a:lnTo>
                <a:lnTo>
                  <a:pt x="85929" y="42619"/>
                </a:lnTo>
                <a:lnTo>
                  <a:pt x="86012" y="42766"/>
                </a:lnTo>
                <a:lnTo>
                  <a:pt x="86222" y="42996"/>
                </a:lnTo>
                <a:lnTo>
                  <a:pt x="86473" y="43248"/>
                </a:lnTo>
                <a:lnTo>
                  <a:pt x="86725" y="43478"/>
                </a:lnTo>
                <a:lnTo>
                  <a:pt x="86976" y="43667"/>
                </a:lnTo>
                <a:lnTo>
                  <a:pt x="87186" y="43813"/>
                </a:lnTo>
                <a:lnTo>
                  <a:pt x="87332" y="43897"/>
                </a:lnTo>
                <a:lnTo>
                  <a:pt x="87374" y="43897"/>
                </a:lnTo>
                <a:lnTo>
                  <a:pt x="87395" y="43876"/>
                </a:lnTo>
                <a:lnTo>
                  <a:pt x="87395" y="43834"/>
                </a:lnTo>
                <a:lnTo>
                  <a:pt x="87353" y="43751"/>
                </a:lnTo>
                <a:lnTo>
                  <a:pt x="87311" y="43646"/>
                </a:lnTo>
                <a:lnTo>
                  <a:pt x="87290" y="43604"/>
                </a:lnTo>
                <a:lnTo>
                  <a:pt x="87311" y="43562"/>
                </a:lnTo>
                <a:lnTo>
                  <a:pt x="87332" y="43541"/>
                </a:lnTo>
                <a:lnTo>
                  <a:pt x="87353" y="43520"/>
                </a:lnTo>
                <a:lnTo>
                  <a:pt x="87458" y="43541"/>
                </a:lnTo>
                <a:lnTo>
                  <a:pt x="87521" y="43541"/>
                </a:lnTo>
                <a:lnTo>
                  <a:pt x="87584" y="43499"/>
                </a:lnTo>
                <a:lnTo>
                  <a:pt x="87668" y="43457"/>
                </a:lnTo>
                <a:lnTo>
                  <a:pt x="87730" y="43394"/>
                </a:lnTo>
                <a:lnTo>
                  <a:pt x="87856" y="43206"/>
                </a:lnTo>
                <a:lnTo>
                  <a:pt x="87982" y="42954"/>
                </a:lnTo>
                <a:lnTo>
                  <a:pt x="88066" y="42640"/>
                </a:lnTo>
                <a:lnTo>
                  <a:pt x="88087" y="42535"/>
                </a:lnTo>
                <a:lnTo>
                  <a:pt x="88087" y="42431"/>
                </a:lnTo>
                <a:lnTo>
                  <a:pt x="88066" y="42326"/>
                </a:lnTo>
                <a:lnTo>
                  <a:pt x="88024" y="42263"/>
                </a:lnTo>
                <a:lnTo>
                  <a:pt x="87961" y="42179"/>
                </a:lnTo>
                <a:lnTo>
                  <a:pt x="87877" y="42116"/>
                </a:lnTo>
                <a:lnTo>
                  <a:pt x="87710" y="42012"/>
                </a:lnTo>
                <a:lnTo>
                  <a:pt x="87668" y="41949"/>
                </a:lnTo>
                <a:lnTo>
                  <a:pt x="87668" y="41907"/>
                </a:lnTo>
                <a:lnTo>
                  <a:pt x="87689" y="41865"/>
                </a:lnTo>
                <a:lnTo>
                  <a:pt x="87730" y="41823"/>
                </a:lnTo>
                <a:lnTo>
                  <a:pt x="87877" y="41697"/>
                </a:lnTo>
                <a:lnTo>
                  <a:pt x="88045" y="41592"/>
                </a:lnTo>
                <a:lnTo>
                  <a:pt x="88171" y="41530"/>
                </a:lnTo>
                <a:lnTo>
                  <a:pt x="88296" y="41488"/>
                </a:lnTo>
                <a:lnTo>
                  <a:pt x="88464" y="41488"/>
                </a:lnTo>
                <a:lnTo>
                  <a:pt x="88506" y="41530"/>
                </a:lnTo>
                <a:lnTo>
                  <a:pt x="88548" y="41592"/>
                </a:lnTo>
                <a:lnTo>
                  <a:pt x="88569" y="41676"/>
                </a:lnTo>
                <a:lnTo>
                  <a:pt x="88569" y="41718"/>
                </a:lnTo>
                <a:lnTo>
                  <a:pt x="88590" y="41760"/>
                </a:lnTo>
                <a:lnTo>
                  <a:pt x="88652" y="41802"/>
                </a:lnTo>
                <a:lnTo>
                  <a:pt x="88757" y="41802"/>
                </a:lnTo>
                <a:lnTo>
                  <a:pt x="88862" y="41781"/>
                </a:lnTo>
                <a:lnTo>
                  <a:pt x="88925" y="41760"/>
                </a:lnTo>
                <a:lnTo>
                  <a:pt x="89009" y="41760"/>
                </a:lnTo>
                <a:lnTo>
                  <a:pt x="89071" y="41781"/>
                </a:lnTo>
                <a:lnTo>
                  <a:pt x="89113" y="41823"/>
                </a:lnTo>
                <a:lnTo>
                  <a:pt x="89176" y="41886"/>
                </a:lnTo>
                <a:lnTo>
                  <a:pt x="89218" y="41949"/>
                </a:lnTo>
                <a:lnTo>
                  <a:pt x="89260" y="42032"/>
                </a:lnTo>
                <a:lnTo>
                  <a:pt x="89302" y="42116"/>
                </a:lnTo>
                <a:lnTo>
                  <a:pt x="89323" y="42305"/>
                </a:lnTo>
                <a:lnTo>
                  <a:pt x="89302" y="42452"/>
                </a:lnTo>
                <a:lnTo>
                  <a:pt x="89281" y="42514"/>
                </a:lnTo>
                <a:lnTo>
                  <a:pt x="89260" y="42556"/>
                </a:lnTo>
                <a:lnTo>
                  <a:pt x="89197" y="42577"/>
                </a:lnTo>
                <a:lnTo>
                  <a:pt x="89155" y="42598"/>
                </a:lnTo>
                <a:lnTo>
                  <a:pt x="89092" y="42598"/>
                </a:lnTo>
                <a:lnTo>
                  <a:pt x="89009" y="42640"/>
                </a:lnTo>
                <a:lnTo>
                  <a:pt x="88799" y="42787"/>
                </a:lnTo>
                <a:lnTo>
                  <a:pt x="88527" y="42975"/>
                </a:lnTo>
                <a:lnTo>
                  <a:pt x="88275" y="43227"/>
                </a:lnTo>
                <a:lnTo>
                  <a:pt x="88045" y="43499"/>
                </a:lnTo>
                <a:lnTo>
                  <a:pt x="87961" y="43625"/>
                </a:lnTo>
                <a:lnTo>
                  <a:pt x="87877" y="43751"/>
                </a:lnTo>
                <a:lnTo>
                  <a:pt x="87835" y="43876"/>
                </a:lnTo>
                <a:lnTo>
                  <a:pt x="87814" y="43981"/>
                </a:lnTo>
                <a:lnTo>
                  <a:pt x="87793" y="44086"/>
                </a:lnTo>
                <a:lnTo>
                  <a:pt x="87793" y="44191"/>
                </a:lnTo>
                <a:lnTo>
                  <a:pt x="87814" y="44274"/>
                </a:lnTo>
                <a:lnTo>
                  <a:pt x="87856" y="44358"/>
                </a:lnTo>
                <a:lnTo>
                  <a:pt x="87919" y="44442"/>
                </a:lnTo>
                <a:lnTo>
                  <a:pt x="87982" y="44484"/>
                </a:lnTo>
                <a:lnTo>
                  <a:pt x="88087" y="44547"/>
                </a:lnTo>
                <a:lnTo>
                  <a:pt x="88191" y="44568"/>
                </a:lnTo>
                <a:lnTo>
                  <a:pt x="88317" y="44589"/>
                </a:lnTo>
                <a:lnTo>
                  <a:pt x="88464" y="44610"/>
                </a:lnTo>
                <a:lnTo>
                  <a:pt x="88569" y="44610"/>
                </a:lnTo>
                <a:lnTo>
                  <a:pt x="88694" y="44631"/>
                </a:lnTo>
                <a:lnTo>
                  <a:pt x="88946" y="44735"/>
                </a:lnTo>
                <a:lnTo>
                  <a:pt x="89197" y="44861"/>
                </a:lnTo>
                <a:lnTo>
                  <a:pt x="89302" y="44945"/>
                </a:lnTo>
                <a:lnTo>
                  <a:pt x="89386" y="45029"/>
                </a:lnTo>
                <a:lnTo>
                  <a:pt x="89784" y="45385"/>
                </a:lnTo>
                <a:lnTo>
                  <a:pt x="90182" y="45699"/>
                </a:lnTo>
                <a:lnTo>
                  <a:pt x="90580" y="45972"/>
                </a:lnTo>
                <a:lnTo>
                  <a:pt x="90936" y="46202"/>
                </a:lnTo>
                <a:lnTo>
                  <a:pt x="91160" y="46328"/>
                </a:lnTo>
                <a:lnTo>
                  <a:pt x="91160" y="46328"/>
                </a:lnTo>
                <a:lnTo>
                  <a:pt x="90978" y="46286"/>
                </a:lnTo>
                <a:lnTo>
                  <a:pt x="90559" y="46139"/>
                </a:lnTo>
                <a:lnTo>
                  <a:pt x="90014" y="45930"/>
                </a:lnTo>
                <a:lnTo>
                  <a:pt x="90035" y="45909"/>
                </a:lnTo>
                <a:lnTo>
                  <a:pt x="90035" y="45867"/>
                </a:lnTo>
                <a:lnTo>
                  <a:pt x="89993" y="45783"/>
                </a:lnTo>
                <a:lnTo>
                  <a:pt x="89910" y="45699"/>
                </a:lnTo>
                <a:lnTo>
                  <a:pt x="89784" y="45636"/>
                </a:lnTo>
                <a:lnTo>
                  <a:pt x="89637" y="45594"/>
                </a:lnTo>
                <a:lnTo>
                  <a:pt x="89574" y="45615"/>
                </a:lnTo>
                <a:lnTo>
                  <a:pt x="89532" y="45636"/>
                </a:lnTo>
                <a:lnTo>
                  <a:pt x="89511" y="45678"/>
                </a:lnTo>
                <a:lnTo>
                  <a:pt x="89491" y="45720"/>
                </a:lnTo>
                <a:lnTo>
                  <a:pt x="89511" y="45888"/>
                </a:lnTo>
                <a:lnTo>
                  <a:pt x="89511" y="45993"/>
                </a:lnTo>
                <a:lnTo>
                  <a:pt x="89491" y="46076"/>
                </a:lnTo>
                <a:lnTo>
                  <a:pt x="89470" y="46139"/>
                </a:lnTo>
                <a:lnTo>
                  <a:pt x="89428" y="46202"/>
                </a:lnTo>
                <a:lnTo>
                  <a:pt x="89365" y="46265"/>
                </a:lnTo>
                <a:lnTo>
                  <a:pt x="89281" y="46307"/>
                </a:lnTo>
                <a:lnTo>
                  <a:pt x="89176" y="46328"/>
                </a:lnTo>
                <a:lnTo>
                  <a:pt x="89051" y="46349"/>
                </a:lnTo>
                <a:lnTo>
                  <a:pt x="88883" y="46391"/>
                </a:lnTo>
                <a:lnTo>
                  <a:pt x="88736" y="46454"/>
                </a:lnTo>
                <a:lnTo>
                  <a:pt x="88694" y="46495"/>
                </a:lnTo>
                <a:lnTo>
                  <a:pt x="88673" y="46537"/>
                </a:lnTo>
                <a:lnTo>
                  <a:pt x="88652" y="46579"/>
                </a:lnTo>
                <a:lnTo>
                  <a:pt x="88673" y="46621"/>
                </a:lnTo>
                <a:lnTo>
                  <a:pt x="88673" y="46642"/>
                </a:lnTo>
                <a:lnTo>
                  <a:pt x="88673" y="46684"/>
                </a:lnTo>
                <a:lnTo>
                  <a:pt x="88673" y="46705"/>
                </a:lnTo>
                <a:lnTo>
                  <a:pt x="88631" y="46726"/>
                </a:lnTo>
                <a:lnTo>
                  <a:pt x="88527" y="46726"/>
                </a:lnTo>
                <a:lnTo>
                  <a:pt x="88401" y="46705"/>
                </a:lnTo>
                <a:lnTo>
                  <a:pt x="88296" y="46705"/>
                </a:lnTo>
                <a:lnTo>
                  <a:pt x="88150" y="46726"/>
                </a:lnTo>
                <a:lnTo>
                  <a:pt x="87982" y="46768"/>
                </a:lnTo>
                <a:lnTo>
                  <a:pt x="87793" y="46831"/>
                </a:lnTo>
                <a:lnTo>
                  <a:pt x="87374" y="47019"/>
                </a:lnTo>
                <a:lnTo>
                  <a:pt x="86934" y="47292"/>
                </a:lnTo>
                <a:lnTo>
                  <a:pt x="86494" y="47543"/>
                </a:lnTo>
                <a:lnTo>
                  <a:pt x="86075" y="47774"/>
                </a:lnTo>
                <a:lnTo>
                  <a:pt x="85740" y="47920"/>
                </a:lnTo>
                <a:lnTo>
                  <a:pt x="85635" y="47962"/>
                </a:lnTo>
                <a:lnTo>
                  <a:pt x="85530" y="47962"/>
                </a:lnTo>
                <a:lnTo>
                  <a:pt x="85468" y="47983"/>
                </a:lnTo>
                <a:lnTo>
                  <a:pt x="85405" y="48004"/>
                </a:lnTo>
                <a:lnTo>
                  <a:pt x="85279" y="48088"/>
                </a:lnTo>
                <a:lnTo>
                  <a:pt x="85174" y="48235"/>
                </a:lnTo>
                <a:lnTo>
                  <a:pt x="85090" y="48381"/>
                </a:lnTo>
                <a:lnTo>
                  <a:pt x="85049" y="48486"/>
                </a:lnTo>
                <a:lnTo>
                  <a:pt x="85007" y="48570"/>
                </a:lnTo>
                <a:lnTo>
                  <a:pt x="84944" y="48633"/>
                </a:lnTo>
                <a:lnTo>
                  <a:pt x="84881" y="48675"/>
                </a:lnTo>
                <a:lnTo>
                  <a:pt x="84818" y="48716"/>
                </a:lnTo>
                <a:lnTo>
                  <a:pt x="84734" y="48737"/>
                </a:lnTo>
                <a:lnTo>
                  <a:pt x="84650" y="48737"/>
                </a:lnTo>
                <a:lnTo>
                  <a:pt x="84567" y="48716"/>
                </a:lnTo>
                <a:lnTo>
                  <a:pt x="84462" y="48695"/>
                </a:lnTo>
                <a:lnTo>
                  <a:pt x="84378" y="48695"/>
                </a:lnTo>
                <a:lnTo>
                  <a:pt x="84273" y="48716"/>
                </a:lnTo>
                <a:lnTo>
                  <a:pt x="84189" y="48737"/>
                </a:lnTo>
                <a:lnTo>
                  <a:pt x="84001" y="48821"/>
                </a:lnTo>
                <a:lnTo>
                  <a:pt x="83938" y="48884"/>
                </a:lnTo>
                <a:lnTo>
                  <a:pt x="83854" y="48968"/>
                </a:lnTo>
                <a:lnTo>
                  <a:pt x="83791" y="49031"/>
                </a:lnTo>
                <a:lnTo>
                  <a:pt x="83687" y="49115"/>
                </a:lnTo>
                <a:lnTo>
                  <a:pt x="83582" y="49156"/>
                </a:lnTo>
                <a:lnTo>
                  <a:pt x="83456" y="49219"/>
                </a:lnTo>
                <a:lnTo>
                  <a:pt x="83163" y="49282"/>
                </a:lnTo>
                <a:lnTo>
                  <a:pt x="82848" y="49303"/>
                </a:lnTo>
                <a:lnTo>
                  <a:pt x="82492" y="49282"/>
                </a:lnTo>
                <a:lnTo>
                  <a:pt x="82136" y="49219"/>
                </a:lnTo>
                <a:lnTo>
                  <a:pt x="81801" y="49115"/>
                </a:lnTo>
                <a:lnTo>
                  <a:pt x="81466" y="48989"/>
                </a:lnTo>
                <a:lnTo>
                  <a:pt x="81109" y="48800"/>
                </a:lnTo>
                <a:lnTo>
                  <a:pt x="81005" y="48779"/>
                </a:lnTo>
                <a:lnTo>
                  <a:pt x="80900" y="48758"/>
                </a:lnTo>
                <a:lnTo>
                  <a:pt x="80837" y="48779"/>
                </a:lnTo>
                <a:lnTo>
                  <a:pt x="80774" y="48842"/>
                </a:lnTo>
                <a:lnTo>
                  <a:pt x="80732" y="48926"/>
                </a:lnTo>
                <a:lnTo>
                  <a:pt x="80669" y="49031"/>
                </a:lnTo>
                <a:lnTo>
                  <a:pt x="80586" y="49240"/>
                </a:lnTo>
                <a:lnTo>
                  <a:pt x="80565" y="49282"/>
                </a:lnTo>
                <a:lnTo>
                  <a:pt x="80544" y="49303"/>
                </a:lnTo>
                <a:lnTo>
                  <a:pt x="80523" y="49282"/>
                </a:lnTo>
                <a:lnTo>
                  <a:pt x="80523" y="49240"/>
                </a:lnTo>
                <a:lnTo>
                  <a:pt x="80502" y="49031"/>
                </a:lnTo>
                <a:lnTo>
                  <a:pt x="80460" y="48800"/>
                </a:lnTo>
                <a:lnTo>
                  <a:pt x="80376" y="48507"/>
                </a:lnTo>
                <a:lnTo>
                  <a:pt x="80250" y="48193"/>
                </a:lnTo>
                <a:lnTo>
                  <a:pt x="80104" y="47857"/>
                </a:lnTo>
                <a:lnTo>
                  <a:pt x="79957" y="47564"/>
                </a:lnTo>
                <a:lnTo>
                  <a:pt x="79789" y="47313"/>
                </a:lnTo>
                <a:lnTo>
                  <a:pt x="79664" y="47124"/>
                </a:lnTo>
                <a:lnTo>
                  <a:pt x="79601" y="47082"/>
                </a:lnTo>
                <a:lnTo>
                  <a:pt x="79559" y="47061"/>
                </a:lnTo>
                <a:lnTo>
                  <a:pt x="79517" y="47061"/>
                </a:lnTo>
                <a:lnTo>
                  <a:pt x="79475" y="47040"/>
                </a:lnTo>
                <a:lnTo>
                  <a:pt x="79412" y="46977"/>
                </a:lnTo>
                <a:lnTo>
                  <a:pt x="79391" y="46873"/>
                </a:lnTo>
                <a:lnTo>
                  <a:pt x="79370" y="46726"/>
                </a:lnTo>
                <a:lnTo>
                  <a:pt x="79349" y="46600"/>
                </a:lnTo>
                <a:lnTo>
                  <a:pt x="79307" y="46495"/>
                </a:lnTo>
                <a:lnTo>
                  <a:pt x="79245" y="46433"/>
                </a:lnTo>
                <a:lnTo>
                  <a:pt x="79203" y="46412"/>
                </a:lnTo>
                <a:lnTo>
                  <a:pt x="79161" y="46391"/>
                </a:lnTo>
                <a:lnTo>
                  <a:pt x="79098" y="46391"/>
                </a:lnTo>
                <a:lnTo>
                  <a:pt x="79035" y="46349"/>
                </a:lnTo>
                <a:lnTo>
                  <a:pt x="78846" y="46223"/>
                </a:lnTo>
                <a:lnTo>
                  <a:pt x="78616" y="46034"/>
                </a:lnTo>
                <a:lnTo>
                  <a:pt x="78386" y="45804"/>
                </a:lnTo>
                <a:lnTo>
                  <a:pt x="78260" y="45678"/>
                </a:lnTo>
                <a:lnTo>
                  <a:pt x="78134" y="45553"/>
                </a:lnTo>
                <a:lnTo>
                  <a:pt x="78008" y="45469"/>
                </a:lnTo>
                <a:lnTo>
                  <a:pt x="77883" y="45406"/>
                </a:lnTo>
                <a:lnTo>
                  <a:pt x="77778" y="45364"/>
                </a:lnTo>
                <a:lnTo>
                  <a:pt x="77673" y="45322"/>
                </a:lnTo>
                <a:lnTo>
                  <a:pt x="77568" y="45322"/>
                </a:lnTo>
                <a:lnTo>
                  <a:pt x="77464" y="45343"/>
                </a:lnTo>
                <a:lnTo>
                  <a:pt x="77338" y="45385"/>
                </a:lnTo>
                <a:lnTo>
                  <a:pt x="77212" y="45385"/>
                </a:lnTo>
                <a:lnTo>
                  <a:pt x="77212" y="45343"/>
                </a:lnTo>
                <a:lnTo>
                  <a:pt x="77233" y="45280"/>
                </a:lnTo>
                <a:lnTo>
                  <a:pt x="77254" y="45217"/>
                </a:lnTo>
                <a:lnTo>
                  <a:pt x="77275" y="45175"/>
                </a:lnTo>
                <a:lnTo>
                  <a:pt x="77254" y="45133"/>
                </a:lnTo>
                <a:lnTo>
                  <a:pt x="77233" y="45071"/>
                </a:lnTo>
                <a:lnTo>
                  <a:pt x="77170" y="44987"/>
                </a:lnTo>
                <a:lnTo>
                  <a:pt x="77045" y="44924"/>
                </a:lnTo>
                <a:lnTo>
                  <a:pt x="76961" y="44882"/>
                </a:lnTo>
                <a:lnTo>
                  <a:pt x="76877" y="44819"/>
                </a:lnTo>
                <a:lnTo>
                  <a:pt x="76709" y="44631"/>
                </a:lnTo>
                <a:lnTo>
                  <a:pt x="76542" y="44379"/>
                </a:lnTo>
                <a:lnTo>
                  <a:pt x="76395" y="44086"/>
                </a:lnTo>
                <a:lnTo>
                  <a:pt x="76269" y="43772"/>
                </a:lnTo>
                <a:lnTo>
                  <a:pt x="76165" y="43457"/>
                </a:lnTo>
                <a:lnTo>
                  <a:pt x="76102" y="43164"/>
                </a:lnTo>
                <a:lnTo>
                  <a:pt x="76102" y="43038"/>
                </a:lnTo>
                <a:lnTo>
                  <a:pt x="76102" y="42912"/>
                </a:lnTo>
                <a:lnTo>
                  <a:pt x="76144" y="42703"/>
                </a:lnTo>
                <a:lnTo>
                  <a:pt x="76227" y="42410"/>
                </a:lnTo>
                <a:lnTo>
                  <a:pt x="76311" y="42095"/>
                </a:lnTo>
                <a:lnTo>
                  <a:pt x="76437" y="41802"/>
                </a:lnTo>
                <a:lnTo>
                  <a:pt x="76500" y="41613"/>
                </a:lnTo>
                <a:lnTo>
                  <a:pt x="76563" y="41404"/>
                </a:lnTo>
                <a:lnTo>
                  <a:pt x="76584" y="41194"/>
                </a:lnTo>
                <a:lnTo>
                  <a:pt x="76625" y="40964"/>
                </a:lnTo>
                <a:lnTo>
                  <a:pt x="76625" y="40712"/>
                </a:lnTo>
                <a:lnTo>
                  <a:pt x="76625" y="40482"/>
                </a:lnTo>
                <a:lnTo>
                  <a:pt x="76584" y="39979"/>
                </a:lnTo>
                <a:lnTo>
                  <a:pt x="76542" y="39749"/>
                </a:lnTo>
                <a:lnTo>
                  <a:pt x="76500" y="39518"/>
                </a:lnTo>
                <a:lnTo>
                  <a:pt x="76437" y="39288"/>
                </a:lnTo>
                <a:lnTo>
                  <a:pt x="76374" y="39078"/>
                </a:lnTo>
                <a:lnTo>
                  <a:pt x="76290" y="38890"/>
                </a:lnTo>
                <a:lnTo>
                  <a:pt x="76206" y="38722"/>
                </a:lnTo>
                <a:lnTo>
                  <a:pt x="76102" y="38575"/>
                </a:lnTo>
                <a:lnTo>
                  <a:pt x="75976" y="38450"/>
                </a:lnTo>
                <a:lnTo>
                  <a:pt x="75515" y="37989"/>
                </a:lnTo>
                <a:lnTo>
                  <a:pt x="75494" y="37339"/>
                </a:lnTo>
                <a:lnTo>
                  <a:pt x="75494" y="36606"/>
                </a:lnTo>
                <a:lnTo>
                  <a:pt x="75536" y="35642"/>
                </a:lnTo>
                <a:lnTo>
                  <a:pt x="75620" y="34510"/>
                </a:lnTo>
                <a:lnTo>
                  <a:pt x="75683" y="33903"/>
                </a:lnTo>
                <a:lnTo>
                  <a:pt x="75766" y="33253"/>
                </a:lnTo>
                <a:lnTo>
                  <a:pt x="75871" y="32604"/>
                </a:lnTo>
                <a:lnTo>
                  <a:pt x="76018" y="31933"/>
                </a:lnTo>
                <a:lnTo>
                  <a:pt x="76165" y="31263"/>
                </a:lnTo>
                <a:lnTo>
                  <a:pt x="76353" y="30592"/>
                </a:lnTo>
                <a:lnTo>
                  <a:pt x="76437" y="29943"/>
                </a:lnTo>
                <a:lnTo>
                  <a:pt x="76542" y="29356"/>
                </a:lnTo>
                <a:lnTo>
                  <a:pt x="76625" y="29125"/>
                </a:lnTo>
                <a:lnTo>
                  <a:pt x="76688" y="28916"/>
                </a:lnTo>
                <a:lnTo>
                  <a:pt x="76772" y="28748"/>
                </a:lnTo>
                <a:lnTo>
                  <a:pt x="76835" y="28644"/>
                </a:lnTo>
                <a:lnTo>
                  <a:pt x="76898" y="28560"/>
                </a:lnTo>
                <a:lnTo>
                  <a:pt x="76961" y="28455"/>
                </a:lnTo>
                <a:lnTo>
                  <a:pt x="77003" y="28350"/>
                </a:lnTo>
                <a:lnTo>
                  <a:pt x="77024" y="28225"/>
                </a:lnTo>
                <a:lnTo>
                  <a:pt x="77045" y="27973"/>
                </a:lnTo>
                <a:lnTo>
                  <a:pt x="77045" y="27701"/>
                </a:lnTo>
                <a:lnTo>
                  <a:pt x="76982" y="27428"/>
                </a:lnTo>
                <a:lnTo>
                  <a:pt x="76898" y="27198"/>
                </a:lnTo>
                <a:lnTo>
                  <a:pt x="76835" y="27093"/>
                </a:lnTo>
                <a:lnTo>
                  <a:pt x="76772" y="26988"/>
                </a:lnTo>
                <a:lnTo>
                  <a:pt x="76688" y="26904"/>
                </a:lnTo>
                <a:lnTo>
                  <a:pt x="76605" y="26842"/>
                </a:lnTo>
                <a:lnTo>
                  <a:pt x="76563" y="26800"/>
                </a:lnTo>
                <a:lnTo>
                  <a:pt x="76542" y="26674"/>
                </a:lnTo>
                <a:lnTo>
                  <a:pt x="76479" y="26255"/>
                </a:lnTo>
                <a:lnTo>
                  <a:pt x="76437" y="25563"/>
                </a:lnTo>
                <a:lnTo>
                  <a:pt x="76395" y="24558"/>
                </a:lnTo>
                <a:lnTo>
                  <a:pt x="76374" y="23217"/>
                </a:lnTo>
                <a:lnTo>
                  <a:pt x="76353" y="21541"/>
                </a:lnTo>
                <a:lnTo>
                  <a:pt x="76332" y="16973"/>
                </a:lnTo>
                <a:lnTo>
                  <a:pt x="76353" y="13034"/>
                </a:lnTo>
                <a:lnTo>
                  <a:pt x="76374" y="9430"/>
                </a:lnTo>
                <a:lnTo>
                  <a:pt x="76395" y="6601"/>
                </a:lnTo>
                <a:lnTo>
                  <a:pt x="76416" y="4925"/>
                </a:lnTo>
                <a:lnTo>
                  <a:pt x="76479" y="3479"/>
                </a:lnTo>
                <a:lnTo>
                  <a:pt x="76500" y="2348"/>
                </a:lnTo>
                <a:lnTo>
                  <a:pt x="76500" y="1468"/>
                </a:lnTo>
                <a:lnTo>
                  <a:pt x="76458" y="839"/>
                </a:lnTo>
                <a:lnTo>
                  <a:pt x="76437" y="609"/>
                </a:lnTo>
                <a:lnTo>
                  <a:pt x="76416" y="420"/>
                </a:lnTo>
                <a:lnTo>
                  <a:pt x="76374" y="273"/>
                </a:lnTo>
                <a:lnTo>
                  <a:pt x="76311" y="148"/>
                </a:lnTo>
                <a:lnTo>
                  <a:pt x="76248" y="85"/>
                </a:lnTo>
                <a:lnTo>
                  <a:pt x="76185" y="22"/>
                </a:lnTo>
                <a:lnTo>
                  <a:pt x="7610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ld War II D-Day Invasion XL by Slidesgo">
  <a:themeElements>
    <a:clrScheme name="Simple Light">
      <a:dk1>
        <a:srgbClr val="16151A"/>
      </a:dk1>
      <a:lt1>
        <a:srgbClr val="D8E7E0"/>
      </a:lt1>
      <a:dk2>
        <a:srgbClr val="415E4F"/>
      </a:dk2>
      <a:lt2>
        <a:srgbClr val="C6DFD0"/>
      </a:lt2>
      <a:accent1>
        <a:srgbClr val="16151A"/>
      </a:accent1>
      <a:accent2>
        <a:srgbClr val="415E4F"/>
      </a:accent2>
      <a:accent3>
        <a:srgbClr val="708B7B"/>
      </a:accent3>
      <a:accent4>
        <a:srgbClr val="99B8A5"/>
      </a:accent4>
      <a:accent5>
        <a:srgbClr val="E4EEE7"/>
      </a:accent5>
      <a:accent6>
        <a:srgbClr val="3D6988"/>
      </a:accent6>
      <a:hlink>
        <a:srgbClr val="3D698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427</Words>
  <Application>Microsoft Office PowerPoint</Application>
  <PresentationFormat>Diavetítés a képernyőre (16:9 oldalarány)</PresentationFormat>
  <Paragraphs>50</Paragraphs>
  <Slides>14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Symbol</vt:lpstr>
      <vt:lpstr>Times New Roman</vt:lpstr>
      <vt:lpstr>Arial</vt:lpstr>
      <vt:lpstr>Assistant Medium</vt:lpstr>
      <vt:lpstr>Nunito</vt:lpstr>
      <vt:lpstr>Rajdhani</vt:lpstr>
      <vt:lpstr>Aptos</vt:lpstr>
      <vt:lpstr>Assistant</vt:lpstr>
      <vt:lpstr>World War II D-Day Invasion XL by Slidesgo</vt:lpstr>
      <vt:lpstr>Hearts of Iron IV</vt:lpstr>
      <vt:lpstr>-01-</vt:lpstr>
      <vt:lpstr>Bevezetés</vt:lpstr>
      <vt:lpstr>Alapadatok</vt:lpstr>
      <vt:lpstr>Játék</vt:lpstr>
      <vt:lpstr>Grafika</vt:lpstr>
      <vt:lpstr>A Játékról</vt:lpstr>
      <vt:lpstr>Játékmenet</vt:lpstr>
      <vt:lpstr>A játékmenetről</vt:lpstr>
      <vt:lpstr>Hibák</vt:lpstr>
      <vt:lpstr>A játék hibái</vt:lpstr>
      <vt:lpstr>Értékelés</vt:lpstr>
      <vt:lpstr>Értékelés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Csontos Kincső</cp:lastModifiedBy>
  <cp:revision>5</cp:revision>
  <dcterms:modified xsi:type="dcterms:W3CDTF">2025-03-28T10:32:28Z</dcterms:modified>
</cp:coreProperties>
</file>