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6" r:id="rId8"/>
    <p:sldId id="267" r:id="rId9"/>
    <p:sldId id="280" r:id="rId10"/>
    <p:sldId id="268" r:id="rId11"/>
    <p:sldId id="271" r:id="rId12"/>
    <p:sldId id="278" r:id="rId13"/>
    <p:sldId id="273" r:id="rId14"/>
    <p:sldId id="274" r:id="rId15"/>
    <p:sldId id="276" r:id="rId16"/>
    <p:sldId id="27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F8508-2865-47D0-BDD8-1B15C53541E8}" v="20" dt="2023-07-02T15:45:1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F0AF8508-2865-47D0-BDD8-1B15C53541E8}"/>
    <pc:docChg chg="undo custSel addSld delSld modSld">
      <pc:chgData name="David Domingues" userId="a54dc4084bcdf8b4" providerId="LiveId" clId="{F0AF8508-2865-47D0-BDD8-1B15C53541E8}" dt="2023-07-07T12:28:54.940" v="3551" actId="1076"/>
      <pc:docMkLst>
        <pc:docMk/>
      </pc:docMkLst>
      <pc:sldChg chg="modSp new mod">
        <pc:chgData name="David Domingues" userId="a54dc4084bcdf8b4" providerId="LiveId" clId="{F0AF8508-2865-47D0-BDD8-1B15C53541E8}" dt="2023-07-02T14:38:41.514" v="163" actId="20577"/>
        <pc:sldMkLst>
          <pc:docMk/>
          <pc:sldMk cId="693133495" sldId="256"/>
        </pc:sldMkLst>
        <pc:spChg chg="mod">
          <ac:chgData name="David Domingues" userId="a54dc4084bcdf8b4" providerId="LiveId" clId="{F0AF8508-2865-47D0-BDD8-1B15C53541E8}" dt="2023-07-02T14:37:46.584" v="57" actId="403"/>
          <ac:spMkLst>
            <pc:docMk/>
            <pc:sldMk cId="693133495" sldId="256"/>
            <ac:spMk id="2" creationId="{757A3977-49AD-FC41-B526-D1FC617E6C52}"/>
          </ac:spMkLst>
        </pc:spChg>
        <pc:spChg chg="mod">
          <ac:chgData name="David Domingues" userId="a54dc4084bcdf8b4" providerId="LiveId" clId="{F0AF8508-2865-47D0-BDD8-1B15C53541E8}" dt="2023-07-02T14:38:41.514" v="163" actId="20577"/>
          <ac:spMkLst>
            <pc:docMk/>
            <pc:sldMk cId="693133495" sldId="256"/>
            <ac:spMk id="3" creationId="{7EA84497-2E48-7EA6-0681-81E81A5B3945}"/>
          </ac:spMkLst>
        </pc:spChg>
      </pc:sldChg>
      <pc:sldChg chg="modSp new mod">
        <pc:chgData name="David Domingues" userId="a54dc4084bcdf8b4" providerId="LiveId" clId="{F0AF8508-2865-47D0-BDD8-1B15C53541E8}" dt="2023-07-02T14:45:30.455" v="948" actId="20577"/>
        <pc:sldMkLst>
          <pc:docMk/>
          <pc:sldMk cId="3119575709" sldId="257"/>
        </pc:sldMkLst>
        <pc:spChg chg="mod">
          <ac:chgData name="David Domingues" userId="a54dc4084bcdf8b4" providerId="LiveId" clId="{F0AF8508-2865-47D0-BDD8-1B15C53541E8}" dt="2023-07-02T14:38:57.245" v="180" actId="20577"/>
          <ac:spMkLst>
            <pc:docMk/>
            <pc:sldMk cId="3119575709" sldId="257"/>
            <ac:spMk id="2" creationId="{7DAD9DD7-40F0-7CAC-0466-0B6C8D5103B7}"/>
          </ac:spMkLst>
        </pc:spChg>
        <pc:spChg chg="mod">
          <ac:chgData name="David Domingues" userId="a54dc4084bcdf8b4" providerId="LiveId" clId="{F0AF8508-2865-47D0-BDD8-1B15C53541E8}" dt="2023-07-02T14:45:30.455" v="948" actId="20577"/>
          <ac:spMkLst>
            <pc:docMk/>
            <pc:sldMk cId="3119575709" sldId="257"/>
            <ac:spMk id="3" creationId="{1EFAA548-5A49-6DAF-18CA-6107B0EDCED5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5:36:48.927" v="3061" actId="404"/>
        <pc:sldMkLst>
          <pc:docMk/>
          <pc:sldMk cId="1070370795" sldId="258"/>
        </pc:sldMkLst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2" creationId="{1739D1C6-02EC-C1B7-8B59-905E299CBBBC}"/>
          </ac:spMkLst>
        </pc:spChg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3" creationId="{5C9B3B48-CB43-0082-CD74-F5D740877EE7}"/>
          </ac:spMkLst>
        </pc:spChg>
        <pc:spChg chg="add mod ord">
          <ac:chgData name="David Domingues" userId="a54dc4084bcdf8b4" providerId="LiveId" clId="{F0AF8508-2865-47D0-BDD8-1B15C53541E8}" dt="2023-07-02T15:36:48.927" v="3061" actId="404"/>
          <ac:spMkLst>
            <pc:docMk/>
            <pc:sldMk cId="1070370795" sldId="258"/>
            <ac:spMk id="4" creationId="{DED111C7-1957-2D00-6C43-AD88532F7641}"/>
          </ac:spMkLst>
        </pc:spChg>
        <pc:spChg chg="add del mod ord">
          <ac:chgData name="David Domingues" userId="a54dc4084bcdf8b4" providerId="LiveId" clId="{F0AF8508-2865-47D0-BDD8-1B15C53541E8}" dt="2023-07-02T14:48:11.181" v="1044" actId="478"/>
          <ac:spMkLst>
            <pc:docMk/>
            <pc:sldMk cId="1070370795" sldId="258"/>
            <ac:spMk id="5" creationId="{8A03992A-D134-8FF2-6ADE-C508431846E1}"/>
          </ac:spMkLst>
        </pc:spChg>
        <pc:spChg chg="add del mod">
          <ac:chgData name="David Domingues" userId="a54dc4084bcdf8b4" providerId="LiveId" clId="{F0AF8508-2865-47D0-BDD8-1B15C53541E8}" dt="2023-07-02T14:48:13.109" v="1045" actId="478"/>
          <ac:spMkLst>
            <pc:docMk/>
            <pc:sldMk cId="1070370795" sldId="258"/>
            <ac:spMk id="7" creationId="{2AF8E695-136B-2926-E82A-BA0441788EAF}"/>
          </ac:spMkLst>
        </pc:spChg>
      </pc:sldChg>
      <pc:sldChg chg="modSp new del mod">
        <pc:chgData name="David Domingues" userId="a54dc4084bcdf8b4" providerId="LiveId" clId="{F0AF8508-2865-47D0-BDD8-1B15C53541E8}" dt="2023-07-07T12:22:49.435" v="3532" actId="47"/>
        <pc:sldMkLst>
          <pc:docMk/>
          <pc:sldMk cId="2034676948" sldId="259"/>
        </pc:sldMkLst>
        <pc:spChg chg="mod">
          <ac:chgData name="David Domingues" userId="a54dc4084bcdf8b4" providerId="LiveId" clId="{F0AF8508-2865-47D0-BDD8-1B15C53541E8}" dt="2023-07-02T14:48:07.031" v="1043" actId="20577"/>
          <ac:spMkLst>
            <pc:docMk/>
            <pc:sldMk cId="2034676948" sldId="259"/>
            <ac:spMk id="2" creationId="{6226EAAA-D1BA-1753-6F03-D84C246407C3}"/>
          </ac:spMkLst>
        </pc:spChg>
        <pc:spChg chg="mod">
          <ac:chgData name="David Domingues" userId="a54dc4084bcdf8b4" providerId="LiveId" clId="{F0AF8508-2865-47D0-BDD8-1B15C53541E8}" dt="2023-07-02T14:52:18.861" v="1452" actId="20577"/>
          <ac:spMkLst>
            <pc:docMk/>
            <pc:sldMk cId="2034676948" sldId="259"/>
            <ac:spMk id="3" creationId="{0CB2F09E-4CB1-0D9F-8A36-D0A2D573A314}"/>
          </ac:spMkLst>
        </pc:spChg>
      </pc:sldChg>
      <pc:sldChg chg="addSp delSp modSp new del mod modClrScheme chgLayout">
        <pc:chgData name="David Domingues" userId="a54dc4084bcdf8b4" providerId="LiveId" clId="{F0AF8508-2865-47D0-BDD8-1B15C53541E8}" dt="2023-07-07T12:22:50.915" v="3533" actId="47"/>
        <pc:sldMkLst>
          <pc:docMk/>
          <pc:sldMk cId="4055963115" sldId="260"/>
        </pc:sldMkLst>
        <pc:spChg chg="mod ord">
          <ac:chgData name="David Domingues" userId="a54dc4084bcdf8b4" providerId="LiveId" clId="{F0AF8508-2865-47D0-BDD8-1B15C53541E8}" dt="2023-07-02T14:55:26.155" v="1655" actId="700"/>
          <ac:spMkLst>
            <pc:docMk/>
            <pc:sldMk cId="4055963115" sldId="260"/>
            <ac:spMk id="2" creationId="{CB1918A5-754E-FCCB-307C-C8D654009A3F}"/>
          </ac:spMkLst>
        </pc:spChg>
        <pc:spChg chg="mod ord">
          <ac:chgData name="David Domingues" userId="a54dc4084bcdf8b4" providerId="LiveId" clId="{F0AF8508-2865-47D0-BDD8-1B15C53541E8}" dt="2023-07-02T14:56:47.459" v="1663" actId="20577"/>
          <ac:spMkLst>
            <pc:docMk/>
            <pc:sldMk cId="4055963115" sldId="260"/>
            <ac:spMk id="3" creationId="{0185E4E2-6DD4-895B-59AC-622667532CF8}"/>
          </ac:spMkLst>
        </pc:spChg>
        <pc:spChg chg="add del mod ord">
          <ac:chgData name="David Domingues" userId="a54dc4084bcdf8b4" providerId="LiveId" clId="{F0AF8508-2865-47D0-BDD8-1B15C53541E8}" dt="2023-07-02T14:56:32.368" v="1656" actId="478"/>
          <ac:spMkLst>
            <pc:docMk/>
            <pc:sldMk cId="4055963115" sldId="260"/>
            <ac:spMk id="4" creationId="{9AD446E8-3E88-14EB-59A0-D07234AB9CD8}"/>
          </ac:spMkLst>
        </pc:spChg>
        <pc:picChg chg="add del mod">
          <ac:chgData name="David Domingues" userId="a54dc4084bcdf8b4" providerId="LiveId" clId="{F0AF8508-2865-47D0-BDD8-1B15C53541E8}" dt="2023-07-02T14:56:51.046" v="1664" actId="478"/>
          <ac:picMkLst>
            <pc:docMk/>
            <pc:sldMk cId="4055963115" sldId="260"/>
            <ac:picMk id="6" creationId="{7E29B19D-A759-8BD1-8743-F133983FA349}"/>
          </ac:picMkLst>
        </pc:picChg>
        <pc:picChg chg="add mod">
          <ac:chgData name="David Domingues" userId="a54dc4084bcdf8b4" providerId="LiveId" clId="{F0AF8508-2865-47D0-BDD8-1B15C53541E8}" dt="2023-07-02T14:57:16.454" v="1666" actId="1076"/>
          <ac:picMkLst>
            <pc:docMk/>
            <pc:sldMk cId="4055963115" sldId="260"/>
            <ac:picMk id="8" creationId="{B792A07A-CEB3-819D-17FF-D651369FFD8E}"/>
          </ac:picMkLst>
        </pc:picChg>
      </pc:sldChg>
      <pc:sldChg chg="addSp delSp modSp new add del mod modClrScheme chgLayout">
        <pc:chgData name="David Domingues" userId="a54dc4084bcdf8b4" providerId="LiveId" clId="{F0AF8508-2865-47D0-BDD8-1B15C53541E8}" dt="2023-07-07T12:28:54.940" v="3551" actId="1076"/>
        <pc:sldMkLst>
          <pc:docMk/>
          <pc:sldMk cId="1147036249" sldId="261"/>
        </pc:sldMkLst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2" creationId="{9019A832-42FB-CB58-1BC0-25164815D213}"/>
          </ac:spMkLst>
        </pc:spChg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3" creationId="{12DD14AA-219B-00CA-8DB1-53CA72FCBF22}"/>
          </ac:spMkLst>
        </pc:spChg>
        <pc:spChg chg="del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4" creationId="{6AB295AB-564B-3A01-8A56-D27CEBD4C08D}"/>
          </ac:spMkLst>
        </pc:spChg>
        <pc:spChg chg="add mod ord">
          <ac:chgData name="David Domingues" userId="a54dc4084bcdf8b4" providerId="LiveId" clId="{F0AF8508-2865-47D0-BDD8-1B15C53541E8}" dt="2023-07-02T14:57:55.160" v="1704" actId="20577"/>
          <ac:spMkLst>
            <pc:docMk/>
            <pc:sldMk cId="1147036249" sldId="261"/>
            <ac:spMk id="5" creationId="{3757DB78-D0EE-B8DF-4EE0-ECB76B09C675}"/>
          </ac:spMkLst>
        </pc:spChg>
        <pc:spChg chg="add mod ord">
          <ac:chgData name="David Domingues" userId="a54dc4084bcdf8b4" providerId="LiveId" clId="{F0AF8508-2865-47D0-BDD8-1B15C53541E8}" dt="2023-07-02T15:00:26.019" v="1810" actId="14100"/>
          <ac:spMkLst>
            <pc:docMk/>
            <pc:sldMk cId="1147036249" sldId="261"/>
            <ac:spMk id="6" creationId="{64678CB2-167F-A613-1B35-62A3A74EA9C5}"/>
          </ac:spMkLst>
        </pc:spChg>
        <pc:picChg chg="add mod">
          <ac:chgData name="David Domingues" userId="a54dc4084bcdf8b4" providerId="LiveId" clId="{F0AF8508-2865-47D0-BDD8-1B15C53541E8}" dt="2023-07-07T12:28:47.049" v="3548" actId="1076"/>
          <ac:picMkLst>
            <pc:docMk/>
            <pc:sldMk cId="1147036249" sldId="261"/>
            <ac:picMk id="3" creationId="{7F56659C-92B9-2DA6-61E5-D0A9AFC8C77C}"/>
          </ac:picMkLst>
        </pc:picChg>
        <pc:picChg chg="add mod">
          <ac:chgData name="David Domingues" userId="a54dc4084bcdf8b4" providerId="LiveId" clId="{F0AF8508-2865-47D0-BDD8-1B15C53541E8}" dt="2023-07-07T12:28:54.940" v="3551" actId="1076"/>
          <ac:picMkLst>
            <pc:docMk/>
            <pc:sldMk cId="1147036249" sldId="261"/>
            <ac:picMk id="7" creationId="{FF3B164B-7244-253F-B063-A4DBCDA9F48B}"/>
          </ac:picMkLst>
        </pc:picChg>
        <pc:picChg chg="add del mod">
          <ac:chgData name="David Domingues" userId="a54dc4084bcdf8b4" providerId="LiveId" clId="{F0AF8508-2865-47D0-BDD8-1B15C53541E8}" dt="2023-07-07T12:24:57.555" v="3544" actId="478"/>
          <ac:picMkLst>
            <pc:docMk/>
            <pc:sldMk cId="1147036249" sldId="261"/>
            <ac:picMk id="8" creationId="{E3580776-258E-7749-BB77-1E887D42BCC8}"/>
          </ac:picMkLst>
        </pc:picChg>
      </pc:sldChg>
      <pc:sldChg chg="addSp delSp modSp new del mod">
        <pc:chgData name="David Domingues" userId="a54dc4084bcdf8b4" providerId="LiveId" clId="{F0AF8508-2865-47D0-BDD8-1B15C53541E8}" dt="2023-07-07T12:22:59.781" v="3536" actId="47"/>
        <pc:sldMkLst>
          <pc:docMk/>
          <pc:sldMk cId="2953478467" sldId="262"/>
        </pc:sldMkLst>
        <pc:spChg chg="mod">
          <ac:chgData name="David Domingues" userId="a54dc4084bcdf8b4" providerId="LiveId" clId="{F0AF8508-2865-47D0-BDD8-1B15C53541E8}" dt="2023-07-02T15:03:32.962" v="1835" actId="20577"/>
          <ac:spMkLst>
            <pc:docMk/>
            <pc:sldMk cId="2953478467" sldId="262"/>
            <ac:spMk id="2" creationId="{32B5880D-1265-AA60-597C-E28A61C93D88}"/>
          </ac:spMkLst>
        </pc:spChg>
        <pc:spChg chg="del mod">
          <ac:chgData name="David Domingues" userId="a54dc4084bcdf8b4" providerId="LiveId" clId="{F0AF8508-2865-47D0-BDD8-1B15C53541E8}" dt="2023-07-02T15:05:02.596" v="1892" actId="3680"/>
          <ac:spMkLst>
            <pc:docMk/>
            <pc:sldMk cId="2953478467" sldId="262"/>
            <ac:spMk id="3" creationId="{C4EB8294-6289-456C-1560-3B045EA44027}"/>
          </ac:spMkLst>
        </pc:spChg>
        <pc:graphicFrameChg chg="add mod ord modGraphic">
          <ac:chgData name="David Domingues" userId="a54dc4084bcdf8b4" providerId="LiveId" clId="{F0AF8508-2865-47D0-BDD8-1B15C53541E8}" dt="2023-07-02T15:09:03.188" v="2061" actId="20577"/>
          <ac:graphicFrameMkLst>
            <pc:docMk/>
            <pc:sldMk cId="2953478467" sldId="262"/>
            <ac:graphicFrameMk id="4" creationId="{191A9209-A1A7-7201-7756-3162427BB2E7}"/>
          </ac:graphicFrameMkLst>
        </pc:graphicFrameChg>
      </pc:sldChg>
      <pc:sldChg chg="addSp modSp new mod">
        <pc:chgData name="David Domingues" userId="a54dc4084bcdf8b4" providerId="LiveId" clId="{F0AF8508-2865-47D0-BDD8-1B15C53541E8}" dt="2023-07-02T15:24:41.535" v="2261" actId="1076"/>
        <pc:sldMkLst>
          <pc:docMk/>
          <pc:sldMk cId="3623616369" sldId="263"/>
        </pc:sldMkLst>
        <pc:spChg chg="mod">
          <ac:chgData name="David Domingues" userId="a54dc4084bcdf8b4" providerId="LiveId" clId="{F0AF8508-2865-47D0-BDD8-1B15C53541E8}" dt="2023-07-02T15:10:04.678" v="2073" actId="20577"/>
          <ac:spMkLst>
            <pc:docMk/>
            <pc:sldMk cId="3623616369" sldId="263"/>
            <ac:spMk id="2" creationId="{33A21A64-7428-0FD4-857E-CEADBC952D42}"/>
          </ac:spMkLst>
        </pc:spChg>
        <pc:spChg chg="mod">
          <ac:chgData name="David Domingues" userId="a54dc4084bcdf8b4" providerId="LiveId" clId="{F0AF8508-2865-47D0-BDD8-1B15C53541E8}" dt="2023-07-02T15:24:07.076" v="2259" actId="20577"/>
          <ac:spMkLst>
            <pc:docMk/>
            <pc:sldMk cId="3623616369" sldId="263"/>
            <ac:spMk id="3" creationId="{0CAE351A-6871-0BB0-780D-989DACA17BEB}"/>
          </ac:spMkLst>
        </pc:spChg>
        <pc:picChg chg="add mod">
          <ac:chgData name="David Domingues" userId="a54dc4084bcdf8b4" providerId="LiveId" clId="{F0AF8508-2865-47D0-BDD8-1B15C53541E8}" dt="2023-07-02T15:24:41.535" v="2261" actId="1076"/>
          <ac:picMkLst>
            <pc:docMk/>
            <pc:sldMk cId="3623616369" sldId="263"/>
            <ac:picMk id="5" creationId="{E798002B-A380-00DE-E98D-2814CF1FF029}"/>
          </ac:picMkLst>
        </pc:picChg>
      </pc:sldChg>
      <pc:sldChg chg="modSp new mod">
        <pc:chgData name="David Domingues" userId="a54dc4084bcdf8b4" providerId="LiveId" clId="{F0AF8508-2865-47D0-BDD8-1B15C53541E8}" dt="2023-07-02T15:26:52.720" v="2472" actId="20577"/>
        <pc:sldMkLst>
          <pc:docMk/>
          <pc:sldMk cId="2682233983" sldId="264"/>
        </pc:sldMkLst>
        <pc:spChg chg="mod">
          <ac:chgData name="David Domingues" userId="a54dc4084bcdf8b4" providerId="LiveId" clId="{F0AF8508-2865-47D0-BDD8-1B15C53541E8}" dt="2023-07-02T15:25:25.183" v="2269" actId="20577"/>
          <ac:spMkLst>
            <pc:docMk/>
            <pc:sldMk cId="2682233983" sldId="264"/>
            <ac:spMk id="2" creationId="{8B99C492-46C8-B154-1B3D-BBEE846EC7D9}"/>
          </ac:spMkLst>
        </pc:spChg>
        <pc:spChg chg="mod">
          <ac:chgData name="David Domingues" userId="a54dc4084bcdf8b4" providerId="LiveId" clId="{F0AF8508-2865-47D0-BDD8-1B15C53541E8}" dt="2023-07-02T15:26:52.720" v="2472" actId="20577"/>
          <ac:spMkLst>
            <pc:docMk/>
            <pc:sldMk cId="2682233983" sldId="264"/>
            <ac:spMk id="3" creationId="{DD5A512E-9246-5909-1F72-30E9C6784CED}"/>
          </ac:spMkLst>
        </pc:spChg>
      </pc:sldChg>
      <pc:sldChg chg="delSp modSp new mod">
        <pc:chgData name="David Domingues" userId="a54dc4084bcdf8b4" providerId="LiveId" clId="{F0AF8508-2865-47D0-BDD8-1B15C53541E8}" dt="2023-07-02T15:30:02.394" v="2602" actId="14100"/>
        <pc:sldMkLst>
          <pc:docMk/>
          <pc:sldMk cId="3408824680" sldId="265"/>
        </pc:sldMkLst>
        <pc:spChg chg="del">
          <ac:chgData name="David Domingues" userId="a54dc4084bcdf8b4" providerId="LiveId" clId="{F0AF8508-2865-47D0-BDD8-1B15C53541E8}" dt="2023-07-02T15:26:59.593" v="2474" actId="478"/>
          <ac:spMkLst>
            <pc:docMk/>
            <pc:sldMk cId="3408824680" sldId="265"/>
            <ac:spMk id="2" creationId="{DAEE767C-8787-02C5-3938-DBF04AEB0672}"/>
          </ac:spMkLst>
        </pc:spChg>
        <pc:spChg chg="mod">
          <ac:chgData name="David Domingues" userId="a54dc4084bcdf8b4" providerId="LiveId" clId="{F0AF8508-2865-47D0-BDD8-1B15C53541E8}" dt="2023-07-02T15:27:20.622" v="2486" actId="20577"/>
          <ac:spMkLst>
            <pc:docMk/>
            <pc:sldMk cId="3408824680" sldId="265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28:31.931" v="2527" actId="14100"/>
          <ac:spMkLst>
            <pc:docMk/>
            <pc:sldMk cId="3408824680" sldId="265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27:32.485" v="2494" actId="20577"/>
          <ac:spMkLst>
            <pc:docMk/>
            <pc:sldMk cId="3408824680" sldId="265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0:02.394" v="2602" actId="14100"/>
          <ac:spMkLst>
            <pc:docMk/>
            <pc:sldMk cId="3408824680" sldId="265"/>
            <ac:spMk id="6" creationId="{AFA4231A-5C35-3DF3-23A3-DE1205072A4E}"/>
          </ac:spMkLst>
        </pc:spChg>
      </pc:sldChg>
      <pc:sldChg chg="modSp add mod">
        <pc:chgData name="David Domingues" userId="a54dc4084bcdf8b4" providerId="LiveId" clId="{F0AF8508-2865-47D0-BDD8-1B15C53541E8}" dt="2023-07-02T15:31:25.065" v="2632" actId="20577"/>
        <pc:sldMkLst>
          <pc:docMk/>
          <pc:sldMk cId="4005610629" sldId="266"/>
        </pc:sldMkLst>
        <pc:spChg chg="mod">
          <ac:chgData name="David Domingues" userId="a54dc4084bcdf8b4" providerId="LiveId" clId="{F0AF8508-2865-47D0-BDD8-1B15C53541E8}" dt="2023-07-02T15:30:23.664" v="2607" actId="20577"/>
          <ac:spMkLst>
            <pc:docMk/>
            <pc:sldMk cId="4005610629" sldId="266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30:54.317" v="2612" actId="108"/>
          <ac:spMkLst>
            <pc:docMk/>
            <pc:sldMk cId="4005610629" sldId="266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30:26.606" v="2609" actId="20577"/>
          <ac:spMkLst>
            <pc:docMk/>
            <pc:sldMk cId="4005610629" sldId="266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1:25.065" v="2632" actId="20577"/>
          <ac:spMkLst>
            <pc:docMk/>
            <pc:sldMk cId="4005610629" sldId="266"/>
            <ac:spMk id="6" creationId="{AFA4231A-5C35-3DF3-23A3-DE1205072A4E}"/>
          </ac:spMkLst>
        </pc:spChg>
      </pc:sldChg>
      <pc:sldChg chg="new del">
        <pc:chgData name="David Domingues" userId="a54dc4084bcdf8b4" providerId="LiveId" clId="{F0AF8508-2865-47D0-BDD8-1B15C53541E8}" dt="2023-07-02T15:30:12.755" v="2604" actId="47"/>
        <pc:sldMkLst>
          <pc:docMk/>
          <pc:sldMk cId="4165448509" sldId="266"/>
        </pc:sldMkLst>
      </pc:sldChg>
      <pc:sldChg chg="addSp delSp modSp new mod modClrScheme chgLayout">
        <pc:chgData name="David Domingues" userId="a54dc4084bcdf8b4" providerId="LiveId" clId="{F0AF8508-2865-47D0-BDD8-1B15C53541E8}" dt="2023-07-02T15:35:50.608" v="3026" actId="20577"/>
        <pc:sldMkLst>
          <pc:docMk/>
          <pc:sldMk cId="3147441111" sldId="267"/>
        </pc:sldMkLst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2" creationId="{B4A9C681-BC0C-E21B-6180-02BBC91968CC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3" creationId="{1CCBC990-A0D9-7087-FABF-89C911F04856}"/>
          </ac:spMkLst>
        </pc:spChg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4" creationId="{6808C41D-E2D8-FB0F-5AD1-315F50548015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5" creationId="{4B0C7E50-1CE4-30EA-CA5C-3BE6B20EE863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6" creationId="{4928BF84-07E4-CD2B-24F3-B1932A3DF628}"/>
          </ac:spMkLst>
        </pc:spChg>
        <pc:spChg chg="add mod ord">
          <ac:chgData name="David Domingues" userId="a54dc4084bcdf8b4" providerId="LiveId" clId="{F0AF8508-2865-47D0-BDD8-1B15C53541E8}" dt="2023-07-02T15:32:02.409" v="2654" actId="313"/>
          <ac:spMkLst>
            <pc:docMk/>
            <pc:sldMk cId="3147441111" sldId="267"/>
            <ac:spMk id="7" creationId="{0FCFDD29-8A82-4F90-159B-9F9DDC0EAC29}"/>
          </ac:spMkLst>
        </pc:spChg>
        <pc:spChg chg="add mod ord">
          <ac:chgData name="David Domingues" userId="a54dc4084bcdf8b4" providerId="LiveId" clId="{F0AF8508-2865-47D0-BDD8-1B15C53541E8}" dt="2023-07-02T15:35:50.608" v="3026" actId="20577"/>
          <ac:spMkLst>
            <pc:docMk/>
            <pc:sldMk cId="3147441111" sldId="267"/>
            <ac:spMk id="8" creationId="{D731A4E9-4147-CADB-9F73-88247056383E}"/>
          </ac:spMkLst>
        </pc:spChg>
      </pc:sldChg>
      <pc:sldChg chg="modSp add mod">
        <pc:chgData name="David Domingues" userId="a54dc4084bcdf8b4" providerId="LiveId" clId="{F0AF8508-2865-47D0-BDD8-1B15C53541E8}" dt="2023-07-02T15:36:37.801" v="3057" actId="404"/>
        <pc:sldMkLst>
          <pc:docMk/>
          <pc:sldMk cId="1619271624" sldId="268"/>
        </pc:sldMkLst>
        <pc:spChg chg="mod">
          <ac:chgData name="David Domingues" userId="a54dc4084bcdf8b4" providerId="LiveId" clId="{F0AF8508-2865-47D0-BDD8-1B15C53541E8}" dt="2023-07-02T15:36:37.801" v="3057" actId="404"/>
          <ac:spMkLst>
            <pc:docMk/>
            <pc:sldMk cId="1619271624" sldId="268"/>
            <ac:spMk id="4" creationId="{DED111C7-1957-2D00-6C43-AD88532F7641}"/>
          </ac:spMkLst>
        </pc:spChg>
      </pc:sldChg>
      <pc:sldChg chg="modSp add del mod">
        <pc:chgData name="David Domingues" userId="a54dc4084bcdf8b4" providerId="LiveId" clId="{F0AF8508-2865-47D0-BDD8-1B15C53541E8}" dt="2023-07-07T12:23:15.886" v="3537" actId="47"/>
        <pc:sldMkLst>
          <pc:docMk/>
          <pc:sldMk cId="959596015" sldId="269"/>
        </pc:sldMkLst>
        <pc:spChg chg="mod">
          <ac:chgData name="David Domingues" userId="a54dc4084bcdf8b4" providerId="LiveId" clId="{F0AF8508-2865-47D0-BDD8-1B15C53541E8}" dt="2023-07-02T15:40:04.718" v="3231" actId="20577"/>
          <ac:spMkLst>
            <pc:docMk/>
            <pc:sldMk cId="959596015" sldId="269"/>
            <ac:spMk id="3" creationId="{0CB2F09E-4CB1-0D9F-8A36-D0A2D573A314}"/>
          </ac:spMkLst>
        </pc:spChg>
      </pc:sldChg>
      <pc:sldChg chg="addSp delSp modSp add del mod">
        <pc:chgData name="David Domingues" userId="a54dc4084bcdf8b4" providerId="LiveId" clId="{F0AF8508-2865-47D0-BDD8-1B15C53541E8}" dt="2023-07-07T12:23:17.857" v="3538" actId="47"/>
        <pc:sldMkLst>
          <pc:docMk/>
          <pc:sldMk cId="463821262" sldId="270"/>
        </pc:sldMkLst>
        <pc:spChg chg="mod">
          <ac:chgData name="David Domingues" userId="a54dc4084bcdf8b4" providerId="LiveId" clId="{F0AF8508-2865-47D0-BDD8-1B15C53541E8}" dt="2023-07-02T15:41:30.513" v="3265" actId="20577"/>
          <ac:spMkLst>
            <pc:docMk/>
            <pc:sldMk cId="463821262" sldId="270"/>
            <ac:spMk id="3" creationId="{0185E4E2-6DD4-895B-59AC-622667532CF8}"/>
          </ac:spMkLst>
        </pc:spChg>
        <pc:picChg chg="add mod">
          <ac:chgData name="David Domingues" userId="a54dc4084bcdf8b4" providerId="LiveId" clId="{F0AF8508-2865-47D0-BDD8-1B15C53541E8}" dt="2023-07-02T15:41:49.731" v="3268" actId="1076"/>
          <ac:picMkLst>
            <pc:docMk/>
            <pc:sldMk cId="463821262" sldId="270"/>
            <ac:picMk id="5" creationId="{93631558-9E71-F7DF-6F93-1EE4ADBBBE0D}"/>
          </ac:picMkLst>
        </pc:picChg>
        <pc:picChg chg="del">
          <ac:chgData name="David Domingues" userId="a54dc4084bcdf8b4" providerId="LiveId" clId="{F0AF8508-2865-47D0-BDD8-1B15C53541E8}" dt="2023-07-02T15:41:45.773" v="3266" actId="478"/>
          <ac:picMkLst>
            <pc:docMk/>
            <pc:sldMk cId="463821262" sldId="270"/>
            <ac:picMk id="8" creationId="{B792A07A-CEB3-819D-17FF-D651369FFD8E}"/>
          </ac:picMkLst>
        </pc:picChg>
      </pc:sldChg>
      <pc:sldChg chg="addSp delSp modSp add mod">
        <pc:chgData name="David Domingues" userId="a54dc4084bcdf8b4" providerId="LiveId" clId="{F0AF8508-2865-47D0-BDD8-1B15C53541E8}" dt="2023-07-07T12:24:40.266" v="3543" actId="1076"/>
        <pc:sldMkLst>
          <pc:docMk/>
          <pc:sldMk cId="3252583076" sldId="271"/>
        </pc:sldMkLst>
        <pc:picChg chg="add mod">
          <ac:chgData name="David Domingues" userId="a54dc4084bcdf8b4" providerId="LiveId" clId="{F0AF8508-2865-47D0-BDD8-1B15C53541E8}" dt="2023-07-02T15:42:23.929" v="3273" actId="1076"/>
          <ac:picMkLst>
            <pc:docMk/>
            <pc:sldMk cId="3252583076" sldId="271"/>
            <ac:picMk id="2" creationId="{10E89DB4-BD20-0106-F671-8437F1A27636}"/>
          </ac:picMkLst>
        </pc:picChg>
        <pc:picChg chg="add del mod">
          <ac:chgData name="David Domingues" userId="a54dc4084bcdf8b4" providerId="LiveId" clId="{F0AF8508-2865-47D0-BDD8-1B15C53541E8}" dt="2023-07-07T12:23:36.713" v="3540" actId="478"/>
          <ac:picMkLst>
            <pc:docMk/>
            <pc:sldMk cId="3252583076" sldId="271"/>
            <ac:picMk id="3" creationId="{41051199-7410-1B04-C46B-08C37EB69AAA}"/>
          </ac:picMkLst>
        </pc:picChg>
        <pc:picChg chg="add mod">
          <ac:chgData name="David Domingues" userId="a54dc4084bcdf8b4" providerId="LiveId" clId="{F0AF8508-2865-47D0-BDD8-1B15C53541E8}" dt="2023-07-07T12:24:40.266" v="3543" actId="1076"/>
          <ac:picMkLst>
            <pc:docMk/>
            <pc:sldMk cId="3252583076" sldId="271"/>
            <ac:picMk id="7" creationId="{8DC400D4-B2C3-232D-01CA-A583562FB303}"/>
          </ac:picMkLst>
        </pc:picChg>
        <pc:picChg chg="del">
          <ac:chgData name="David Domingues" userId="a54dc4084bcdf8b4" providerId="LiveId" clId="{F0AF8508-2865-47D0-BDD8-1B15C53541E8}" dt="2023-07-02T15:41:58.109" v="3269" actId="478"/>
          <ac:picMkLst>
            <pc:docMk/>
            <pc:sldMk cId="3252583076" sldId="271"/>
            <ac:picMk id="7" creationId="{FF3B164B-7244-253F-B063-A4DBCDA9F48B}"/>
          </ac:picMkLst>
        </pc:picChg>
        <pc:picChg chg="del">
          <ac:chgData name="David Domingues" userId="a54dc4084bcdf8b4" providerId="LiveId" clId="{F0AF8508-2865-47D0-BDD8-1B15C53541E8}" dt="2023-07-02T15:41:59.234" v="3270" actId="478"/>
          <ac:picMkLst>
            <pc:docMk/>
            <pc:sldMk cId="3252583076" sldId="271"/>
            <ac:picMk id="8" creationId="{E3580776-258E-7749-BB77-1E887D42BCC8}"/>
          </ac:picMkLst>
        </pc:picChg>
      </pc:sldChg>
      <pc:sldChg chg="modSp add del mod">
        <pc:chgData name="David Domingues" userId="a54dc4084bcdf8b4" providerId="LiveId" clId="{F0AF8508-2865-47D0-BDD8-1B15C53541E8}" dt="2023-07-07T12:23:20.809" v="3539" actId="47"/>
        <pc:sldMkLst>
          <pc:docMk/>
          <pc:sldMk cId="3125291072" sldId="272"/>
        </pc:sldMkLst>
        <pc:graphicFrameChg chg="modGraphic">
          <ac:chgData name="David Domingues" userId="a54dc4084bcdf8b4" providerId="LiveId" clId="{F0AF8508-2865-47D0-BDD8-1B15C53541E8}" dt="2023-07-02T15:43:14.010" v="3297" actId="20577"/>
          <ac:graphicFrameMkLst>
            <pc:docMk/>
            <pc:sldMk cId="3125291072" sldId="272"/>
            <ac:graphicFrameMk id="4" creationId="{191A9209-A1A7-7201-7756-3162427BB2E7}"/>
          </ac:graphicFrameMkLst>
        </pc:graphicFrameChg>
      </pc:sldChg>
      <pc:sldChg chg="addSp delSp modSp add mod">
        <pc:chgData name="David Domingues" userId="a54dc4084bcdf8b4" providerId="LiveId" clId="{F0AF8508-2865-47D0-BDD8-1B15C53541E8}" dt="2023-07-02T15:46:15.693" v="3531" actId="1076"/>
        <pc:sldMkLst>
          <pc:docMk/>
          <pc:sldMk cId="2531411457" sldId="273"/>
        </pc:sldMkLst>
        <pc:spChg chg="del mod">
          <ac:chgData name="David Domingues" userId="a54dc4084bcdf8b4" providerId="LiveId" clId="{F0AF8508-2865-47D0-BDD8-1B15C53541E8}" dt="2023-07-02T15:46:11.342" v="3529" actId="478"/>
          <ac:spMkLst>
            <pc:docMk/>
            <pc:sldMk cId="2531411457" sldId="273"/>
            <ac:spMk id="3" creationId="{0CAE351A-6871-0BB0-780D-989DACA17BEB}"/>
          </ac:spMkLst>
        </pc:spChg>
        <pc:picChg chg="del">
          <ac:chgData name="David Domingues" userId="a54dc4084bcdf8b4" providerId="LiveId" clId="{F0AF8508-2865-47D0-BDD8-1B15C53541E8}" dt="2023-07-02T15:45:40.075" v="3527" actId="478"/>
          <ac:picMkLst>
            <pc:docMk/>
            <pc:sldMk cId="2531411457" sldId="273"/>
            <ac:picMk id="5" creationId="{E798002B-A380-00DE-E98D-2814CF1FF029}"/>
          </ac:picMkLst>
        </pc:picChg>
        <pc:picChg chg="add mod">
          <ac:chgData name="David Domingues" userId="a54dc4084bcdf8b4" providerId="LiveId" clId="{F0AF8508-2865-47D0-BDD8-1B15C53541E8}" dt="2023-07-02T15:46:15.693" v="3531" actId="1076"/>
          <ac:picMkLst>
            <pc:docMk/>
            <pc:sldMk cId="2531411457" sldId="273"/>
            <ac:picMk id="6" creationId="{97B403A6-F106-2AF2-A538-F5A97309F1C0}"/>
          </ac:picMkLst>
        </pc:picChg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4201342693" sldId="274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1053493169" sldId="275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302419582" sldId="276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2726082737" sldId="277"/>
        </pc:sldMkLst>
      </pc:sldChg>
      <pc:sldChg chg="addSp modSp new mod">
        <pc:chgData name="David Domingues" userId="a54dc4084bcdf8b4" providerId="LiveId" clId="{F0AF8508-2865-47D0-BDD8-1B15C53541E8}" dt="2023-07-02T15:45:22.699" v="3526" actId="1076"/>
        <pc:sldMkLst>
          <pc:docMk/>
          <pc:sldMk cId="4032738510" sldId="278"/>
        </pc:sldMkLst>
        <pc:spChg chg="mod">
          <ac:chgData name="David Domingues" userId="a54dc4084bcdf8b4" providerId="LiveId" clId="{F0AF8508-2865-47D0-BDD8-1B15C53541E8}" dt="2023-07-02T15:43:31.445" v="3317" actId="20577"/>
          <ac:spMkLst>
            <pc:docMk/>
            <pc:sldMk cId="4032738510" sldId="278"/>
            <ac:spMk id="2" creationId="{3A5AF976-C60E-AC1D-FF16-FE673D16AFDE}"/>
          </ac:spMkLst>
        </pc:spChg>
        <pc:spChg chg="mod">
          <ac:chgData name="David Domingues" userId="a54dc4084bcdf8b4" providerId="LiveId" clId="{F0AF8508-2865-47D0-BDD8-1B15C53541E8}" dt="2023-07-02T15:45:08.312" v="3523" actId="14100"/>
          <ac:spMkLst>
            <pc:docMk/>
            <pc:sldMk cId="4032738510" sldId="278"/>
            <ac:spMk id="3" creationId="{A04DDA91-7F1A-A888-3AD0-14748FA8B324}"/>
          </ac:spMkLst>
        </pc:spChg>
        <pc:picChg chg="add mod">
          <ac:chgData name="David Domingues" userId="a54dc4084bcdf8b4" providerId="LiveId" clId="{F0AF8508-2865-47D0-BDD8-1B15C53541E8}" dt="2023-07-02T15:45:22.699" v="3526" actId="1076"/>
          <ac:picMkLst>
            <pc:docMk/>
            <pc:sldMk cId="4032738510" sldId="278"/>
            <ac:picMk id="4" creationId="{DA7BAC6A-AF08-7E7E-5A74-9D1AA465F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9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1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6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77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2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7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5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05DDFE-15B7-4C11-86C2-F8C41D73DFB4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977-49AD-FC41-B526-D1FC617E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Metodologias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84497-2E48-7EA6-0681-81E81A5B3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de Programação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31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Programação WEB - Servidor</a:t>
            </a:r>
          </a:p>
        </p:txBody>
      </p:sp>
    </p:spTree>
    <p:extLst>
      <p:ext uri="{BB962C8B-B14F-4D97-AF65-F5344CB8AC3E}">
        <p14:creationId xmlns:p14="http://schemas.microsoft.com/office/powerpoint/2010/main" val="16192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89DB4-BD20-0106-F671-8437F1A2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01545"/>
            <a:ext cx="5222444" cy="292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C400D4-B2C3-232D-01CA-A583562F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22" y="3473430"/>
            <a:ext cx="5187011" cy="2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F976-C60E-AC1D-FF16-FE673D16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4DDA91-7F1A-A888-3AD0-14748FA8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3400" cy="4050792"/>
          </a:xfrm>
        </p:spPr>
        <p:txBody>
          <a:bodyPr/>
          <a:lstStyle/>
          <a:p>
            <a:r>
              <a:rPr lang="pt-PT" dirty="0"/>
              <a:t>Ao contrário do projeto da Unidade Curricular já apresentado, neste foi construído o diagrama de classes com vista a ajudar na criação da base de dados e na sua manipulação.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7BAC6A-AF08-7E7E-5A74-9D1AA465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54" y="1005650"/>
            <a:ext cx="4791494" cy="516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3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B403A6-F106-2AF2-A538-F5A97309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1971129"/>
            <a:ext cx="615749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42013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B7EC65-41B1-D474-A6BA-280B122A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43" y="3330608"/>
            <a:ext cx="5220429" cy="1857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980440-C060-FF59-158E-D28E9F8B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02" y="3330608"/>
            <a:ext cx="52299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8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39900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9DD7-40F0-7CAC-0466-0B6C8D5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FAA548-5A49-6DAF-18CA-6107B0ED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presente semestre, foram desenvolvidos projetos para as disciplinas de Programação Web – Servidor e Desenvolvimento de Aplicações.</a:t>
            </a:r>
          </a:p>
          <a:p>
            <a:r>
              <a:rPr lang="pt-PT" dirty="0"/>
              <a:t>A disciplina de Metodologias de Desenvolvimento de Software serviu para a gestão de ambos os projetos. Como material de apoio à gestão, foi utilizado o software </a:t>
            </a:r>
            <a:r>
              <a:rPr lang="pt-PT" dirty="0" err="1"/>
              <a:t>Jira</a:t>
            </a:r>
            <a:r>
              <a:rPr lang="pt-PT" dirty="0"/>
              <a:t> e, para gestão de documentação, o GitHub.</a:t>
            </a:r>
          </a:p>
          <a:p>
            <a:r>
              <a:rPr lang="pt-PT" dirty="0"/>
              <a:t>A presente apresentação estará dividida em 2 subtemas, referenciados a cada uma das disciplinas acima descritas</a:t>
            </a:r>
          </a:p>
        </p:txBody>
      </p:sp>
    </p:spTree>
    <p:extLst>
      <p:ext uri="{BB962C8B-B14F-4D97-AF65-F5344CB8AC3E}">
        <p14:creationId xmlns:p14="http://schemas.microsoft.com/office/powerpoint/2010/main" val="31195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Desenvolvimento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070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3B164B-7244-253F-B063-A4DBCDA9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95" y="3550596"/>
            <a:ext cx="4028613" cy="280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56659C-92B9-2DA6-61E5-D0A9AFC8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85" y="3550596"/>
            <a:ext cx="4494628" cy="28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3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E351A-6871-0BB0-780D-989DACA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User </a:t>
            </a:r>
            <a:r>
              <a:rPr lang="pt-PT" i="1" dirty="0" err="1"/>
              <a:t>Stories</a:t>
            </a:r>
            <a:r>
              <a:rPr lang="pt-PT" i="1" dirty="0"/>
              <a:t> </a:t>
            </a:r>
            <a:r>
              <a:rPr lang="pt-PT" dirty="0"/>
              <a:t>são definidas com vista a cumprir os requisitos do cliente.</a:t>
            </a:r>
            <a:r>
              <a:rPr lang="pt-PT" i="1" dirty="0"/>
              <a:t> </a:t>
            </a:r>
            <a:r>
              <a:rPr lang="pt-PT" dirty="0"/>
              <a:t>Foram definidas algumas ao longo do desenvolvimento do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8002B-A380-00DE-E98D-2814CF1F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79" y="3260494"/>
            <a:ext cx="614987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268223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F7A8BA-7156-32B9-ADE9-B41D7D63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154934"/>
            <a:ext cx="4429743" cy="1810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DA5B64-FA16-8E7B-67A5-0462A31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51" y="3154934"/>
            <a:ext cx="448690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4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27451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91</TotalTime>
  <Words>492</Words>
  <Application>Microsoft Office PowerPoint</Application>
  <PresentationFormat>Ecrã Panorâmico</PresentationFormat>
  <Paragraphs>56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Tipo de Madeira</vt:lpstr>
      <vt:lpstr>Metodologias de desenvolvimento de software</vt:lpstr>
      <vt:lpstr>Contextualização</vt:lpstr>
      <vt:lpstr>Desenvolvimento de Aplicações</vt:lpstr>
      <vt:lpstr>Desenho da aplicação</vt:lpstr>
      <vt:lpstr>User stories</vt:lpstr>
      <vt:lpstr>Sprints</vt:lpstr>
      <vt:lpstr>Apresentação do PowerPoint</vt:lpstr>
      <vt:lpstr>Retrospetiva geral</vt:lpstr>
      <vt:lpstr>Retrospetiva geral</vt:lpstr>
      <vt:lpstr>Programação WEB - Servidor</vt:lpstr>
      <vt:lpstr>Desenho da aplicação</vt:lpstr>
      <vt:lpstr>Diagrama de Classes</vt:lpstr>
      <vt:lpstr>User stories</vt:lpstr>
      <vt:lpstr>Sprints</vt:lpstr>
      <vt:lpstr>Apresentação do PowerPoint</vt:lpstr>
      <vt:lpstr>Retrospetiva geral</vt:lpstr>
      <vt:lpstr>Retrospetiva geral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</dc:title>
  <dc:creator>David Domingues</dc:creator>
  <cp:lastModifiedBy>David Domingues</cp:lastModifiedBy>
  <cp:revision>3</cp:revision>
  <dcterms:created xsi:type="dcterms:W3CDTF">2023-07-02T14:35:09Z</dcterms:created>
  <dcterms:modified xsi:type="dcterms:W3CDTF">2023-07-07T12:28:56Z</dcterms:modified>
</cp:coreProperties>
</file>