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F8508-2865-47D0-BDD8-1B15C53541E8}" v="20" dt="2023-07-02T15:45:15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omingues" userId="a54dc4084bcdf8b4" providerId="LiveId" clId="{F0AF8508-2865-47D0-BDD8-1B15C53541E8}"/>
    <pc:docChg chg="undo custSel addSld delSld modSld">
      <pc:chgData name="David Domingues" userId="a54dc4084bcdf8b4" providerId="LiveId" clId="{F0AF8508-2865-47D0-BDD8-1B15C53541E8}" dt="2023-07-02T15:46:15.693" v="3531" actId="1076"/>
      <pc:docMkLst>
        <pc:docMk/>
      </pc:docMkLst>
      <pc:sldChg chg="modSp new mod">
        <pc:chgData name="David Domingues" userId="a54dc4084bcdf8b4" providerId="LiveId" clId="{F0AF8508-2865-47D0-BDD8-1B15C53541E8}" dt="2023-07-02T14:38:41.514" v="163" actId="20577"/>
        <pc:sldMkLst>
          <pc:docMk/>
          <pc:sldMk cId="693133495" sldId="256"/>
        </pc:sldMkLst>
        <pc:spChg chg="mod">
          <ac:chgData name="David Domingues" userId="a54dc4084bcdf8b4" providerId="LiveId" clId="{F0AF8508-2865-47D0-BDD8-1B15C53541E8}" dt="2023-07-02T14:37:46.584" v="57" actId="403"/>
          <ac:spMkLst>
            <pc:docMk/>
            <pc:sldMk cId="693133495" sldId="256"/>
            <ac:spMk id="2" creationId="{757A3977-49AD-FC41-B526-D1FC617E6C52}"/>
          </ac:spMkLst>
        </pc:spChg>
        <pc:spChg chg="mod">
          <ac:chgData name="David Domingues" userId="a54dc4084bcdf8b4" providerId="LiveId" clId="{F0AF8508-2865-47D0-BDD8-1B15C53541E8}" dt="2023-07-02T14:38:41.514" v="163" actId="20577"/>
          <ac:spMkLst>
            <pc:docMk/>
            <pc:sldMk cId="693133495" sldId="256"/>
            <ac:spMk id="3" creationId="{7EA84497-2E48-7EA6-0681-81E81A5B3945}"/>
          </ac:spMkLst>
        </pc:spChg>
      </pc:sldChg>
      <pc:sldChg chg="modSp new mod">
        <pc:chgData name="David Domingues" userId="a54dc4084bcdf8b4" providerId="LiveId" clId="{F0AF8508-2865-47D0-BDD8-1B15C53541E8}" dt="2023-07-02T14:45:30.455" v="948" actId="20577"/>
        <pc:sldMkLst>
          <pc:docMk/>
          <pc:sldMk cId="3119575709" sldId="257"/>
        </pc:sldMkLst>
        <pc:spChg chg="mod">
          <ac:chgData name="David Domingues" userId="a54dc4084bcdf8b4" providerId="LiveId" clId="{F0AF8508-2865-47D0-BDD8-1B15C53541E8}" dt="2023-07-02T14:38:57.245" v="180" actId="20577"/>
          <ac:spMkLst>
            <pc:docMk/>
            <pc:sldMk cId="3119575709" sldId="257"/>
            <ac:spMk id="2" creationId="{7DAD9DD7-40F0-7CAC-0466-0B6C8D5103B7}"/>
          </ac:spMkLst>
        </pc:spChg>
        <pc:spChg chg="mod">
          <ac:chgData name="David Domingues" userId="a54dc4084bcdf8b4" providerId="LiveId" clId="{F0AF8508-2865-47D0-BDD8-1B15C53541E8}" dt="2023-07-02T14:45:30.455" v="948" actId="20577"/>
          <ac:spMkLst>
            <pc:docMk/>
            <pc:sldMk cId="3119575709" sldId="257"/>
            <ac:spMk id="3" creationId="{1EFAA548-5A49-6DAF-18CA-6107B0EDCED5}"/>
          </ac:spMkLst>
        </pc:spChg>
      </pc:sldChg>
      <pc:sldChg chg="addSp delSp modSp new mod modClrScheme chgLayout">
        <pc:chgData name="David Domingues" userId="a54dc4084bcdf8b4" providerId="LiveId" clId="{F0AF8508-2865-47D0-BDD8-1B15C53541E8}" dt="2023-07-02T15:36:48.927" v="3061" actId="404"/>
        <pc:sldMkLst>
          <pc:docMk/>
          <pc:sldMk cId="1070370795" sldId="258"/>
        </pc:sldMkLst>
        <pc:spChg chg="del mod ord">
          <ac:chgData name="David Domingues" userId="a54dc4084bcdf8b4" providerId="LiveId" clId="{F0AF8508-2865-47D0-BDD8-1B15C53541E8}" dt="2023-07-02T14:45:45.629" v="949" actId="700"/>
          <ac:spMkLst>
            <pc:docMk/>
            <pc:sldMk cId="1070370795" sldId="258"/>
            <ac:spMk id="2" creationId="{1739D1C6-02EC-C1B7-8B59-905E299CBBBC}"/>
          </ac:spMkLst>
        </pc:spChg>
        <pc:spChg chg="del mod ord">
          <ac:chgData name="David Domingues" userId="a54dc4084bcdf8b4" providerId="LiveId" clId="{F0AF8508-2865-47D0-BDD8-1B15C53541E8}" dt="2023-07-02T14:45:45.629" v="949" actId="700"/>
          <ac:spMkLst>
            <pc:docMk/>
            <pc:sldMk cId="1070370795" sldId="258"/>
            <ac:spMk id="3" creationId="{5C9B3B48-CB43-0082-CD74-F5D740877EE7}"/>
          </ac:spMkLst>
        </pc:spChg>
        <pc:spChg chg="add mod ord">
          <ac:chgData name="David Domingues" userId="a54dc4084bcdf8b4" providerId="LiveId" clId="{F0AF8508-2865-47D0-BDD8-1B15C53541E8}" dt="2023-07-02T15:36:48.927" v="3061" actId="404"/>
          <ac:spMkLst>
            <pc:docMk/>
            <pc:sldMk cId="1070370795" sldId="258"/>
            <ac:spMk id="4" creationId="{DED111C7-1957-2D00-6C43-AD88532F7641}"/>
          </ac:spMkLst>
        </pc:spChg>
        <pc:spChg chg="add del mod ord">
          <ac:chgData name="David Domingues" userId="a54dc4084bcdf8b4" providerId="LiveId" clId="{F0AF8508-2865-47D0-BDD8-1B15C53541E8}" dt="2023-07-02T14:48:11.181" v="1044" actId="478"/>
          <ac:spMkLst>
            <pc:docMk/>
            <pc:sldMk cId="1070370795" sldId="258"/>
            <ac:spMk id="5" creationId="{8A03992A-D134-8FF2-6ADE-C508431846E1}"/>
          </ac:spMkLst>
        </pc:spChg>
        <pc:spChg chg="add del mod">
          <ac:chgData name="David Domingues" userId="a54dc4084bcdf8b4" providerId="LiveId" clId="{F0AF8508-2865-47D0-BDD8-1B15C53541E8}" dt="2023-07-02T14:48:13.109" v="1045" actId="478"/>
          <ac:spMkLst>
            <pc:docMk/>
            <pc:sldMk cId="1070370795" sldId="258"/>
            <ac:spMk id="7" creationId="{2AF8E695-136B-2926-E82A-BA0441788EAF}"/>
          </ac:spMkLst>
        </pc:spChg>
      </pc:sldChg>
      <pc:sldChg chg="modSp new mod">
        <pc:chgData name="David Domingues" userId="a54dc4084bcdf8b4" providerId="LiveId" clId="{F0AF8508-2865-47D0-BDD8-1B15C53541E8}" dt="2023-07-02T14:52:18.861" v="1452" actId="20577"/>
        <pc:sldMkLst>
          <pc:docMk/>
          <pc:sldMk cId="2034676948" sldId="259"/>
        </pc:sldMkLst>
        <pc:spChg chg="mod">
          <ac:chgData name="David Domingues" userId="a54dc4084bcdf8b4" providerId="LiveId" clId="{F0AF8508-2865-47D0-BDD8-1B15C53541E8}" dt="2023-07-02T14:48:07.031" v="1043" actId="20577"/>
          <ac:spMkLst>
            <pc:docMk/>
            <pc:sldMk cId="2034676948" sldId="259"/>
            <ac:spMk id="2" creationId="{6226EAAA-D1BA-1753-6F03-D84C246407C3}"/>
          </ac:spMkLst>
        </pc:spChg>
        <pc:spChg chg="mod">
          <ac:chgData name="David Domingues" userId="a54dc4084bcdf8b4" providerId="LiveId" clId="{F0AF8508-2865-47D0-BDD8-1B15C53541E8}" dt="2023-07-02T14:52:18.861" v="1452" actId="20577"/>
          <ac:spMkLst>
            <pc:docMk/>
            <pc:sldMk cId="2034676948" sldId="259"/>
            <ac:spMk id="3" creationId="{0CB2F09E-4CB1-0D9F-8A36-D0A2D573A314}"/>
          </ac:spMkLst>
        </pc:spChg>
      </pc:sldChg>
      <pc:sldChg chg="addSp delSp modSp new mod modClrScheme chgLayout">
        <pc:chgData name="David Domingues" userId="a54dc4084bcdf8b4" providerId="LiveId" clId="{F0AF8508-2865-47D0-BDD8-1B15C53541E8}" dt="2023-07-02T14:57:16.454" v="1666" actId="1076"/>
        <pc:sldMkLst>
          <pc:docMk/>
          <pc:sldMk cId="4055963115" sldId="260"/>
        </pc:sldMkLst>
        <pc:spChg chg="mod ord">
          <ac:chgData name="David Domingues" userId="a54dc4084bcdf8b4" providerId="LiveId" clId="{F0AF8508-2865-47D0-BDD8-1B15C53541E8}" dt="2023-07-02T14:55:26.155" v="1655" actId="700"/>
          <ac:spMkLst>
            <pc:docMk/>
            <pc:sldMk cId="4055963115" sldId="260"/>
            <ac:spMk id="2" creationId="{CB1918A5-754E-FCCB-307C-C8D654009A3F}"/>
          </ac:spMkLst>
        </pc:spChg>
        <pc:spChg chg="mod ord">
          <ac:chgData name="David Domingues" userId="a54dc4084bcdf8b4" providerId="LiveId" clId="{F0AF8508-2865-47D0-BDD8-1B15C53541E8}" dt="2023-07-02T14:56:47.459" v="1663" actId="20577"/>
          <ac:spMkLst>
            <pc:docMk/>
            <pc:sldMk cId="4055963115" sldId="260"/>
            <ac:spMk id="3" creationId="{0185E4E2-6DD4-895B-59AC-622667532CF8}"/>
          </ac:spMkLst>
        </pc:spChg>
        <pc:spChg chg="add del mod ord">
          <ac:chgData name="David Domingues" userId="a54dc4084bcdf8b4" providerId="LiveId" clId="{F0AF8508-2865-47D0-BDD8-1B15C53541E8}" dt="2023-07-02T14:56:32.368" v="1656" actId="478"/>
          <ac:spMkLst>
            <pc:docMk/>
            <pc:sldMk cId="4055963115" sldId="260"/>
            <ac:spMk id="4" creationId="{9AD446E8-3E88-14EB-59A0-D07234AB9CD8}"/>
          </ac:spMkLst>
        </pc:spChg>
        <pc:picChg chg="add del mod">
          <ac:chgData name="David Domingues" userId="a54dc4084bcdf8b4" providerId="LiveId" clId="{F0AF8508-2865-47D0-BDD8-1B15C53541E8}" dt="2023-07-02T14:56:51.046" v="1664" actId="478"/>
          <ac:picMkLst>
            <pc:docMk/>
            <pc:sldMk cId="4055963115" sldId="260"/>
            <ac:picMk id="6" creationId="{7E29B19D-A759-8BD1-8743-F133983FA349}"/>
          </ac:picMkLst>
        </pc:picChg>
        <pc:picChg chg="add mod">
          <ac:chgData name="David Domingues" userId="a54dc4084bcdf8b4" providerId="LiveId" clId="{F0AF8508-2865-47D0-BDD8-1B15C53541E8}" dt="2023-07-02T14:57:16.454" v="1666" actId="1076"/>
          <ac:picMkLst>
            <pc:docMk/>
            <pc:sldMk cId="4055963115" sldId="260"/>
            <ac:picMk id="8" creationId="{B792A07A-CEB3-819D-17FF-D651369FFD8E}"/>
          </ac:picMkLst>
        </pc:picChg>
      </pc:sldChg>
      <pc:sldChg chg="addSp delSp modSp new mod modClrScheme chgLayout">
        <pc:chgData name="David Domingues" userId="a54dc4084bcdf8b4" providerId="LiveId" clId="{F0AF8508-2865-47D0-BDD8-1B15C53541E8}" dt="2023-07-02T15:01:59.557" v="1823" actId="1076"/>
        <pc:sldMkLst>
          <pc:docMk/>
          <pc:sldMk cId="1147036249" sldId="261"/>
        </pc:sldMkLst>
        <pc:spChg chg="del mod ord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2" creationId="{9019A832-42FB-CB58-1BC0-25164815D213}"/>
          </ac:spMkLst>
        </pc:spChg>
        <pc:spChg chg="del mod ord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3" creationId="{12DD14AA-219B-00CA-8DB1-53CA72FCBF22}"/>
          </ac:spMkLst>
        </pc:spChg>
        <pc:spChg chg="del">
          <ac:chgData name="David Domingues" userId="a54dc4084bcdf8b4" providerId="LiveId" clId="{F0AF8508-2865-47D0-BDD8-1B15C53541E8}" dt="2023-07-02T14:57:31.611" v="1668" actId="700"/>
          <ac:spMkLst>
            <pc:docMk/>
            <pc:sldMk cId="1147036249" sldId="261"/>
            <ac:spMk id="4" creationId="{6AB295AB-564B-3A01-8A56-D27CEBD4C08D}"/>
          </ac:spMkLst>
        </pc:spChg>
        <pc:spChg chg="add mod ord">
          <ac:chgData name="David Domingues" userId="a54dc4084bcdf8b4" providerId="LiveId" clId="{F0AF8508-2865-47D0-BDD8-1B15C53541E8}" dt="2023-07-02T14:57:55.160" v="1704" actId="20577"/>
          <ac:spMkLst>
            <pc:docMk/>
            <pc:sldMk cId="1147036249" sldId="261"/>
            <ac:spMk id="5" creationId="{3757DB78-D0EE-B8DF-4EE0-ECB76B09C675}"/>
          </ac:spMkLst>
        </pc:spChg>
        <pc:spChg chg="add mod ord">
          <ac:chgData name="David Domingues" userId="a54dc4084bcdf8b4" providerId="LiveId" clId="{F0AF8508-2865-47D0-BDD8-1B15C53541E8}" dt="2023-07-02T15:00:26.019" v="1810" actId="14100"/>
          <ac:spMkLst>
            <pc:docMk/>
            <pc:sldMk cId="1147036249" sldId="261"/>
            <ac:spMk id="6" creationId="{64678CB2-167F-A613-1B35-62A3A74EA9C5}"/>
          </ac:spMkLst>
        </pc:spChg>
        <pc:picChg chg="add mod">
          <ac:chgData name="David Domingues" userId="a54dc4084bcdf8b4" providerId="LiveId" clId="{F0AF8508-2865-47D0-BDD8-1B15C53541E8}" dt="2023-07-02T15:01:42.334" v="1822" actId="1076"/>
          <ac:picMkLst>
            <pc:docMk/>
            <pc:sldMk cId="1147036249" sldId="261"/>
            <ac:picMk id="7" creationId="{FF3B164B-7244-253F-B063-A4DBCDA9F48B}"/>
          </ac:picMkLst>
        </pc:picChg>
        <pc:picChg chg="add mod">
          <ac:chgData name="David Domingues" userId="a54dc4084bcdf8b4" providerId="LiveId" clId="{F0AF8508-2865-47D0-BDD8-1B15C53541E8}" dt="2023-07-02T15:01:59.557" v="1823" actId="1076"/>
          <ac:picMkLst>
            <pc:docMk/>
            <pc:sldMk cId="1147036249" sldId="261"/>
            <ac:picMk id="8" creationId="{E3580776-258E-7749-BB77-1E887D42BCC8}"/>
          </ac:picMkLst>
        </pc:picChg>
      </pc:sldChg>
      <pc:sldChg chg="addSp delSp modSp new mod">
        <pc:chgData name="David Domingues" userId="a54dc4084bcdf8b4" providerId="LiveId" clId="{F0AF8508-2865-47D0-BDD8-1B15C53541E8}" dt="2023-07-02T15:09:03.188" v="2061" actId="20577"/>
        <pc:sldMkLst>
          <pc:docMk/>
          <pc:sldMk cId="2953478467" sldId="262"/>
        </pc:sldMkLst>
        <pc:spChg chg="mod">
          <ac:chgData name="David Domingues" userId="a54dc4084bcdf8b4" providerId="LiveId" clId="{F0AF8508-2865-47D0-BDD8-1B15C53541E8}" dt="2023-07-02T15:03:32.962" v="1835" actId="20577"/>
          <ac:spMkLst>
            <pc:docMk/>
            <pc:sldMk cId="2953478467" sldId="262"/>
            <ac:spMk id="2" creationId="{32B5880D-1265-AA60-597C-E28A61C93D88}"/>
          </ac:spMkLst>
        </pc:spChg>
        <pc:spChg chg="del mod">
          <ac:chgData name="David Domingues" userId="a54dc4084bcdf8b4" providerId="LiveId" clId="{F0AF8508-2865-47D0-BDD8-1B15C53541E8}" dt="2023-07-02T15:05:02.596" v="1892" actId="3680"/>
          <ac:spMkLst>
            <pc:docMk/>
            <pc:sldMk cId="2953478467" sldId="262"/>
            <ac:spMk id="3" creationId="{C4EB8294-6289-456C-1560-3B045EA44027}"/>
          </ac:spMkLst>
        </pc:spChg>
        <pc:graphicFrameChg chg="add mod ord modGraphic">
          <ac:chgData name="David Domingues" userId="a54dc4084bcdf8b4" providerId="LiveId" clId="{F0AF8508-2865-47D0-BDD8-1B15C53541E8}" dt="2023-07-02T15:09:03.188" v="2061" actId="20577"/>
          <ac:graphicFrameMkLst>
            <pc:docMk/>
            <pc:sldMk cId="2953478467" sldId="262"/>
            <ac:graphicFrameMk id="4" creationId="{191A9209-A1A7-7201-7756-3162427BB2E7}"/>
          </ac:graphicFrameMkLst>
        </pc:graphicFrameChg>
      </pc:sldChg>
      <pc:sldChg chg="addSp modSp new mod">
        <pc:chgData name="David Domingues" userId="a54dc4084bcdf8b4" providerId="LiveId" clId="{F0AF8508-2865-47D0-BDD8-1B15C53541E8}" dt="2023-07-02T15:24:41.535" v="2261" actId="1076"/>
        <pc:sldMkLst>
          <pc:docMk/>
          <pc:sldMk cId="3623616369" sldId="263"/>
        </pc:sldMkLst>
        <pc:spChg chg="mod">
          <ac:chgData name="David Domingues" userId="a54dc4084bcdf8b4" providerId="LiveId" clId="{F0AF8508-2865-47D0-BDD8-1B15C53541E8}" dt="2023-07-02T15:10:04.678" v="2073" actId="20577"/>
          <ac:spMkLst>
            <pc:docMk/>
            <pc:sldMk cId="3623616369" sldId="263"/>
            <ac:spMk id="2" creationId="{33A21A64-7428-0FD4-857E-CEADBC952D42}"/>
          </ac:spMkLst>
        </pc:spChg>
        <pc:spChg chg="mod">
          <ac:chgData name="David Domingues" userId="a54dc4084bcdf8b4" providerId="LiveId" clId="{F0AF8508-2865-47D0-BDD8-1B15C53541E8}" dt="2023-07-02T15:24:07.076" v="2259" actId="20577"/>
          <ac:spMkLst>
            <pc:docMk/>
            <pc:sldMk cId="3623616369" sldId="263"/>
            <ac:spMk id="3" creationId="{0CAE351A-6871-0BB0-780D-989DACA17BEB}"/>
          </ac:spMkLst>
        </pc:spChg>
        <pc:picChg chg="add mod">
          <ac:chgData name="David Domingues" userId="a54dc4084bcdf8b4" providerId="LiveId" clId="{F0AF8508-2865-47D0-BDD8-1B15C53541E8}" dt="2023-07-02T15:24:41.535" v="2261" actId="1076"/>
          <ac:picMkLst>
            <pc:docMk/>
            <pc:sldMk cId="3623616369" sldId="263"/>
            <ac:picMk id="5" creationId="{E798002B-A380-00DE-E98D-2814CF1FF029}"/>
          </ac:picMkLst>
        </pc:picChg>
      </pc:sldChg>
      <pc:sldChg chg="modSp new mod">
        <pc:chgData name="David Domingues" userId="a54dc4084bcdf8b4" providerId="LiveId" clId="{F0AF8508-2865-47D0-BDD8-1B15C53541E8}" dt="2023-07-02T15:26:52.720" v="2472" actId="20577"/>
        <pc:sldMkLst>
          <pc:docMk/>
          <pc:sldMk cId="2682233983" sldId="264"/>
        </pc:sldMkLst>
        <pc:spChg chg="mod">
          <ac:chgData name="David Domingues" userId="a54dc4084bcdf8b4" providerId="LiveId" clId="{F0AF8508-2865-47D0-BDD8-1B15C53541E8}" dt="2023-07-02T15:25:25.183" v="2269" actId="20577"/>
          <ac:spMkLst>
            <pc:docMk/>
            <pc:sldMk cId="2682233983" sldId="264"/>
            <ac:spMk id="2" creationId="{8B99C492-46C8-B154-1B3D-BBEE846EC7D9}"/>
          </ac:spMkLst>
        </pc:spChg>
        <pc:spChg chg="mod">
          <ac:chgData name="David Domingues" userId="a54dc4084bcdf8b4" providerId="LiveId" clId="{F0AF8508-2865-47D0-BDD8-1B15C53541E8}" dt="2023-07-02T15:26:52.720" v="2472" actId="20577"/>
          <ac:spMkLst>
            <pc:docMk/>
            <pc:sldMk cId="2682233983" sldId="264"/>
            <ac:spMk id="3" creationId="{DD5A512E-9246-5909-1F72-30E9C6784CED}"/>
          </ac:spMkLst>
        </pc:spChg>
      </pc:sldChg>
      <pc:sldChg chg="delSp modSp new mod">
        <pc:chgData name="David Domingues" userId="a54dc4084bcdf8b4" providerId="LiveId" clId="{F0AF8508-2865-47D0-BDD8-1B15C53541E8}" dt="2023-07-02T15:30:02.394" v="2602" actId="14100"/>
        <pc:sldMkLst>
          <pc:docMk/>
          <pc:sldMk cId="3408824680" sldId="265"/>
        </pc:sldMkLst>
        <pc:spChg chg="del">
          <ac:chgData name="David Domingues" userId="a54dc4084bcdf8b4" providerId="LiveId" clId="{F0AF8508-2865-47D0-BDD8-1B15C53541E8}" dt="2023-07-02T15:26:59.593" v="2474" actId="478"/>
          <ac:spMkLst>
            <pc:docMk/>
            <pc:sldMk cId="3408824680" sldId="265"/>
            <ac:spMk id="2" creationId="{DAEE767C-8787-02C5-3938-DBF04AEB0672}"/>
          </ac:spMkLst>
        </pc:spChg>
        <pc:spChg chg="mod">
          <ac:chgData name="David Domingues" userId="a54dc4084bcdf8b4" providerId="LiveId" clId="{F0AF8508-2865-47D0-BDD8-1B15C53541E8}" dt="2023-07-02T15:27:20.622" v="2486" actId="20577"/>
          <ac:spMkLst>
            <pc:docMk/>
            <pc:sldMk cId="3408824680" sldId="265"/>
            <ac:spMk id="3" creationId="{8B7F1575-8F26-B595-DAF8-08DD2B93B21E}"/>
          </ac:spMkLst>
        </pc:spChg>
        <pc:spChg chg="mod">
          <ac:chgData name="David Domingues" userId="a54dc4084bcdf8b4" providerId="LiveId" clId="{F0AF8508-2865-47D0-BDD8-1B15C53541E8}" dt="2023-07-02T15:28:31.931" v="2527" actId="14100"/>
          <ac:spMkLst>
            <pc:docMk/>
            <pc:sldMk cId="3408824680" sldId="265"/>
            <ac:spMk id="4" creationId="{3A234716-42C5-145C-C0C5-1551216BC8E9}"/>
          </ac:spMkLst>
        </pc:spChg>
        <pc:spChg chg="mod">
          <ac:chgData name="David Domingues" userId="a54dc4084bcdf8b4" providerId="LiveId" clId="{F0AF8508-2865-47D0-BDD8-1B15C53541E8}" dt="2023-07-02T15:27:32.485" v="2494" actId="20577"/>
          <ac:spMkLst>
            <pc:docMk/>
            <pc:sldMk cId="3408824680" sldId="265"/>
            <ac:spMk id="5" creationId="{FA63B222-7BD7-866C-4FC6-CF801A11B159}"/>
          </ac:spMkLst>
        </pc:spChg>
        <pc:spChg chg="mod">
          <ac:chgData name="David Domingues" userId="a54dc4084bcdf8b4" providerId="LiveId" clId="{F0AF8508-2865-47D0-BDD8-1B15C53541E8}" dt="2023-07-02T15:30:02.394" v="2602" actId="14100"/>
          <ac:spMkLst>
            <pc:docMk/>
            <pc:sldMk cId="3408824680" sldId="265"/>
            <ac:spMk id="6" creationId="{AFA4231A-5C35-3DF3-23A3-DE1205072A4E}"/>
          </ac:spMkLst>
        </pc:spChg>
      </pc:sldChg>
      <pc:sldChg chg="modSp add mod">
        <pc:chgData name="David Domingues" userId="a54dc4084bcdf8b4" providerId="LiveId" clId="{F0AF8508-2865-47D0-BDD8-1B15C53541E8}" dt="2023-07-02T15:31:25.065" v="2632" actId="20577"/>
        <pc:sldMkLst>
          <pc:docMk/>
          <pc:sldMk cId="4005610629" sldId="266"/>
        </pc:sldMkLst>
        <pc:spChg chg="mod">
          <ac:chgData name="David Domingues" userId="a54dc4084bcdf8b4" providerId="LiveId" clId="{F0AF8508-2865-47D0-BDD8-1B15C53541E8}" dt="2023-07-02T15:30:23.664" v="2607" actId="20577"/>
          <ac:spMkLst>
            <pc:docMk/>
            <pc:sldMk cId="4005610629" sldId="266"/>
            <ac:spMk id="3" creationId="{8B7F1575-8F26-B595-DAF8-08DD2B93B21E}"/>
          </ac:spMkLst>
        </pc:spChg>
        <pc:spChg chg="mod">
          <ac:chgData name="David Domingues" userId="a54dc4084bcdf8b4" providerId="LiveId" clId="{F0AF8508-2865-47D0-BDD8-1B15C53541E8}" dt="2023-07-02T15:30:54.317" v="2612" actId="108"/>
          <ac:spMkLst>
            <pc:docMk/>
            <pc:sldMk cId="4005610629" sldId="266"/>
            <ac:spMk id="4" creationId="{3A234716-42C5-145C-C0C5-1551216BC8E9}"/>
          </ac:spMkLst>
        </pc:spChg>
        <pc:spChg chg="mod">
          <ac:chgData name="David Domingues" userId="a54dc4084bcdf8b4" providerId="LiveId" clId="{F0AF8508-2865-47D0-BDD8-1B15C53541E8}" dt="2023-07-02T15:30:26.606" v="2609" actId="20577"/>
          <ac:spMkLst>
            <pc:docMk/>
            <pc:sldMk cId="4005610629" sldId="266"/>
            <ac:spMk id="5" creationId="{FA63B222-7BD7-866C-4FC6-CF801A11B159}"/>
          </ac:spMkLst>
        </pc:spChg>
        <pc:spChg chg="mod">
          <ac:chgData name="David Domingues" userId="a54dc4084bcdf8b4" providerId="LiveId" clId="{F0AF8508-2865-47D0-BDD8-1B15C53541E8}" dt="2023-07-02T15:31:25.065" v="2632" actId="20577"/>
          <ac:spMkLst>
            <pc:docMk/>
            <pc:sldMk cId="4005610629" sldId="266"/>
            <ac:spMk id="6" creationId="{AFA4231A-5C35-3DF3-23A3-DE1205072A4E}"/>
          </ac:spMkLst>
        </pc:spChg>
      </pc:sldChg>
      <pc:sldChg chg="new del">
        <pc:chgData name="David Domingues" userId="a54dc4084bcdf8b4" providerId="LiveId" clId="{F0AF8508-2865-47D0-BDD8-1B15C53541E8}" dt="2023-07-02T15:30:12.755" v="2604" actId="47"/>
        <pc:sldMkLst>
          <pc:docMk/>
          <pc:sldMk cId="4165448509" sldId="266"/>
        </pc:sldMkLst>
      </pc:sldChg>
      <pc:sldChg chg="addSp delSp modSp new mod modClrScheme chgLayout">
        <pc:chgData name="David Domingues" userId="a54dc4084bcdf8b4" providerId="LiveId" clId="{F0AF8508-2865-47D0-BDD8-1B15C53541E8}" dt="2023-07-02T15:35:50.608" v="3026" actId="20577"/>
        <pc:sldMkLst>
          <pc:docMk/>
          <pc:sldMk cId="3147441111" sldId="267"/>
        </pc:sldMkLst>
        <pc:spChg chg="del mod ord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2" creationId="{B4A9C681-BC0C-E21B-6180-02BBC91968CC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3" creationId="{1CCBC990-A0D9-7087-FABF-89C911F04856}"/>
          </ac:spMkLst>
        </pc:spChg>
        <pc:spChg chg="del mod ord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4" creationId="{6808C41D-E2D8-FB0F-5AD1-315F50548015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5" creationId="{4B0C7E50-1CE4-30EA-CA5C-3BE6B20EE863}"/>
          </ac:spMkLst>
        </pc:spChg>
        <pc:spChg chg="del">
          <ac:chgData name="David Domingues" userId="a54dc4084bcdf8b4" providerId="LiveId" clId="{F0AF8508-2865-47D0-BDD8-1B15C53541E8}" dt="2023-07-02T15:31:51.171" v="2634" actId="700"/>
          <ac:spMkLst>
            <pc:docMk/>
            <pc:sldMk cId="3147441111" sldId="267"/>
            <ac:spMk id="6" creationId="{4928BF84-07E4-CD2B-24F3-B1932A3DF628}"/>
          </ac:spMkLst>
        </pc:spChg>
        <pc:spChg chg="add mod ord">
          <ac:chgData name="David Domingues" userId="a54dc4084bcdf8b4" providerId="LiveId" clId="{F0AF8508-2865-47D0-BDD8-1B15C53541E8}" dt="2023-07-02T15:32:02.409" v="2654" actId="313"/>
          <ac:spMkLst>
            <pc:docMk/>
            <pc:sldMk cId="3147441111" sldId="267"/>
            <ac:spMk id="7" creationId="{0FCFDD29-8A82-4F90-159B-9F9DDC0EAC29}"/>
          </ac:spMkLst>
        </pc:spChg>
        <pc:spChg chg="add mod ord">
          <ac:chgData name="David Domingues" userId="a54dc4084bcdf8b4" providerId="LiveId" clId="{F0AF8508-2865-47D0-BDD8-1B15C53541E8}" dt="2023-07-02T15:35:50.608" v="3026" actId="20577"/>
          <ac:spMkLst>
            <pc:docMk/>
            <pc:sldMk cId="3147441111" sldId="267"/>
            <ac:spMk id="8" creationId="{D731A4E9-4147-CADB-9F73-88247056383E}"/>
          </ac:spMkLst>
        </pc:spChg>
      </pc:sldChg>
      <pc:sldChg chg="modSp add mod">
        <pc:chgData name="David Domingues" userId="a54dc4084bcdf8b4" providerId="LiveId" clId="{F0AF8508-2865-47D0-BDD8-1B15C53541E8}" dt="2023-07-02T15:36:37.801" v="3057" actId="404"/>
        <pc:sldMkLst>
          <pc:docMk/>
          <pc:sldMk cId="1619271624" sldId="268"/>
        </pc:sldMkLst>
        <pc:spChg chg="mod">
          <ac:chgData name="David Domingues" userId="a54dc4084bcdf8b4" providerId="LiveId" clId="{F0AF8508-2865-47D0-BDD8-1B15C53541E8}" dt="2023-07-02T15:36:37.801" v="3057" actId="404"/>
          <ac:spMkLst>
            <pc:docMk/>
            <pc:sldMk cId="1619271624" sldId="268"/>
            <ac:spMk id="4" creationId="{DED111C7-1957-2D00-6C43-AD88532F7641}"/>
          </ac:spMkLst>
        </pc:spChg>
      </pc:sldChg>
      <pc:sldChg chg="modSp add mod">
        <pc:chgData name="David Domingues" userId="a54dc4084bcdf8b4" providerId="LiveId" clId="{F0AF8508-2865-47D0-BDD8-1B15C53541E8}" dt="2023-07-02T15:40:04.718" v="3231" actId="20577"/>
        <pc:sldMkLst>
          <pc:docMk/>
          <pc:sldMk cId="959596015" sldId="269"/>
        </pc:sldMkLst>
        <pc:spChg chg="mod">
          <ac:chgData name="David Domingues" userId="a54dc4084bcdf8b4" providerId="LiveId" clId="{F0AF8508-2865-47D0-BDD8-1B15C53541E8}" dt="2023-07-02T15:40:04.718" v="3231" actId="20577"/>
          <ac:spMkLst>
            <pc:docMk/>
            <pc:sldMk cId="959596015" sldId="269"/>
            <ac:spMk id="3" creationId="{0CB2F09E-4CB1-0D9F-8A36-D0A2D573A314}"/>
          </ac:spMkLst>
        </pc:spChg>
      </pc:sldChg>
      <pc:sldChg chg="addSp delSp modSp add mod">
        <pc:chgData name="David Domingues" userId="a54dc4084bcdf8b4" providerId="LiveId" clId="{F0AF8508-2865-47D0-BDD8-1B15C53541E8}" dt="2023-07-02T15:41:49.731" v="3268" actId="1076"/>
        <pc:sldMkLst>
          <pc:docMk/>
          <pc:sldMk cId="463821262" sldId="270"/>
        </pc:sldMkLst>
        <pc:spChg chg="mod">
          <ac:chgData name="David Domingues" userId="a54dc4084bcdf8b4" providerId="LiveId" clId="{F0AF8508-2865-47D0-BDD8-1B15C53541E8}" dt="2023-07-02T15:41:30.513" v="3265" actId="20577"/>
          <ac:spMkLst>
            <pc:docMk/>
            <pc:sldMk cId="463821262" sldId="270"/>
            <ac:spMk id="3" creationId="{0185E4E2-6DD4-895B-59AC-622667532CF8}"/>
          </ac:spMkLst>
        </pc:spChg>
        <pc:picChg chg="add mod">
          <ac:chgData name="David Domingues" userId="a54dc4084bcdf8b4" providerId="LiveId" clId="{F0AF8508-2865-47D0-BDD8-1B15C53541E8}" dt="2023-07-02T15:41:49.731" v="3268" actId="1076"/>
          <ac:picMkLst>
            <pc:docMk/>
            <pc:sldMk cId="463821262" sldId="270"/>
            <ac:picMk id="5" creationId="{93631558-9E71-F7DF-6F93-1EE4ADBBBE0D}"/>
          </ac:picMkLst>
        </pc:picChg>
        <pc:picChg chg="del">
          <ac:chgData name="David Domingues" userId="a54dc4084bcdf8b4" providerId="LiveId" clId="{F0AF8508-2865-47D0-BDD8-1B15C53541E8}" dt="2023-07-02T15:41:45.773" v="3266" actId="478"/>
          <ac:picMkLst>
            <pc:docMk/>
            <pc:sldMk cId="463821262" sldId="270"/>
            <ac:picMk id="8" creationId="{B792A07A-CEB3-819D-17FF-D651369FFD8E}"/>
          </ac:picMkLst>
        </pc:picChg>
      </pc:sldChg>
      <pc:sldChg chg="addSp delSp modSp add mod">
        <pc:chgData name="David Domingues" userId="a54dc4084bcdf8b4" providerId="LiveId" clId="{F0AF8508-2865-47D0-BDD8-1B15C53541E8}" dt="2023-07-02T15:42:51.695" v="3276" actId="1076"/>
        <pc:sldMkLst>
          <pc:docMk/>
          <pc:sldMk cId="3252583076" sldId="271"/>
        </pc:sldMkLst>
        <pc:picChg chg="add mod">
          <ac:chgData name="David Domingues" userId="a54dc4084bcdf8b4" providerId="LiveId" clId="{F0AF8508-2865-47D0-BDD8-1B15C53541E8}" dt="2023-07-02T15:42:23.929" v="3273" actId="1076"/>
          <ac:picMkLst>
            <pc:docMk/>
            <pc:sldMk cId="3252583076" sldId="271"/>
            <ac:picMk id="2" creationId="{10E89DB4-BD20-0106-F671-8437F1A27636}"/>
          </ac:picMkLst>
        </pc:picChg>
        <pc:picChg chg="add mod">
          <ac:chgData name="David Domingues" userId="a54dc4084bcdf8b4" providerId="LiveId" clId="{F0AF8508-2865-47D0-BDD8-1B15C53541E8}" dt="2023-07-02T15:42:51.695" v="3276" actId="1076"/>
          <ac:picMkLst>
            <pc:docMk/>
            <pc:sldMk cId="3252583076" sldId="271"/>
            <ac:picMk id="3" creationId="{41051199-7410-1B04-C46B-08C37EB69AAA}"/>
          </ac:picMkLst>
        </pc:picChg>
        <pc:picChg chg="del">
          <ac:chgData name="David Domingues" userId="a54dc4084bcdf8b4" providerId="LiveId" clId="{F0AF8508-2865-47D0-BDD8-1B15C53541E8}" dt="2023-07-02T15:41:58.109" v="3269" actId="478"/>
          <ac:picMkLst>
            <pc:docMk/>
            <pc:sldMk cId="3252583076" sldId="271"/>
            <ac:picMk id="7" creationId="{FF3B164B-7244-253F-B063-A4DBCDA9F48B}"/>
          </ac:picMkLst>
        </pc:picChg>
        <pc:picChg chg="del">
          <ac:chgData name="David Domingues" userId="a54dc4084bcdf8b4" providerId="LiveId" clId="{F0AF8508-2865-47D0-BDD8-1B15C53541E8}" dt="2023-07-02T15:41:59.234" v="3270" actId="478"/>
          <ac:picMkLst>
            <pc:docMk/>
            <pc:sldMk cId="3252583076" sldId="271"/>
            <ac:picMk id="8" creationId="{E3580776-258E-7749-BB77-1E887D42BCC8}"/>
          </ac:picMkLst>
        </pc:picChg>
      </pc:sldChg>
      <pc:sldChg chg="modSp add mod">
        <pc:chgData name="David Domingues" userId="a54dc4084bcdf8b4" providerId="LiveId" clId="{F0AF8508-2865-47D0-BDD8-1B15C53541E8}" dt="2023-07-02T15:43:14.010" v="3297" actId="20577"/>
        <pc:sldMkLst>
          <pc:docMk/>
          <pc:sldMk cId="3125291072" sldId="272"/>
        </pc:sldMkLst>
        <pc:graphicFrameChg chg="modGraphic">
          <ac:chgData name="David Domingues" userId="a54dc4084bcdf8b4" providerId="LiveId" clId="{F0AF8508-2865-47D0-BDD8-1B15C53541E8}" dt="2023-07-02T15:43:14.010" v="3297" actId="20577"/>
          <ac:graphicFrameMkLst>
            <pc:docMk/>
            <pc:sldMk cId="3125291072" sldId="272"/>
            <ac:graphicFrameMk id="4" creationId="{191A9209-A1A7-7201-7756-3162427BB2E7}"/>
          </ac:graphicFrameMkLst>
        </pc:graphicFrameChg>
      </pc:sldChg>
      <pc:sldChg chg="addSp delSp modSp add mod">
        <pc:chgData name="David Domingues" userId="a54dc4084bcdf8b4" providerId="LiveId" clId="{F0AF8508-2865-47D0-BDD8-1B15C53541E8}" dt="2023-07-02T15:46:15.693" v="3531" actId="1076"/>
        <pc:sldMkLst>
          <pc:docMk/>
          <pc:sldMk cId="2531411457" sldId="273"/>
        </pc:sldMkLst>
        <pc:spChg chg="del mod">
          <ac:chgData name="David Domingues" userId="a54dc4084bcdf8b4" providerId="LiveId" clId="{F0AF8508-2865-47D0-BDD8-1B15C53541E8}" dt="2023-07-02T15:46:11.342" v="3529" actId="478"/>
          <ac:spMkLst>
            <pc:docMk/>
            <pc:sldMk cId="2531411457" sldId="273"/>
            <ac:spMk id="3" creationId="{0CAE351A-6871-0BB0-780D-989DACA17BEB}"/>
          </ac:spMkLst>
        </pc:spChg>
        <pc:picChg chg="del">
          <ac:chgData name="David Domingues" userId="a54dc4084bcdf8b4" providerId="LiveId" clId="{F0AF8508-2865-47D0-BDD8-1B15C53541E8}" dt="2023-07-02T15:45:40.075" v="3527" actId="478"/>
          <ac:picMkLst>
            <pc:docMk/>
            <pc:sldMk cId="2531411457" sldId="273"/>
            <ac:picMk id="5" creationId="{E798002B-A380-00DE-E98D-2814CF1FF029}"/>
          </ac:picMkLst>
        </pc:picChg>
        <pc:picChg chg="add mod">
          <ac:chgData name="David Domingues" userId="a54dc4084bcdf8b4" providerId="LiveId" clId="{F0AF8508-2865-47D0-BDD8-1B15C53541E8}" dt="2023-07-02T15:46:15.693" v="3531" actId="1076"/>
          <ac:picMkLst>
            <pc:docMk/>
            <pc:sldMk cId="2531411457" sldId="273"/>
            <ac:picMk id="6" creationId="{97B403A6-F106-2AF2-A538-F5A97309F1C0}"/>
          </ac:picMkLst>
        </pc:picChg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4201342693" sldId="274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1053493169" sldId="275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302419582" sldId="276"/>
        </pc:sldMkLst>
      </pc:sldChg>
      <pc:sldChg chg="add">
        <pc:chgData name="David Domingues" userId="a54dc4084bcdf8b4" providerId="LiveId" clId="{F0AF8508-2865-47D0-BDD8-1B15C53541E8}" dt="2023-07-02T15:36:13.712" v="3027"/>
        <pc:sldMkLst>
          <pc:docMk/>
          <pc:sldMk cId="2726082737" sldId="277"/>
        </pc:sldMkLst>
      </pc:sldChg>
      <pc:sldChg chg="addSp modSp new mod">
        <pc:chgData name="David Domingues" userId="a54dc4084bcdf8b4" providerId="LiveId" clId="{F0AF8508-2865-47D0-BDD8-1B15C53541E8}" dt="2023-07-02T15:45:22.699" v="3526" actId="1076"/>
        <pc:sldMkLst>
          <pc:docMk/>
          <pc:sldMk cId="4032738510" sldId="278"/>
        </pc:sldMkLst>
        <pc:spChg chg="mod">
          <ac:chgData name="David Domingues" userId="a54dc4084bcdf8b4" providerId="LiveId" clId="{F0AF8508-2865-47D0-BDD8-1B15C53541E8}" dt="2023-07-02T15:43:31.445" v="3317" actId="20577"/>
          <ac:spMkLst>
            <pc:docMk/>
            <pc:sldMk cId="4032738510" sldId="278"/>
            <ac:spMk id="2" creationId="{3A5AF976-C60E-AC1D-FF16-FE673D16AFDE}"/>
          </ac:spMkLst>
        </pc:spChg>
        <pc:spChg chg="mod">
          <ac:chgData name="David Domingues" userId="a54dc4084bcdf8b4" providerId="LiveId" clId="{F0AF8508-2865-47D0-BDD8-1B15C53541E8}" dt="2023-07-02T15:45:08.312" v="3523" actId="14100"/>
          <ac:spMkLst>
            <pc:docMk/>
            <pc:sldMk cId="4032738510" sldId="278"/>
            <ac:spMk id="3" creationId="{A04DDA91-7F1A-A888-3AD0-14748FA8B324}"/>
          </ac:spMkLst>
        </pc:spChg>
        <pc:picChg chg="add mod">
          <ac:chgData name="David Domingues" userId="a54dc4084bcdf8b4" providerId="LiveId" clId="{F0AF8508-2865-47D0-BDD8-1B15C53541E8}" dt="2023-07-02T15:45:22.699" v="3526" actId="1076"/>
          <ac:picMkLst>
            <pc:docMk/>
            <pc:sldMk cId="4032738510" sldId="278"/>
            <ac:picMk id="4" creationId="{DA7BAC6A-AF08-7E7E-5A74-9D1AA465FF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9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15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16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77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21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26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37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5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8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7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05DDFE-15B7-4C11-86C2-F8C41D73DFB4}" type="datetimeFigureOut">
              <a:rPr lang="pt-PT" smtClean="0"/>
              <a:t>02/07/2023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CDC2D4-5258-4D82-8A40-F17F945D43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79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3977-49AD-FC41-B526-D1FC617E6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7200" dirty="0"/>
              <a:t>Metodologias de desenvolvimento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84497-2E48-7EA6-0681-81E81A5B3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David Domingues</a:t>
            </a:r>
          </a:p>
          <a:p>
            <a:r>
              <a:rPr lang="pt-PT" dirty="0"/>
              <a:t>Hugo Gomes</a:t>
            </a:r>
          </a:p>
          <a:p>
            <a:r>
              <a:rPr lang="pt-PT" dirty="0"/>
              <a:t>Ruben Soares</a:t>
            </a:r>
          </a:p>
          <a:p>
            <a:r>
              <a:rPr lang="pt-PT" dirty="0" err="1"/>
              <a:t>TeSP</a:t>
            </a:r>
            <a:r>
              <a:rPr lang="pt-PT" dirty="0"/>
              <a:t> de Programação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69313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1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27 de abril e 11 de  maio de 2023.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2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12 de maio e 25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340882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3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25 de maio a 7 de junho.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4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8 de junho e 21 de junho de 2023</a:t>
            </a:r>
          </a:p>
        </p:txBody>
      </p:sp>
    </p:spTree>
    <p:extLst>
      <p:ext uri="{BB962C8B-B14F-4D97-AF65-F5344CB8AC3E}">
        <p14:creationId xmlns:p14="http://schemas.microsoft.com/office/powerpoint/2010/main" val="400561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CFDD29-8A82-4F90-159B-9F9DDC0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Retrospetiva geral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1A4E9-4147-CADB-9F73-88247056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sua generalidade, o projeto foi desenvolvido dentro dos timings que nos foram impostos. </a:t>
            </a:r>
          </a:p>
          <a:p>
            <a:r>
              <a:rPr lang="pt-PT" dirty="0"/>
              <a:t>O desenvolvimento  do projeto e o trabalho em equipa correram bem.</a:t>
            </a:r>
          </a:p>
          <a:p>
            <a:r>
              <a:rPr lang="pt-PT" dirty="0"/>
              <a:t>A melhorar, destacamos o uso da plataforma </a:t>
            </a:r>
            <a:r>
              <a:rPr lang="pt-PT" i="1" dirty="0" err="1"/>
              <a:t>Jira</a:t>
            </a:r>
            <a:r>
              <a:rPr lang="pt-PT" i="1" dirty="0"/>
              <a:t> </a:t>
            </a:r>
            <a:r>
              <a:rPr lang="pt-PT" dirty="0"/>
              <a:t>e a organização de tarefas.</a:t>
            </a:r>
          </a:p>
          <a:p>
            <a:r>
              <a:rPr lang="pt-PT" dirty="0"/>
              <a:t>No fim, aprendemos o quão importante são as </a:t>
            </a:r>
            <a:r>
              <a:rPr lang="pt-PT" dirty="0" err="1"/>
              <a:t>plaformas</a:t>
            </a:r>
            <a:r>
              <a:rPr lang="pt-PT" dirty="0"/>
              <a:t> como o </a:t>
            </a:r>
            <a:r>
              <a:rPr lang="pt-PT" i="1" dirty="0" err="1"/>
              <a:t>Jira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44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D111C7-1957-2D00-6C43-AD88532F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600" dirty="0"/>
              <a:t>Programação WEB - Servidor</a:t>
            </a:r>
          </a:p>
        </p:txBody>
      </p:sp>
    </p:spTree>
    <p:extLst>
      <p:ext uri="{BB962C8B-B14F-4D97-AF65-F5344CB8AC3E}">
        <p14:creationId xmlns:p14="http://schemas.microsoft.com/office/powerpoint/2010/main" val="161927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EAAA-D1BA-1753-6F03-D84C2464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 de negócio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B2F09E-4CB1-0D9F-8A36-D0A2D573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sistema desenvolvido permite a uma empresa que sejam emitidas folhas de obra.</a:t>
            </a:r>
          </a:p>
          <a:p>
            <a:r>
              <a:rPr lang="pt-PT" dirty="0"/>
              <a:t>O sistema permite ainda a gestão de funcionários, clientes, serviços e taxas de IVA.</a:t>
            </a:r>
          </a:p>
        </p:txBody>
      </p:sp>
    </p:spTree>
    <p:extLst>
      <p:ext uri="{BB962C8B-B14F-4D97-AF65-F5344CB8AC3E}">
        <p14:creationId xmlns:p14="http://schemas.microsoft.com/office/powerpoint/2010/main" val="95959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918A5-754E-FCCB-307C-C8D6540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concorrencial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5E4E2-6DD4-895B-59AC-622667532C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Para análise de potenciais concorrentes à aplicação a desenvolver, foram analisados os 3 sistemas</a:t>
            </a:r>
            <a:r>
              <a:rPr lang="pt-PT" i="1" dirty="0"/>
              <a:t>: Presto, Veja Obra </a:t>
            </a:r>
            <a:r>
              <a:rPr lang="pt-PT" dirty="0"/>
              <a:t> e </a:t>
            </a:r>
            <a:r>
              <a:rPr lang="pt-PT" i="1" dirty="0"/>
              <a:t>Arquimedes.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31558-9E71-F7DF-6F93-1EE4ADBB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69" y="3524923"/>
            <a:ext cx="6027942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57DB78-D0EE-B8DF-4EE0-ECB76B0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aplicação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678CB2-167F-A613-1B35-62A3A74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77641" cy="3686005"/>
          </a:xfrm>
        </p:spPr>
        <p:txBody>
          <a:bodyPr/>
          <a:lstStyle/>
          <a:p>
            <a:r>
              <a:rPr lang="pt-PT" dirty="0"/>
              <a:t>Com vista a idealizar o </a:t>
            </a:r>
            <a:r>
              <a:rPr lang="pt-PT" i="1" dirty="0"/>
              <a:t>design</a:t>
            </a:r>
            <a:r>
              <a:rPr lang="pt-PT" dirty="0"/>
              <a:t> da aplicação, foram feitos mockups com recurso ao site draw.io.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E89DB4-BD20-0106-F671-8437F1A2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301545"/>
            <a:ext cx="5222444" cy="292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051199-7410-1B04-C46B-08C37EB69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60" y="3301544"/>
            <a:ext cx="5215681" cy="2924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58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F976-C60E-AC1D-FF16-FE673D16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4DDA91-7F1A-A888-3AD0-14748FA8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43400" cy="4050792"/>
          </a:xfrm>
        </p:spPr>
        <p:txBody>
          <a:bodyPr/>
          <a:lstStyle/>
          <a:p>
            <a:r>
              <a:rPr lang="pt-PT" dirty="0"/>
              <a:t>Ao contrário do projeto da Unidade Curricular já apresentado, neste foi construído o diagrama de classes com vista a ajudar na criação da base de dados e na sua manipulação.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7BAC6A-AF08-7E7E-5A74-9D1AA465F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54" y="1005650"/>
            <a:ext cx="4791494" cy="516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73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5880D-1265-AA60-597C-E28A61C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Scrum</a:t>
            </a:r>
            <a:r>
              <a:rPr lang="pt-PT" dirty="0"/>
              <a:t> team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91A9209-A1A7-7201-7756-3162427BB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84873"/>
              </p:ext>
            </p:extLst>
          </p:nvPr>
        </p:nvGraphicFramePr>
        <p:xfrm>
          <a:off x="1069975" y="2120900"/>
          <a:ext cx="100583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92370018"/>
                    </a:ext>
                  </a:extLst>
                </a:gridCol>
                <a:gridCol w="2636394">
                  <a:extLst>
                    <a:ext uri="{9D8B030D-6E8A-4147-A177-3AD203B41FA5}">
                      <a16:colId xmlns:a16="http://schemas.microsoft.com/office/drawing/2014/main" val="1104499109"/>
                    </a:ext>
                  </a:extLst>
                </a:gridCol>
                <a:gridCol w="4069204">
                  <a:extLst>
                    <a:ext uri="{9D8B030D-6E8A-4147-A177-3AD203B41FA5}">
                      <a16:colId xmlns:a16="http://schemas.microsoft.com/office/drawing/2014/main" val="207980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5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Client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Joana Pedrosa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dos requerimentos do projeto.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Product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Owner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Acompanhamento no projeto;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Confirmação dos desenvolvimentos e conclusão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Scrum</a:t>
                      </a:r>
                      <a:r>
                        <a:rPr lang="pt-PT" dirty="0"/>
                        <a:t>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Hugo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Planeamento dos objetivos;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1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Development</a:t>
                      </a:r>
                      <a:r>
                        <a:rPr lang="pt-PT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Domingues</a:t>
                      </a:r>
                    </a:p>
                    <a:p>
                      <a:r>
                        <a:rPr lang="pt-PT" dirty="0"/>
                        <a:t>Hugo Gomes</a:t>
                      </a:r>
                    </a:p>
                    <a:p>
                      <a:r>
                        <a:rPr lang="pt-PT" dirty="0"/>
                        <a:t>Ruben 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da aplicação;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Realização do relatório.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29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1A64-7428-0FD4-857E-CEADBC9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</a:t>
            </a:r>
            <a:r>
              <a:rPr lang="pt-PT" dirty="0" err="1"/>
              <a:t>stories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B403A6-F106-2AF2-A538-F5A97309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1971129"/>
            <a:ext cx="6157494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D9DD7-40F0-7CAC-0466-0B6C8D5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FAA548-5A49-6DAF-18CA-6107B0ED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presente semestre, foram desenvolvidos projetos para as disciplinas de Programação Web – Servidor e Desenvolvimento de Aplicações.</a:t>
            </a:r>
          </a:p>
          <a:p>
            <a:r>
              <a:rPr lang="pt-PT" dirty="0"/>
              <a:t>A disciplina de Metodologias de Desenvolvimento de Software serviu para a gestão de ambos os projetos. Como material de apoio à gestão, foi utilizado o software </a:t>
            </a:r>
            <a:r>
              <a:rPr lang="pt-PT" dirty="0" err="1"/>
              <a:t>Jira</a:t>
            </a:r>
            <a:r>
              <a:rPr lang="pt-PT" dirty="0"/>
              <a:t> e, para gestão de documentação, o GitHub.</a:t>
            </a:r>
          </a:p>
          <a:p>
            <a:r>
              <a:rPr lang="pt-PT" dirty="0"/>
              <a:t>A presente apresentação estará dividida em 2 subtemas, referenciados a cada uma das disciplinas acima descritas</a:t>
            </a:r>
          </a:p>
        </p:txBody>
      </p:sp>
    </p:spTree>
    <p:extLst>
      <p:ext uri="{BB962C8B-B14F-4D97-AF65-F5344CB8AC3E}">
        <p14:creationId xmlns:p14="http://schemas.microsoft.com/office/powerpoint/2010/main" val="311957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C492-46C8-B154-1B3D-BBEE846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5A512E-9246-5909-1F72-30E9C678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anteriormente referido, para a gestão de tarefas e tempos, foi utilizada a ferramenta </a:t>
            </a:r>
            <a:r>
              <a:rPr lang="pt-PT" i="1" dirty="0" err="1"/>
              <a:t>Jira</a:t>
            </a:r>
            <a:r>
              <a:rPr lang="pt-PT" i="1" dirty="0"/>
              <a:t>. </a:t>
            </a:r>
            <a:r>
              <a:rPr lang="pt-PT" dirty="0"/>
              <a:t>Como resultado, o projeto foi </a:t>
            </a:r>
            <a:r>
              <a:rPr lang="pt-PT" dirty="0" err="1"/>
              <a:t>s«desenvolvido</a:t>
            </a:r>
            <a:r>
              <a:rPr lang="pt-PT" dirty="0"/>
              <a:t> em 4 sprints com a duração de 2 semanas cada.</a:t>
            </a:r>
          </a:p>
        </p:txBody>
      </p:sp>
    </p:spTree>
    <p:extLst>
      <p:ext uri="{BB962C8B-B14F-4D97-AF65-F5344CB8AC3E}">
        <p14:creationId xmlns:p14="http://schemas.microsoft.com/office/powerpoint/2010/main" val="420134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1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27 de abril e 11 de  maio de 2023.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2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12 de maio e 25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105349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7F1575-8F26-B595-DAF8-08DD2B93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30936"/>
            <a:ext cx="4754880" cy="640080"/>
          </a:xfrm>
        </p:spPr>
        <p:txBody>
          <a:bodyPr/>
          <a:lstStyle/>
          <a:p>
            <a:r>
              <a:rPr lang="pt-PT" dirty="0"/>
              <a:t>Sprint 3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A234716-42C5-145C-C0C5-1551216B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25 de maio a 7 de junho.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A63B222-7BD7-866C-4FC6-CF801A11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630936"/>
            <a:ext cx="4754880" cy="640080"/>
          </a:xfrm>
        </p:spPr>
        <p:txBody>
          <a:bodyPr/>
          <a:lstStyle/>
          <a:p>
            <a:r>
              <a:rPr lang="pt-PT" dirty="0"/>
              <a:t>Sprint 4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A4231A-5C35-3DF3-23A3-DE1205072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417320"/>
            <a:ext cx="4754880" cy="886968"/>
          </a:xfrm>
        </p:spPr>
        <p:txBody>
          <a:bodyPr/>
          <a:lstStyle/>
          <a:p>
            <a:r>
              <a:rPr lang="pt-PT" dirty="0"/>
              <a:t>Sprint desenvolvida entre 8 de junho e 21 de junho de 2023</a:t>
            </a:r>
          </a:p>
        </p:txBody>
      </p:sp>
    </p:spTree>
    <p:extLst>
      <p:ext uri="{BB962C8B-B14F-4D97-AF65-F5344CB8AC3E}">
        <p14:creationId xmlns:p14="http://schemas.microsoft.com/office/powerpoint/2010/main" val="30241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CFDD29-8A82-4F90-159B-9F9DDC0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Retrospetiva geral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731A4E9-4147-CADB-9F73-88247056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sua generalidade, o projeto foi desenvolvido dentro dos timings que nos foram impostos. </a:t>
            </a:r>
          </a:p>
          <a:p>
            <a:r>
              <a:rPr lang="pt-PT" dirty="0"/>
              <a:t>O desenvolvimento  do projeto e o trabalho em equipa correram bem.</a:t>
            </a:r>
          </a:p>
          <a:p>
            <a:r>
              <a:rPr lang="pt-PT" dirty="0"/>
              <a:t>A melhorar, destacamos o uso da plataforma </a:t>
            </a:r>
            <a:r>
              <a:rPr lang="pt-PT" i="1" dirty="0" err="1"/>
              <a:t>Jira</a:t>
            </a:r>
            <a:r>
              <a:rPr lang="pt-PT" i="1" dirty="0"/>
              <a:t> </a:t>
            </a:r>
            <a:r>
              <a:rPr lang="pt-PT" dirty="0"/>
              <a:t>e a organização de tarefas.</a:t>
            </a:r>
          </a:p>
          <a:p>
            <a:r>
              <a:rPr lang="pt-PT" dirty="0"/>
              <a:t>No fim, aprendemos o quão importante são as </a:t>
            </a:r>
            <a:r>
              <a:rPr lang="pt-PT" dirty="0" err="1"/>
              <a:t>plaformas</a:t>
            </a:r>
            <a:r>
              <a:rPr lang="pt-PT" dirty="0"/>
              <a:t> como o </a:t>
            </a:r>
            <a:r>
              <a:rPr lang="pt-PT" i="1" dirty="0" err="1"/>
              <a:t>Jira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0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D111C7-1957-2D00-6C43-AD88532F7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600" dirty="0"/>
              <a:t>Desenvolvimento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0703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EAAA-D1BA-1753-6F03-D84C2464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 de negócio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B2F09E-4CB1-0D9F-8A36-D0A2D573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sistema </a:t>
            </a:r>
            <a:r>
              <a:rPr lang="pt-PT" dirty="0" err="1"/>
              <a:t>CineGest</a:t>
            </a:r>
            <a:r>
              <a:rPr lang="pt-PT" dirty="0"/>
              <a:t> é, na sua essência, um programa para gestão de cinemas que permite gerir todas as informações inerentes a um cinema, como as salas, filmes, funcionários e bilhetes. Este sistema permite ainda a </a:t>
            </a:r>
            <a:r>
              <a:rPr lang="pt-PT" dirty="0" err="1"/>
              <a:t>cração</a:t>
            </a:r>
            <a:r>
              <a:rPr lang="pt-PT" dirty="0"/>
              <a:t> de sessões e a venda dos bilhetes para estas.</a:t>
            </a:r>
          </a:p>
        </p:txBody>
      </p:sp>
    </p:spTree>
    <p:extLst>
      <p:ext uri="{BB962C8B-B14F-4D97-AF65-F5344CB8AC3E}">
        <p14:creationId xmlns:p14="http://schemas.microsoft.com/office/powerpoint/2010/main" val="20346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918A5-754E-FCCB-307C-C8D6540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concorrencial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85E4E2-6DD4-895B-59AC-622667532C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Para análise de potenciais concorrentes à aplicação a desenvolver, foram analisados os 3 sistemas: </a:t>
            </a:r>
            <a:r>
              <a:rPr lang="pt-PT" i="1" dirty="0"/>
              <a:t>Ingresso, UCI Cinemas </a:t>
            </a:r>
            <a:r>
              <a:rPr lang="pt-PT" dirty="0"/>
              <a:t>e </a:t>
            </a:r>
            <a:r>
              <a:rPr lang="pt-PT" i="1" dirty="0"/>
              <a:t>Cinema NOS.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92A07A-CEB3-819D-17FF-D651369F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97" y="3618678"/>
            <a:ext cx="6035563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57DB78-D0EE-B8DF-4EE0-ECB76B0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 da aplicação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678CB2-167F-A613-1B35-62A3A74E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77641" cy="3686005"/>
          </a:xfrm>
        </p:spPr>
        <p:txBody>
          <a:bodyPr/>
          <a:lstStyle/>
          <a:p>
            <a:r>
              <a:rPr lang="pt-PT" dirty="0"/>
              <a:t>Com vista a idealizar o </a:t>
            </a:r>
            <a:r>
              <a:rPr lang="pt-PT" i="1" dirty="0"/>
              <a:t>design</a:t>
            </a:r>
            <a:r>
              <a:rPr lang="pt-PT" dirty="0"/>
              <a:t> da aplicação, foram feitos mockups com recurso ao site draw.io.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F3B164B-7244-253F-B063-A4DBCDA9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00" y="3730947"/>
            <a:ext cx="3327082" cy="23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E3580776-258E-7749-BB77-1E887D42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00" y="3673373"/>
            <a:ext cx="3405202" cy="2434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03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5880D-1265-AA60-597C-E28A61C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Scrum</a:t>
            </a:r>
            <a:r>
              <a:rPr lang="pt-PT" dirty="0"/>
              <a:t> team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91A9209-A1A7-7201-7756-3162427BB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412243"/>
              </p:ext>
            </p:extLst>
          </p:nvPr>
        </p:nvGraphicFramePr>
        <p:xfrm>
          <a:off x="1069975" y="2120900"/>
          <a:ext cx="100583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92370018"/>
                    </a:ext>
                  </a:extLst>
                </a:gridCol>
                <a:gridCol w="2636394">
                  <a:extLst>
                    <a:ext uri="{9D8B030D-6E8A-4147-A177-3AD203B41FA5}">
                      <a16:colId xmlns:a16="http://schemas.microsoft.com/office/drawing/2014/main" val="1104499109"/>
                    </a:ext>
                  </a:extLst>
                </a:gridCol>
                <a:gridCol w="4069204">
                  <a:extLst>
                    <a:ext uri="{9D8B030D-6E8A-4147-A177-3AD203B41FA5}">
                      <a16:colId xmlns:a16="http://schemas.microsoft.com/office/drawing/2014/main" val="207980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5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Client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Alexandre Rosário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dos requerimentos do projeto.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Product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Owner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Acompanhamento no projeto;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Confirmação dos desenvolvimentos e conclusão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Scrum</a:t>
                      </a:r>
                      <a:r>
                        <a:rPr lang="pt-PT" dirty="0"/>
                        <a:t>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Hugo Gomes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Planeamento dos objetivos;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Atualização das sprints.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1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Development</a:t>
                      </a:r>
                      <a:r>
                        <a:rPr lang="pt-PT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David Domingues</a:t>
                      </a:r>
                    </a:p>
                    <a:p>
                      <a:r>
                        <a:rPr lang="pt-PT" dirty="0"/>
                        <a:t>Hugo Gomes</a:t>
                      </a:r>
                    </a:p>
                    <a:p>
                      <a:r>
                        <a:rPr lang="pt-PT" dirty="0"/>
                        <a:t>Ruben 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da aplicação;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Realização do relatório.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21A64-7428-0FD4-857E-CEADBC9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User </a:t>
            </a:r>
            <a:r>
              <a:rPr lang="pt-PT" dirty="0" err="1"/>
              <a:t>stories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AE351A-6871-0BB0-780D-989DACA1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i="1" dirty="0"/>
              <a:t>User </a:t>
            </a:r>
            <a:r>
              <a:rPr lang="pt-PT" i="1" dirty="0" err="1"/>
              <a:t>Stories</a:t>
            </a:r>
            <a:r>
              <a:rPr lang="pt-PT" i="1" dirty="0"/>
              <a:t> </a:t>
            </a:r>
            <a:r>
              <a:rPr lang="pt-PT" dirty="0"/>
              <a:t>são definidas com vista a cumprir os requisitos do cliente.</a:t>
            </a:r>
            <a:r>
              <a:rPr lang="pt-PT" i="1" dirty="0"/>
              <a:t> </a:t>
            </a:r>
            <a:r>
              <a:rPr lang="pt-PT" dirty="0"/>
              <a:t>Foram definidas algumas ao longo do desenvolvimento do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98002B-A380-00DE-E98D-2814CF1F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79" y="3260494"/>
            <a:ext cx="614987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1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C492-46C8-B154-1B3D-BBEE846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Sprints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5A512E-9246-5909-1F72-30E9C678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anteriormente referido, para a gestão de tarefas e tempos, foi utilizada a ferramenta </a:t>
            </a:r>
            <a:r>
              <a:rPr lang="pt-PT" i="1" dirty="0" err="1"/>
              <a:t>Jira</a:t>
            </a:r>
            <a:r>
              <a:rPr lang="pt-PT" i="1" dirty="0"/>
              <a:t>. </a:t>
            </a:r>
            <a:r>
              <a:rPr lang="pt-PT" dirty="0"/>
              <a:t>Como resultado, o projeto foi </a:t>
            </a:r>
            <a:r>
              <a:rPr lang="pt-PT" dirty="0" err="1"/>
              <a:t>s«desenvolvido</a:t>
            </a:r>
            <a:r>
              <a:rPr lang="pt-PT" dirty="0"/>
              <a:t> em 4 sprints com a duração de 2 semanas cada.</a:t>
            </a:r>
          </a:p>
        </p:txBody>
      </p:sp>
    </p:spTree>
    <p:extLst>
      <p:ext uri="{BB962C8B-B14F-4D97-AF65-F5344CB8AC3E}">
        <p14:creationId xmlns:p14="http://schemas.microsoft.com/office/powerpoint/2010/main" val="268223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71</TotalTime>
  <Words>774</Words>
  <Application>Microsoft Office PowerPoint</Application>
  <PresentationFormat>Ecrã Panorâmico</PresentationFormat>
  <Paragraphs>99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Rockwell</vt:lpstr>
      <vt:lpstr>Rockwell Condensed</vt:lpstr>
      <vt:lpstr>Wingdings</vt:lpstr>
      <vt:lpstr>Tipo de Madeira</vt:lpstr>
      <vt:lpstr>Metodologias de desenvolvimento de software</vt:lpstr>
      <vt:lpstr>Contextualização</vt:lpstr>
      <vt:lpstr>Desenvolvimento de Aplicações</vt:lpstr>
      <vt:lpstr>Logica de negócio</vt:lpstr>
      <vt:lpstr>Análise concorrencial</vt:lpstr>
      <vt:lpstr>Desenho da aplicação</vt:lpstr>
      <vt:lpstr>Scrum team</vt:lpstr>
      <vt:lpstr>User stories</vt:lpstr>
      <vt:lpstr>Sprints</vt:lpstr>
      <vt:lpstr>Apresentação do PowerPoint</vt:lpstr>
      <vt:lpstr>Apresentação do PowerPoint</vt:lpstr>
      <vt:lpstr>Retrospetiva geral</vt:lpstr>
      <vt:lpstr>Programação WEB - Servidor</vt:lpstr>
      <vt:lpstr>Logica de negócio</vt:lpstr>
      <vt:lpstr>Análise concorrencial</vt:lpstr>
      <vt:lpstr>Desenho da aplicação</vt:lpstr>
      <vt:lpstr>Diagrama de Classes</vt:lpstr>
      <vt:lpstr>Scrum team</vt:lpstr>
      <vt:lpstr>User stories</vt:lpstr>
      <vt:lpstr>Sprints</vt:lpstr>
      <vt:lpstr>Apresentação do PowerPoint</vt:lpstr>
      <vt:lpstr>Apresentação do PowerPoint</vt:lpstr>
      <vt:lpstr>Retrospetiva geral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 de software</dc:title>
  <dc:creator>David Domingues</dc:creator>
  <cp:lastModifiedBy>David Domingues</cp:lastModifiedBy>
  <cp:revision>1</cp:revision>
  <dcterms:created xsi:type="dcterms:W3CDTF">2023-07-02T14:35:09Z</dcterms:created>
  <dcterms:modified xsi:type="dcterms:W3CDTF">2023-07-02T15:46:20Z</dcterms:modified>
</cp:coreProperties>
</file>