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Domingues" userId="a54dc4084bcdf8b4" providerId="LiveId" clId="{E9FD9D25-AF06-4830-B2B2-6F3871255D5A}"/>
    <pc:docChg chg="custSel modSld">
      <pc:chgData name="David Domingues" userId="a54dc4084bcdf8b4" providerId="LiveId" clId="{E9FD9D25-AF06-4830-B2B2-6F3871255D5A}" dt="2023-05-24T23:37:16.094" v="357" actId="20577"/>
      <pc:docMkLst>
        <pc:docMk/>
      </pc:docMkLst>
      <pc:sldChg chg="modSp mod">
        <pc:chgData name="David Domingues" userId="a54dc4084bcdf8b4" providerId="LiveId" clId="{E9FD9D25-AF06-4830-B2B2-6F3871255D5A}" dt="2023-05-24T23:36:29.048" v="356" actId="20577"/>
        <pc:sldMkLst>
          <pc:docMk/>
          <pc:sldMk cId="841685169" sldId="257"/>
        </pc:sldMkLst>
        <pc:spChg chg="mod">
          <ac:chgData name="David Domingues" userId="a54dc4084bcdf8b4" providerId="LiveId" clId="{E9FD9D25-AF06-4830-B2B2-6F3871255D5A}" dt="2023-05-24T23:36:29.048" v="356" actId="20577"/>
          <ac:spMkLst>
            <pc:docMk/>
            <pc:sldMk cId="841685169" sldId="257"/>
            <ac:spMk id="3" creationId="{ED897CA6-F69C-9979-8297-BAE5E1C8ABC7}"/>
          </ac:spMkLst>
        </pc:spChg>
      </pc:sldChg>
      <pc:sldChg chg="modSp mod">
        <pc:chgData name="David Domingues" userId="a54dc4084bcdf8b4" providerId="LiveId" clId="{E9FD9D25-AF06-4830-B2B2-6F3871255D5A}" dt="2023-05-24T23:37:16.094" v="357" actId="20577"/>
        <pc:sldMkLst>
          <pc:docMk/>
          <pc:sldMk cId="667560872" sldId="259"/>
        </pc:sldMkLst>
        <pc:spChg chg="mod">
          <ac:chgData name="David Domingues" userId="a54dc4084bcdf8b4" providerId="LiveId" clId="{E9FD9D25-AF06-4830-B2B2-6F3871255D5A}" dt="2023-05-24T23:37:16.094" v="357" actId="20577"/>
          <ac:spMkLst>
            <pc:docMk/>
            <pc:sldMk cId="667560872" sldId="259"/>
            <ac:spMk id="8" creationId="{C2DAC2E3-FC3F-E243-0E5A-86E3085435A0}"/>
          </ac:spMkLst>
        </pc:spChg>
      </pc:sldChg>
    </pc:docChg>
  </pc:docChgLst>
  <pc:docChgLst>
    <pc:chgData name="David Domingues" userId="a54dc4084bcdf8b4" providerId="LiveId" clId="{2B8B0255-B0D7-4CA7-8CAC-A9D7D3C0ADDD}"/>
    <pc:docChg chg="undo custSel addSld modSld">
      <pc:chgData name="David Domingues" userId="a54dc4084bcdf8b4" providerId="LiveId" clId="{2B8B0255-B0D7-4CA7-8CAC-A9D7D3C0ADDD}" dt="2023-05-23T20:29:31.387" v="384" actId="27636"/>
      <pc:docMkLst>
        <pc:docMk/>
      </pc:docMkLst>
      <pc:sldChg chg="modSp mod">
        <pc:chgData name="David Domingues" userId="a54dc4084bcdf8b4" providerId="LiveId" clId="{2B8B0255-B0D7-4CA7-8CAC-A9D7D3C0ADDD}" dt="2023-05-23T18:44:08.786" v="38" actId="20577"/>
        <pc:sldMkLst>
          <pc:docMk/>
          <pc:sldMk cId="841685169" sldId="257"/>
        </pc:sldMkLst>
        <pc:spChg chg="mod">
          <ac:chgData name="David Domingues" userId="a54dc4084bcdf8b4" providerId="LiveId" clId="{2B8B0255-B0D7-4CA7-8CAC-A9D7D3C0ADDD}" dt="2023-05-23T18:43:41.089" v="18" actId="20577"/>
          <ac:spMkLst>
            <pc:docMk/>
            <pc:sldMk cId="841685169" sldId="257"/>
            <ac:spMk id="2" creationId="{216BF392-AE73-84B2-2B84-E1D7B53C9480}"/>
          </ac:spMkLst>
        </pc:spChg>
        <pc:spChg chg="mod">
          <ac:chgData name="David Domingues" userId="a54dc4084bcdf8b4" providerId="LiveId" clId="{2B8B0255-B0D7-4CA7-8CAC-A9D7D3C0ADDD}" dt="2023-05-23T18:44:08.786" v="38" actId="20577"/>
          <ac:spMkLst>
            <pc:docMk/>
            <pc:sldMk cId="841685169" sldId="257"/>
            <ac:spMk id="3" creationId="{ED897CA6-F69C-9979-8297-BAE5E1C8ABC7}"/>
          </ac:spMkLst>
        </pc:spChg>
      </pc:sldChg>
      <pc:sldChg chg="addSp delSp modSp new mod">
        <pc:chgData name="David Domingues" userId="a54dc4084bcdf8b4" providerId="LiveId" clId="{2B8B0255-B0D7-4CA7-8CAC-A9D7D3C0ADDD}" dt="2023-05-23T18:52:48.131" v="119" actId="14100"/>
        <pc:sldMkLst>
          <pc:docMk/>
          <pc:sldMk cId="2735200188" sldId="258"/>
        </pc:sldMkLst>
        <pc:spChg chg="mod">
          <ac:chgData name="David Domingues" userId="a54dc4084bcdf8b4" providerId="LiveId" clId="{2B8B0255-B0D7-4CA7-8CAC-A9D7D3C0ADDD}" dt="2023-05-23T18:45:35.535" v="68" actId="122"/>
          <ac:spMkLst>
            <pc:docMk/>
            <pc:sldMk cId="2735200188" sldId="258"/>
            <ac:spMk id="2" creationId="{EB9CE112-B7BA-7785-A188-03A70DA81B98}"/>
          </ac:spMkLst>
        </pc:spChg>
        <pc:spChg chg="del">
          <ac:chgData name="David Domingues" userId="a54dc4084bcdf8b4" providerId="LiveId" clId="{2B8B0255-B0D7-4CA7-8CAC-A9D7D3C0ADDD}" dt="2023-05-23T18:46:38.968" v="69" actId="22"/>
          <ac:spMkLst>
            <pc:docMk/>
            <pc:sldMk cId="2735200188" sldId="258"/>
            <ac:spMk id="3" creationId="{75E3E5F3-3BA4-74A9-E55B-B9E73A7C361F}"/>
          </ac:spMkLst>
        </pc:spChg>
        <pc:spChg chg="add del mod">
          <ac:chgData name="David Domingues" userId="a54dc4084bcdf8b4" providerId="LiveId" clId="{2B8B0255-B0D7-4CA7-8CAC-A9D7D3C0ADDD}" dt="2023-05-23T18:46:52.209" v="72" actId="21"/>
          <ac:spMkLst>
            <pc:docMk/>
            <pc:sldMk cId="2735200188" sldId="258"/>
            <ac:spMk id="7" creationId="{BADB431D-DF5A-5A80-53E6-4FDA31F1822E}"/>
          </ac:spMkLst>
        </pc:spChg>
        <pc:spChg chg="add mod">
          <ac:chgData name="David Domingues" userId="a54dc4084bcdf8b4" providerId="LiveId" clId="{2B8B0255-B0D7-4CA7-8CAC-A9D7D3C0ADDD}" dt="2023-05-23T18:52:04.171" v="110" actId="20577"/>
          <ac:spMkLst>
            <pc:docMk/>
            <pc:sldMk cId="2735200188" sldId="258"/>
            <ac:spMk id="8" creationId="{C2DAC2E3-FC3F-E243-0E5A-86E3085435A0}"/>
          </ac:spMkLst>
        </pc:spChg>
        <pc:spChg chg="add del mod">
          <ac:chgData name="David Domingues" userId="a54dc4084bcdf8b4" providerId="LiveId" clId="{2B8B0255-B0D7-4CA7-8CAC-A9D7D3C0ADDD}" dt="2023-05-23T18:52:42.586" v="117" actId="478"/>
          <ac:spMkLst>
            <pc:docMk/>
            <pc:sldMk cId="2735200188" sldId="258"/>
            <ac:spMk id="12" creationId="{55E87342-256E-8197-8372-F5FB8A40CF41}"/>
          </ac:spMkLst>
        </pc:spChg>
        <pc:picChg chg="add del mod ord">
          <ac:chgData name="David Domingues" userId="a54dc4084bcdf8b4" providerId="LiveId" clId="{2B8B0255-B0D7-4CA7-8CAC-A9D7D3C0ADDD}" dt="2023-05-23T18:52:19.565" v="112" actId="478"/>
          <ac:picMkLst>
            <pc:docMk/>
            <pc:sldMk cId="2735200188" sldId="258"/>
            <ac:picMk id="5" creationId="{4C92F72D-FD52-45E8-E3A0-607654F874F0}"/>
          </ac:picMkLst>
        </pc:picChg>
        <pc:picChg chg="add mod">
          <ac:chgData name="David Domingues" userId="a54dc4084bcdf8b4" providerId="LiveId" clId="{2B8B0255-B0D7-4CA7-8CAC-A9D7D3C0ADDD}" dt="2023-05-23T18:52:48.131" v="119" actId="14100"/>
          <ac:picMkLst>
            <pc:docMk/>
            <pc:sldMk cId="2735200188" sldId="258"/>
            <ac:picMk id="10" creationId="{2DC09216-3E86-7923-A17F-8303BF750574}"/>
          </ac:picMkLst>
        </pc:picChg>
      </pc:sldChg>
      <pc:sldChg chg="addSp delSp modSp add mod">
        <pc:chgData name="David Domingues" userId="a54dc4084bcdf8b4" providerId="LiveId" clId="{2B8B0255-B0D7-4CA7-8CAC-A9D7D3C0ADDD}" dt="2023-05-23T20:10:05.468" v="132" actId="1076"/>
        <pc:sldMkLst>
          <pc:docMk/>
          <pc:sldMk cId="667560872" sldId="259"/>
        </pc:sldMkLst>
        <pc:spChg chg="mod">
          <ac:chgData name="David Domingues" userId="a54dc4084bcdf8b4" providerId="LiveId" clId="{2B8B0255-B0D7-4CA7-8CAC-A9D7D3C0ADDD}" dt="2023-05-23T18:53:08.906" v="124" actId="20577"/>
          <ac:spMkLst>
            <pc:docMk/>
            <pc:sldMk cId="667560872" sldId="259"/>
            <ac:spMk id="8" creationId="{C2DAC2E3-FC3F-E243-0E5A-86E3085435A0}"/>
          </ac:spMkLst>
        </pc:spChg>
        <pc:picChg chg="add mod">
          <ac:chgData name="David Domingues" userId="a54dc4084bcdf8b4" providerId="LiveId" clId="{2B8B0255-B0D7-4CA7-8CAC-A9D7D3C0ADDD}" dt="2023-05-23T20:10:05.468" v="132" actId="1076"/>
          <ac:picMkLst>
            <pc:docMk/>
            <pc:sldMk cId="667560872" sldId="259"/>
            <ac:picMk id="4" creationId="{5F83CBC1-EC18-C57F-C6DF-16B7B576E10B}"/>
          </ac:picMkLst>
        </pc:picChg>
        <pc:picChg chg="del">
          <ac:chgData name="David Domingues" userId="a54dc4084bcdf8b4" providerId="LiveId" clId="{2B8B0255-B0D7-4CA7-8CAC-A9D7D3C0ADDD}" dt="2023-05-23T20:09:57.525" v="126" actId="478"/>
          <ac:picMkLst>
            <pc:docMk/>
            <pc:sldMk cId="667560872" sldId="259"/>
            <ac:picMk id="10" creationId="{2DC09216-3E86-7923-A17F-8303BF750574}"/>
          </ac:picMkLst>
        </pc:picChg>
      </pc:sldChg>
      <pc:sldChg chg="modSp new mod">
        <pc:chgData name="David Domingues" userId="a54dc4084bcdf8b4" providerId="LiveId" clId="{2B8B0255-B0D7-4CA7-8CAC-A9D7D3C0ADDD}" dt="2023-05-23T20:14:20.386" v="205" actId="20577"/>
        <pc:sldMkLst>
          <pc:docMk/>
          <pc:sldMk cId="3243239576" sldId="260"/>
        </pc:sldMkLst>
        <pc:spChg chg="mod">
          <ac:chgData name="David Domingues" userId="a54dc4084bcdf8b4" providerId="LiveId" clId="{2B8B0255-B0D7-4CA7-8CAC-A9D7D3C0ADDD}" dt="2023-05-23T20:11:54.004" v="169" actId="20577"/>
          <ac:spMkLst>
            <pc:docMk/>
            <pc:sldMk cId="3243239576" sldId="260"/>
            <ac:spMk id="2" creationId="{098647A4-3004-3EE7-4D98-293F342EB4FA}"/>
          </ac:spMkLst>
        </pc:spChg>
        <pc:spChg chg="mod">
          <ac:chgData name="David Domingues" userId="a54dc4084bcdf8b4" providerId="LiveId" clId="{2B8B0255-B0D7-4CA7-8CAC-A9D7D3C0ADDD}" dt="2023-05-23T20:14:20.386" v="205" actId="20577"/>
          <ac:spMkLst>
            <pc:docMk/>
            <pc:sldMk cId="3243239576" sldId="260"/>
            <ac:spMk id="3" creationId="{630E8A37-BFA1-FDF6-2A23-0B0F347140B9}"/>
          </ac:spMkLst>
        </pc:spChg>
      </pc:sldChg>
      <pc:sldChg chg="modSp new mod modTransition modAnim">
        <pc:chgData name="David Domingues" userId="a54dc4084bcdf8b4" providerId="LiveId" clId="{2B8B0255-B0D7-4CA7-8CAC-A9D7D3C0ADDD}" dt="2023-05-23T20:20:09.137" v="279"/>
        <pc:sldMkLst>
          <pc:docMk/>
          <pc:sldMk cId="3089446972" sldId="261"/>
        </pc:sldMkLst>
        <pc:spChg chg="mod">
          <ac:chgData name="David Domingues" userId="a54dc4084bcdf8b4" providerId="LiveId" clId="{2B8B0255-B0D7-4CA7-8CAC-A9D7D3C0ADDD}" dt="2023-05-23T20:18:18.849" v="234" actId="122"/>
          <ac:spMkLst>
            <pc:docMk/>
            <pc:sldMk cId="3089446972" sldId="261"/>
            <ac:spMk id="2" creationId="{703175C8-970F-1EE6-2F94-39E01CB4C523}"/>
          </ac:spMkLst>
        </pc:spChg>
        <pc:spChg chg="mod">
          <ac:chgData name="David Domingues" userId="a54dc4084bcdf8b4" providerId="LiveId" clId="{2B8B0255-B0D7-4CA7-8CAC-A9D7D3C0ADDD}" dt="2023-05-23T20:19:30.880" v="277" actId="20577"/>
          <ac:spMkLst>
            <pc:docMk/>
            <pc:sldMk cId="3089446972" sldId="261"/>
            <ac:spMk id="3" creationId="{BA0557DE-1E1F-E9C3-CFBE-26065398241C}"/>
          </ac:spMkLst>
        </pc:spChg>
      </pc:sldChg>
      <pc:sldChg chg="modSp new mod">
        <pc:chgData name="David Domingues" userId="a54dc4084bcdf8b4" providerId="LiveId" clId="{2B8B0255-B0D7-4CA7-8CAC-A9D7D3C0ADDD}" dt="2023-05-23T20:24:51.005" v="310" actId="20577"/>
        <pc:sldMkLst>
          <pc:docMk/>
          <pc:sldMk cId="1887540695" sldId="262"/>
        </pc:sldMkLst>
        <pc:spChg chg="mod">
          <ac:chgData name="David Domingues" userId="a54dc4084bcdf8b4" providerId="LiveId" clId="{2B8B0255-B0D7-4CA7-8CAC-A9D7D3C0ADDD}" dt="2023-05-23T20:21:28.625" v="282" actId="122"/>
          <ac:spMkLst>
            <pc:docMk/>
            <pc:sldMk cId="1887540695" sldId="262"/>
            <ac:spMk id="2" creationId="{1791ACBF-6B18-024E-C143-08F8B6D7A1EA}"/>
          </ac:spMkLst>
        </pc:spChg>
        <pc:spChg chg="mod">
          <ac:chgData name="David Domingues" userId="a54dc4084bcdf8b4" providerId="LiveId" clId="{2B8B0255-B0D7-4CA7-8CAC-A9D7D3C0ADDD}" dt="2023-05-23T20:24:51.005" v="310" actId="20577"/>
          <ac:spMkLst>
            <pc:docMk/>
            <pc:sldMk cId="1887540695" sldId="262"/>
            <ac:spMk id="3" creationId="{7183B626-8539-44F3-688F-B89AABE8E1F6}"/>
          </ac:spMkLst>
        </pc:spChg>
      </pc:sldChg>
      <pc:sldChg chg="modSp add mod">
        <pc:chgData name="David Domingues" userId="a54dc4084bcdf8b4" providerId="LiveId" clId="{2B8B0255-B0D7-4CA7-8CAC-A9D7D3C0ADDD}" dt="2023-05-23T20:27:35.114" v="343" actId="20577"/>
        <pc:sldMkLst>
          <pc:docMk/>
          <pc:sldMk cId="1119788898" sldId="263"/>
        </pc:sldMkLst>
        <pc:spChg chg="mod">
          <ac:chgData name="David Domingues" userId="a54dc4084bcdf8b4" providerId="LiveId" clId="{2B8B0255-B0D7-4CA7-8CAC-A9D7D3C0ADDD}" dt="2023-05-23T20:27:35.114" v="343" actId="20577"/>
          <ac:spMkLst>
            <pc:docMk/>
            <pc:sldMk cId="1119788898" sldId="263"/>
            <ac:spMk id="3" creationId="{7183B626-8539-44F3-688F-B89AABE8E1F6}"/>
          </ac:spMkLst>
        </pc:spChg>
      </pc:sldChg>
      <pc:sldChg chg="modSp add mod">
        <pc:chgData name="David Domingues" userId="a54dc4084bcdf8b4" providerId="LiveId" clId="{2B8B0255-B0D7-4CA7-8CAC-A9D7D3C0ADDD}" dt="2023-05-23T20:27:51.195" v="346" actId="20577"/>
        <pc:sldMkLst>
          <pc:docMk/>
          <pc:sldMk cId="2143421518" sldId="264"/>
        </pc:sldMkLst>
        <pc:spChg chg="mod">
          <ac:chgData name="David Domingues" userId="a54dc4084bcdf8b4" providerId="LiveId" clId="{2B8B0255-B0D7-4CA7-8CAC-A9D7D3C0ADDD}" dt="2023-05-23T20:27:51.195" v="346" actId="20577"/>
          <ac:spMkLst>
            <pc:docMk/>
            <pc:sldMk cId="2143421518" sldId="264"/>
            <ac:spMk id="2" creationId="{703175C8-970F-1EE6-2F94-39E01CB4C523}"/>
          </ac:spMkLst>
        </pc:spChg>
      </pc:sldChg>
      <pc:sldChg chg="modSp add mod">
        <pc:chgData name="David Domingues" userId="a54dc4084bcdf8b4" providerId="LiveId" clId="{2B8B0255-B0D7-4CA7-8CAC-A9D7D3C0ADDD}" dt="2023-05-23T20:27:55.227" v="348" actId="20577"/>
        <pc:sldMkLst>
          <pc:docMk/>
          <pc:sldMk cId="581839297" sldId="265"/>
        </pc:sldMkLst>
        <pc:spChg chg="mod">
          <ac:chgData name="David Domingues" userId="a54dc4084bcdf8b4" providerId="LiveId" clId="{2B8B0255-B0D7-4CA7-8CAC-A9D7D3C0ADDD}" dt="2023-05-23T20:27:55.227" v="348" actId="20577"/>
          <ac:spMkLst>
            <pc:docMk/>
            <pc:sldMk cId="581839297" sldId="265"/>
            <ac:spMk id="2" creationId="{1791ACBF-6B18-024E-C143-08F8B6D7A1EA}"/>
          </ac:spMkLst>
        </pc:spChg>
      </pc:sldChg>
      <pc:sldChg chg="modSp add mod">
        <pc:chgData name="David Domingues" userId="a54dc4084bcdf8b4" providerId="LiveId" clId="{2B8B0255-B0D7-4CA7-8CAC-A9D7D3C0ADDD}" dt="2023-05-23T20:27:59.418" v="350" actId="20577"/>
        <pc:sldMkLst>
          <pc:docMk/>
          <pc:sldMk cId="3237357984" sldId="266"/>
        </pc:sldMkLst>
        <pc:spChg chg="mod">
          <ac:chgData name="David Domingues" userId="a54dc4084bcdf8b4" providerId="LiveId" clId="{2B8B0255-B0D7-4CA7-8CAC-A9D7D3C0ADDD}" dt="2023-05-23T20:27:59.418" v="350" actId="20577"/>
          <ac:spMkLst>
            <pc:docMk/>
            <pc:sldMk cId="3237357984" sldId="266"/>
            <ac:spMk id="2" creationId="{1791ACBF-6B18-024E-C143-08F8B6D7A1EA}"/>
          </ac:spMkLst>
        </pc:spChg>
      </pc:sldChg>
      <pc:sldChg chg="modSp add mod">
        <pc:chgData name="David Domingues" userId="a54dc4084bcdf8b4" providerId="LiveId" clId="{2B8B0255-B0D7-4CA7-8CAC-A9D7D3C0ADDD}" dt="2023-05-23T20:29:09.546" v="365" actId="20577"/>
        <pc:sldMkLst>
          <pc:docMk/>
          <pc:sldMk cId="2978262396" sldId="267"/>
        </pc:sldMkLst>
        <pc:spChg chg="mod">
          <ac:chgData name="David Domingues" userId="a54dc4084bcdf8b4" providerId="LiveId" clId="{2B8B0255-B0D7-4CA7-8CAC-A9D7D3C0ADDD}" dt="2023-05-23T20:29:09.546" v="365" actId="20577"/>
          <ac:spMkLst>
            <pc:docMk/>
            <pc:sldMk cId="2978262396" sldId="267"/>
            <ac:spMk id="3" creationId="{7183B626-8539-44F3-688F-B89AABE8E1F6}"/>
          </ac:spMkLst>
        </pc:spChg>
      </pc:sldChg>
      <pc:sldChg chg="modSp add mod">
        <pc:chgData name="David Domingues" userId="a54dc4084bcdf8b4" providerId="LiveId" clId="{2B8B0255-B0D7-4CA7-8CAC-A9D7D3C0ADDD}" dt="2023-05-23T20:29:31.387" v="384" actId="27636"/>
        <pc:sldMkLst>
          <pc:docMk/>
          <pc:sldMk cId="727553923" sldId="268"/>
        </pc:sldMkLst>
        <pc:spChg chg="mod">
          <ac:chgData name="David Domingues" userId="a54dc4084bcdf8b4" providerId="LiveId" clId="{2B8B0255-B0D7-4CA7-8CAC-A9D7D3C0ADDD}" dt="2023-05-23T20:29:31.387" v="384" actId="27636"/>
          <ac:spMkLst>
            <pc:docMk/>
            <pc:sldMk cId="727553923" sldId="268"/>
            <ac:spMk id="2" creationId="{1791ACBF-6B18-024E-C143-08F8B6D7A1EA}"/>
          </ac:spMkLst>
        </pc:spChg>
        <pc:spChg chg="mod">
          <ac:chgData name="David Domingues" userId="a54dc4084bcdf8b4" providerId="LiveId" clId="{2B8B0255-B0D7-4CA7-8CAC-A9D7D3C0ADDD}" dt="2023-05-23T20:29:25.865" v="380" actId="20577"/>
          <ac:spMkLst>
            <pc:docMk/>
            <pc:sldMk cId="727553923" sldId="268"/>
            <ac:spMk id="3" creationId="{7183B626-8539-44F3-688F-B89AABE8E1F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53EB8C1-758A-422C-8847-F56C6597B443}" type="datetimeFigureOut">
              <a:rPr lang="pt-PT" smtClean="0"/>
              <a:t>25/05/2023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FF8CE1B-BD98-4148-BC39-184D61A09922}" type="slidenum">
              <a:rPr lang="pt-PT" smtClean="0"/>
              <a:t>‹nº›</a:t>
            </a:fld>
            <a:endParaRPr lang="pt-PT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58786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EB8C1-758A-422C-8847-F56C6597B443}" type="datetimeFigureOut">
              <a:rPr lang="pt-PT" smtClean="0"/>
              <a:t>25/05/2023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CE1B-BD98-4148-BC39-184D61A099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0718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EB8C1-758A-422C-8847-F56C6597B443}" type="datetimeFigureOut">
              <a:rPr lang="pt-PT" smtClean="0"/>
              <a:t>25/05/2023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CE1B-BD98-4148-BC39-184D61A099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47401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EB8C1-758A-422C-8847-F56C6597B443}" type="datetimeFigureOut">
              <a:rPr lang="pt-PT" smtClean="0"/>
              <a:t>25/05/2023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CE1B-BD98-4148-BC39-184D61A099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605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3EB8C1-758A-422C-8847-F56C6597B443}" type="datetimeFigureOut">
              <a:rPr lang="pt-PT" smtClean="0"/>
              <a:t>25/05/2023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F8CE1B-BD98-4148-BC39-184D61A09922}" type="slidenum">
              <a:rPr lang="pt-PT" smtClean="0"/>
              <a:t>‹nº›</a:t>
            </a:fld>
            <a:endParaRPr lang="pt-PT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602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EB8C1-758A-422C-8847-F56C6597B443}" type="datetimeFigureOut">
              <a:rPr lang="pt-PT" smtClean="0"/>
              <a:t>25/05/2023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CE1B-BD98-4148-BC39-184D61A099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21546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EB8C1-758A-422C-8847-F56C6597B443}" type="datetimeFigureOut">
              <a:rPr lang="pt-PT" smtClean="0"/>
              <a:t>25/05/2023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CE1B-BD98-4148-BC39-184D61A099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41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EB8C1-758A-422C-8847-F56C6597B443}" type="datetimeFigureOut">
              <a:rPr lang="pt-PT" smtClean="0"/>
              <a:t>25/05/2023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CE1B-BD98-4148-BC39-184D61A099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4345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EB8C1-758A-422C-8847-F56C6597B443}" type="datetimeFigureOut">
              <a:rPr lang="pt-PT" smtClean="0"/>
              <a:t>25/05/2023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CE1B-BD98-4148-BC39-184D61A099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35158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3EB8C1-758A-422C-8847-F56C6597B443}" type="datetimeFigureOut">
              <a:rPr lang="pt-PT" smtClean="0"/>
              <a:t>25/05/2023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F8CE1B-BD98-4148-BC39-184D61A09922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22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3EB8C1-758A-422C-8847-F56C6597B443}" type="datetimeFigureOut">
              <a:rPr lang="pt-PT" smtClean="0"/>
              <a:t>25/05/2023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F8CE1B-BD98-4148-BC39-184D61A09922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8593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53EB8C1-758A-422C-8847-F56C6597B443}" type="datetimeFigureOut">
              <a:rPr lang="pt-PT" smtClean="0"/>
              <a:t>25/05/2023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FF8CE1B-BD98-4148-BC39-184D61A09922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7296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433DF9-2665-A074-7587-97668D3EE2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sz="4400" dirty="0"/>
              <a:t>Metodologias de Desenvolvimento de Software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37A108-0132-0B69-E3F3-3A7201E5F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5301" y="4562088"/>
            <a:ext cx="2832306" cy="1086237"/>
          </a:xfrm>
        </p:spPr>
        <p:txBody>
          <a:bodyPr>
            <a:normAutofit fontScale="70000" lnSpcReduction="20000"/>
          </a:bodyPr>
          <a:lstStyle/>
          <a:p>
            <a:r>
              <a:rPr lang="pt-PT" dirty="0"/>
              <a:t>David Domingues</a:t>
            </a:r>
          </a:p>
          <a:p>
            <a:r>
              <a:rPr lang="pt-PT" dirty="0"/>
              <a:t>Hugo Gomes</a:t>
            </a:r>
          </a:p>
          <a:p>
            <a:r>
              <a:rPr lang="pt-PT" dirty="0"/>
              <a:t>Ruben Soares</a:t>
            </a:r>
          </a:p>
          <a:p>
            <a:r>
              <a:rPr lang="pt-PT" dirty="0" err="1"/>
              <a:t>TeSP</a:t>
            </a:r>
            <a:r>
              <a:rPr lang="pt-PT" dirty="0"/>
              <a:t> PSI - PL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EA7FA0F0-C309-35F9-C6F2-5749607A8460}"/>
              </a:ext>
            </a:extLst>
          </p:cNvPr>
          <p:cNvSpPr txBox="1">
            <a:spLocks/>
          </p:cNvSpPr>
          <p:nvPr/>
        </p:nvSpPr>
        <p:spPr>
          <a:xfrm>
            <a:off x="2832306" y="4108679"/>
            <a:ext cx="6831673" cy="108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/>
              <a:t>Fase 1 – Sprints 1 e 2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61491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175C8-970F-1EE6-2F94-39E01CB4C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PROJETO DA</a:t>
            </a:r>
            <a:br>
              <a:rPr lang="en-GB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A0557DE-1E1F-E9C3-CFBE-260653982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Lógica</a:t>
            </a:r>
            <a:r>
              <a:rPr lang="en-GB" dirty="0"/>
              <a:t> de </a:t>
            </a:r>
            <a:r>
              <a:rPr lang="en-GB" dirty="0" err="1"/>
              <a:t>negócio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 err="1"/>
              <a:t>Análise</a:t>
            </a:r>
            <a:r>
              <a:rPr lang="en-GB" dirty="0"/>
              <a:t> de </a:t>
            </a:r>
            <a:r>
              <a:rPr lang="en-GB" dirty="0" err="1"/>
              <a:t>Impacto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4342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1ACBF-6B18-024E-C143-08F8B6D7A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PROJETO DA</a:t>
            </a:r>
            <a:br>
              <a:rPr lang="en-GB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183B626-8539-44F3-688F-B89AABE8E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Análise</a:t>
            </a:r>
            <a:r>
              <a:rPr lang="en-GB" dirty="0"/>
              <a:t> </a:t>
            </a:r>
            <a:r>
              <a:rPr lang="en-GB" dirty="0" err="1"/>
              <a:t>concorrencial</a:t>
            </a:r>
            <a:r>
              <a:rPr lang="en-GB" dirty="0"/>
              <a:t>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81839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1ACBF-6B18-024E-C143-08F8B6D7A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PROJETO DA</a:t>
            </a:r>
            <a:br>
              <a:rPr lang="en-GB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183B626-8539-44F3-688F-B89AABE8E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Wireframes/</a:t>
            </a:r>
            <a:r>
              <a:rPr lang="en-GB" dirty="0" err="1"/>
              <a:t>Mockups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7357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1ACBF-6B18-024E-C143-08F8B6D7A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/>
              <a:t>PROJETO DA</a:t>
            </a:r>
            <a:br>
              <a:rPr lang="en-GB" dirty="0"/>
            </a:br>
            <a:br>
              <a:rPr lang="en-GB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183B626-8539-44F3-688F-B89AABE8E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Scrum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27553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BF392-AE73-84B2-2B84-E1D7B53C9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Introdução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D897CA6-F69C-9979-8297-BAE5E1C8A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 </a:t>
            </a:r>
            <a:r>
              <a:rPr lang="en-GB" dirty="0" err="1"/>
              <a:t>projeto</a:t>
            </a:r>
            <a:r>
              <a:rPr lang="en-GB" dirty="0"/>
              <a:t> da </a:t>
            </a:r>
            <a:r>
              <a:rPr lang="en-GB" dirty="0" err="1"/>
              <a:t>Unidade</a:t>
            </a:r>
            <a:r>
              <a:rPr lang="en-GB" dirty="0"/>
              <a:t> Curricular </a:t>
            </a:r>
            <a:r>
              <a:rPr lang="en-GB" dirty="0" err="1"/>
              <a:t>Metodologias</a:t>
            </a:r>
            <a:r>
              <a:rPr lang="en-GB" dirty="0"/>
              <a:t> de </a:t>
            </a:r>
            <a:r>
              <a:rPr lang="en-GB" dirty="0" err="1"/>
              <a:t>Desenvilvimento</a:t>
            </a:r>
            <a:r>
              <a:rPr lang="en-GB" dirty="0"/>
              <a:t> de Software </a:t>
            </a:r>
            <a:r>
              <a:rPr lang="en-GB" dirty="0" err="1"/>
              <a:t>consiste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gestão</a:t>
            </a:r>
            <a:r>
              <a:rPr lang="en-GB" dirty="0"/>
              <a:t> dos </a:t>
            </a:r>
            <a:r>
              <a:rPr lang="en-GB" dirty="0" err="1"/>
              <a:t>projetos</a:t>
            </a:r>
            <a:r>
              <a:rPr lang="en-GB" dirty="0"/>
              <a:t> das UC’s de </a:t>
            </a:r>
            <a:r>
              <a:rPr lang="en-GB" dirty="0" err="1"/>
              <a:t>Desenvolvimento</a:t>
            </a:r>
            <a:r>
              <a:rPr lang="en-GB" dirty="0"/>
              <a:t> de </a:t>
            </a:r>
            <a:r>
              <a:rPr lang="en-GB" dirty="0" err="1"/>
              <a:t>Aplicações</a:t>
            </a:r>
            <a:r>
              <a:rPr lang="en-GB" dirty="0"/>
              <a:t> e de </a:t>
            </a:r>
            <a:r>
              <a:rPr lang="en-GB" dirty="0" err="1"/>
              <a:t>Programação</a:t>
            </a:r>
            <a:r>
              <a:rPr lang="en-GB" dirty="0"/>
              <a:t> para a WEB – </a:t>
            </a:r>
            <a:r>
              <a:rPr lang="en-GB" dirty="0" err="1"/>
              <a:t>Servidor</a:t>
            </a:r>
            <a:r>
              <a:rPr lang="en-GB" dirty="0"/>
              <a:t> </a:t>
            </a:r>
            <a:r>
              <a:rPr lang="en-GB" dirty="0" err="1"/>
              <a:t>através</a:t>
            </a:r>
            <a:r>
              <a:rPr lang="en-GB" dirty="0"/>
              <a:t> de </a:t>
            </a:r>
            <a:r>
              <a:rPr lang="en-GB" dirty="0" err="1"/>
              <a:t>Metodologias</a:t>
            </a:r>
            <a:r>
              <a:rPr lang="en-GB" dirty="0"/>
              <a:t> de </a:t>
            </a:r>
            <a:r>
              <a:rPr lang="en-GB" dirty="0" err="1"/>
              <a:t>Desenvolvimento</a:t>
            </a:r>
            <a:r>
              <a:rPr lang="en-GB" dirty="0"/>
              <a:t> </a:t>
            </a:r>
            <a:r>
              <a:rPr lang="en-GB" dirty="0" err="1"/>
              <a:t>Ágies</a:t>
            </a:r>
            <a:r>
              <a:rPr lang="en-GB" dirty="0"/>
              <a:t> e a </a:t>
            </a:r>
            <a:r>
              <a:rPr lang="en-GB" dirty="0" err="1"/>
              <a:t>Metodologia</a:t>
            </a:r>
            <a:r>
              <a:rPr lang="en-GB" dirty="0"/>
              <a:t> de SCRUM.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1685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9CE112-B7BA-7785-A188-03A70DA81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Planeamento</a:t>
            </a:r>
            <a:r>
              <a:rPr lang="en-GB" dirty="0"/>
              <a:t> do </a:t>
            </a:r>
            <a:r>
              <a:rPr lang="en-GB" dirty="0" err="1"/>
              <a:t>projeto</a:t>
            </a:r>
            <a:endParaRPr lang="pt-PT" dirty="0"/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C2DAC2E3-FC3F-E243-0E5A-86E3085435A0}"/>
              </a:ext>
            </a:extLst>
          </p:cNvPr>
          <p:cNvSpPr txBox="1">
            <a:spLocks/>
          </p:cNvSpPr>
          <p:nvPr/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Projeto</a:t>
            </a:r>
            <a:r>
              <a:rPr lang="en-GB" dirty="0"/>
              <a:t>  de DA </a:t>
            </a:r>
          </a:p>
          <a:p>
            <a:r>
              <a:rPr lang="en-GB" dirty="0"/>
              <a:t>2 sprints </a:t>
            </a:r>
            <a:r>
              <a:rPr lang="en-GB" dirty="0" err="1"/>
              <a:t>completas</a:t>
            </a:r>
            <a:r>
              <a:rPr lang="en-GB" dirty="0"/>
              <a:t>				 </a:t>
            </a:r>
            <a:endParaRPr lang="pt-PT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DC09216-3E86-7923-A17F-8303BF750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429000"/>
            <a:ext cx="9767455" cy="268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200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9CE112-B7BA-7785-A188-03A70DA81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Planeamento</a:t>
            </a:r>
            <a:r>
              <a:rPr lang="en-GB" dirty="0"/>
              <a:t> do </a:t>
            </a:r>
            <a:r>
              <a:rPr lang="en-GB" dirty="0" err="1"/>
              <a:t>projeto</a:t>
            </a:r>
            <a:endParaRPr lang="pt-PT" dirty="0"/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C2DAC2E3-FC3F-E243-0E5A-86E3085435A0}"/>
              </a:ext>
            </a:extLst>
          </p:cNvPr>
          <p:cNvSpPr txBox="1">
            <a:spLocks/>
          </p:cNvSpPr>
          <p:nvPr/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Projeto</a:t>
            </a:r>
            <a:r>
              <a:rPr lang="en-GB" dirty="0"/>
              <a:t>  de PWS </a:t>
            </a:r>
          </a:p>
          <a:p>
            <a:r>
              <a:rPr lang="en-GB" dirty="0"/>
              <a:t>2 sprints </a:t>
            </a:r>
            <a:r>
              <a:rPr lang="en-GB" dirty="0" err="1"/>
              <a:t>completas</a:t>
            </a:r>
            <a:r>
              <a:rPr lang="en-GB" dirty="0"/>
              <a:t>				 </a:t>
            </a:r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F83CBC1-EC18-C57F-C6DF-16B7B576E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346" y="3429000"/>
            <a:ext cx="6662936" cy="318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560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8647A4-3004-3EE7-4D98-293F342EB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Scrum Team e </a:t>
            </a:r>
            <a:r>
              <a:rPr lang="en-GB" dirty="0" err="1"/>
              <a:t>Skateholders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30E8A37-BFA1-FDF6-2A23-0B0F34714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*IMAGEM NO SCRUM TEAM DO RELATORIO*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43239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175C8-970F-1EE6-2F94-39E01CB4C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PROJETO PWC</a:t>
            </a:r>
            <a:br>
              <a:rPr lang="en-GB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A0557DE-1E1F-E9C3-CFBE-260653982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Lógica</a:t>
            </a:r>
            <a:r>
              <a:rPr lang="en-GB" dirty="0"/>
              <a:t> de </a:t>
            </a:r>
            <a:r>
              <a:rPr lang="en-GB" dirty="0" err="1"/>
              <a:t>negócio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 err="1"/>
              <a:t>Análise</a:t>
            </a:r>
            <a:r>
              <a:rPr lang="en-GB" dirty="0"/>
              <a:t> de </a:t>
            </a:r>
            <a:r>
              <a:rPr lang="en-GB" dirty="0" err="1"/>
              <a:t>Impacto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8944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1ACBF-6B18-024E-C143-08F8B6D7A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PROJETO PWC</a:t>
            </a:r>
            <a:br>
              <a:rPr lang="en-GB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183B626-8539-44F3-688F-B89AABE8E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Análise</a:t>
            </a:r>
            <a:r>
              <a:rPr lang="en-GB" dirty="0"/>
              <a:t> </a:t>
            </a:r>
            <a:r>
              <a:rPr lang="en-GB" dirty="0" err="1"/>
              <a:t>concorrencial</a:t>
            </a:r>
            <a:r>
              <a:rPr lang="en-GB" dirty="0"/>
              <a:t>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87540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1ACBF-6B18-024E-C143-08F8B6D7A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PROJETO PWC</a:t>
            </a:r>
            <a:br>
              <a:rPr lang="en-GB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183B626-8539-44F3-688F-B89AABE8E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Wireframes/</a:t>
            </a:r>
            <a:r>
              <a:rPr lang="en-GB" dirty="0" err="1"/>
              <a:t>Mockups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19788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1ACBF-6B18-024E-C143-08F8B6D7A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PROJETO PWC</a:t>
            </a:r>
            <a:br>
              <a:rPr lang="en-GB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183B626-8539-44F3-688F-B89AABE8E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Scrum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78262396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138</TotalTime>
  <Words>153</Words>
  <Application>Microsoft Office PowerPoint</Application>
  <PresentationFormat>Ecrã Panorâmico</PresentationFormat>
  <Paragraphs>40</Paragraphs>
  <Slides>13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5" baseType="lpstr">
      <vt:lpstr>Franklin Gothic Book</vt:lpstr>
      <vt:lpstr>Recorte</vt:lpstr>
      <vt:lpstr>Metodologias de Desenvolvimento de Software </vt:lpstr>
      <vt:lpstr>Introdução</vt:lpstr>
      <vt:lpstr>Planeamento do projeto</vt:lpstr>
      <vt:lpstr>Planeamento do projeto</vt:lpstr>
      <vt:lpstr>Scrum Team e Skateholders</vt:lpstr>
      <vt:lpstr>PROJETO PWC </vt:lpstr>
      <vt:lpstr>PROJETO PWC </vt:lpstr>
      <vt:lpstr>PROJETO PWC </vt:lpstr>
      <vt:lpstr>PROJETO PWC </vt:lpstr>
      <vt:lpstr>PROJETO DA </vt:lpstr>
      <vt:lpstr>PROJETO DA </vt:lpstr>
      <vt:lpstr>PROJETO DA </vt:lpstr>
      <vt:lpstr>PROJETO DA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Metodologias de Desenvolvimento de Software </dc:title>
  <dc:creator>David Domingues</dc:creator>
  <cp:lastModifiedBy>David Domingues</cp:lastModifiedBy>
  <cp:revision>1</cp:revision>
  <dcterms:created xsi:type="dcterms:W3CDTF">2023-05-18T20:29:09Z</dcterms:created>
  <dcterms:modified xsi:type="dcterms:W3CDTF">2023-05-24T23:37:25Z</dcterms:modified>
</cp:coreProperties>
</file>