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59" r:id="rId8"/>
    <p:sldId id="264" r:id="rId9"/>
    <p:sldId id="265" r:id="rId10"/>
    <p:sldId id="266" r:id="rId11"/>
    <p:sldId id="26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omingues" userId="a54dc4084bcdf8b4" providerId="LiveId" clId="{E9FD9D25-AF06-4830-B2B2-6F3871255D5A}"/>
    <pc:docChg chg="custSel modSld">
      <pc:chgData name="David Domingues" userId="a54dc4084bcdf8b4" providerId="LiveId" clId="{E9FD9D25-AF06-4830-B2B2-6F3871255D5A}" dt="2023-05-24T23:37:16.094" v="357" actId="20577"/>
      <pc:docMkLst>
        <pc:docMk/>
      </pc:docMkLst>
      <pc:sldChg chg="modSp mod">
        <pc:chgData name="David Domingues" userId="a54dc4084bcdf8b4" providerId="LiveId" clId="{E9FD9D25-AF06-4830-B2B2-6F3871255D5A}" dt="2023-05-24T23:36:29.048" v="356" actId="20577"/>
        <pc:sldMkLst>
          <pc:docMk/>
          <pc:sldMk cId="841685169" sldId="257"/>
        </pc:sldMkLst>
        <pc:spChg chg="mod">
          <ac:chgData name="David Domingues" userId="a54dc4084bcdf8b4" providerId="LiveId" clId="{E9FD9D25-AF06-4830-B2B2-6F3871255D5A}" dt="2023-05-24T23:36:29.048" v="356" actId="20577"/>
          <ac:spMkLst>
            <pc:docMk/>
            <pc:sldMk cId="841685169" sldId="257"/>
            <ac:spMk id="3" creationId="{ED897CA6-F69C-9979-8297-BAE5E1C8ABC7}"/>
          </ac:spMkLst>
        </pc:spChg>
      </pc:sldChg>
      <pc:sldChg chg="modSp mod">
        <pc:chgData name="David Domingues" userId="a54dc4084bcdf8b4" providerId="LiveId" clId="{E9FD9D25-AF06-4830-B2B2-6F3871255D5A}" dt="2023-05-24T23:37:16.094" v="357" actId="20577"/>
        <pc:sldMkLst>
          <pc:docMk/>
          <pc:sldMk cId="667560872" sldId="259"/>
        </pc:sldMkLst>
        <pc:spChg chg="mod">
          <ac:chgData name="David Domingues" userId="a54dc4084bcdf8b4" providerId="LiveId" clId="{E9FD9D25-AF06-4830-B2B2-6F3871255D5A}" dt="2023-05-24T23:37:16.094" v="357" actId="20577"/>
          <ac:spMkLst>
            <pc:docMk/>
            <pc:sldMk cId="667560872" sldId="259"/>
            <ac:spMk id="8" creationId="{C2DAC2E3-FC3F-E243-0E5A-86E3085435A0}"/>
          </ac:spMkLst>
        </pc:spChg>
      </pc:sldChg>
    </pc:docChg>
  </pc:docChgLst>
  <pc:docChgLst>
    <pc:chgData name="David Domingues" userId="a54dc4084bcdf8b4" providerId="LiveId" clId="{2B8B0255-B0D7-4CA7-8CAC-A9D7D3C0ADDD}"/>
    <pc:docChg chg="undo custSel addSld modSld">
      <pc:chgData name="David Domingues" userId="a54dc4084bcdf8b4" providerId="LiveId" clId="{2B8B0255-B0D7-4CA7-8CAC-A9D7D3C0ADDD}" dt="2023-05-23T20:29:31.387" v="384" actId="27636"/>
      <pc:docMkLst>
        <pc:docMk/>
      </pc:docMkLst>
      <pc:sldChg chg="modSp mod">
        <pc:chgData name="David Domingues" userId="a54dc4084bcdf8b4" providerId="LiveId" clId="{2B8B0255-B0D7-4CA7-8CAC-A9D7D3C0ADDD}" dt="2023-05-23T18:44:08.786" v="38" actId="20577"/>
        <pc:sldMkLst>
          <pc:docMk/>
          <pc:sldMk cId="841685169" sldId="257"/>
        </pc:sldMkLst>
        <pc:spChg chg="mod">
          <ac:chgData name="David Domingues" userId="a54dc4084bcdf8b4" providerId="LiveId" clId="{2B8B0255-B0D7-4CA7-8CAC-A9D7D3C0ADDD}" dt="2023-05-23T18:43:41.089" v="18" actId="20577"/>
          <ac:spMkLst>
            <pc:docMk/>
            <pc:sldMk cId="841685169" sldId="257"/>
            <ac:spMk id="2" creationId="{216BF392-AE73-84B2-2B84-E1D7B53C9480}"/>
          </ac:spMkLst>
        </pc:spChg>
        <pc:spChg chg="mod">
          <ac:chgData name="David Domingues" userId="a54dc4084bcdf8b4" providerId="LiveId" clId="{2B8B0255-B0D7-4CA7-8CAC-A9D7D3C0ADDD}" dt="2023-05-23T18:44:08.786" v="38" actId="20577"/>
          <ac:spMkLst>
            <pc:docMk/>
            <pc:sldMk cId="841685169" sldId="257"/>
            <ac:spMk id="3" creationId="{ED897CA6-F69C-9979-8297-BAE5E1C8ABC7}"/>
          </ac:spMkLst>
        </pc:spChg>
      </pc:sldChg>
      <pc:sldChg chg="addSp delSp modSp new mod">
        <pc:chgData name="David Domingues" userId="a54dc4084bcdf8b4" providerId="LiveId" clId="{2B8B0255-B0D7-4CA7-8CAC-A9D7D3C0ADDD}" dt="2023-05-23T18:52:48.131" v="119" actId="14100"/>
        <pc:sldMkLst>
          <pc:docMk/>
          <pc:sldMk cId="2735200188" sldId="258"/>
        </pc:sldMkLst>
        <pc:spChg chg="mod">
          <ac:chgData name="David Domingues" userId="a54dc4084bcdf8b4" providerId="LiveId" clId="{2B8B0255-B0D7-4CA7-8CAC-A9D7D3C0ADDD}" dt="2023-05-23T18:45:35.535" v="68" actId="122"/>
          <ac:spMkLst>
            <pc:docMk/>
            <pc:sldMk cId="2735200188" sldId="258"/>
            <ac:spMk id="2" creationId="{EB9CE112-B7BA-7785-A188-03A70DA81B98}"/>
          </ac:spMkLst>
        </pc:spChg>
        <pc:spChg chg="del">
          <ac:chgData name="David Domingues" userId="a54dc4084bcdf8b4" providerId="LiveId" clId="{2B8B0255-B0D7-4CA7-8CAC-A9D7D3C0ADDD}" dt="2023-05-23T18:46:38.968" v="69" actId="22"/>
          <ac:spMkLst>
            <pc:docMk/>
            <pc:sldMk cId="2735200188" sldId="258"/>
            <ac:spMk id="3" creationId="{75E3E5F3-3BA4-74A9-E55B-B9E73A7C361F}"/>
          </ac:spMkLst>
        </pc:spChg>
        <pc:spChg chg="add del mod">
          <ac:chgData name="David Domingues" userId="a54dc4084bcdf8b4" providerId="LiveId" clId="{2B8B0255-B0D7-4CA7-8CAC-A9D7D3C0ADDD}" dt="2023-05-23T18:46:52.209" v="72" actId="21"/>
          <ac:spMkLst>
            <pc:docMk/>
            <pc:sldMk cId="2735200188" sldId="258"/>
            <ac:spMk id="7" creationId="{BADB431D-DF5A-5A80-53E6-4FDA31F1822E}"/>
          </ac:spMkLst>
        </pc:spChg>
        <pc:spChg chg="add mod">
          <ac:chgData name="David Domingues" userId="a54dc4084bcdf8b4" providerId="LiveId" clId="{2B8B0255-B0D7-4CA7-8CAC-A9D7D3C0ADDD}" dt="2023-05-23T18:52:04.171" v="110" actId="20577"/>
          <ac:spMkLst>
            <pc:docMk/>
            <pc:sldMk cId="2735200188" sldId="258"/>
            <ac:spMk id="8" creationId="{C2DAC2E3-FC3F-E243-0E5A-86E3085435A0}"/>
          </ac:spMkLst>
        </pc:spChg>
        <pc:spChg chg="add del mod">
          <ac:chgData name="David Domingues" userId="a54dc4084bcdf8b4" providerId="LiveId" clId="{2B8B0255-B0D7-4CA7-8CAC-A9D7D3C0ADDD}" dt="2023-05-23T18:52:42.586" v="117" actId="478"/>
          <ac:spMkLst>
            <pc:docMk/>
            <pc:sldMk cId="2735200188" sldId="258"/>
            <ac:spMk id="12" creationId="{55E87342-256E-8197-8372-F5FB8A40CF41}"/>
          </ac:spMkLst>
        </pc:spChg>
        <pc:picChg chg="add del mod ord">
          <ac:chgData name="David Domingues" userId="a54dc4084bcdf8b4" providerId="LiveId" clId="{2B8B0255-B0D7-4CA7-8CAC-A9D7D3C0ADDD}" dt="2023-05-23T18:52:19.565" v="112" actId="478"/>
          <ac:picMkLst>
            <pc:docMk/>
            <pc:sldMk cId="2735200188" sldId="258"/>
            <ac:picMk id="5" creationId="{4C92F72D-FD52-45E8-E3A0-607654F874F0}"/>
          </ac:picMkLst>
        </pc:picChg>
        <pc:picChg chg="add mod">
          <ac:chgData name="David Domingues" userId="a54dc4084bcdf8b4" providerId="LiveId" clId="{2B8B0255-B0D7-4CA7-8CAC-A9D7D3C0ADDD}" dt="2023-05-23T18:52:48.131" v="119" actId="14100"/>
          <ac:picMkLst>
            <pc:docMk/>
            <pc:sldMk cId="2735200188" sldId="258"/>
            <ac:picMk id="10" creationId="{2DC09216-3E86-7923-A17F-8303BF750574}"/>
          </ac:picMkLst>
        </pc:picChg>
      </pc:sldChg>
      <pc:sldChg chg="addSp delSp modSp add mod">
        <pc:chgData name="David Domingues" userId="a54dc4084bcdf8b4" providerId="LiveId" clId="{2B8B0255-B0D7-4CA7-8CAC-A9D7D3C0ADDD}" dt="2023-05-23T20:10:05.468" v="132" actId="1076"/>
        <pc:sldMkLst>
          <pc:docMk/>
          <pc:sldMk cId="667560872" sldId="259"/>
        </pc:sldMkLst>
        <pc:spChg chg="mod">
          <ac:chgData name="David Domingues" userId="a54dc4084bcdf8b4" providerId="LiveId" clId="{2B8B0255-B0D7-4CA7-8CAC-A9D7D3C0ADDD}" dt="2023-05-23T18:53:08.906" v="124" actId="20577"/>
          <ac:spMkLst>
            <pc:docMk/>
            <pc:sldMk cId="667560872" sldId="259"/>
            <ac:spMk id="8" creationId="{C2DAC2E3-FC3F-E243-0E5A-86E3085435A0}"/>
          </ac:spMkLst>
        </pc:spChg>
        <pc:picChg chg="add mod">
          <ac:chgData name="David Domingues" userId="a54dc4084bcdf8b4" providerId="LiveId" clId="{2B8B0255-B0D7-4CA7-8CAC-A9D7D3C0ADDD}" dt="2023-05-23T20:10:05.468" v="132" actId="1076"/>
          <ac:picMkLst>
            <pc:docMk/>
            <pc:sldMk cId="667560872" sldId="259"/>
            <ac:picMk id="4" creationId="{5F83CBC1-EC18-C57F-C6DF-16B7B576E10B}"/>
          </ac:picMkLst>
        </pc:picChg>
        <pc:picChg chg="del">
          <ac:chgData name="David Domingues" userId="a54dc4084bcdf8b4" providerId="LiveId" clId="{2B8B0255-B0D7-4CA7-8CAC-A9D7D3C0ADDD}" dt="2023-05-23T20:09:57.525" v="126" actId="478"/>
          <ac:picMkLst>
            <pc:docMk/>
            <pc:sldMk cId="667560872" sldId="259"/>
            <ac:picMk id="10" creationId="{2DC09216-3E86-7923-A17F-8303BF750574}"/>
          </ac:picMkLst>
        </pc:picChg>
      </pc:sldChg>
      <pc:sldChg chg="modSp new mod">
        <pc:chgData name="David Domingues" userId="a54dc4084bcdf8b4" providerId="LiveId" clId="{2B8B0255-B0D7-4CA7-8CAC-A9D7D3C0ADDD}" dt="2023-05-23T20:14:20.386" v="205" actId="20577"/>
        <pc:sldMkLst>
          <pc:docMk/>
          <pc:sldMk cId="3243239576" sldId="260"/>
        </pc:sldMkLst>
        <pc:spChg chg="mod">
          <ac:chgData name="David Domingues" userId="a54dc4084bcdf8b4" providerId="LiveId" clId="{2B8B0255-B0D7-4CA7-8CAC-A9D7D3C0ADDD}" dt="2023-05-23T20:11:54.004" v="169" actId="20577"/>
          <ac:spMkLst>
            <pc:docMk/>
            <pc:sldMk cId="3243239576" sldId="260"/>
            <ac:spMk id="2" creationId="{098647A4-3004-3EE7-4D98-293F342EB4FA}"/>
          </ac:spMkLst>
        </pc:spChg>
        <pc:spChg chg="mod">
          <ac:chgData name="David Domingues" userId="a54dc4084bcdf8b4" providerId="LiveId" clId="{2B8B0255-B0D7-4CA7-8CAC-A9D7D3C0ADDD}" dt="2023-05-23T20:14:20.386" v="205" actId="20577"/>
          <ac:spMkLst>
            <pc:docMk/>
            <pc:sldMk cId="3243239576" sldId="260"/>
            <ac:spMk id="3" creationId="{630E8A37-BFA1-FDF6-2A23-0B0F347140B9}"/>
          </ac:spMkLst>
        </pc:spChg>
      </pc:sldChg>
      <pc:sldChg chg="modSp new mod modTransition modAnim">
        <pc:chgData name="David Domingues" userId="a54dc4084bcdf8b4" providerId="LiveId" clId="{2B8B0255-B0D7-4CA7-8CAC-A9D7D3C0ADDD}" dt="2023-05-23T20:20:09.137" v="279"/>
        <pc:sldMkLst>
          <pc:docMk/>
          <pc:sldMk cId="3089446972" sldId="261"/>
        </pc:sldMkLst>
        <pc:spChg chg="mod">
          <ac:chgData name="David Domingues" userId="a54dc4084bcdf8b4" providerId="LiveId" clId="{2B8B0255-B0D7-4CA7-8CAC-A9D7D3C0ADDD}" dt="2023-05-23T20:18:18.849" v="234" actId="122"/>
          <ac:spMkLst>
            <pc:docMk/>
            <pc:sldMk cId="3089446972" sldId="261"/>
            <ac:spMk id="2" creationId="{703175C8-970F-1EE6-2F94-39E01CB4C523}"/>
          </ac:spMkLst>
        </pc:spChg>
        <pc:spChg chg="mod">
          <ac:chgData name="David Domingues" userId="a54dc4084bcdf8b4" providerId="LiveId" clId="{2B8B0255-B0D7-4CA7-8CAC-A9D7D3C0ADDD}" dt="2023-05-23T20:19:30.880" v="277" actId="20577"/>
          <ac:spMkLst>
            <pc:docMk/>
            <pc:sldMk cId="3089446972" sldId="261"/>
            <ac:spMk id="3" creationId="{BA0557DE-1E1F-E9C3-CFBE-26065398241C}"/>
          </ac:spMkLst>
        </pc:spChg>
      </pc:sldChg>
      <pc:sldChg chg="modSp new mod">
        <pc:chgData name="David Domingues" userId="a54dc4084bcdf8b4" providerId="LiveId" clId="{2B8B0255-B0D7-4CA7-8CAC-A9D7D3C0ADDD}" dt="2023-05-23T20:24:51.005" v="310" actId="20577"/>
        <pc:sldMkLst>
          <pc:docMk/>
          <pc:sldMk cId="1887540695" sldId="262"/>
        </pc:sldMkLst>
        <pc:spChg chg="mod">
          <ac:chgData name="David Domingues" userId="a54dc4084bcdf8b4" providerId="LiveId" clId="{2B8B0255-B0D7-4CA7-8CAC-A9D7D3C0ADDD}" dt="2023-05-23T20:21:28.625" v="282" actId="122"/>
          <ac:spMkLst>
            <pc:docMk/>
            <pc:sldMk cId="1887540695" sldId="262"/>
            <ac:spMk id="2" creationId="{1791ACBF-6B18-024E-C143-08F8B6D7A1EA}"/>
          </ac:spMkLst>
        </pc:spChg>
        <pc:spChg chg="mod">
          <ac:chgData name="David Domingues" userId="a54dc4084bcdf8b4" providerId="LiveId" clId="{2B8B0255-B0D7-4CA7-8CAC-A9D7D3C0ADDD}" dt="2023-05-23T20:24:51.005" v="310" actId="20577"/>
          <ac:spMkLst>
            <pc:docMk/>
            <pc:sldMk cId="1887540695" sldId="262"/>
            <ac:spMk id="3" creationId="{7183B626-8539-44F3-688F-B89AABE8E1F6}"/>
          </ac:spMkLst>
        </pc:spChg>
      </pc:sldChg>
      <pc:sldChg chg="modSp add mod">
        <pc:chgData name="David Domingues" userId="a54dc4084bcdf8b4" providerId="LiveId" clId="{2B8B0255-B0D7-4CA7-8CAC-A9D7D3C0ADDD}" dt="2023-05-23T20:27:35.114" v="343" actId="20577"/>
        <pc:sldMkLst>
          <pc:docMk/>
          <pc:sldMk cId="1119788898" sldId="263"/>
        </pc:sldMkLst>
        <pc:spChg chg="mod">
          <ac:chgData name="David Domingues" userId="a54dc4084bcdf8b4" providerId="LiveId" clId="{2B8B0255-B0D7-4CA7-8CAC-A9D7D3C0ADDD}" dt="2023-05-23T20:27:35.114" v="343" actId="20577"/>
          <ac:spMkLst>
            <pc:docMk/>
            <pc:sldMk cId="1119788898" sldId="263"/>
            <ac:spMk id="3" creationId="{7183B626-8539-44F3-688F-B89AABE8E1F6}"/>
          </ac:spMkLst>
        </pc:spChg>
      </pc:sldChg>
      <pc:sldChg chg="modSp add mod">
        <pc:chgData name="David Domingues" userId="a54dc4084bcdf8b4" providerId="LiveId" clId="{2B8B0255-B0D7-4CA7-8CAC-A9D7D3C0ADDD}" dt="2023-05-23T20:27:51.195" v="346" actId="20577"/>
        <pc:sldMkLst>
          <pc:docMk/>
          <pc:sldMk cId="2143421518" sldId="264"/>
        </pc:sldMkLst>
        <pc:spChg chg="mod">
          <ac:chgData name="David Domingues" userId="a54dc4084bcdf8b4" providerId="LiveId" clId="{2B8B0255-B0D7-4CA7-8CAC-A9D7D3C0ADDD}" dt="2023-05-23T20:27:51.195" v="346" actId="20577"/>
          <ac:spMkLst>
            <pc:docMk/>
            <pc:sldMk cId="2143421518" sldId="264"/>
            <ac:spMk id="2" creationId="{703175C8-970F-1EE6-2F94-39E01CB4C523}"/>
          </ac:spMkLst>
        </pc:spChg>
      </pc:sldChg>
      <pc:sldChg chg="modSp add mod">
        <pc:chgData name="David Domingues" userId="a54dc4084bcdf8b4" providerId="LiveId" clId="{2B8B0255-B0D7-4CA7-8CAC-A9D7D3C0ADDD}" dt="2023-05-23T20:27:55.227" v="348" actId="20577"/>
        <pc:sldMkLst>
          <pc:docMk/>
          <pc:sldMk cId="581839297" sldId="265"/>
        </pc:sldMkLst>
        <pc:spChg chg="mod">
          <ac:chgData name="David Domingues" userId="a54dc4084bcdf8b4" providerId="LiveId" clId="{2B8B0255-B0D7-4CA7-8CAC-A9D7D3C0ADDD}" dt="2023-05-23T20:27:55.227" v="348" actId="20577"/>
          <ac:spMkLst>
            <pc:docMk/>
            <pc:sldMk cId="581839297" sldId="265"/>
            <ac:spMk id="2" creationId="{1791ACBF-6B18-024E-C143-08F8B6D7A1EA}"/>
          </ac:spMkLst>
        </pc:spChg>
      </pc:sldChg>
      <pc:sldChg chg="modSp add mod">
        <pc:chgData name="David Domingues" userId="a54dc4084bcdf8b4" providerId="LiveId" clId="{2B8B0255-B0D7-4CA7-8CAC-A9D7D3C0ADDD}" dt="2023-05-23T20:27:59.418" v="350" actId="20577"/>
        <pc:sldMkLst>
          <pc:docMk/>
          <pc:sldMk cId="3237357984" sldId="266"/>
        </pc:sldMkLst>
        <pc:spChg chg="mod">
          <ac:chgData name="David Domingues" userId="a54dc4084bcdf8b4" providerId="LiveId" clId="{2B8B0255-B0D7-4CA7-8CAC-A9D7D3C0ADDD}" dt="2023-05-23T20:27:59.418" v="350" actId="20577"/>
          <ac:spMkLst>
            <pc:docMk/>
            <pc:sldMk cId="3237357984" sldId="266"/>
            <ac:spMk id="2" creationId="{1791ACBF-6B18-024E-C143-08F8B6D7A1EA}"/>
          </ac:spMkLst>
        </pc:spChg>
      </pc:sldChg>
      <pc:sldChg chg="modSp add mod">
        <pc:chgData name="David Domingues" userId="a54dc4084bcdf8b4" providerId="LiveId" clId="{2B8B0255-B0D7-4CA7-8CAC-A9D7D3C0ADDD}" dt="2023-05-23T20:29:09.546" v="365" actId="20577"/>
        <pc:sldMkLst>
          <pc:docMk/>
          <pc:sldMk cId="2978262396" sldId="267"/>
        </pc:sldMkLst>
        <pc:spChg chg="mod">
          <ac:chgData name="David Domingues" userId="a54dc4084bcdf8b4" providerId="LiveId" clId="{2B8B0255-B0D7-4CA7-8CAC-A9D7D3C0ADDD}" dt="2023-05-23T20:29:09.546" v="365" actId="20577"/>
          <ac:spMkLst>
            <pc:docMk/>
            <pc:sldMk cId="2978262396" sldId="267"/>
            <ac:spMk id="3" creationId="{7183B626-8539-44F3-688F-B89AABE8E1F6}"/>
          </ac:spMkLst>
        </pc:spChg>
      </pc:sldChg>
      <pc:sldChg chg="modSp add mod">
        <pc:chgData name="David Domingues" userId="a54dc4084bcdf8b4" providerId="LiveId" clId="{2B8B0255-B0D7-4CA7-8CAC-A9D7D3C0ADDD}" dt="2023-05-23T20:29:31.387" v="384" actId="27636"/>
        <pc:sldMkLst>
          <pc:docMk/>
          <pc:sldMk cId="727553923" sldId="268"/>
        </pc:sldMkLst>
        <pc:spChg chg="mod">
          <ac:chgData name="David Domingues" userId="a54dc4084bcdf8b4" providerId="LiveId" clId="{2B8B0255-B0D7-4CA7-8CAC-A9D7D3C0ADDD}" dt="2023-05-23T20:29:31.387" v="384" actId="27636"/>
          <ac:spMkLst>
            <pc:docMk/>
            <pc:sldMk cId="727553923" sldId="268"/>
            <ac:spMk id="2" creationId="{1791ACBF-6B18-024E-C143-08F8B6D7A1EA}"/>
          </ac:spMkLst>
        </pc:spChg>
        <pc:spChg chg="mod">
          <ac:chgData name="David Domingues" userId="a54dc4084bcdf8b4" providerId="LiveId" clId="{2B8B0255-B0D7-4CA7-8CAC-A9D7D3C0ADDD}" dt="2023-05-23T20:29:25.865" v="380" actId="20577"/>
          <ac:spMkLst>
            <pc:docMk/>
            <pc:sldMk cId="727553923" sldId="268"/>
            <ac:spMk id="3" creationId="{7183B626-8539-44F3-688F-B89AABE8E1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8786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071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4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05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02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54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3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515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22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859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729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33DF9-2665-A074-7587-97668D3E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4400" dirty="0"/>
              <a:t>Metodologias de Desenvolvimento de Software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37A108-0132-0B69-E3F3-3A7201E5F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1" y="4562088"/>
            <a:ext cx="2832306" cy="1086237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David Domingues</a:t>
            </a:r>
          </a:p>
          <a:p>
            <a:r>
              <a:rPr lang="pt-PT" dirty="0"/>
              <a:t>Hugo Gomes</a:t>
            </a:r>
          </a:p>
          <a:p>
            <a:r>
              <a:rPr lang="pt-PT" dirty="0"/>
              <a:t>Ruben Soares</a:t>
            </a:r>
          </a:p>
          <a:p>
            <a:r>
              <a:rPr lang="pt-PT" dirty="0" err="1"/>
              <a:t>TeSP</a:t>
            </a:r>
            <a:r>
              <a:rPr lang="pt-PT" dirty="0"/>
              <a:t> PSI - PL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A7FA0F0-C309-35F9-C6F2-5749607A8460}"/>
              </a:ext>
            </a:extLst>
          </p:cNvPr>
          <p:cNvSpPr txBox="1">
            <a:spLocks/>
          </p:cNvSpPr>
          <p:nvPr/>
        </p:nvSpPr>
        <p:spPr>
          <a:xfrm>
            <a:off x="2832306" y="4108679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Fase 1 – Sprints 1 e 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149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/>
          <a:lstStyle/>
          <a:p>
            <a:r>
              <a:rPr lang="en-GB" dirty="0"/>
              <a:t>Wireframes/</a:t>
            </a:r>
            <a:r>
              <a:rPr lang="en-GB" dirty="0" err="1"/>
              <a:t>Mockups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8C258-1761-447E-BE7D-53828903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303" y="2027905"/>
            <a:ext cx="6204397" cy="43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5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647A4-3004-3EE7-4D98-293F342E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Team e </a:t>
            </a:r>
            <a:r>
              <a:rPr lang="en-GB" dirty="0" err="1"/>
              <a:t>Skateholders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0E8A37-BFA1-FDF6-2A23-0B0F3471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048" y="1879134"/>
            <a:ext cx="8728745" cy="528505"/>
          </a:xfrm>
        </p:spPr>
        <p:txBody>
          <a:bodyPr>
            <a:normAutofit/>
          </a:bodyPr>
          <a:lstStyle/>
          <a:p>
            <a:r>
              <a:rPr lang="pt-PT" dirty="0"/>
              <a:t>Tabela </a:t>
            </a:r>
            <a:r>
              <a:rPr lang="pt-PT" dirty="0" err="1"/>
              <a:t>Scrum</a:t>
            </a:r>
            <a:r>
              <a:rPr lang="pt-PT" dirty="0"/>
              <a:t> Team e </a:t>
            </a:r>
            <a:r>
              <a:rPr lang="pt-PT" dirty="0" err="1"/>
              <a:t>Skateholders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CB99B-B816-4218-920A-6C4C3B815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28" y="2781300"/>
            <a:ext cx="6191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7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CE112-B7BA-7785-A188-03A70DA8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Projeto</a:t>
            </a:r>
            <a:r>
              <a:rPr lang="en-GB" dirty="0"/>
              <a:t>  de DA 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2DAC2E3-FC3F-E243-0E5A-86E3085435A0}"/>
              </a:ext>
            </a:extLst>
          </p:cNvPr>
          <p:cNvSpPr txBox="1">
            <a:spLocks/>
          </p:cNvSpPr>
          <p:nvPr/>
        </p:nvSpPr>
        <p:spPr>
          <a:xfrm>
            <a:off x="1438712" y="1774271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 sprints </a:t>
            </a:r>
            <a:r>
              <a:rPr lang="en-GB" dirty="0" err="1"/>
              <a:t>completas</a:t>
            </a:r>
            <a:r>
              <a:rPr lang="en-GB" dirty="0"/>
              <a:t>				 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DC09216-3E86-7923-A17F-8303BF75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18" y="2743200"/>
            <a:ext cx="10847565" cy="331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0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BF392-AE73-84B2-2B84-E1D7B53C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Introdução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897CA6-F69C-9979-8297-BAE5E1C8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O </a:t>
            </a:r>
            <a:r>
              <a:rPr lang="en-GB" dirty="0" err="1"/>
              <a:t>projeto</a:t>
            </a:r>
            <a:r>
              <a:rPr lang="en-GB" dirty="0"/>
              <a:t> da </a:t>
            </a:r>
            <a:r>
              <a:rPr lang="en-GB" dirty="0" err="1"/>
              <a:t>Unidade</a:t>
            </a:r>
            <a:r>
              <a:rPr lang="en-GB" dirty="0"/>
              <a:t> Curricular </a:t>
            </a:r>
            <a:r>
              <a:rPr lang="en-GB" dirty="0" err="1"/>
              <a:t>Metodologias</a:t>
            </a:r>
            <a:r>
              <a:rPr lang="en-GB" dirty="0"/>
              <a:t> de </a:t>
            </a:r>
            <a:r>
              <a:rPr lang="en-GB" dirty="0" err="1"/>
              <a:t>Desenvilvimento</a:t>
            </a:r>
            <a:r>
              <a:rPr lang="en-GB" dirty="0"/>
              <a:t> de Software </a:t>
            </a:r>
            <a:r>
              <a:rPr lang="en-GB" dirty="0" err="1"/>
              <a:t>consiste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gestão</a:t>
            </a:r>
            <a:r>
              <a:rPr lang="en-GB" dirty="0"/>
              <a:t> dos </a:t>
            </a:r>
            <a:r>
              <a:rPr lang="en-GB" dirty="0" err="1"/>
              <a:t>projetos</a:t>
            </a:r>
            <a:r>
              <a:rPr lang="en-GB" dirty="0"/>
              <a:t> das UC’s de </a:t>
            </a:r>
            <a:r>
              <a:rPr lang="en-GB" dirty="0" err="1"/>
              <a:t>Desenvolvimento</a:t>
            </a:r>
            <a:r>
              <a:rPr lang="en-GB" dirty="0"/>
              <a:t> de </a:t>
            </a:r>
            <a:r>
              <a:rPr lang="en-GB" dirty="0" err="1"/>
              <a:t>Aplicações</a:t>
            </a:r>
            <a:r>
              <a:rPr lang="en-GB" dirty="0"/>
              <a:t> e de </a:t>
            </a:r>
            <a:r>
              <a:rPr lang="en-GB" dirty="0" err="1"/>
              <a:t>Programação</a:t>
            </a:r>
            <a:r>
              <a:rPr lang="en-GB" dirty="0"/>
              <a:t> para a WEB – </a:t>
            </a:r>
            <a:r>
              <a:rPr lang="en-GB" dirty="0" err="1"/>
              <a:t>Servidor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de </a:t>
            </a:r>
            <a:r>
              <a:rPr lang="en-GB" dirty="0" err="1"/>
              <a:t>Metodologias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Ágies</a:t>
            </a:r>
            <a:r>
              <a:rPr lang="en-GB" dirty="0"/>
              <a:t> e a </a:t>
            </a:r>
            <a:r>
              <a:rPr lang="en-GB" dirty="0" err="1"/>
              <a:t>Metodologia</a:t>
            </a:r>
            <a:r>
              <a:rPr lang="en-GB" dirty="0"/>
              <a:t> de SCRUM.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68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175C8-970F-1EE6-2F94-39E01CB4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57DE-1E1F-E9C3-CFBE-26065398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2021"/>
            <a:ext cx="9601200" cy="4446165"/>
          </a:xfrm>
        </p:spPr>
        <p:txBody>
          <a:bodyPr/>
          <a:lstStyle/>
          <a:p>
            <a:r>
              <a:rPr lang="en-GB" b="1" dirty="0" err="1"/>
              <a:t>Lógica</a:t>
            </a:r>
            <a:r>
              <a:rPr lang="en-GB" b="1" dirty="0"/>
              <a:t> de </a:t>
            </a:r>
            <a:r>
              <a:rPr lang="en-GB" b="1" dirty="0" err="1"/>
              <a:t>negócio</a:t>
            </a:r>
            <a:endParaRPr lang="en-GB" b="1" dirty="0"/>
          </a:p>
          <a:p>
            <a:pPr lvl="1"/>
            <a:r>
              <a:rPr lang="en-GB" sz="1800" i="0" dirty="0"/>
              <a:t>A </a:t>
            </a:r>
            <a:r>
              <a:rPr lang="en-GB" sz="1800" i="0" dirty="0" err="1"/>
              <a:t>aplicação</a:t>
            </a:r>
            <a:r>
              <a:rPr lang="en-GB" sz="1800" i="0" dirty="0"/>
              <a:t> a </a:t>
            </a:r>
            <a:r>
              <a:rPr lang="en-GB" sz="1800" i="0" dirty="0" err="1"/>
              <a:t>desenvolver</a:t>
            </a:r>
            <a:r>
              <a:rPr lang="en-GB" sz="1800" i="0" dirty="0"/>
              <a:t> </a:t>
            </a:r>
            <a:r>
              <a:rPr lang="en-GB" sz="1800" i="0" dirty="0" err="1"/>
              <a:t>deve</a:t>
            </a:r>
            <a:r>
              <a:rPr lang="en-GB" sz="1800" i="0" dirty="0"/>
              <a:t> </a:t>
            </a:r>
            <a:r>
              <a:rPr lang="en-GB" sz="1800" i="0" dirty="0" err="1"/>
              <a:t>fornecer</a:t>
            </a:r>
            <a:r>
              <a:rPr lang="en-GB" sz="1800" i="0" dirty="0"/>
              <a:t> </a:t>
            </a:r>
            <a:r>
              <a:rPr lang="en-GB" sz="1800" i="0" dirty="0" err="1"/>
              <a:t>meios</a:t>
            </a:r>
            <a:r>
              <a:rPr lang="en-GB" sz="1800" i="0" dirty="0"/>
              <a:t> para </a:t>
            </a:r>
            <a:r>
              <a:rPr lang="en-GB" sz="1800" i="0" dirty="0" err="1"/>
              <a:t>criar</a:t>
            </a:r>
            <a:r>
              <a:rPr lang="en-GB" sz="1800" i="0" dirty="0"/>
              <a:t> </a:t>
            </a:r>
            <a:r>
              <a:rPr lang="en-GB" sz="1800" i="0" dirty="0" err="1"/>
              <a:t>folhas</a:t>
            </a:r>
            <a:r>
              <a:rPr lang="en-GB" sz="1800" i="0" dirty="0"/>
              <a:t> de </a:t>
            </a:r>
            <a:r>
              <a:rPr lang="en-GB" sz="1800" i="0" dirty="0" err="1"/>
              <a:t>obra</a:t>
            </a:r>
            <a:r>
              <a:rPr lang="en-GB" sz="1800" i="0" dirty="0"/>
              <a:t>.</a:t>
            </a:r>
          </a:p>
          <a:p>
            <a:pPr lvl="2"/>
            <a:r>
              <a:rPr lang="en-GB" sz="1400" dirty="0" err="1"/>
              <a:t>Adicionar</a:t>
            </a:r>
            <a:r>
              <a:rPr lang="en-GB" sz="1400" dirty="0"/>
              <a:t> </a:t>
            </a:r>
            <a:r>
              <a:rPr lang="en-GB" sz="1400" dirty="0" err="1"/>
              <a:t>funcionários</a:t>
            </a:r>
            <a:r>
              <a:rPr lang="en-GB" sz="1400" dirty="0"/>
              <a:t>;</a:t>
            </a:r>
          </a:p>
          <a:p>
            <a:pPr lvl="2"/>
            <a:r>
              <a:rPr lang="en-GB" sz="1400" dirty="0" err="1"/>
              <a:t>Especificação</a:t>
            </a:r>
            <a:r>
              <a:rPr lang="en-GB" sz="1400" dirty="0"/>
              <a:t> de </a:t>
            </a:r>
            <a:r>
              <a:rPr lang="en-GB" sz="1400" dirty="0" err="1"/>
              <a:t>atividades</a:t>
            </a:r>
            <a:r>
              <a:rPr lang="en-GB" sz="1400" dirty="0"/>
              <a:t>;</a:t>
            </a:r>
          </a:p>
          <a:p>
            <a:pPr lvl="2"/>
            <a:r>
              <a:rPr lang="en-GB" sz="1400" dirty="0" err="1"/>
              <a:t>Tarefas</a:t>
            </a:r>
            <a:r>
              <a:rPr lang="en-GB" sz="1400" dirty="0"/>
              <a:t> </a:t>
            </a:r>
            <a:r>
              <a:rPr lang="en-GB" sz="1400" dirty="0" err="1"/>
              <a:t>executadas</a:t>
            </a:r>
            <a:r>
              <a:rPr lang="en-GB" sz="1400" dirty="0"/>
              <a:t> (data, </a:t>
            </a:r>
            <a:r>
              <a:rPr lang="en-GB" sz="1400" dirty="0" err="1"/>
              <a:t>descrição</a:t>
            </a:r>
            <a:r>
              <a:rPr lang="en-GB" sz="1400" dirty="0"/>
              <a:t> hora);</a:t>
            </a:r>
          </a:p>
          <a:p>
            <a:pPr lvl="2"/>
            <a:r>
              <a:rPr lang="en-GB" sz="1400" dirty="0" err="1"/>
              <a:t>Visualização</a:t>
            </a:r>
            <a:r>
              <a:rPr lang="en-GB" sz="1400" dirty="0"/>
              <a:t>, </a:t>
            </a:r>
            <a:r>
              <a:rPr lang="en-GB" sz="1400" dirty="0" err="1"/>
              <a:t>edição</a:t>
            </a:r>
            <a:r>
              <a:rPr lang="en-GB" sz="1400" dirty="0"/>
              <a:t> e </a:t>
            </a:r>
            <a:r>
              <a:rPr lang="en-GB" sz="1400" dirty="0" err="1"/>
              <a:t>exclusão</a:t>
            </a:r>
            <a:r>
              <a:rPr lang="en-GB" sz="1400" dirty="0"/>
              <a:t> de </a:t>
            </a:r>
            <a:r>
              <a:rPr lang="en-GB" sz="1400" dirty="0" err="1"/>
              <a:t>folhas</a:t>
            </a:r>
            <a:r>
              <a:rPr lang="en-GB" sz="1400" dirty="0"/>
              <a:t> de </a:t>
            </a:r>
            <a:r>
              <a:rPr lang="en-GB" sz="1400" dirty="0" err="1"/>
              <a:t>obra</a:t>
            </a:r>
            <a:r>
              <a:rPr lang="en-GB" sz="1400" dirty="0"/>
              <a:t> e a </a:t>
            </a:r>
            <a:r>
              <a:rPr lang="en-GB" sz="1400" dirty="0" err="1"/>
              <a:t>sua</a:t>
            </a:r>
            <a:r>
              <a:rPr lang="en-GB" sz="1400" dirty="0"/>
              <a:t> </a:t>
            </a:r>
            <a:r>
              <a:rPr lang="en-GB" sz="1400" dirty="0" err="1"/>
              <a:t>organização</a:t>
            </a:r>
            <a:r>
              <a:rPr lang="en-GB" sz="1400" dirty="0"/>
              <a:t>,</a:t>
            </a:r>
          </a:p>
          <a:p>
            <a:pPr lvl="2"/>
            <a:r>
              <a:rPr lang="en-GB" sz="1400" dirty="0" err="1"/>
              <a:t>Utilizadores</a:t>
            </a:r>
            <a:r>
              <a:rPr lang="en-GB" sz="1400" dirty="0"/>
              <a:t> </a:t>
            </a:r>
            <a:r>
              <a:rPr lang="en-GB" sz="1400" dirty="0" err="1"/>
              <a:t>autorizados</a:t>
            </a:r>
            <a:r>
              <a:rPr lang="en-GB" sz="1400" dirty="0"/>
              <a:t> </a:t>
            </a:r>
            <a:r>
              <a:rPr lang="en-GB" sz="1400" dirty="0" err="1"/>
              <a:t>tenham</a:t>
            </a:r>
            <a:r>
              <a:rPr lang="en-GB" sz="1400" dirty="0"/>
              <a:t> </a:t>
            </a:r>
            <a:r>
              <a:rPr lang="en-GB" sz="1400" dirty="0" err="1"/>
              <a:t>acesso</a:t>
            </a:r>
            <a:r>
              <a:rPr lang="en-GB" sz="1400" dirty="0"/>
              <a:t> </a:t>
            </a:r>
            <a:r>
              <a:rPr lang="en-GB" sz="1400" dirty="0" err="1"/>
              <a:t>aplicação</a:t>
            </a:r>
            <a:r>
              <a:rPr lang="en-GB" sz="1400" dirty="0"/>
              <a:t>.</a:t>
            </a:r>
          </a:p>
          <a:p>
            <a:pPr lvl="2"/>
            <a:endParaRPr lang="en-GB" sz="1600" dirty="0"/>
          </a:p>
          <a:p>
            <a:r>
              <a:rPr lang="en-GB" b="1" dirty="0" err="1"/>
              <a:t>Análise</a:t>
            </a:r>
            <a:r>
              <a:rPr lang="en-GB" b="1" dirty="0"/>
              <a:t> de </a:t>
            </a:r>
            <a:r>
              <a:rPr lang="en-GB" b="1" dirty="0" err="1"/>
              <a:t>Impacto</a:t>
            </a:r>
            <a:endParaRPr lang="en-GB" b="1" dirty="0"/>
          </a:p>
          <a:p>
            <a:pPr lvl="1"/>
            <a:r>
              <a:rPr lang="en-GB" sz="1800" i="0" dirty="0" err="1"/>
              <a:t>Concorrência</a:t>
            </a:r>
            <a:r>
              <a:rPr lang="en-GB" sz="1800" i="0" dirty="0"/>
              <a:t>, </a:t>
            </a:r>
            <a:r>
              <a:rPr lang="en-GB" sz="1800" i="0" dirty="0" err="1"/>
              <a:t>impacto</a:t>
            </a:r>
            <a:r>
              <a:rPr lang="en-GB" sz="1800" i="0" dirty="0"/>
              <a:t> </a:t>
            </a:r>
            <a:r>
              <a:rPr lang="en-GB" sz="1800" i="0" dirty="0" err="1"/>
              <a:t>positivo</a:t>
            </a:r>
            <a:r>
              <a:rPr lang="en-GB" sz="1800" i="0" dirty="0"/>
              <a:t> </a:t>
            </a:r>
            <a:r>
              <a:rPr lang="en-GB" sz="1800" i="0" dirty="0" err="1"/>
              <a:t>na</a:t>
            </a:r>
            <a:r>
              <a:rPr lang="en-GB" sz="1800" i="0" dirty="0"/>
              <a:t> </a:t>
            </a:r>
            <a:r>
              <a:rPr lang="en-GB" sz="1800" i="0" dirty="0" err="1"/>
              <a:t>sua</a:t>
            </a:r>
            <a:r>
              <a:rPr lang="en-GB" sz="1800" i="0" dirty="0"/>
              <a:t> </a:t>
            </a:r>
            <a:r>
              <a:rPr lang="en-GB" sz="1800" i="0" dirty="0" err="1"/>
              <a:t>simplicidade</a:t>
            </a:r>
            <a:r>
              <a:rPr lang="en-GB" sz="1800" i="0" dirty="0"/>
              <a:t>.</a:t>
            </a:r>
          </a:p>
          <a:p>
            <a:pPr lvl="1"/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0894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235" y="1638300"/>
            <a:ext cx="5055765" cy="4643478"/>
          </a:xfrm>
        </p:spPr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concorrencial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sz="1800" dirty="0"/>
              <a:t>Neste </a:t>
            </a:r>
            <a:r>
              <a:rPr lang="en-GB" sz="1800" dirty="0" err="1"/>
              <a:t>ponto</a:t>
            </a:r>
            <a:r>
              <a:rPr lang="en-GB" sz="1800" dirty="0"/>
              <a:t> </a:t>
            </a:r>
            <a:r>
              <a:rPr lang="en-GB" sz="1800" dirty="0" err="1"/>
              <a:t>foi</a:t>
            </a:r>
            <a:r>
              <a:rPr lang="en-GB" sz="1800" dirty="0"/>
              <a:t> </a:t>
            </a:r>
            <a:r>
              <a:rPr lang="en-GB" sz="1800" dirty="0" err="1"/>
              <a:t>feita</a:t>
            </a:r>
            <a:r>
              <a:rPr lang="en-GB" sz="1800" dirty="0"/>
              <a:t> a </a:t>
            </a:r>
            <a:r>
              <a:rPr lang="en-GB" sz="1800" dirty="0" err="1"/>
              <a:t>comparação</a:t>
            </a:r>
            <a:r>
              <a:rPr lang="en-GB" sz="1800" dirty="0"/>
              <a:t> de </a:t>
            </a:r>
            <a:r>
              <a:rPr lang="en-GB" sz="1800" dirty="0" err="1"/>
              <a:t>algumas</a:t>
            </a:r>
            <a:r>
              <a:rPr lang="en-GB" sz="1800" dirty="0"/>
              <a:t> </a:t>
            </a:r>
            <a:r>
              <a:rPr lang="en-GB" sz="1800" dirty="0" err="1"/>
              <a:t>aplicações</a:t>
            </a:r>
            <a:r>
              <a:rPr lang="en-GB" sz="1800" dirty="0"/>
              <a:t> ( “Presto”, “</a:t>
            </a:r>
            <a:r>
              <a:rPr lang="en-GB" sz="1800" dirty="0" err="1"/>
              <a:t>Arquimedes</a:t>
            </a:r>
            <a:r>
              <a:rPr lang="en-GB" sz="1800" dirty="0"/>
              <a:t>”, “</a:t>
            </a:r>
            <a:r>
              <a:rPr lang="en-GB" sz="1800" dirty="0" err="1"/>
              <a:t>Veja</a:t>
            </a:r>
            <a:r>
              <a:rPr lang="en-GB" sz="1800" dirty="0"/>
              <a:t> </a:t>
            </a:r>
            <a:r>
              <a:rPr lang="en-GB" sz="1800" dirty="0" err="1"/>
              <a:t>Obra</a:t>
            </a:r>
            <a:r>
              <a:rPr lang="en-GB" sz="1800" dirty="0"/>
              <a:t>”) .</a:t>
            </a:r>
          </a:p>
          <a:p>
            <a:pPr lvl="1"/>
            <a:endParaRPr lang="en-GB" dirty="0"/>
          </a:p>
          <a:p>
            <a:pPr lvl="1"/>
            <a:endParaRPr lang="pt-PT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C92A8-0885-4D54-AFCC-0C09BF592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38300"/>
            <a:ext cx="5575692" cy="464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4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984" y="1698770"/>
            <a:ext cx="9601200" cy="3581400"/>
          </a:xfrm>
        </p:spPr>
        <p:txBody>
          <a:bodyPr/>
          <a:lstStyle/>
          <a:p>
            <a:r>
              <a:rPr lang="en-GB" dirty="0"/>
              <a:t>Wireframes/</a:t>
            </a:r>
            <a:r>
              <a:rPr lang="en-GB" dirty="0" err="1"/>
              <a:t>Mockups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7BB5D-C73C-46FB-BE3E-1F811D69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86" y="2340292"/>
            <a:ext cx="6612792" cy="370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8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647A4-3004-3EE7-4D98-293F342E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Team e </a:t>
            </a:r>
            <a:r>
              <a:rPr lang="en-GB" dirty="0" err="1"/>
              <a:t>Skateholders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0E8A37-BFA1-FDF6-2A23-0B0F3471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048" y="1879134"/>
            <a:ext cx="8728745" cy="528505"/>
          </a:xfrm>
        </p:spPr>
        <p:txBody>
          <a:bodyPr>
            <a:normAutofit/>
          </a:bodyPr>
          <a:lstStyle/>
          <a:p>
            <a:r>
              <a:rPr lang="pt-PT" dirty="0"/>
              <a:t>Tabela </a:t>
            </a:r>
            <a:r>
              <a:rPr lang="pt-PT" dirty="0" err="1"/>
              <a:t>Scrum</a:t>
            </a:r>
            <a:r>
              <a:rPr lang="pt-PT" dirty="0"/>
              <a:t> Team e </a:t>
            </a:r>
            <a:r>
              <a:rPr lang="pt-PT" dirty="0" err="1"/>
              <a:t>Skateholders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E9686-ECD7-4FDD-8D05-01945111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50" y="2676085"/>
            <a:ext cx="6494099" cy="34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3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CE112-B7BA-7785-A188-03A70DA8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Projeto</a:t>
            </a:r>
            <a:r>
              <a:rPr lang="en-GB" dirty="0"/>
              <a:t> PWC</a:t>
            </a: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2DAC2E3-FC3F-E243-0E5A-86E3085435A0}"/>
              </a:ext>
            </a:extLst>
          </p:cNvPr>
          <p:cNvSpPr txBox="1">
            <a:spLocks/>
          </p:cNvSpPr>
          <p:nvPr/>
        </p:nvSpPr>
        <p:spPr>
          <a:xfrm>
            <a:off x="1295400" y="1799439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 sprints </a:t>
            </a:r>
            <a:r>
              <a:rPr lang="en-GB" dirty="0" err="1"/>
              <a:t>completas</a:t>
            </a:r>
            <a:r>
              <a:rPr lang="en-GB" dirty="0"/>
              <a:t>				 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83CBC1-EC18-C57F-C6DF-16B7B576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235" y="2346820"/>
            <a:ext cx="7033681" cy="33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6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175C8-970F-1EE6-2F94-39E01CB4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57DE-1E1F-E9C3-CFBE-26065398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6187"/>
            <a:ext cx="9601200" cy="4697835"/>
          </a:xfrm>
        </p:spPr>
        <p:txBody>
          <a:bodyPr/>
          <a:lstStyle/>
          <a:p>
            <a:r>
              <a:rPr lang="en-GB" dirty="0" err="1"/>
              <a:t>Lógica</a:t>
            </a:r>
            <a:r>
              <a:rPr lang="en-GB" dirty="0"/>
              <a:t> de </a:t>
            </a:r>
            <a:r>
              <a:rPr lang="en-GB" dirty="0" err="1"/>
              <a:t>negócio</a:t>
            </a:r>
            <a:endParaRPr lang="en-GB" dirty="0"/>
          </a:p>
          <a:p>
            <a:pPr lvl="1"/>
            <a:r>
              <a:rPr lang="en-GB" dirty="0"/>
              <a:t>O Sistema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permitir</a:t>
            </a:r>
            <a:r>
              <a:rPr lang="en-GB" dirty="0"/>
              <a:t> </a:t>
            </a:r>
            <a:r>
              <a:rPr lang="en-GB" dirty="0" err="1"/>
              <a:t>administração</a:t>
            </a:r>
            <a:r>
              <a:rPr lang="en-GB" dirty="0"/>
              <a:t> das </a:t>
            </a:r>
            <a:r>
              <a:rPr lang="en-GB" dirty="0" err="1"/>
              <a:t>salas</a:t>
            </a:r>
            <a:r>
              <a:rPr lang="en-GB" dirty="0"/>
              <a:t> de cinemas.</a:t>
            </a:r>
          </a:p>
          <a:p>
            <a:pPr lvl="2"/>
            <a:r>
              <a:rPr lang="en-GB" dirty="0" err="1"/>
              <a:t>Cadastro</a:t>
            </a:r>
            <a:r>
              <a:rPr lang="en-GB" dirty="0"/>
              <a:t> das Salas, </a:t>
            </a:r>
            <a:r>
              <a:rPr lang="en-GB" dirty="0" err="1"/>
              <a:t>capacidade</a:t>
            </a:r>
            <a:r>
              <a:rPr lang="en-GB" dirty="0"/>
              <a:t>;</a:t>
            </a:r>
          </a:p>
          <a:p>
            <a:pPr lvl="2"/>
            <a:r>
              <a:rPr lang="en-GB" dirty="0" err="1"/>
              <a:t>Horários</a:t>
            </a:r>
            <a:r>
              <a:rPr lang="en-GB" dirty="0"/>
              <a:t> de </a:t>
            </a:r>
            <a:r>
              <a:rPr lang="en-GB" dirty="0" err="1"/>
              <a:t>exibição</a:t>
            </a:r>
            <a:r>
              <a:rPr lang="en-GB" dirty="0"/>
              <a:t>, </a:t>
            </a:r>
            <a:r>
              <a:rPr lang="en-GB" dirty="0" err="1"/>
              <a:t>filmes</a:t>
            </a:r>
            <a:r>
              <a:rPr lang="en-GB" dirty="0"/>
              <a:t> a </a:t>
            </a:r>
            <a:r>
              <a:rPr lang="en-GB" dirty="0" err="1"/>
              <a:t>serem</a:t>
            </a:r>
            <a:r>
              <a:rPr lang="en-GB" dirty="0"/>
              <a:t> </a:t>
            </a:r>
            <a:r>
              <a:rPr lang="en-GB" dirty="0" err="1"/>
              <a:t>exibidos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sala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Análise</a:t>
            </a:r>
            <a:r>
              <a:rPr lang="en-GB" dirty="0"/>
              <a:t> de </a:t>
            </a:r>
            <a:r>
              <a:rPr lang="en-GB" dirty="0" err="1"/>
              <a:t>Impacto</a:t>
            </a:r>
            <a:endParaRPr lang="en-GB" dirty="0"/>
          </a:p>
          <a:p>
            <a:pPr lvl="1"/>
            <a:r>
              <a:rPr lang="en-GB" i="0" dirty="0" err="1"/>
              <a:t>Concorrência</a:t>
            </a:r>
            <a:r>
              <a:rPr lang="en-GB" i="0" dirty="0"/>
              <a:t>, </a:t>
            </a:r>
            <a:r>
              <a:rPr lang="en-GB" i="0" dirty="0" err="1"/>
              <a:t>impacto</a:t>
            </a:r>
            <a:r>
              <a:rPr lang="en-GB" i="0" dirty="0"/>
              <a:t> </a:t>
            </a:r>
            <a:r>
              <a:rPr lang="en-GB" i="0" dirty="0" err="1"/>
              <a:t>positivo</a:t>
            </a:r>
            <a:r>
              <a:rPr lang="en-GB" i="0" dirty="0"/>
              <a:t> </a:t>
            </a:r>
            <a:r>
              <a:rPr lang="en-GB" i="0" dirty="0" err="1"/>
              <a:t>na</a:t>
            </a:r>
            <a:r>
              <a:rPr lang="en-GB" i="0" dirty="0"/>
              <a:t> </a:t>
            </a:r>
            <a:r>
              <a:rPr lang="en-GB" i="0" dirty="0" err="1"/>
              <a:t>sua</a:t>
            </a:r>
            <a:r>
              <a:rPr lang="en-GB" i="0" dirty="0"/>
              <a:t> </a:t>
            </a:r>
            <a:r>
              <a:rPr lang="en-GB" i="0" dirty="0" err="1"/>
              <a:t>simplicidade</a:t>
            </a:r>
            <a:r>
              <a:rPr lang="en-GB" i="0" dirty="0"/>
              <a:t>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34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52" y="1638299"/>
            <a:ext cx="4837652" cy="4921891"/>
          </a:xfrm>
        </p:spPr>
        <p:txBody>
          <a:bodyPr/>
          <a:lstStyle/>
          <a:p>
            <a:r>
              <a:rPr lang="en-GB" b="1" dirty="0" err="1"/>
              <a:t>Análise</a:t>
            </a:r>
            <a:r>
              <a:rPr lang="en-GB" b="1" dirty="0"/>
              <a:t> </a:t>
            </a:r>
            <a:r>
              <a:rPr lang="en-GB" b="1" dirty="0" err="1"/>
              <a:t>concorrencial</a:t>
            </a:r>
            <a:endParaRPr lang="en-GB" b="1" dirty="0"/>
          </a:p>
          <a:p>
            <a:pPr lvl="1"/>
            <a:r>
              <a:rPr lang="en-GB" dirty="0"/>
              <a:t>Neste </a:t>
            </a:r>
            <a:r>
              <a:rPr lang="en-GB" dirty="0" err="1"/>
              <a:t>ponto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feita</a:t>
            </a:r>
            <a:r>
              <a:rPr lang="en-GB" dirty="0"/>
              <a:t> a </a:t>
            </a:r>
            <a:r>
              <a:rPr lang="en-GB" dirty="0" err="1"/>
              <a:t>comparação</a:t>
            </a:r>
            <a:r>
              <a:rPr lang="en-GB" dirty="0"/>
              <a:t> de </a:t>
            </a:r>
            <a:r>
              <a:rPr lang="en-GB" dirty="0" err="1"/>
              <a:t>algumas</a:t>
            </a:r>
            <a:r>
              <a:rPr lang="en-GB" dirty="0"/>
              <a:t> </a:t>
            </a:r>
            <a:r>
              <a:rPr lang="en-GB" dirty="0" err="1"/>
              <a:t>aplicações</a:t>
            </a:r>
            <a:r>
              <a:rPr lang="en-GB" dirty="0"/>
              <a:t> ( “</a:t>
            </a:r>
            <a:r>
              <a:rPr lang="en-GB" dirty="0" err="1"/>
              <a:t>CinemaNos</a:t>
            </a:r>
            <a:r>
              <a:rPr lang="en-GB" dirty="0"/>
              <a:t>”, “</a:t>
            </a:r>
            <a:r>
              <a:rPr lang="en-GB" dirty="0" err="1"/>
              <a:t>Unicinemas</a:t>
            </a:r>
            <a:r>
              <a:rPr lang="en-GB" dirty="0"/>
              <a:t>”, “</a:t>
            </a:r>
            <a:r>
              <a:rPr lang="en-GB" dirty="0" err="1"/>
              <a:t>Ingressos</a:t>
            </a:r>
            <a:r>
              <a:rPr lang="en-GB" dirty="0"/>
              <a:t>”) 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ECD9F-1215-48D4-9858-3DBD31D48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85" y="1638299"/>
            <a:ext cx="5840615" cy="483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3929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202</TotalTime>
  <Words>276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Recorte</vt:lpstr>
      <vt:lpstr>Metodologias de Desenvolvimento de Software </vt:lpstr>
      <vt:lpstr>Introdução</vt:lpstr>
      <vt:lpstr>PROJETO PWC </vt:lpstr>
      <vt:lpstr>PROJETO PWC </vt:lpstr>
      <vt:lpstr>PROJETO PWC </vt:lpstr>
      <vt:lpstr>Scrum Team e Skateholders</vt:lpstr>
      <vt:lpstr>Projeto PWC</vt:lpstr>
      <vt:lpstr>PROJETO DA </vt:lpstr>
      <vt:lpstr>PROJETO DA </vt:lpstr>
      <vt:lpstr>PROJETO DA </vt:lpstr>
      <vt:lpstr>Scrum Team e Skateholders</vt:lpstr>
      <vt:lpstr>Projeto  de DA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 de Desenvolvimento de Software</dc:title>
  <dc:creator>David Domingues</dc:creator>
  <cp:lastModifiedBy>Ruben Filipe Pereira Soares</cp:lastModifiedBy>
  <cp:revision>9</cp:revision>
  <dcterms:created xsi:type="dcterms:W3CDTF">2023-05-18T20:29:09Z</dcterms:created>
  <dcterms:modified xsi:type="dcterms:W3CDTF">2023-05-25T15:56:37Z</dcterms:modified>
</cp:coreProperties>
</file>