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C6E2-C161-4D1F-A85E-2EDAEB5E5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E3344-DD74-4993-AB66-16406333B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BB670-9DB5-4B12-82A2-59554003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BFDA-386D-49B6-A794-8EE8CF58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E4F9B-C628-4C04-8B7A-92C6B4FD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8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7DB1-FBBD-4825-BB64-0C3C0893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FCCFB-95FF-41C7-90BA-F4E72D02A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C983F-41FF-4BD8-A439-3A74B6EA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66ED9-AB73-4E27-9CD7-D2C57FBC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2CD4E-6C52-482A-9E6D-028347B2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F3D1C-9210-4C5D-AF87-179F488A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D6F0B-D395-4186-92CF-E40BA3B7F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7F02-7DB3-4343-8EAD-429042E3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4A3DB-50A3-4B49-9F46-085B4428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13A8-96FF-4FBC-92BC-C15EAE3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5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CCB7-974C-4CDF-80D6-D7D85ABD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71464-445E-4631-BED0-82571DB2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49ED-15C2-4D80-A0DA-B8183761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8C843-9280-4B0F-BF41-F0E89DEC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15E7C-84AF-424B-9347-B82B7EF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6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B843-D9B7-4839-8E2D-93F1265C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41831-0F90-4006-840E-59D252898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2FFAE-C34A-48B6-A6F2-789E0175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2AA39-712E-4F01-AAD2-798056C3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73B6-91F3-447F-8B77-37284CB4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8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1554-1307-4B2F-A7B6-EFEA1CBD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66C2-9944-46ED-8E6F-296E43E44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10AA8-BD0E-4B9B-9697-1F6B62DDB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7A652-9C4D-4A2E-B896-66AB64EA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262BA-0D63-4867-81BA-33FF9E55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EF32B-7B76-4850-874D-F832A4CC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8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296E-B19E-4288-9187-B30E701D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1CB8B-C274-404F-A56E-343B9DD93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B1C3A-11F1-4DE2-8451-1BA20FDFE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6DE55-3AAE-441E-94D0-6F7C427F2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F392C-FFCF-439A-A9FF-F1F1628AD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929BB-CDCB-4371-8CA3-4A8DD102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10A2A-C381-497E-A663-CB354F2C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CBD76-B239-400E-9BC7-2D4AA0B9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B6A8-1360-48CE-BD10-9CBD2302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39684-9EB1-4A81-88FC-21829B51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CD76C-53F4-4C0C-9149-C7FDCB55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5B3D8-B310-4858-A916-674F0A12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2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F9EC2-6342-4F66-BCA9-DDE29777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56719-3560-4FA6-B614-B236C1D5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DD1E6-F045-4435-92AD-444290F5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2CA0-3D41-41C5-BE5C-32BC40CA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D83E-A75F-4433-BA07-ED98DBA2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D786C-ACAF-4ED2-B6E0-709A45404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A53E4-F26D-495E-83B6-AF5D56E8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35B9-D961-4F0B-A58A-D4C03B56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CD0CA-641E-4ACF-B09E-6082761B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5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FD42-472C-4EBC-ACF4-8A9B0D69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7B5EB-042A-4BF8-BA1A-AAD6CCCAD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C23D1-A7F8-4304-A425-6216B600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B96BA-1FB4-4506-BE0D-7BBF2DA8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9CC21-0F09-4613-995F-84FB913A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1EE52-3B61-4F38-8F37-20241F77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3B991-7687-4F3A-A912-2CE497A8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9888-0B1D-4DD3-913D-0E1A92138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534A0-A39D-4036-A898-6A91CA0F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5423B-122B-427D-80D7-3819758975B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2DFF-0A65-4BE4-87CB-3B209E440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4943-EE09-4F80-A0D7-BC7EC5B4C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0473-D727-46E3-B77A-35F57404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9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27A1-0E32-49BA-9CA8-8A6D30974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93FDD-DBD2-479B-89E1-C4299B7F3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Jared DuPont, Matt Johnson, &amp; Dylan Hericks</a:t>
            </a:r>
          </a:p>
        </p:txBody>
      </p:sp>
    </p:spTree>
    <p:extLst>
      <p:ext uri="{BB962C8B-B14F-4D97-AF65-F5344CB8AC3E}">
        <p14:creationId xmlns:p14="http://schemas.microsoft.com/office/powerpoint/2010/main" val="254757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1DD9-9710-4884-B6D3-C498572D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CFB2-8D98-4E9C-9D0D-316C205E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0FE7-6A4D-49B5-B098-A0851302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452DD-689D-4AE7-BA47-F4313A01D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5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7DDD-953C-4531-8BB8-62B76FFF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3023-ABE3-45F5-9615-1F378941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7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D230-4C74-4538-A3D9-AEA993A1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0982-15A2-41CD-8345-9172AB5EF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937F-8F4B-4E66-BF70-11B15CEE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E5A9-2349-47DA-91C1-BFC049EB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9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5B39-BF5E-4C27-BA80-98E488B0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D8DA-B3B5-454C-914C-A00B58D70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5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Card Game</vt:lpstr>
      <vt:lpstr>Demo</vt:lpstr>
      <vt:lpstr>Gantt Chart</vt:lpstr>
      <vt:lpstr>Time tracking</vt:lpstr>
      <vt:lpstr>Development</vt:lpstr>
      <vt:lpstr>Takeaways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Matthew C</dc:creator>
  <cp:lastModifiedBy>Johnson, Matthew C</cp:lastModifiedBy>
  <cp:revision>5</cp:revision>
  <dcterms:created xsi:type="dcterms:W3CDTF">2017-10-05T18:14:21Z</dcterms:created>
  <dcterms:modified xsi:type="dcterms:W3CDTF">2017-10-05T18:17:55Z</dcterms:modified>
</cp:coreProperties>
</file>