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7A1-0E32-49BA-9CA8-8A6D30974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3FDD-DBD2-479B-89E1-C4299B7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DuPont, Matt Johnson, &amp; Dylan Hericks</a:t>
            </a:r>
          </a:p>
        </p:txBody>
      </p:sp>
    </p:spTree>
    <p:extLst>
      <p:ext uri="{BB962C8B-B14F-4D97-AF65-F5344CB8AC3E}">
        <p14:creationId xmlns:p14="http://schemas.microsoft.com/office/powerpoint/2010/main" val="2547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1DD9-9710-4884-B6D3-C498572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demo!</a:t>
            </a:r>
          </a:p>
        </p:txBody>
      </p:sp>
    </p:spTree>
    <p:extLst>
      <p:ext uri="{BB962C8B-B14F-4D97-AF65-F5344CB8AC3E}">
        <p14:creationId xmlns:p14="http://schemas.microsoft.com/office/powerpoint/2010/main" val="21732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FE7-6A4D-49B5-B098-A085130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D142-8111-47F8-9E5E-5004E6775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351734"/>
            <a:ext cx="10018712" cy="1384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E614-E54D-4350-B522-1CCC69877583}"/>
              </a:ext>
            </a:extLst>
          </p:cNvPr>
          <p:cNvSpPr txBox="1"/>
          <p:nvPr/>
        </p:nvSpPr>
        <p:spPr>
          <a:xfrm>
            <a:off x="1356684" y="4104333"/>
            <a:ext cx="1047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was spent working on sending and receiving the game information for the game to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just enough lee-way at the end of the project to ensure we had proper documentation and had run enough test scenarios to debug. </a:t>
            </a:r>
          </a:p>
        </p:txBody>
      </p:sp>
    </p:spTree>
    <p:extLst>
      <p:ext uri="{BB962C8B-B14F-4D97-AF65-F5344CB8AC3E}">
        <p14:creationId xmlns:p14="http://schemas.microsoft.com/office/powerpoint/2010/main" val="1064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DDD-953C-4531-8BB8-62B76FF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0D686-4249-42C5-9394-EC558A82B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62" y="2012659"/>
            <a:ext cx="7675609" cy="4347006"/>
          </a:xfrm>
        </p:spPr>
      </p:pic>
    </p:spTree>
    <p:extLst>
      <p:ext uri="{BB962C8B-B14F-4D97-AF65-F5344CB8AC3E}">
        <p14:creationId xmlns:p14="http://schemas.microsoft.com/office/powerpoint/2010/main" val="33128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D230-4C74-4538-A3D9-AEA993A1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0982-15A2-41CD-8345-9172AB5E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Eclipse (ver. Luna, Oxygen)</a:t>
            </a:r>
          </a:p>
          <a:p>
            <a:r>
              <a:rPr lang="en-US" dirty="0"/>
              <a:t>Planning was hybrid between Waterfall and Incremental development.</a:t>
            </a:r>
          </a:p>
          <a:p>
            <a:r>
              <a:rPr lang="en-US" dirty="0"/>
              <a:t>We used GitHub to collaborate our development process, as well as document our time. </a:t>
            </a:r>
          </a:p>
        </p:txBody>
      </p:sp>
    </p:spTree>
    <p:extLst>
      <p:ext uri="{BB962C8B-B14F-4D97-AF65-F5344CB8AC3E}">
        <p14:creationId xmlns:p14="http://schemas.microsoft.com/office/powerpoint/2010/main" val="17754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37F-8F4B-4E66-BF70-11B15CEE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E5A9-2349-47DA-91C1-BFC049EB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the most important step in the whole process. </a:t>
            </a:r>
          </a:p>
          <a:p>
            <a:pPr lvl="1"/>
            <a:r>
              <a:rPr lang="en-US" dirty="0"/>
              <a:t>Understanding each process in the software before coding helps coding move along more smoothly. </a:t>
            </a:r>
          </a:p>
          <a:p>
            <a:r>
              <a:rPr lang="en-US" dirty="0"/>
              <a:t>StackOverflow can give a quick answer, but it doesn’t matter if you don’t know why. </a:t>
            </a:r>
          </a:p>
          <a:p>
            <a:r>
              <a:rPr lang="en-US" dirty="0"/>
              <a:t>Creating shortcuts for localhost is the best decision I’ve ever made. </a:t>
            </a:r>
          </a:p>
        </p:txBody>
      </p:sp>
    </p:spTree>
    <p:extLst>
      <p:ext uri="{BB962C8B-B14F-4D97-AF65-F5344CB8AC3E}">
        <p14:creationId xmlns:p14="http://schemas.microsoft.com/office/powerpoint/2010/main" val="211169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B39-BF5E-4C27-BA80-98E488B0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7FF20-ED97-4DBA-B449-71A0C0EA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6621"/>
          <a:stretch/>
        </p:blipFill>
        <p:spPr>
          <a:xfrm>
            <a:off x="1484311" y="2197915"/>
            <a:ext cx="4050572" cy="386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85430-5C78-4530-B41F-4EFAB9BE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5" b="8991"/>
          <a:stretch/>
        </p:blipFill>
        <p:spPr>
          <a:xfrm>
            <a:off x="6350805" y="2253841"/>
            <a:ext cx="4336297" cy="3755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D7A99-6B5F-4678-B24E-6F3051C2B7EF}"/>
              </a:ext>
            </a:extLst>
          </p:cNvPr>
          <p:cNvSpPr txBox="1"/>
          <p:nvPr/>
        </p:nvSpPr>
        <p:spPr>
          <a:xfrm flipH="1">
            <a:off x="3300646" y="6258187"/>
            <a:ext cx="66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sketches of plans (Game logic, Game Board)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10BD-B2FC-44E4-A13D-7BEB3CDE4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35" y="685800"/>
            <a:ext cx="2778504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5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9C1A-712B-40D6-8C7F-9A9A947A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8765-B03F-48A8-96CB-2314CC6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171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Card Game</vt:lpstr>
      <vt:lpstr>First, a demo!</vt:lpstr>
      <vt:lpstr>Gantt Chart</vt:lpstr>
      <vt:lpstr>Time tracking</vt:lpstr>
      <vt:lpstr>Development</vt:lpstr>
      <vt:lpstr>Takeaways</vt:lpstr>
      <vt:lpstr>Documentation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Matthew C</dc:creator>
  <cp:lastModifiedBy>Johnson, Matthew C</cp:lastModifiedBy>
  <cp:revision>17</cp:revision>
  <dcterms:created xsi:type="dcterms:W3CDTF">2017-10-05T18:14:21Z</dcterms:created>
  <dcterms:modified xsi:type="dcterms:W3CDTF">2017-10-12T00:08:23Z</dcterms:modified>
</cp:coreProperties>
</file>