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2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8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3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73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24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08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70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2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1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0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7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2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1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8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3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45423B-122B-427D-80D7-3819758975B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9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27A1-0E32-49BA-9CA8-8A6D30974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93FDD-DBD2-479B-89E1-C4299B7F3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Jared DuPont, Matt Johnson, &amp; Dylan Hericks</a:t>
            </a:r>
          </a:p>
        </p:txBody>
      </p:sp>
    </p:spTree>
    <p:extLst>
      <p:ext uri="{BB962C8B-B14F-4D97-AF65-F5344CB8AC3E}">
        <p14:creationId xmlns:p14="http://schemas.microsoft.com/office/powerpoint/2010/main" val="254757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1DD9-9710-4884-B6D3-C498572D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a demo!</a:t>
            </a:r>
          </a:p>
        </p:txBody>
      </p:sp>
    </p:spTree>
    <p:extLst>
      <p:ext uri="{BB962C8B-B14F-4D97-AF65-F5344CB8AC3E}">
        <p14:creationId xmlns:p14="http://schemas.microsoft.com/office/powerpoint/2010/main" val="217326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0FE7-6A4D-49B5-B098-A0851302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FD142-8111-47F8-9E5E-5004E6775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2351734"/>
            <a:ext cx="10018712" cy="13847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DE614-E54D-4350-B522-1CCC69877583}"/>
              </a:ext>
            </a:extLst>
          </p:cNvPr>
          <p:cNvSpPr txBox="1"/>
          <p:nvPr/>
        </p:nvSpPr>
        <p:spPr>
          <a:xfrm>
            <a:off x="1356684" y="4104333"/>
            <a:ext cx="1047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time was spent working on sending and receiving the game information for the game to function.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was just enough lee-way at the end of the project to ensure we had proper documentation and had run enough test scenarios to debug.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86D5E0-D509-4D67-9F22-25433812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625" y="5143456"/>
            <a:ext cx="2778504" cy="11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5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7DDD-953C-4531-8BB8-62B76FFF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tracking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90D686-4249-42C5-9394-EC558A82B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62" y="2012659"/>
            <a:ext cx="7675609" cy="4347006"/>
          </a:xfrm>
        </p:spPr>
      </p:pic>
    </p:spTree>
    <p:extLst>
      <p:ext uri="{BB962C8B-B14F-4D97-AF65-F5344CB8AC3E}">
        <p14:creationId xmlns:p14="http://schemas.microsoft.com/office/powerpoint/2010/main" val="331287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D230-4C74-4538-A3D9-AEA993A1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40982-15A2-41CD-8345-9172AB5EF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IDE: Eclipse (ver. Luna, Oxygen)</a:t>
            </a:r>
          </a:p>
          <a:p>
            <a:r>
              <a:rPr lang="en-US" dirty="0"/>
              <a:t>Planning was hybrid between Waterfall and Incremental development.</a:t>
            </a:r>
          </a:p>
          <a:p>
            <a:r>
              <a:rPr lang="en-US" dirty="0"/>
              <a:t>We used GitHub to collaborate our development process, as well as document our time. </a:t>
            </a:r>
          </a:p>
        </p:txBody>
      </p:sp>
    </p:spTree>
    <p:extLst>
      <p:ext uri="{BB962C8B-B14F-4D97-AF65-F5344CB8AC3E}">
        <p14:creationId xmlns:p14="http://schemas.microsoft.com/office/powerpoint/2010/main" val="177549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937F-8F4B-4E66-BF70-11B15CEE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8E5A9-2349-47DA-91C1-BFC049EB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is the most important step in the whole process</a:t>
            </a:r>
          </a:p>
          <a:p>
            <a:pPr lvl="1"/>
            <a:r>
              <a:rPr lang="en-US" dirty="0"/>
              <a:t>Understanding each process in the software before coding helps coding move along more smoothly. </a:t>
            </a:r>
          </a:p>
        </p:txBody>
      </p:sp>
    </p:spTree>
    <p:extLst>
      <p:ext uri="{BB962C8B-B14F-4D97-AF65-F5344CB8AC3E}">
        <p14:creationId xmlns:p14="http://schemas.microsoft.com/office/powerpoint/2010/main" val="211169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5B39-BF5E-4C27-BA80-98E488B0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7FF20-ED97-4DBA-B449-71A0C0EA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3" b="16621"/>
          <a:stretch/>
        </p:blipFill>
        <p:spPr>
          <a:xfrm>
            <a:off x="1484311" y="2197915"/>
            <a:ext cx="4050572" cy="3867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985430-5C78-4530-B41F-4EFAB9BE0E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55" b="8991"/>
          <a:stretch/>
        </p:blipFill>
        <p:spPr>
          <a:xfrm>
            <a:off x="6350805" y="2253841"/>
            <a:ext cx="4336297" cy="3755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AD7A99-6B5F-4678-B24E-6F3051C2B7EF}"/>
              </a:ext>
            </a:extLst>
          </p:cNvPr>
          <p:cNvSpPr txBox="1"/>
          <p:nvPr/>
        </p:nvSpPr>
        <p:spPr>
          <a:xfrm flipH="1">
            <a:off x="3300646" y="6258187"/>
            <a:ext cx="66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sketches of plans (Game logic, Game Board)</a:t>
            </a:r>
          </a:p>
        </p:txBody>
      </p:sp>
    </p:spTree>
    <p:extLst>
      <p:ext uri="{BB962C8B-B14F-4D97-AF65-F5344CB8AC3E}">
        <p14:creationId xmlns:p14="http://schemas.microsoft.com/office/powerpoint/2010/main" val="320515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9C1A-712B-40D6-8C7F-9A9A947A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8765-B03F-48A8-96CB-2314CC6B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9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82</TotalTime>
  <Words>141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Card Game</vt:lpstr>
      <vt:lpstr>First, a demo!</vt:lpstr>
      <vt:lpstr>Gantt Chart</vt:lpstr>
      <vt:lpstr>Time tracking</vt:lpstr>
      <vt:lpstr>Development</vt:lpstr>
      <vt:lpstr>Takeaways</vt:lpstr>
      <vt:lpstr>Documentation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Matthew C</dc:creator>
  <cp:lastModifiedBy>Johnson, Matthew C</cp:lastModifiedBy>
  <cp:revision>15</cp:revision>
  <dcterms:created xsi:type="dcterms:W3CDTF">2017-10-05T18:14:21Z</dcterms:created>
  <dcterms:modified xsi:type="dcterms:W3CDTF">2017-10-11T23:29:22Z</dcterms:modified>
</cp:coreProperties>
</file>