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Beyond </a:t>
            </a:r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-values: Utilizing Multiple Estimates to Evaluate Evidence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298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KD Valentine, Erin Buchanan, John Scofield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SIPS Lightning Talk 2018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3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3" b="49984"/>
          <a:stretch/>
        </p:blipFill>
        <p:spPr>
          <a:xfrm>
            <a:off x="2075332" y="795501"/>
            <a:ext cx="7986888" cy="3985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00" y="4877491"/>
            <a:ext cx="1045632" cy="849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1482" y="5823046"/>
            <a:ext cx="1710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@kd_valentine3</a:t>
            </a:r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aggieerin</a:t>
            </a:r>
            <a:endParaRPr lang="en-US" dirty="0" smtClean="0"/>
          </a:p>
          <a:p>
            <a:pPr algn="ctr"/>
            <a:r>
              <a:rPr lang="en-US" dirty="0" smtClean="0"/>
              <a:t>@jscofield24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8" y="4780990"/>
            <a:ext cx="1042416" cy="1042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2" y="5823047"/>
            <a:ext cx="212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https://</a:t>
            </a:r>
            <a:r>
              <a:rPr lang="en-US" dirty="0" err="1" smtClean="0"/>
              <a:t>osf.io</a:t>
            </a:r>
            <a:r>
              <a:rPr lang="en-US" dirty="0" smtClean="0"/>
              <a:t>/u9hf4/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33" t="59241" b="9863"/>
          <a:stretch/>
        </p:blipFill>
        <p:spPr>
          <a:xfrm>
            <a:off x="10099848" y="1083484"/>
            <a:ext cx="748146" cy="27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2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Helvetica</vt:lpstr>
      <vt:lpstr>Helvetica Light</vt:lpstr>
      <vt:lpstr>Arial</vt:lpstr>
      <vt:lpstr>Office Theme</vt:lpstr>
      <vt:lpstr>Beyond p-values: Utilizing Multiple Estimates to Evaluate Evidence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Valentine, Kathrene D. (MU-Student)</dc:creator>
  <cp:lastModifiedBy>Valentine, Kathrene D. (MU-Student)</cp:lastModifiedBy>
  <cp:revision>3</cp:revision>
  <dcterms:created xsi:type="dcterms:W3CDTF">2018-06-25T01:35:11Z</dcterms:created>
  <dcterms:modified xsi:type="dcterms:W3CDTF">2018-06-25T02:09:32Z</dcterms:modified>
</cp:coreProperties>
</file>