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7"/>
  </p:normalViewPr>
  <p:slideViewPr>
    <p:cSldViewPr snapToGrid="0" snapToObjects="1">
      <p:cViewPr varScale="1">
        <p:scale>
          <a:sx n="92" d="100"/>
          <a:sy n="92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2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4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9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3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1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9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7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0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1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Beyond </a:t>
            </a:r>
            <a:r>
              <a:rPr lang="en-US" i="1" dirty="0" smtClean="0"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-values: Utilizing Multiple Estimates to Evaluate Evidence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2983"/>
            <a:ext cx="9144000" cy="1655762"/>
          </a:xfrm>
        </p:spPr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KD Valentine, Erin Buchanan, John Scofield</a:t>
            </a: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SIPS Lightning Talk 2018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53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03" b="49984"/>
          <a:stretch/>
        </p:blipFill>
        <p:spPr>
          <a:xfrm>
            <a:off x="2075332" y="795501"/>
            <a:ext cx="7986888" cy="39854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900" y="4877491"/>
            <a:ext cx="1045632" cy="8490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51482" y="5823046"/>
            <a:ext cx="1710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@kd_valentine3</a:t>
            </a:r>
          </a:p>
          <a:p>
            <a:pPr algn="ctr"/>
            <a:r>
              <a:rPr lang="en-US" dirty="0" smtClean="0"/>
              <a:t>@</a:t>
            </a:r>
            <a:r>
              <a:rPr lang="en-US" dirty="0" err="1" smtClean="0"/>
              <a:t>aggieerin</a:t>
            </a:r>
            <a:endParaRPr lang="en-US" dirty="0" smtClean="0"/>
          </a:p>
          <a:p>
            <a:pPr algn="ctr"/>
            <a:r>
              <a:rPr lang="en-US" dirty="0" smtClean="0"/>
              <a:t>@jscofield24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08" y="4780990"/>
            <a:ext cx="1042416" cy="10420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02" y="5823047"/>
            <a:ext cx="2127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https://</a:t>
            </a:r>
            <a:r>
              <a:rPr lang="en-US" dirty="0" err="1" smtClean="0"/>
              <a:t>osf.io</a:t>
            </a:r>
            <a:r>
              <a:rPr lang="en-US" dirty="0" smtClean="0"/>
              <a:t>/u9hf4/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33" t="59241" b="9863"/>
          <a:stretch/>
        </p:blipFill>
        <p:spPr>
          <a:xfrm>
            <a:off x="10099848" y="1083484"/>
            <a:ext cx="748146" cy="27265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54740" y="4485333"/>
            <a:ext cx="188421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OOM match value</a:t>
            </a:r>
            <a:endParaRPr lang="en-US" sz="16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43238" y="4485333"/>
            <a:ext cx="188421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OOM match value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6527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37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Helvetica</vt:lpstr>
      <vt:lpstr>Helvetica Light</vt:lpstr>
      <vt:lpstr>Arial</vt:lpstr>
      <vt:lpstr>Office Theme</vt:lpstr>
      <vt:lpstr>Beyond p-values: Utilizing Multiple Estimates to Evaluate Evidence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Valentine, Kathrene D. (MU-Student)</dc:creator>
  <cp:lastModifiedBy>Valentine, Kathrene D. (MU-Student)</cp:lastModifiedBy>
  <cp:revision>4</cp:revision>
  <dcterms:created xsi:type="dcterms:W3CDTF">2018-06-25T01:35:11Z</dcterms:created>
  <dcterms:modified xsi:type="dcterms:W3CDTF">2018-06-25T02:11:05Z</dcterms:modified>
</cp:coreProperties>
</file>