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7"/>
  </p:normalViewPr>
  <p:slideViewPr>
    <p:cSldViewPr snapToGrid="0" snapToObjects="1">
      <p:cViewPr varScale="1">
        <p:scale>
          <a:sx n="92" d="100"/>
          <a:sy n="92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2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4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9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3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1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9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7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0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C2362-8C90-7E48-B5B7-7A378A66DE4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4563C-6432-9443-9279-0C550DED9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1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Beyond </a:t>
            </a:r>
            <a:r>
              <a:rPr lang="en-US" i="1" dirty="0" smtClean="0"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-values: Utilizing Multiple Estimates to Evaluate Evidence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2983"/>
            <a:ext cx="9144000" cy="1655762"/>
          </a:xfrm>
        </p:spPr>
        <p:txBody>
          <a:bodyPr/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KD Valentine, Erin Buchanan, John Scofield</a:t>
            </a: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SIPS Lightning Talk 2018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53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453" y="406400"/>
            <a:ext cx="5981700" cy="59739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900" y="4877491"/>
            <a:ext cx="1045632" cy="8490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51482" y="5823046"/>
            <a:ext cx="171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@kd_valentine3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08" y="4780990"/>
            <a:ext cx="1042416" cy="10420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002" y="5823047"/>
            <a:ext cx="2127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osf.io</a:t>
            </a:r>
            <a:r>
              <a:rPr lang="en-US" dirty="0" smtClean="0"/>
              <a:t>/u9hf4/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27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27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Helvetica</vt:lpstr>
      <vt:lpstr>Helvetica Light</vt:lpstr>
      <vt:lpstr>Arial</vt:lpstr>
      <vt:lpstr>Office Theme</vt:lpstr>
      <vt:lpstr>Beyond p-values: Utilizing Multiple Estimates to Evaluate Evidence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Valentine, Kathrene D. (MU-Student)</dc:creator>
  <cp:lastModifiedBy>Valentine, Kathrene D. (MU-Student)</cp:lastModifiedBy>
  <cp:revision>2</cp:revision>
  <dcterms:created xsi:type="dcterms:W3CDTF">2018-06-25T01:35:11Z</dcterms:created>
  <dcterms:modified xsi:type="dcterms:W3CDTF">2018-06-25T01:54:29Z</dcterms:modified>
</cp:coreProperties>
</file>