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84" r:id="rId6"/>
    <p:sldId id="285" r:id="rId7"/>
    <p:sldId id="286" r:id="rId8"/>
    <p:sldId id="260" r:id="rId9"/>
    <p:sldId id="287" r:id="rId10"/>
    <p:sldId id="261" r:id="rId11"/>
    <p:sldId id="288" r:id="rId12"/>
    <p:sldId id="262" r:id="rId13"/>
    <p:sldId id="263" r:id="rId14"/>
    <p:sldId id="289" r:id="rId15"/>
    <p:sldId id="264" r:id="rId16"/>
    <p:sldId id="265" r:id="rId17"/>
    <p:sldId id="266" r:id="rId18"/>
    <p:sldId id="267" r:id="rId19"/>
    <p:sldId id="290" r:id="rId20"/>
    <p:sldId id="268" r:id="rId21"/>
    <p:sldId id="269" r:id="rId22"/>
    <p:sldId id="291" r:id="rId23"/>
    <p:sldId id="270" r:id="rId24"/>
    <p:sldId id="271" r:id="rId25"/>
    <p:sldId id="281" r:id="rId26"/>
    <p:sldId id="272" r:id="rId27"/>
    <p:sldId id="295" r:id="rId28"/>
    <p:sldId id="282" r:id="rId29"/>
    <p:sldId id="283" r:id="rId30"/>
    <p:sldId id="293" r:id="rId31"/>
    <p:sldId id="294" r:id="rId32"/>
    <p:sldId id="29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078" autoAdjust="0"/>
  </p:normalViewPr>
  <p:slideViewPr>
    <p:cSldViewPr>
      <p:cViewPr>
        <p:scale>
          <a:sx n="103" d="100"/>
          <a:sy n="103" d="100"/>
        </p:scale>
        <p:origin x="-1256" y="136"/>
      </p:cViewPr>
      <p:guideLst>
        <p:guide orient="horz" pos="2160"/>
        <p:guide pos="2880"/>
      </p:guideLst>
    </p:cSldViewPr>
  </p:slideViewPr>
  <p:outlineViewPr>
    <p:cViewPr>
      <p:scale>
        <a:sx n="33" d="100"/>
        <a:sy n="33" d="100"/>
      </p:scale>
      <p:origin x="0" y="7747"/>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Erin:Documents:RESEARCH:1%20MSU:2%20writing:eeg:EEG%20data:ldt:workingoveral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Erin:Documents:RESEARCH:1%20MSU:2%20writing:eeg:EEG%20data:ldt:workingoveral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Erin:Documents:RESEARCH:1%20MSU:2%20writing:eeg:EEG%20data:ldt:workingoveral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Erin:Documents:RESEARCH:1%20MSU:2%20writing:eeg:EEG%20data:ldt:workingoverall.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Erin:Documents:RESEARCH:1%20MSU:2%20writing:eeg:EEG%20data:lst:lst%20area%20working%20on%20fil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Erin:Documents:RESEARCH:1%20MSU:2%20writing:eeg:EEG%20data:lst:lst%20area%20working%20on%20file.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Erin:Documents:RESEARCH:1%20MSU:2%20writing:eeg:EEG%20data:lst:lst%20area%20working%20on%20file.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ocsredirect\Desktop\nrnunley\Desktop\Dr.%20Buchanan\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manualLayout>
          <c:layoutTarget val="inner"/>
          <c:xMode val="edge"/>
          <c:yMode val="edge"/>
          <c:x val="0.0951258298595028"/>
          <c:y val="0.0651972878390201"/>
          <c:w val="0.892612505789714"/>
          <c:h val="0.900826446280993"/>
        </c:manualLayout>
      </c:layout>
      <c:lineChart>
        <c:grouping val="standard"/>
        <c:varyColors val="0"/>
        <c:ser>
          <c:idx val="0"/>
          <c:order val="0"/>
          <c:tx>
            <c:strRef>
              <c:f>cpz!$A$80</c:f>
              <c:strCache>
                <c:ptCount val="1"/>
                <c:pt idx="0">
                  <c:v>Associative</c:v>
                </c:pt>
              </c:strCache>
            </c:strRef>
          </c:tx>
          <c:marker>
            <c:symbol val="none"/>
          </c:marker>
          <c:val>
            <c:numRef>
              <c:f>cpz!$B$80:$AAA$80</c:f>
              <c:numCache>
                <c:formatCode>General</c:formatCode>
                <c:ptCount val="702"/>
                <c:pt idx="0">
                  <c:v>0.609777777777779</c:v>
                </c:pt>
                <c:pt idx="1">
                  <c:v>0.583472222222219</c:v>
                </c:pt>
                <c:pt idx="2">
                  <c:v>0.543227777777778</c:v>
                </c:pt>
                <c:pt idx="3">
                  <c:v>0.495822222222224</c:v>
                </c:pt>
                <c:pt idx="4">
                  <c:v>0.447594444444444</c:v>
                </c:pt>
                <c:pt idx="5">
                  <c:v>0.419933333333333</c:v>
                </c:pt>
                <c:pt idx="6">
                  <c:v>0.411905555555556</c:v>
                </c:pt>
                <c:pt idx="7">
                  <c:v>0.41053888888889</c:v>
                </c:pt>
                <c:pt idx="8">
                  <c:v>0.411805555555556</c:v>
                </c:pt>
                <c:pt idx="9">
                  <c:v>0.400861111111111</c:v>
                </c:pt>
                <c:pt idx="10">
                  <c:v>0.385855555555556</c:v>
                </c:pt>
                <c:pt idx="11">
                  <c:v>0.36073888888889</c:v>
                </c:pt>
                <c:pt idx="12">
                  <c:v>0.32322777777778</c:v>
                </c:pt>
                <c:pt idx="13">
                  <c:v>0.298944444444445</c:v>
                </c:pt>
                <c:pt idx="14">
                  <c:v>0.29053888888889</c:v>
                </c:pt>
                <c:pt idx="15">
                  <c:v>0.305494444444445</c:v>
                </c:pt>
                <c:pt idx="16">
                  <c:v>0.33267777777778</c:v>
                </c:pt>
                <c:pt idx="17">
                  <c:v>0.362633333333333</c:v>
                </c:pt>
                <c:pt idx="18">
                  <c:v>0.395366666666669</c:v>
                </c:pt>
                <c:pt idx="19">
                  <c:v>0.415816666666669</c:v>
                </c:pt>
                <c:pt idx="20">
                  <c:v>0.430666666666668</c:v>
                </c:pt>
                <c:pt idx="21">
                  <c:v>0.44937777777778</c:v>
                </c:pt>
                <c:pt idx="22">
                  <c:v>0.479350000000001</c:v>
                </c:pt>
                <c:pt idx="23">
                  <c:v>0.49847777777778</c:v>
                </c:pt>
                <c:pt idx="24">
                  <c:v>0.51705</c:v>
                </c:pt>
                <c:pt idx="25">
                  <c:v>0.532277777777778</c:v>
                </c:pt>
                <c:pt idx="26">
                  <c:v>0.549211111111111</c:v>
                </c:pt>
                <c:pt idx="27">
                  <c:v>0.575933333333335</c:v>
                </c:pt>
                <c:pt idx="28">
                  <c:v>0.6065</c:v>
                </c:pt>
                <c:pt idx="29">
                  <c:v>0.644161111111112</c:v>
                </c:pt>
                <c:pt idx="30">
                  <c:v>0.678850000000003</c:v>
                </c:pt>
                <c:pt idx="31">
                  <c:v>0.706616666666667</c:v>
                </c:pt>
                <c:pt idx="32">
                  <c:v>0.737533333333333</c:v>
                </c:pt>
                <c:pt idx="33">
                  <c:v>0.775916666666667</c:v>
                </c:pt>
                <c:pt idx="34">
                  <c:v>0.81093888888889</c:v>
                </c:pt>
                <c:pt idx="35">
                  <c:v>0.851205555555556</c:v>
                </c:pt>
                <c:pt idx="36">
                  <c:v>0.892127777777778</c:v>
                </c:pt>
                <c:pt idx="37">
                  <c:v>0.935672222222222</c:v>
                </c:pt>
                <c:pt idx="38">
                  <c:v>0.977705555555559</c:v>
                </c:pt>
                <c:pt idx="39">
                  <c:v>1.013299999999995</c:v>
                </c:pt>
                <c:pt idx="40">
                  <c:v>1.047322222222222</c:v>
                </c:pt>
                <c:pt idx="41">
                  <c:v>1.079994444444438</c:v>
                </c:pt>
                <c:pt idx="42">
                  <c:v>1.100827777777778</c:v>
                </c:pt>
                <c:pt idx="43">
                  <c:v>1.109544444444444</c:v>
                </c:pt>
                <c:pt idx="44">
                  <c:v>1.111144444444444</c:v>
                </c:pt>
                <c:pt idx="45">
                  <c:v>1.098855555555556</c:v>
                </c:pt>
                <c:pt idx="46">
                  <c:v>1.072127777777778</c:v>
                </c:pt>
                <c:pt idx="47">
                  <c:v>1.041099999999996</c:v>
                </c:pt>
                <c:pt idx="48">
                  <c:v>0.994388888888889</c:v>
                </c:pt>
                <c:pt idx="49">
                  <c:v>0.930083333333333</c:v>
                </c:pt>
                <c:pt idx="50">
                  <c:v>0.85545</c:v>
                </c:pt>
                <c:pt idx="51">
                  <c:v>0.785555555555555</c:v>
                </c:pt>
                <c:pt idx="52">
                  <c:v>0.714150000000001</c:v>
                </c:pt>
                <c:pt idx="53">
                  <c:v>0.659094444444447</c:v>
                </c:pt>
                <c:pt idx="54">
                  <c:v>0.617294444444447</c:v>
                </c:pt>
                <c:pt idx="55">
                  <c:v>0.599955555555555</c:v>
                </c:pt>
                <c:pt idx="56">
                  <c:v>0.583855555555556</c:v>
                </c:pt>
                <c:pt idx="57">
                  <c:v>0.573661111111112</c:v>
                </c:pt>
                <c:pt idx="58">
                  <c:v>0.566844444444448</c:v>
                </c:pt>
                <c:pt idx="59">
                  <c:v>0.569900000000002</c:v>
                </c:pt>
                <c:pt idx="60">
                  <c:v>0.576044444444447</c:v>
                </c:pt>
                <c:pt idx="61">
                  <c:v>0.584127777777778</c:v>
                </c:pt>
                <c:pt idx="62">
                  <c:v>0.596455555555555</c:v>
                </c:pt>
                <c:pt idx="63">
                  <c:v>0.613783333333335</c:v>
                </c:pt>
                <c:pt idx="64">
                  <c:v>0.641672222222223</c:v>
                </c:pt>
                <c:pt idx="65">
                  <c:v>0.682366666666666</c:v>
                </c:pt>
                <c:pt idx="66">
                  <c:v>0.728633333333335</c:v>
                </c:pt>
                <c:pt idx="67">
                  <c:v>0.768644444444448</c:v>
                </c:pt>
                <c:pt idx="68">
                  <c:v>0.798661111111111</c:v>
                </c:pt>
                <c:pt idx="69">
                  <c:v>0.815005555555556</c:v>
                </c:pt>
                <c:pt idx="70">
                  <c:v>0.824933333333334</c:v>
                </c:pt>
                <c:pt idx="71">
                  <c:v>0.832855555555558</c:v>
                </c:pt>
                <c:pt idx="72">
                  <c:v>0.824855555555557</c:v>
                </c:pt>
                <c:pt idx="73">
                  <c:v>0.814972222222222</c:v>
                </c:pt>
                <c:pt idx="74">
                  <c:v>0.78795</c:v>
                </c:pt>
                <c:pt idx="75">
                  <c:v>0.766144444444447</c:v>
                </c:pt>
                <c:pt idx="76">
                  <c:v>0.738361111111111</c:v>
                </c:pt>
                <c:pt idx="77">
                  <c:v>0.723050000000001</c:v>
                </c:pt>
                <c:pt idx="78">
                  <c:v>0.717666666666667</c:v>
                </c:pt>
                <c:pt idx="79">
                  <c:v>0.734311111111111</c:v>
                </c:pt>
                <c:pt idx="80">
                  <c:v>0.761144444444447</c:v>
                </c:pt>
                <c:pt idx="81">
                  <c:v>0.791894444444446</c:v>
                </c:pt>
                <c:pt idx="82">
                  <c:v>0.809127777777778</c:v>
                </c:pt>
                <c:pt idx="83">
                  <c:v>0.818072222222222</c:v>
                </c:pt>
                <c:pt idx="84">
                  <c:v>0.817177777777778</c:v>
                </c:pt>
                <c:pt idx="85">
                  <c:v>0.802672222222222</c:v>
                </c:pt>
                <c:pt idx="86">
                  <c:v>0.798905555555557</c:v>
                </c:pt>
                <c:pt idx="87">
                  <c:v>0.816155555555556</c:v>
                </c:pt>
                <c:pt idx="88">
                  <c:v>0.838683333333335</c:v>
                </c:pt>
                <c:pt idx="89">
                  <c:v>0.862183333333334</c:v>
                </c:pt>
                <c:pt idx="90">
                  <c:v>0.871222222222222</c:v>
                </c:pt>
                <c:pt idx="91">
                  <c:v>0.88655</c:v>
                </c:pt>
                <c:pt idx="92">
                  <c:v>0.890894444444447</c:v>
                </c:pt>
                <c:pt idx="93">
                  <c:v>0.892922222222222</c:v>
                </c:pt>
                <c:pt idx="94">
                  <c:v>0.883155555555556</c:v>
                </c:pt>
                <c:pt idx="95">
                  <c:v>0.862577777777778</c:v>
                </c:pt>
                <c:pt idx="96">
                  <c:v>0.843866666666666</c:v>
                </c:pt>
                <c:pt idx="97">
                  <c:v>0.817788888888891</c:v>
                </c:pt>
                <c:pt idx="98">
                  <c:v>0.801844444444448</c:v>
                </c:pt>
                <c:pt idx="99">
                  <c:v>0.781983333333333</c:v>
                </c:pt>
                <c:pt idx="100">
                  <c:v>0.773600000000002</c:v>
                </c:pt>
                <c:pt idx="101">
                  <c:v>0.775083333333334</c:v>
                </c:pt>
                <c:pt idx="102">
                  <c:v>0.78203888888889</c:v>
                </c:pt>
                <c:pt idx="103">
                  <c:v>0.783700000000001</c:v>
                </c:pt>
                <c:pt idx="104">
                  <c:v>0.775011111111111</c:v>
                </c:pt>
                <c:pt idx="105">
                  <c:v>0.755677777777779</c:v>
                </c:pt>
                <c:pt idx="106">
                  <c:v>0.737616666666667</c:v>
                </c:pt>
                <c:pt idx="107">
                  <c:v>0.718372222222222</c:v>
                </c:pt>
                <c:pt idx="108">
                  <c:v>0.702111111111111</c:v>
                </c:pt>
                <c:pt idx="109">
                  <c:v>0.697316666666667</c:v>
                </c:pt>
                <c:pt idx="110">
                  <c:v>0.679111111111112</c:v>
                </c:pt>
                <c:pt idx="111">
                  <c:v>0.658900000000003</c:v>
                </c:pt>
                <c:pt idx="112">
                  <c:v>0.630794444444447</c:v>
                </c:pt>
                <c:pt idx="113">
                  <c:v>0.588588888888889</c:v>
                </c:pt>
                <c:pt idx="114">
                  <c:v>0.557744444444447</c:v>
                </c:pt>
                <c:pt idx="115">
                  <c:v>0.5222</c:v>
                </c:pt>
                <c:pt idx="116">
                  <c:v>0.488783333333333</c:v>
                </c:pt>
                <c:pt idx="117">
                  <c:v>0.461916666666668</c:v>
                </c:pt>
                <c:pt idx="118">
                  <c:v>0.443455555555556</c:v>
                </c:pt>
                <c:pt idx="119">
                  <c:v>0.431044444444445</c:v>
                </c:pt>
                <c:pt idx="120">
                  <c:v>0.431777777777779</c:v>
                </c:pt>
                <c:pt idx="121">
                  <c:v>0.430355555555556</c:v>
                </c:pt>
                <c:pt idx="122">
                  <c:v>0.44125</c:v>
                </c:pt>
                <c:pt idx="123">
                  <c:v>0.433827777777781</c:v>
                </c:pt>
                <c:pt idx="124">
                  <c:v>0.418222222222222</c:v>
                </c:pt>
                <c:pt idx="125">
                  <c:v>0.399522222222223</c:v>
                </c:pt>
                <c:pt idx="126">
                  <c:v>0.380994444444445</c:v>
                </c:pt>
                <c:pt idx="127">
                  <c:v>0.37005</c:v>
                </c:pt>
                <c:pt idx="128">
                  <c:v>0.372755555555556</c:v>
                </c:pt>
                <c:pt idx="129">
                  <c:v>0.387472222222223</c:v>
                </c:pt>
                <c:pt idx="130">
                  <c:v>0.413716666666667</c:v>
                </c:pt>
                <c:pt idx="131">
                  <c:v>0.45878888888889</c:v>
                </c:pt>
                <c:pt idx="132">
                  <c:v>0.510211111111111</c:v>
                </c:pt>
                <c:pt idx="133">
                  <c:v>0.559755555555558</c:v>
                </c:pt>
                <c:pt idx="134">
                  <c:v>0.62633888888889</c:v>
                </c:pt>
                <c:pt idx="135">
                  <c:v>0.69162777777778</c:v>
                </c:pt>
                <c:pt idx="136">
                  <c:v>0.757661111111112</c:v>
                </c:pt>
                <c:pt idx="137">
                  <c:v>0.829850000000001</c:v>
                </c:pt>
                <c:pt idx="138">
                  <c:v>0.907066666666667</c:v>
                </c:pt>
                <c:pt idx="139">
                  <c:v>0.993177777777776</c:v>
                </c:pt>
                <c:pt idx="140">
                  <c:v>1.084666666666667</c:v>
                </c:pt>
                <c:pt idx="141">
                  <c:v>1.171783333333334</c:v>
                </c:pt>
                <c:pt idx="142">
                  <c:v>1.263933333333332</c:v>
                </c:pt>
                <c:pt idx="143">
                  <c:v>1.351705555555556</c:v>
                </c:pt>
                <c:pt idx="144">
                  <c:v>1.427511111111111</c:v>
                </c:pt>
                <c:pt idx="145">
                  <c:v>1.487311111111111</c:v>
                </c:pt>
                <c:pt idx="146">
                  <c:v>1.528316666666668</c:v>
                </c:pt>
                <c:pt idx="147">
                  <c:v>1.558533333333333</c:v>
                </c:pt>
                <c:pt idx="148">
                  <c:v>1.589416666666667</c:v>
                </c:pt>
                <c:pt idx="149">
                  <c:v>1.621266666666667</c:v>
                </c:pt>
                <c:pt idx="150">
                  <c:v>1.653766666666666</c:v>
                </c:pt>
                <c:pt idx="151">
                  <c:v>1.691627777777778</c:v>
                </c:pt>
                <c:pt idx="152">
                  <c:v>1.726050000000001</c:v>
                </c:pt>
                <c:pt idx="153">
                  <c:v>1.753333333333334</c:v>
                </c:pt>
                <c:pt idx="154">
                  <c:v>1.773105555555556</c:v>
                </c:pt>
                <c:pt idx="155">
                  <c:v>1.799722222222222</c:v>
                </c:pt>
                <c:pt idx="156">
                  <c:v>1.843172222222222</c:v>
                </c:pt>
                <c:pt idx="157">
                  <c:v>1.895111111111112</c:v>
                </c:pt>
                <c:pt idx="158">
                  <c:v>1.957394444444442</c:v>
                </c:pt>
                <c:pt idx="159">
                  <c:v>2.034011111111111</c:v>
                </c:pt>
                <c:pt idx="160">
                  <c:v>2.106722222222224</c:v>
                </c:pt>
                <c:pt idx="161">
                  <c:v>2.166772222222223</c:v>
                </c:pt>
                <c:pt idx="162">
                  <c:v>2.241888888888888</c:v>
                </c:pt>
                <c:pt idx="163">
                  <c:v>2.333561111111111</c:v>
                </c:pt>
                <c:pt idx="164">
                  <c:v>2.436433333333321</c:v>
                </c:pt>
                <c:pt idx="165">
                  <c:v>2.535666666666663</c:v>
                </c:pt>
                <c:pt idx="166">
                  <c:v>2.622066666666666</c:v>
                </c:pt>
                <c:pt idx="167">
                  <c:v>2.691277777777781</c:v>
                </c:pt>
                <c:pt idx="168">
                  <c:v>2.742427777777786</c:v>
                </c:pt>
                <c:pt idx="169">
                  <c:v>2.78341111111112</c:v>
                </c:pt>
                <c:pt idx="170">
                  <c:v>2.82378888888889</c:v>
                </c:pt>
                <c:pt idx="171">
                  <c:v>2.864644444444444</c:v>
                </c:pt>
                <c:pt idx="172">
                  <c:v>2.913172222222223</c:v>
                </c:pt>
                <c:pt idx="173">
                  <c:v>2.961461111111111</c:v>
                </c:pt>
                <c:pt idx="174">
                  <c:v>3.017166666666667</c:v>
                </c:pt>
                <c:pt idx="175">
                  <c:v>3.0698</c:v>
                </c:pt>
                <c:pt idx="176">
                  <c:v>3.115327777777786</c:v>
                </c:pt>
                <c:pt idx="177">
                  <c:v>3.16272777777779</c:v>
                </c:pt>
                <c:pt idx="178">
                  <c:v>3.18903888888889</c:v>
                </c:pt>
                <c:pt idx="179">
                  <c:v>3.203594444444457</c:v>
                </c:pt>
                <c:pt idx="180">
                  <c:v>3.20816111111112</c:v>
                </c:pt>
                <c:pt idx="181">
                  <c:v>3.209588888888889</c:v>
                </c:pt>
                <c:pt idx="182">
                  <c:v>3.1977</c:v>
                </c:pt>
                <c:pt idx="183">
                  <c:v>3.181022222222224</c:v>
                </c:pt>
                <c:pt idx="184">
                  <c:v>3.16333333333334</c:v>
                </c:pt>
                <c:pt idx="185">
                  <c:v>3.145161111111118</c:v>
                </c:pt>
                <c:pt idx="186">
                  <c:v>3.132655555555554</c:v>
                </c:pt>
                <c:pt idx="187">
                  <c:v>3.128516666666674</c:v>
                </c:pt>
                <c:pt idx="188">
                  <c:v>3.1307</c:v>
                </c:pt>
                <c:pt idx="189">
                  <c:v>3.144261111111111</c:v>
                </c:pt>
                <c:pt idx="190">
                  <c:v>3.171222222222223</c:v>
                </c:pt>
                <c:pt idx="191">
                  <c:v>3.207061111111118</c:v>
                </c:pt>
                <c:pt idx="192">
                  <c:v>3.23320555555556</c:v>
                </c:pt>
                <c:pt idx="193">
                  <c:v>3.249766666666668</c:v>
                </c:pt>
                <c:pt idx="194">
                  <c:v>3.2701</c:v>
                </c:pt>
                <c:pt idx="195">
                  <c:v>3.292222222222223</c:v>
                </c:pt>
                <c:pt idx="196">
                  <c:v>3.330761111111112</c:v>
                </c:pt>
                <c:pt idx="197">
                  <c:v>3.37562777777778</c:v>
                </c:pt>
                <c:pt idx="198">
                  <c:v>3.424461111111111</c:v>
                </c:pt>
                <c:pt idx="199">
                  <c:v>3.473222222222222</c:v>
                </c:pt>
                <c:pt idx="200">
                  <c:v>3.529683333333333</c:v>
                </c:pt>
                <c:pt idx="201">
                  <c:v>3.585483333333334</c:v>
                </c:pt>
                <c:pt idx="202">
                  <c:v>3.657633333333333</c:v>
                </c:pt>
                <c:pt idx="203">
                  <c:v>3.719666666666666</c:v>
                </c:pt>
                <c:pt idx="204">
                  <c:v>3.775683333333333</c:v>
                </c:pt>
                <c:pt idx="205">
                  <c:v>3.828016666666666</c:v>
                </c:pt>
                <c:pt idx="206">
                  <c:v>3.874488888888877</c:v>
                </c:pt>
                <c:pt idx="207">
                  <c:v>3.922588888888887</c:v>
                </c:pt>
                <c:pt idx="208">
                  <c:v>3.952544444444438</c:v>
                </c:pt>
                <c:pt idx="209">
                  <c:v>3.964777777777788</c:v>
                </c:pt>
                <c:pt idx="210">
                  <c:v>3.9613</c:v>
                </c:pt>
                <c:pt idx="211">
                  <c:v>3.951699999999997</c:v>
                </c:pt>
                <c:pt idx="212">
                  <c:v>3.930522222222224</c:v>
                </c:pt>
                <c:pt idx="213">
                  <c:v>3.905733333333333</c:v>
                </c:pt>
                <c:pt idx="214">
                  <c:v>3.868388888888889</c:v>
                </c:pt>
                <c:pt idx="215">
                  <c:v>3.810266666666667</c:v>
                </c:pt>
                <c:pt idx="216">
                  <c:v>3.729266666666667</c:v>
                </c:pt>
                <c:pt idx="217">
                  <c:v>3.656522222222222</c:v>
                </c:pt>
                <c:pt idx="218">
                  <c:v>3.586322222222224</c:v>
                </c:pt>
                <c:pt idx="219">
                  <c:v>3.549522222222224</c:v>
                </c:pt>
                <c:pt idx="220">
                  <c:v>3.530605555555556</c:v>
                </c:pt>
                <c:pt idx="221">
                  <c:v>3.519899999999997</c:v>
                </c:pt>
                <c:pt idx="222">
                  <c:v>3.51682777777778</c:v>
                </c:pt>
                <c:pt idx="223">
                  <c:v>3.51372777777779</c:v>
                </c:pt>
                <c:pt idx="224">
                  <c:v>3.514044444444443</c:v>
                </c:pt>
                <c:pt idx="225">
                  <c:v>3.532766666666664</c:v>
                </c:pt>
                <c:pt idx="226">
                  <c:v>3.555427777777781</c:v>
                </c:pt>
                <c:pt idx="227">
                  <c:v>3.579694444444444</c:v>
                </c:pt>
                <c:pt idx="228">
                  <c:v>3.606049999999993</c:v>
                </c:pt>
                <c:pt idx="229">
                  <c:v>3.644844444444445</c:v>
                </c:pt>
                <c:pt idx="230">
                  <c:v>3.700661111111115</c:v>
                </c:pt>
                <c:pt idx="231">
                  <c:v>3.765572222222221</c:v>
                </c:pt>
                <c:pt idx="232">
                  <c:v>3.843022222222223</c:v>
                </c:pt>
                <c:pt idx="233">
                  <c:v>3.917072222222222</c:v>
                </c:pt>
                <c:pt idx="234">
                  <c:v>3.983616666666667</c:v>
                </c:pt>
                <c:pt idx="235">
                  <c:v>4.027538888888867</c:v>
                </c:pt>
                <c:pt idx="236">
                  <c:v>4.067866666666665</c:v>
                </c:pt>
                <c:pt idx="237">
                  <c:v>4.100216666666666</c:v>
                </c:pt>
                <c:pt idx="238">
                  <c:v>4.13524444444445</c:v>
                </c:pt>
                <c:pt idx="239">
                  <c:v>4.175000000000001</c:v>
                </c:pt>
                <c:pt idx="240">
                  <c:v>4.206261111111144</c:v>
                </c:pt>
                <c:pt idx="241">
                  <c:v>4.25683888888889</c:v>
                </c:pt>
                <c:pt idx="242">
                  <c:v>4.320594444444445</c:v>
                </c:pt>
                <c:pt idx="243">
                  <c:v>4.386922222222223</c:v>
                </c:pt>
                <c:pt idx="244">
                  <c:v>4.448694444444453</c:v>
                </c:pt>
                <c:pt idx="245">
                  <c:v>4.496472222222232</c:v>
                </c:pt>
                <c:pt idx="246">
                  <c:v>4.543738888888889</c:v>
                </c:pt>
                <c:pt idx="247">
                  <c:v>4.602188888888868</c:v>
                </c:pt>
                <c:pt idx="248">
                  <c:v>4.656755555555535</c:v>
                </c:pt>
                <c:pt idx="249">
                  <c:v>4.71211111111111</c:v>
                </c:pt>
                <c:pt idx="250">
                  <c:v>4.746700000000002</c:v>
                </c:pt>
                <c:pt idx="251">
                  <c:v>4.78833333333335</c:v>
                </c:pt>
                <c:pt idx="252">
                  <c:v>4.837588888888878</c:v>
                </c:pt>
                <c:pt idx="253">
                  <c:v>4.892838888888878</c:v>
                </c:pt>
                <c:pt idx="254">
                  <c:v>4.945177777777777</c:v>
                </c:pt>
                <c:pt idx="255">
                  <c:v>4.97972777777778</c:v>
                </c:pt>
                <c:pt idx="256">
                  <c:v>5.000016666666665</c:v>
                </c:pt>
                <c:pt idx="257">
                  <c:v>5.003050000000001</c:v>
                </c:pt>
                <c:pt idx="258">
                  <c:v>4.98735</c:v>
                </c:pt>
                <c:pt idx="259">
                  <c:v>4.977650000000002</c:v>
                </c:pt>
                <c:pt idx="260">
                  <c:v>4.97188333333336</c:v>
                </c:pt>
                <c:pt idx="261">
                  <c:v>4.961872222222223</c:v>
                </c:pt>
                <c:pt idx="262">
                  <c:v>4.943600000000012</c:v>
                </c:pt>
                <c:pt idx="263">
                  <c:v>4.92064444444445</c:v>
                </c:pt>
                <c:pt idx="264">
                  <c:v>4.900827777777778</c:v>
                </c:pt>
                <c:pt idx="265">
                  <c:v>4.890472222222221</c:v>
                </c:pt>
                <c:pt idx="266">
                  <c:v>4.887494444444444</c:v>
                </c:pt>
                <c:pt idx="267">
                  <c:v>4.884477777777755</c:v>
                </c:pt>
                <c:pt idx="268">
                  <c:v>4.87628888888889</c:v>
                </c:pt>
                <c:pt idx="269">
                  <c:v>4.866516666666633</c:v>
                </c:pt>
                <c:pt idx="270">
                  <c:v>4.863411111111112</c:v>
                </c:pt>
                <c:pt idx="271">
                  <c:v>4.858394444444446</c:v>
                </c:pt>
                <c:pt idx="272">
                  <c:v>4.841605555555557</c:v>
                </c:pt>
                <c:pt idx="273">
                  <c:v>4.824033333333332</c:v>
                </c:pt>
                <c:pt idx="274">
                  <c:v>4.807822222222223</c:v>
                </c:pt>
                <c:pt idx="275">
                  <c:v>4.786372222222237</c:v>
                </c:pt>
                <c:pt idx="276">
                  <c:v>4.756472222222222</c:v>
                </c:pt>
                <c:pt idx="277">
                  <c:v>4.723316666666665</c:v>
                </c:pt>
                <c:pt idx="278">
                  <c:v>4.68821111111111</c:v>
                </c:pt>
                <c:pt idx="279">
                  <c:v>4.666072222222223</c:v>
                </c:pt>
                <c:pt idx="280">
                  <c:v>4.64296111111111</c:v>
                </c:pt>
                <c:pt idx="281">
                  <c:v>4.637305555555533</c:v>
                </c:pt>
                <c:pt idx="282">
                  <c:v>4.648588888888875</c:v>
                </c:pt>
                <c:pt idx="283">
                  <c:v>4.687788888888878</c:v>
                </c:pt>
                <c:pt idx="284">
                  <c:v>4.738105555555546</c:v>
                </c:pt>
                <c:pt idx="285">
                  <c:v>4.795755555555535</c:v>
                </c:pt>
                <c:pt idx="286">
                  <c:v>4.863311111111111</c:v>
                </c:pt>
                <c:pt idx="287">
                  <c:v>4.939144444444453</c:v>
                </c:pt>
                <c:pt idx="288">
                  <c:v>5.012444444444444</c:v>
                </c:pt>
                <c:pt idx="289">
                  <c:v>5.07683888888889</c:v>
                </c:pt>
                <c:pt idx="290">
                  <c:v>5.129811111111111</c:v>
                </c:pt>
                <c:pt idx="291">
                  <c:v>5.1798</c:v>
                </c:pt>
                <c:pt idx="292">
                  <c:v>5.231377777777778</c:v>
                </c:pt>
                <c:pt idx="293">
                  <c:v>5.288577777777776</c:v>
                </c:pt>
                <c:pt idx="294">
                  <c:v>5.335183333333332</c:v>
                </c:pt>
                <c:pt idx="295">
                  <c:v>5.379483333333347</c:v>
                </c:pt>
                <c:pt idx="296">
                  <c:v>5.416205555555556</c:v>
                </c:pt>
                <c:pt idx="297">
                  <c:v>5.432244444444457</c:v>
                </c:pt>
                <c:pt idx="298">
                  <c:v>5.430666666666673</c:v>
                </c:pt>
                <c:pt idx="299">
                  <c:v>5.412011111111112</c:v>
                </c:pt>
                <c:pt idx="300">
                  <c:v>5.372705555555538</c:v>
                </c:pt>
                <c:pt idx="301">
                  <c:v>5.316016666666641</c:v>
                </c:pt>
                <c:pt idx="302">
                  <c:v>5.255538888888887</c:v>
                </c:pt>
                <c:pt idx="303">
                  <c:v>5.195927777777751</c:v>
                </c:pt>
                <c:pt idx="304">
                  <c:v>5.151394444444446</c:v>
                </c:pt>
                <c:pt idx="305">
                  <c:v>5.112727777777759</c:v>
                </c:pt>
                <c:pt idx="306">
                  <c:v>5.074366666666666</c:v>
                </c:pt>
                <c:pt idx="307">
                  <c:v>5.037533333333333</c:v>
                </c:pt>
                <c:pt idx="308">
                  <c:v>5.006322222222233</c:v>
                </c:pt>
                <c:pt idx="309">
                  <c:v>4.983655555555555</c:v>
                </c:pt>
                <c:pt idx="310">
                  <c:v>4.965111111111112</c:v>
                </c:pt>
                <c:pt idx="311">
                  <c:v>4.935333333333357</c:v>
                </c:pt>
                <c:pt idx="312">
                  <c:v>4.904922222222222</c:v>
                </c:pt>
                <c:pt idx="313">
                  <c:v>4.881283333333355</c:v>
                </c:pt>
                <c:pt idx="314">
                  <c:v>4.861027777777775</c:v>
                </c:pt>
                <c:pt idx="315">
                  <c:v>4.842561111111111</c:v>
                </c:pt>
                <c:pt idx="316">
                  <c:v>4.818933333333336</c:v>
                </c:pt>
                <c:pt idx="317">
                  <c:v>4.782527777777775</c:v>
                </c:pt>
                <c:pt idx="318">
                  <c:v>4.724744444444441</c:v>
                </c:pt>
                <c:pt idx="319">
                  <c:v>4.656422222222222</c:v>
                </c:pt>
                <c:pt idx="320">
                  <c:v>4.565305555555534</c:v>
                </c:pt>
                <c:pt idx="321">
                  <c:v>4.4695</c:v>
                </c:pt>
                <c:pt idx="322">
                  <c:v>4.37523888888889</c:v>
                </c:pt>
                <c:pt idx="323">
                  <c:v>4.277733333333348</c:v>
                </c:pt>
                <c:pt idx="324">
                  <c:v>4.186433333333341</c:v>
                </c:pt>
                <c:pt idx="325">
                  <c:v>4.106949999999999</c:v>
                </c:pt>
                <c:pt idx="326">
                  <c:v>4.042183333333338</c:v>
                </c:pt>
                <c:pt idx="327">
                  <c:v>3.998022222222222</c:v>
                </c:pt>
                <c:pt idx="328">
                  <c:v>3.98078888888889</c:v>
                </c:pt>
                <c:pt idx="329">
                  <c:v>3.992033333333333</c:v>
                </c:pt>
                <c:pt idx="330">
                  <c:v>4.025600000000001</c:v>
                </c:pt>
                <c:pt idx="331">
                  <c:v>4.073055555555555</c:v>
                </c:pt>
                <c:pt idx="332">
                  <c:v>4.113755555555531</c:v>
                </c:pt>
                <c:pt idx="333">
                  <c:v>4.159455555555534</c:v>
                </c:pt>
                <c:pt idx="334">
                  <c:v>4.193344444444445</c:v>
                </c:pt>
                <c:pt idx="335">
                  <c:v>4.212761111111128</c:v>
                </c:pt>
                <c:pt idx="336">
                  <c:v>4.200005555555546</c:v>
                </c:pt>
                <c:pt idx="337">
                  <c:v>4.181783333333343</c:v>
                </c:pt>
                <c:pt idx="338">
                  <c:v>4.155677777777768</c:v>
                </c:pt>
                <c:pt idx="339">
                  <c:v>4.130622222222232</c:v>
                </c:pt>
                <c:pt idx="340">
                  <c:v>4.106194444444444</c:v>
                </c:pt>
                <c:pt idx="341">
                  <c:v>4.079266666666682</c:v>
                </c:pt>
                <c:pt idx="342">
                  <c:v>4.043311111111112</c:v>
                </c:pt>
                <c:pt idx="343">
                  <c:v>3.996755555555556</c:v>
                </c:pt>
                <c:pt idx="344">
                  <c:v>3.931022222222222</c:v>
                </c:pt>
                <c:pt idx="345">
                  <c:v>3.858238888888882</c:v>
                </c:pt>
                <c:pt idx="346">
                  <c:v>3.791483333333334</c:v>
                </c:pt>
                <c:pt idx="347">
                  <c:v>3.718211111111114</c:v>
                </c:pt>
                <c:pt idx="348">
                  <c:v>3.638072222222223</c:v>
                </c:pt>
                <c:pt idx="349">
                  <c:v>3.54606111111111</c:v>
                </c:pt>
                <c:pt idx="350">
                  <c:v>3.455433333333333</c:v>
                </c:pt>
                <c:pt idx="351">
                  <c:v>3.362505555555557</c:v>
                </c:pt>
                <c:pt idx="352">
                  <c:v>3.26807777777779</c:v>
                </c:pt>
                <c:pt idx="353">
                  <c:v>3.159277777777781</c:v>
                </c:pt>
                <c:pt idx="354">
                  <c:v>3.033116666666668</c:v>
                </c:pt>
                <c:pt idx="355">
                  <c:v>2.88700555555556</c:v>
                </c:pt>
                <c:pt idx="356">
                  <c:v>2.730477777777784</c:v>
                </c:pt>
                <c:pt idx="357">
                  <c:v>2.56020555555556</c:v>
                </c:pt>
                <c:pt idx="358">
                  <c:v>2.400838888888887</c:v>
                </c:pt>
                <c:pt idx="359">
                  <c:v>2.259133333333333</c:v>
                </c:pt>
                <c:pt idx="360">
                  <c:v>2.138205555555555</c:v>
                </c:pt>
                <c:pt idx="361">
                  <c:v>2.018844444444443</c:v>
                </c:pt>
                <c:pt idx="362">
                  <c:v>1.926983333333335</c:v>
                </c:pt>
                <c:pt idx="363">
                  <c:v>1.855916666666666</c:v>
                </c:pt>
                <c:pt idx="364">
                  <c:v>1.820611111111112</c:v>
                </c:pt>
                <c:pt idx="365">
                  <c:v>1.81475</c:v>
                </c:pt>
                <c:pt idx="366">
                  <c:v>1.820505555555556</c:v>
                </c:pt>
                <c:pt idx="367">
                  <c:v>1.843277777777778</c:v>
                </c:pt>
                <c:pt idx="368">
                  <c:v>1.86938888888889</c:v>
                </c:pt>
                <c:pt idx="369">
                  <c:v>1.900922222222221</c:v>
                </c:pt>
                <c:pt idx="370">
                  <c:v>1.927077777777778</c:v>
                </c:pt>
                <c:pt idx="371">
                  <c:v>1.944394444444443</c:v>
                </c:pt>
                <c:pt idx="372">
                  <c:v>1.961855555555556</c:v>
                </c:pt>
                <c:pt idx="373">
                  <c:v>1.984994444444443</c:v>
                </c:pt>
                <c:pt idx="374">
                  <c:v>2.019461111111111</c:v>
                </c:pt>
                <c:pt idx="375">
                  <c:v>2.047355555555561</c:v>
                </c:pt>
                <c:pt idx="376">
                  <c:v>2.075999999999999</c:v>
                </c:pt>
                <c:pt idx="377">
                  <c:v>2.090794444444444</c:v>
                </c:pt>
                <c:pt idx="378">
                  <c:v>2.114961111111111</c:v>
                </c:pt>
                <c:pt idx="379">
                  <c:v>2.145483333333333</c:v>
                </c:pt>
                <c:pt idx="380">
                  <c:v>2.181100000000001</c:v>
                </c:pt>
                <c:pt idx="381">
                  <c:v>2.20452222222223</c:v>
                </c:pt>
                <c:pt idx="382">
                  <c:v>2.232911111111111</c:v>
                </c:pt>
                <c:pt idx="383">
                  <c:v>2.252605555555556</c:v>
                </c:pt>
                <c:pt idx="384">
                  <c:v>2.274233333333333</c:v>
                </c:pt>
                <c:pt idx="385">
                  <c:v>2.282272222222223</c:v>
                </c:pt>
                <c:pt idx="386">
                  <c:v>2.27910555555556</c:v>
                </c:pt>
                <c:pt idx="387">
                  <c:v>2.271138888888889</c:v>
                </c:pt>
                <c:pt idx="388">
                  <c:v>2.260411111111118</c:v>
                </c:pt>
                <c:pt idx="389">
                  <c:v>2.245333333333335</c:v>
                </c:pt>
                <c:pt idx="390">
                  <c:v>2.22251111111112</c:v>
                </c:pt>
                <c:pt idx="391">
                  <c:v>2.194944444444444</c:v>
                </c:pt>
                <c:pt idx="392">
                  <c:v>2.155627777777785</c:v>
                </c:pt>
                <c:pt idx="393">
                  <c:v>2.12375</c:v>
                </c:pt>
                <c:pt idx="394">
                  <c:v>2.086794444444445</c:v>
                </c:pt>
                <c:pt idx="395">
                  <c:v>2.044238888888889</c:v>
                </c:pt>
                <c:pt idx="396">
                  <c:v>1.995344444444443</c:v>
                </c:pt>
                <c:pt idx="397">
                  <c:v>1.938472222222224</c:v>
                </c:pt>
                <c:pt idx="398">
                  <c:v>1.888683333333336</c:v>
                </c:pt>
                <c:pt idx="399">
                  <c:v>1.84293888888889</c:v>
                </c:pt>
                <c:pt idx="400">
                  <c:v>1.82045</c:v>
                </c:pt>
                <c:pt idx="401">
                  <c:v>1.818466666666667</c:v>
                </c:pt>
                <c:pt idx="402">
                  <c:v>1.836388888888893</c:v>
                </c:pt>
                <c:pt idx="403">
                  <c:v>1.855599999999996</c:v>
                </c:pt>
                <c:pt idx="404">
                  <c:v>1.876333333333334</c:v>
                </c:pt>
                <c:pt idx="405">
                  <c:v>1.890183333333337</c:v>
                </c:pt>
                <c:pt idx="406">
                  <c:v>1.912511111111113</c:v>
                </c:pt>
                <c:pt idx="407">
                  <c:v>1.939072222222222</c:v>
                </c:pt>
                <c:pt idx="408">
                  <c:v>1.968666666666666</c:v>
                </c:pt>
                <c:pt idx="409">
                  <c:v>2.008633333333333</c:v>
                </c:pt>
                <c:pt idx="410">
                  <c:v>2.060655555555555</c:v>
                </c:pt>
                <c:pt idx="411">
                  <c:v>2.119938888888888</c:v>
                </c:pt>
                <c:pt idx="412">
                  <c:v>2.193955555555555</c:v>
                </c:pt>
                <c:pt idx="413">
                  <c:v>2.253700000000001</c:v>
                </c:pt>
                <c:pt idx="414">
                  <c:v>2.296733333333334</c:v>
                </c:pt>
                <c:pt idx="415">
                  <c:v>2.336949999999981</c:v>
                </c:pt>
                <c:pt idx="416">
                  <c:v>2.369866666666664</c:v>
                </c:pt>
                <c:pt idx="417">
                  <c:v>2.389672222222222</c:v>
                </c:pt>
                <c:pt idx="418">
                  <c:v>2.398666666666667</c:v>
                </c:pt>
                <c:pt idx="419">
                  <c:v>2.391811111111111</c:v>
                </c:pt>
                <c:pt idx="420">
                  <c:v>2.373255555555556</c:v>
                </c:pt>
                <c:pt idx="421">
                  <c:v>2.366594444444445</c:v>
                </c:pt>
                <c:pt idx="422">
                  <c:v>2.36870555555556</c:v>
                </c:pt>
                <c:pt idx="423">
                  <c:v>2.393449999999992</c:v>
                </c:pt>
                <c:pt idx="424">
                  <c:v>2.436061111111103</c:v>
                </c:pt>
                <c:pt idx="425">
                  <c:v>2.486994444444444</c:v>
                </c:pt>
                <c:pt idx="426">
                  <c:v>2.534849999999992</c:v>
                </c:pt>
                <c:pt idx="427">
                  <c:v>2.555883333333323</c:v>
                </c:pt>
                <c:pt idx="428">
                  <c:v>2.556455555555554</c:v>
                </c:pt>
                <c:pt idx="429">
                  <c:v>2.535294444444444</c:v>
                </c:pt>
                <c:pt idx="430">
                  <c:v>2.514094444444444</c:v>
                </c:pt>
                <c:pt idx="431">
                  <c:v>2.482238888888887</c:v>
                </c:pt>
                <c:pt idx="432">
                  <c:v>2.444794444444445</c:v>
                </c:pt>
                <c:pt idx="433">
                  <c:v>2.419099999999997</c:v>
                </c:pt>
                <c:pt idx="434">
                  <c:v>2.415261111111104</c:v>
                </c:pt>
                <c:pt idx="435">
                  <c:v>2.412166666666667</c:v>
                </c:pt>
                <c:pt idx="436">
                  <c:v>2.421861111111111</c:v>
                </c:pt>
                <c:pt idx="437">
                  <c:v>2.431488888888876</c:v>
                </c:pt>
                <c:pt idx="438">
                  <c:v>2.438377777777784</c:v>
                </c:pt>
                <c:pt idx="439">
                  <c:v>2.440838888888888</c:v>
                </c:pt>
                <c:pt idx="440">
                  <c:v>2.431933333333333</c:v>
                </c:pt>
                <c:pt idx="441">
                  <c:v>2.407372222222224</c:v>
                </c:pt>
                <c:pt idx="442">
                  <c:v>2.355422222222219</c:v>
                </c:pt>
                <c:pt idx="443">
                  <c:v>2.283555555555565</c:v>
                </c:pt>
                <c:pt idx="444">
                  <c:v>2.216255555555556</c:v>
                </c:pt>
                <c:pt idx="445">
                  <c:v>2.161888888888887</c:v>
                </c:pt>
                <c:pt idx="446">
                  <c:v>2.124866666666666</c:v>
                </c:pt>
                <c:pt idx="447">
                  <c:v>2.088105555555561</c:v>
                </c:pt>
                <c:pt idx="448">
                  <c:v>2.066838888888887</c:v>
                </c:pt>
                <c:pt idx="449">
                  <c:v>2.055749999999993</c:v>
                </c:pt>
                <c:pt idx="450">
                  <c:v>2.054644444444443</c:v>
                </c:pt>
                <c:pt idx="451">
                  <c:v>2.065161111111111</c:v>
                </c:pt>
                <c:pt idx="452">
                  <c:v>2.0817</c:v>
                </c:pt>
                <c:pt idx="453">
                  <c:v>2.102244444444444</c:v>
                </c:pt>
                <c:pt idx="454">
                  <c:v>2.128127777777797</c:v>
                </c:pt>
                <c:pt idx="455">
                  <c:v>2.160516666666675</c:v>
                </c:pt>
                <c:pt idx="456">
                  <c:v>2.1999</c:v>
                </c:pt>
                <c:pt idx="457">
                  <c:v>2.247238888888889</c:v>
                </c:pt>
                <c:pt idx="458">
                  <c:v>2.308094444444444</c:v>
                </c:pt>
                <c:pt idx="459">
                  <c:v>2.382511111111111</c:v>
                </c:pt>
                <c:pt idx="460">
                  <c:v>2.460005555555558</c:v>
                </c:pt>
                <c:pt idx="461">
                  <c:v>2.555172222222222</c:v>
                </c:pt>
                <c:pt idx="462">
                  <c:v>2.66022777777779</c:v>
                </c:pt>
                <c:pt idx="463">
                  <c:v>2.759544444444443</c:v>
                </c:pt>
                <c:pt idx="464">
                  <c:v>2.851566666666664</c:v>
                </c:pt>
                <c:pt idx="465">
                  <c:v>2.943894444444444</c:v>
                </c:pt>
                <c:pt idx="466">
                  <c:v>3.044049999999998</c:v>
                </c:pt>
                <c:pt idx="467">
                  <c:v>3.146611111111111</c:v>
                </c:pt>
                <c:pt idx="468">
                  <c:v>3.235233333333333</c:v>
                </c:pt>
                <c:pt idx="469">
                  <c:v>3.315172222222222</c:v>
                </c:pt>
                <c:pt idx="470">
                  <c:v>3.382311111111111</c:v>
                </c:pt>
                <c:pt idx="471">
                  <c:v>3.4537</c:v>
                </c:pt>
                <c:pt idx="472">
                  <c:v>3.526144444444444</c:v>
                </c:pt>
                <c:pt idx="473">
                  <c:v>3.60300555555556</c:v>
                </c:pt>
                <c:pt idx="474">
                  <c:v>3.681044444444443</c:v>
                </c:pt>
                <c:pt idx="475">
                  <c:v>3.751194444444445</c:v>
                </c:pt>
                <c:pt idx="476">
                  <c:v>3.801488888888878</c:v>
                </c:pt>
                <c:pt idx="477">
                  <c:v>3.828755555555557</c:v>
                </c:pt>
                <c:pt idx="478">
                  <c:v>3.853288888888878</c:v>
                </c:pt>
                <c:pt idx="479">
                  <c:v>3.877022222222222</c:v>
                </c:pt>
                <c:pt idx="480">
                  <c:v>3.90350555555556</c:v>
                </c:pt>
                <c:pt idx="481">
                  <c:v>3.928016666666667</c:v>
                </c:pt>
                <c:pt idx="482">
                  <c:v>3.959022222222223</c:v>
                </c:pt>
                <c:pt idx="483">
                  <c:v>3.987072222222223</c:v>
                </c:pt>
                <c:pt idx="484">
                  <c:v>4.023205555555545</c:v>
                </c:pt>
                <c:pt idx="485">
                  <c:v>4.064105555555519</c:v>
                </c:pt>
                <c:pt idx="486">
                  <c:v>4.114688888888876</c:v>
                </c:pt>
                <c:pt idx="487">
                  <c:v>4.172972222222223</c:v>
                </c:pt>
                <c:pt idx="488">
                  <c:v>4.228549999999998</c:v>
                </c:pt>
                <c:pt idx="489">
                  <c:v>4.272405555555546</c:v>
                </c:pt>
                <c:pt idx="490">
                  <c:v>4.299594444444447</c:v>
                </c:pt>
                <c:pt idx="491">
                  <c:v>4.305694444444447</c:v>
                </c:pt>
                <c:pt idx="492">
                  <c:v>4.301166666666666</c:v>
                </c:pt>
                <c:pt idx="493">
                  <c:v>4.290222222222236</c:v>
                </c:pt>
                <c:pt idx="494">
                  <c:v>4.284427777777775</c:v>
                </c:pt>
                <c:pt idx="495">
                  <c:v>4.247583333333333</c:v>
                </c:pt>
                <c:pt idx="496">
                  <c:v>4.20983888888889</c:v>
                </c:pt>
                <c:pt idx="497">
                  <c:v>4.158788888888886</c:v>
                </c:pt>
                <c:pt idx="498">
                  <c:v>4.101888888888888</c:v>
                </c:pt>
                <c:pt idx="499">
                  <c:v>4.026033333333333</c:v>
                </c:pt>
                <c:pt idx="500">
                  <c:v>3.960677777777784</c:v>
                </c:pt>
                <c:pt idx="501">
                  <c:v>3.901000000000001</c:v>
                </c:pt>
                <c:pt idx="502">
                  <c:v>3.848905555555558</c:v>
                </c:pt>
                <c:pt idx="503">
                  <c:v>3.800505555555558</c:v>
                </c:pt>
                <c:pt idx="504">
                  <c:v>3.763488888888888</c:v>
                </c:pt>
                <c:pt idx="505">
                  <c:v>3.748177777777795</c:v>
                </c:pt>
                <c:pt idx="506">
                  <c:v>3.74552222222223</c:v>
                </c:pt>
                <c:pt idx="507">
                  <c:v>3.751594444444445</c:v>
                </c:pt>
                <c:pt idx="508">
                  <c:v>3.759605555555555</c:v>
                </c:pt>
                <c:pt idx="509">
                  <c:v>3.7628</c:v>
                </c:pt>
                <c:pt idx="510">
                  <c:v>3.763827777777795</c:v>
                </c:pt>
                <c:pt idx="511">
                  <c:v>3.774527777777791</c:v>
                </c:pt>
                <c:pt idx="512">
                  <c:v>3.778355555555555</c:v>
                </c:pt>
                <c:pt idx="513">
                  <c:v>3.771416666666667</c:v>
                </c:pt>
                <c:pt idx="514">
                  <c:v>3.758033333333333</c:v>
                </c:pt>
                <c:pt idx="515">
                  <c:v>3.745255555555558</c:v>
                </c:pt>
                <c:pt idx="516">
                  <c:v>3.748983333333334</c:v>
                </c:pt>
                <c:pt idx="517">
                  <c:v>3.766611111111111</c:v>
                </c:pt>
                <c:pt idx="518">
                  <c:v>3.797983333333334</c:v>
                </c:pt>
                <c:pt idx="519">
                  <c:v>3.835616666666667</c:v>
                </c:pt>
                <c:pt idx="520">
                  <c:v>3.884255555555555</c:v>
                </c:pt>
                <c:pt idx="521">
                  <c:v>3.936238888888876</c:v>
                </c:pt>
                <c:pt idx="522">
                  <c:v>3.995444444444438</c:v>
                </c:pt>
                <c:pt idx="523">
                  <c:v>4.052977777777753</c:v>
                </c:pt>
                <c:pt idx="524">
                  <c:v>4.100088888888886</c:v>
                </c:pt>
                <c:pt idx="525">
                  <c:v>4.1313</c:v>
                </c:pt>
                <c:pt idx="526">
                  <c:v>4.136455555555536</c:v>
                </c:pt>
                <c:pt idx="527">
                  <c:v>4.121966666666665</c:v>
                </c:pt>
                <c:pt idx="528">
                  <c:v>4.1117</c:v>
                </c:pt>
                <c:pt idx="529">
                  <c:v>4.095216666666666</c:v>
                </c:pt>
                <c:pt idx="530">
                  <c:v>4.080594444444444</c:v>
                </c:pt>
                <c:pt idx="531">
                  <c:v>4.05873888888889</c:v>
                </c:pt>
                <c:pt idx="532">
                  <c:v>4.030622222222238</c:v>
                </c:pt>
                <c:pt idx="533">
                  <c:v>3.978738888888888</c:v>
                </c:pt>
                <c:pt idx="534">
                  <c:v>3.89882777777778</c:v>
                </c:pt>
                <c:pt idx="535">
                  <c:v>3.801355555555555</c:v>
                </c:pt>
                <c:pt idx="536">
                  <c:v>3.70366111111112</c:v>
                </c:pt>
                <c:pt idx="537">
                  <c:v>3.622877777777781</c:v>
                </c:pt>
                <c:pt idx="538">
                  <c:v>3.555605555555556</c:v>
                </c:pt>
                <c:pt idx="539">
                  <c:v>3.521411111111111</c:v>
                </c:pt>
                <c:pt idx="540">
                  <c:v>3.50535</c:v>
                </c:pt>
                <c:pt idx="541">
                  <c:v>3.511083333333333</c:v>
                </c:pt>
                <c:pt idx="542">
                  <c:v>3.522038888888887</c:v>
                </c:pt>
                <c:pt idx="543">
                  <c:v>3.540238888888889</c:v>
                </c:pt>
                <c:pt idx="544">
                  <c:v>3.570627777777784</c:v>
                </c:pt>
                <c:pt idx="545">
                  <c:v>3.601316666666672</c:v>
                </c:pt>
                <c:pt idx="546">
                  <c:v>3.637288888888888</c:v>
                </c:pt>
                <c:pt idx="547">
                  <c:v>3.678911111111111</c:v>
                </c:pt>
                <c:pt idx="548">
                  <c:v>3.710227777777786</c:v>
                </c:pt>
                <c:pt idx="549">
                  <c:v>3.73830555555556</c:v>
                </c:pt>
                <c:pt idx="550">
                  <c:v>3.750833333333332</c:v>
                </c:pt>
                <c:pt idx="551">
                  <c:v>3.759616666666667</c:v>
                </c:pt>
                <c:pt idx="552">
                  <c:v>3.7464</c:v>
                </c:pt>
                <c:pt idx="553">
                  <c:v>3.72787777777779</c:v>
                </c:pt>
                <c:pt idx="554">
                  <c:v>3.709822222222223</c:v>
                </c:pt>
                <c:pt idx="555">
                  <c:v>3.70376111111112</c:v>
                </c:pt>
                <c:pt idx="556">
                  <c:v>3.704538888888889</c:v>
                </c:pt>
                <c:pt idx="557">
                  <c:v>3.711355555555555</c:v>
                </c:pt>
                <c:pt idx="558">
                  <c:v>3.72385555555556</c:v>
                </c:pt>
                <c:pt idx="559">
                  <c:v>3.745866666666667</c:v>
                </c:pt>
                <c:pt idx="560">
                  <c:v>3.790655555555557</c:v>
                </c:pt>
                <c:pt idx="561">
                  <c:v>3.842699999999997</c:v>
                </c:pt>
                <c:pt idx="562">
                  <c:v>3.894211111111111</c:v>
                </c:pt>
                <c:pt idx="563">
                  <c:v>3.944677777777784</c:v>
                </c:pt>
                <c:pt idx="564">
                  <c:v>3.982149999999997</c:v>
                </c:pt>
                <c:pt idx="565">
                  <c:v>4.007888888888886</c:v>
                </c:pt>
                <c:pt idx="566">
                  <c:v>4.028799999999999</c:v>
                </c:pt>
                <c:pt idx="567">
                  <c:v>4.043766666666667</c:v>
                </c:pt>
                <c:pt idx="568">
                  <c:v>4.049544444444448</c:v>
                </c:pt>
                <c:pt idx="569">
                  <c:v>4.054711111111111</c:v>
                </c:pt>
                <c:pt idx="570">
                  <c:v>4.049461111111146</c:v>
                </c:pt>
                <c:pt idx="571">
                  <c:v>4.037105555555534</c:v>
                </c:pt>
                <c:pt idx="572">
                  <c:v>4.025577777777751</c:v>
                </c:pt>
                <c:pt idx="573">
                  <c:v>4.00815</c:v>
                </c:pt>
                <c:pt idx="574">
                  <c:v>3.994405555555555</c:v>
                </c:pt>
                <c:pt idx="575">
                  <c:v>3.980394444444445</c:v>
                </c:pt>
                <c:pt idx="576">
                  <c:v>3.977677777777781</c:v>
                </c:pt>
                <c:pt idx="577">
                  <c:v>3.961766666666667</c:v>
                </c:pt>
                <c:pt idx="578">
                  <c:v>3.933749999999997</c:v>
                </c:pt>
                <c:pt idx="579">
                  <c:v>3.900016666666667</c:v>
                </c:pt>
                <c:pt idx="580">
                  <c:v>3.870544444444444</c:v>
                </c:pt>
                <c:pt idx="581">
                  <c:v>3.852866666666657</c:v>
                </c:pt>
                <c:pt idx="582">
                  <c:v>3.848766666666667</c:v>
                </c:pt>
                <c:pt idx="583">
                  <c:v>3.850905555555554</c:v>
                </c:pt>
                <c:pt idx="584">
                  <c:v>3.857805555555556</c:v>
                </c:pt>
                <c:pt idx="585">
                  <c:v>3.86750555555556</c:v>
                </c:pt>
                <c:pt idx="586">
                  <c:v>3.884988888888888</c:v>
                </c:pt>
                <c:pt idx="587">
                  <c:v>3.902033333333333</c:v>
                </c:pt>
                <c:pt idx="588">
                  <c:v>3.911805555555554</c:v>
                </c:pt>
                <c:pt idx="589">
                  <c:v>3.9202</c:v>
                </c:pt>
                <c:pt idx="590">
                  <c:v>3.931216666666664</c:v>
                </c:pt>
                <c:pt idx="591">
                  <c:v>3.938388888888887</c:v>
                </c:pt>
                <c:pt idx="592">
                  <c:v>3.94702777777779</c:v>
                </c:pt>
                <c:pt idx="593">
                  <c:v>3.933444444444443</c:v>
                </c:pt>
                <c:pt idx="594">
                  <c:v>3.893761111111111</c:v>
                </c:pt>
                <c:pt idx="595">
                  <c:v>3.840966666666666</c:v>
                </c:pt>
                <c:pt idx="596">
                  <c:v>3.791616666666667</c:v>
                </c:pt>
                <c:pt idx="597">
                  <c:v>3.74413333333334</c:v>
                </c:pt>
                <c:pt idx="598">
                  <c:v>3.711916666666667</c:v>
                </c:pt>
                <c:pt idx="599">
                  <c:v>3.698916666666668</c:v>
                </c:pt>
                <c:pt idx="600">
                  <c:v>3.70033333333334</c:v>
                </c:pt>
                <c:pt idx="601">
                  <c:v>3.723377777777797</c:v>
                </c:pt>
                <c:pt idx="602">
                  <c:v>3.758111111111118</c:v>
                </c:pt>
                <c:pt idx="603">
                  <c:v>3.797500000000001</c:v>
                </c:pt>
                <c:pt idx="604">
                  <c:v>3.846805555555555</c:v>
                </c:pt>
                <c:pt idx="605">
                  <c:v>3.890844444444438</c:v>
                </c:pt>
                <c:pt idx="606">
                  <c:v>3.936516666666667</c:v>
                </c:pt>
                <c:pt idx="607">
                  <c:v>3.971916666666667</c:v>
                </c:pt>
                <c:pt idx="608">
                  <c:v>4.001711111111113</c:v>
                </c:pt>
                <c:pt idx="609">
                  <c:v>4.009555555555536</c:v>
                </c:pt>
                <c:pt idx="610">
                  <c:v>4.008583333333333</c:v>
                </c:pt>
                <c:pt idx="611">
                  <c:v>4.004305555555535</c:v>
                </c:pt>
                <c:pt idx="612">
                  <c:v>3.987822222222224</c:v>
                </c:pt>
                <c:pt idx="613">
                  <c:v>3.972588888888878</c:v>
                </c:pt>
                <c:pt idx="614">
                  <c:v>3.963972222222224</c:v>
                </c:pt>
                <c:pt idx="615">
                  <c:v>3.968877777777785</c:v>
                </c:pt>
                <c:pt idx="616">
                  <c:v>3.973272222222223</c:v>
                </c:pt>
                <c:pt idx="617">
                  <c:v>3.98035</c:v>
                </c:pt>
                <c:pt idx="618">
                  <c:v>4.004422222222221</c:v>
                </c:pt>
                <c:pt idx="619">
                  <c:v>4.029972222222223</c:v>
                </c:pt>
                <c:pt idx="620">
                  <c:v>4.065772222222222</c:v>
                </c:pt>
                <c:pt idx="621">
                  <c:v>4.090038888888889</c:v>
                </c:pt>
                <c:pt idx="622">
                  <c:v>4.107749999999998</c:v>
                </c:pt>
                <c:pt idx="623">
                  <c:v>4.119800000000001</c:v>
                </c:pt>
                <c:pt idx="624">
                  <c:v>4.128716666666634</c:v>
                </c:pt>
                <c:pt idx="625">
                  <c:v>4.131866666666666</c:v>
                </c:pt>
                <c:pt idx="626">
                  <c:v>4.123066666666666</c:v>
                </c:pt>
                <c:pt idx="627">
                  <c:v>4.106944444444444</c:v>
                </c:pt>
                <c:pt idx="628">
                  <c:v>4.082622222222232</c:v>
                </c:pt>
                <c:pt idx="629">
                  <c:v>4.05606111111113</c:v>
                </c:pt>
                <c:pt idx="630">
                  <c:v>4.029427777777776</c:v>
                </c:pt>
                <c:pt idx="631">
                  <c:v>4.012688888888889</c:v>
                </c:pt>
                <c:pt idx="632">
                  <c:v>3.999972222222222</c:v>
                </c:pt>
                <c:pt idx="633">
                  <c:v>3.993722222222224</c:v>
                </c:pt>
                <c:pt idx="634">
                  <c:v>3.977033333333333</c:v>
                </c:pt>
                <c:pt idx="635">
                  <c:v>3.941655555555555</c:v>
                </c:pt>
                <c:pt idx="636">
                  <c:v>3.894</c:v>
                </c:pt>
                <c:pt idx="637">
                  <c:v>3.828877777777781</c:v>
                </c:pt>
                <c:pt idx="638">
                  <c:v>3.760700000000007</c:v>
                </c:pt>
                <c:pt idx="639">
                  <c:v>3.69375555555556</c:v>
                </c:pt>
                <c:pt idx="640">
                  <c:v>3.636055555555555</c:v>
                </c:pt>
                <c:pt idx="641">
                  <c:v>3.596555555555555</c:v>
                </c:pt>
                <c:pt idx="642">
                  <c:v>3.569833333333333</c:v>
                </c:pt>
                <c:pt idx="643">
                  <c:v>3.56935</c:v>
                </c:pt>
                <c:pt idx="644">
                  <c:v>3.5746</c:v>
                </c:pt>
                <c:pt idx="645">
                  <c:v>3.585877777777784</c:v>
                </c:pt>
                <c:pt idx="646">
                  <c:v>3.603466666666668</c:v>
                </c:pt>
                <c:pt idx="647">
                  <c:v>3.632438888888882</c:v>
                </c:pt>
                <c:pt idx="648">
                  <c:v>3.658149999999999</c:v>
                </c:pt>
                <c:pt idx="649">
                  <c:v>3.684261111111111</c:v>
                </c:pt>
                <c:pt idx="650">
                  <c:v>3.696927777777786</c:v>
                </c:pt>
                <c:pt idx="651">
                  <c:v>3.700505555555563</c:v>
                </c:pt>
                <c:pt idx="652">
                  <c:v>3.714605555555555</c:v>
                </c:pt>
                <c:pt idx="653">
                  <c:v>3.737033333333334</c:v>
                </c:pt>
                <c:pt idx="654">
                  <c:v>3.783377777777797</c:v>
                </c:pt>
                <c:pt idx="655">
                  <c:v>3.843066666666667</c:v>
                </c:pt>
                <c:pt idx="656">
                  <c:v>3.908511111111118</c:v>
                </c:pt>
                <c:pt idx="657">
                  <c:v>3.97242777777778</c:v>
                </c:pt>
                <c:pt idx="658">
                  <c:v>4.029783333333342</c:v>
                </c:pt>
                <c:pt idx="659">
                  <c:v>4.08063333333335</c:v>
                </c:pt>
                <c:pt idx="660">
                  <c:v>4.122738888888875</c:v>
                </c:pt>
                <c:pt idx="661">
                  <c:v>4.171411111111111</c:v>
                </c:pt>
                <c:pt idx="662">
                  <c:v>4.211511111111111</c:v>
                </c:pt>
                <c:pt idx="663">
                  <c:v>4.258994444444443</c:v>
                </c:pt>
                <c:pt idx="664">
                  <c:v>4.300283333333343</c:v>
                </c:pt>
                <c:pt idx="665">
                  <c:v>4.324972222222198</c:v>
                </c:pt>
                <c:pt idx="666">
                  <c:v>4.337227777777777</c:v>
                </c:pt>
                <c:pt idx="667">
                  <c:v>4.32210555555552</c:v>
                </c:pt>
                <c:pt idx="668">
                  <c:v>4.304483333333333</c:v>
                </c:pt>
                <c:pt idx="669">
                  <c:v>4.282005555555538</c:v>
                </c:pt>
                <c:pt idx="670">
                  <c:v>4.260116666666635</c:v>
                </c:pt>
                <c:pt idx="671">
                  <c:v>4.229616666666668</c:v>
                </c:pt>
                <c:pt idx="672">
                  <c:v>4.194455555555516</c:v>
                </c:pt>
                <c:pt idx="673">
                  <c:v>4.144716666666633</c:v>
                </c:pt>
                <c:pt idx="674">
                  <c:v>4.093561111111113</c:v>
                </c:pt>
                <c:pt idx="675">
                  <c:v>4.043977777777775</c:v>
                </c:pt>
                <c:pt idx="676">
                  <c:v>3.99642777777778</c:v>
                </c:pt>
                <c:pt idx="677">
                  <c:v>3.949033333333333</c:v>
                </c:pt>
                <c:pt idx="678">
                  <c:v>3.912622222222219</c:v>
                </c:pt>
                <c:pt idx="679">
                  <c:v>3.881772222222222</c:v>
                </c:pt>
                <c:pt idx="680">
                  <c:v>3.860755555555555</c:v>
                </c:pt>
                <c:pt idx="681">
                  <c:v>3.861488888888878</c:v>
                </c:pt>
                <c:pt idx="682">
                  <c:v>3.872866666666657</c:v>
                </c:pt>
                <c:pt idx="683">
                  <c:v>3.894894444444444</c:v>
                </c:pt>
                <c:pt idx="684">
                  <c:v>3.903966666666668</c:v>
                </c:pt>
                <c:pt idx="685">
                  <c:v>3.914744444444444</c:v>
                </c:pt>
                <c:pt idx="686">
                  <c:v>3.913138888888889</c:v>
                </c:pt>
                <c:pt idx="687">
                  <c:v>3.906783333333334</c:v>
                </c:pt>
                <c:pt idx="688">
                  <c:v>3.901866666666664</c:v>
                </c:pt>
                <c:pt idx="689">
                  <c:v>3.901372222222222</c:v>
                </c:pt>
                <c:pt idx="690">
                  <c:v>3.917761111111111</c:v>
                </c:pt>
                <c:pt idx="691">
                  <c:v>3.924416666666668</c:v>
                </c:pt>
                <c:pt idx="692">
                  <c:v>3.929027777777785</c:v>
                </c:pt>
                <c:pt idx="693">
                  <c:v>3.927138888888888</c:v>
                </c:pt>
                <c:pt idx="694">
                  <c:v>3.927727777777794</c:v>
                </c:pt>
                <c:pt idx="695">
                  <c:v>3.92732222222223</c:v>
                </c:pt>
                <c:pt idx="696">
                  <c:v>3.913411111111111</c:v>
                </c:pt>
                <c:pt idx="697">
                  <c:v>3.89637777777778</c:v>
                </c:pt>
                <c:pt idx="698">
                  <c:v>3.874488888888877</c:v>
                </c:pt>
                <c:pt idx="699">
                  <c:v>3.860049999999997</c:v>
                </c:pt>
                <c:pt idx="700">
                  <c:v>3.846311111111111</c:v>
                </c:pt>
              </c:numCache>
            </c:numRef>
          </c:val>
          <c:smooth val="0"/>
        </c:ser>
        <c:ser>
          <c:idx val="1"/>
          <c:order val="1"/>
          <c:tx>
            <c:strRef>
              <c:f>cpz!$A$81</c:f>
              <c:strCache>
                <c:ptCount val="1"/>
                <c:pt idx="0">
                  <c:v>Non-Words</c:v>
                </c:pt>
              </c:strCache>
            </c:strRef>
          </c:tx>
          <c:marker>
            <c:symbol val="none"/>
          </c:marker>
          <c:val>
            <c:numRef>
              <c:f>cpz!$B$81:$AAA$81</c:f>
              <c:numCache>
                <c:formatCode>General</c:formatCode>
                <c:ptCount val="702"/>
                <c:pt idx="0">
                  <c:v>0.2814</c:v>
                </c:pt>
                <c:pt idx="1">
                  <c:v>0.281461111111111</c:v>
                </c:pt>
                <c:pt idx="2">
                  <c:v>0.29255</c:v>
                </c:pt>
                <c:pt idx="3">
                  <c:v>0.302900000000001</c:v>
                </c:pt>
                <c:pt idx="4">
                  <c:v>0.312844444444445</c:v>
                </c:pt>
                <c:pt idx="5">
                  <c:v>0.323022222222223</c:v>
                </c:pt>
                <c:pt idx="6">
                  <c:v>0.33517777777778</c:v>
                </c:pt>
                <c:pt idx="7">
                  <c:v>0.352661111111111</c:v>
                </c:pt>
                <c:pt idx="8">
                  <c:v>0.370955555555556</c:v>
                </c:pt>
                <c:pt idx="9">
                  <c:v>0.384916666666669</c:v>
                </c:pt>
                <c:pt idx="10">
                  <c:v>0.384861111111111</c:v>
                </c:pt>
                <c:pt idx="11">
                  <c:v>0.378811111111111</c:v>
                </c:pt>
                <c:pt idx="12">
                  <c:v>0.368944444444445</c:v>
                </c:pt>
                <c:pt idx="13">
                  <c:v>0.363888888888892</c:v>
                </c:pt>
                <c:pt idx="14">
                  <c:v>0.3564</c:v>
                </c:pt>
                <c:pt idx="15">
                  <c:v>0.355633333333333</c:v>
                </c:pt>
                <c:pt idx="16">
                  <c:v>0.357111111111111</c:v>
                </c:pt>
                <c:pt idx="17">
                  <c:v>0.364766666666668</c:v>
                </c:pt>
                <c:pt idx="18">
                  <c:v>0.375872222222223</c:v>
                </c:pt>
                <c:pt idx="19">
                  <c:v>0.37775</c:v>
                </c:pt>
                <c:pt idx="20">
                  <c:v>0.371511111111111</c:v>
                </c:pt>
                <c:pt idx="21">
                  <c:v>0.354466666666668</c:v>
                </c:pt>
                <c:pt idx="22">
                  <c:v>0.332111111111111</c:v>
                </c:pt>
                <c:pt idx="23">
                  <c:v>0.30323888888889</c:v>
                </c:pt>
                <c:pt idx="24">
                  <c:v>0.274844444444445</c:v>
                </c:pt>
                <c:pt idx="25">
                  <c:v>0.239133333333333</c:v>
                </c:pt>
                <c:pt idx="26">
                  <c:v>0.199261111111111</c:v>
                </c:pt>
                <c:pt idx="27">
                  <c:v>0.158661111111111</c:v>
                </c:pt>
                <c:pt idx="28">
                  <c:v>0.122711111111111</c:v>
                </c:pt>
                <c:pt idx="29">
                  <c:v>0.0928777777777778</c:v>
                </c:pt>
                <c:pt idx="30">
                  <c:v>0.0605833333333335</c:v>
                </c:pt>
                <c:pt idx="31">
                  <c:v>0.0270166666666666</c:v>
                </c:pt>
                <c:pt idx="32">
                  <c:v>-0.0117222222222222</c:v>
                </c:pt>
                <c:pt idx="33">
                  <c:v>-0.0509833333333336</c:v>
                </c:pt>
                <c:pt idx="34">
                  <c:v>-0.0924444444444444</c:v>
                </c:pt>
                <c:pt idx="35">
                  <c:v>-0.137016666666667</c:v>
                </c:pt>
                <c:pt idx="36">
                  <c:v>-0.17505</c:v>
                </c:pt>
                <c:pt idx="37">
                  <c:v>-0.20685</c:v>
                </c:pt>
                <c:pt idx="38">
                  <c:v>-0.232877777777778</c:v>
                </c:pt>
                <c:pt idx="39">
                  <c:v>-0.247172222222222</c:v>
                </c:pt>
                <c:pt idx="40">
                  <c:v>-0.252966666666668</c:v>
                </c:pt>
                <c:pt idx="41">
                  <c:v>-0.251411111111111</c:v>
                </c:pt>
                <c:pt idx="42">
                  <c:v>-0.242711111111111</c:v>
                </c:pt>
                <c:pt idx="43">
                  <c:v>-0.228127777777778</c:v>
                </c:pt>
                <c:pt idx="44">
                  <c:v>-0.200861111111111</c:v>
                </c:pt>
                <c:pt idx="45">
                  <c:v>-0.173177777777778</c:v>
                </c:pt>
                <c:pt idx="46">
                  <c:v>-0.157505555555555</c:v>
                </c:pt>
                <c:pt idx="47">
                  <c:v>-0.148644444444445</c:v>
                </c:pt>
                <c:pt idx="48">
                  <c:v>-0.150266666666667</c:v>
                </c:pt>
                <c:pt idx="49">
                  <c:v>-0.156516666666667</c:v>
                </c:pt>
                <c:pt idx="50">
                  <c:v>-0.16295</c:v>
                </c:pt>
                <c:pt idx="51">
                  <c:v>-0.165177777777778</c:v>
                </c:pt>
                <c:pt idx="52">
                  <c:v>-0.1495</c:v>
                </c:pt>
                <c:pt idx="53">
                  <c:v>-0.124466666666667</c:v>
                </c:pt>
                <c:pt idx="54">
                  <c:v>-0.0919833333333332</c:v>
                </c:pt>
                <c:pt idx="55">
                  <c:v>-0.0582111111111111</c:v>
                </c:pt>
                <c:pt idx="56">
                  <c:v>-0.0203222222222223</c:v>
                </c:pt>
                <c:pt idx="57">
                  <c:v>0.0261055555555555</c:v>
                </c:pt>
                <c:pt idx="58">
                  <c:v>0.0786666666666667</c:v>
                </c:pt>
                <c:pt idx="59">
                  <c:v>0.139305555555555</c:v>
                </c:pt>
                <c:pt idx="60">
                  <c:v>0.199822222222222</c:v>
                </c:pt>
                <c:pt idx="61">
                  <c:v>0.26376111111111</c:v>
                </c:pt>
                <c:pt idx="62">
                  <c:v>0.326494444444445</c:v>
                </c:pt>
                <c:pt idx="63">
                  <c:v>0.381900000000001</c:v>
                </c:pt>
                <c:pt idx="64">
                  <c:v>0.435450000000001</c:v>
                </c:pt>
                <c:pt idx="65">
                  <c:v>0.481394444444445</c:v>
                </c:pt>
                <c:pt idx="66">
                  <c:v>0.525777777777778</c:v>
                </c:pt>
                <c:pt idx="67">
                  <c:v>0.569538888888889</c:v>
                </c:pt>
                <c:pt idx="68">
                  <c:v>0.606016666666667</c:v>
                </c:pt>
                <c:pt idx="69">
                  <c:v>0.638866666666666</c:v>
                </c:pt>
                <c:pt idx="70">
                  <c:v>0.667388888888891</c:v>
                </c:pt>
                <c:pt idx="71">
                  <c:v>0.690988888888891</c:v>
                </c:pt>
                <c:pt idx="72">
                  <c:v>0.712411111111111</c:v>
                </c:pt>
                <c:pt idx="73">
                  <c:v>0.731666666666667</c:v>
                </c:pt>
                <c:pt idx="74">
                  <c:v>0.744522222222222</c:v>
                </c:pt>
                <c:pt idx="75">
                  <c:v>0.747772222222223</c:v>
                </c:pt>
                <c:pt idx="76">
                  <c:v>0.752077777777779</c:v>
                </c:pt>
                <c:pt idx="77">
                  <c:v>0.760333333333334</c:v>
                </c:pt>
                <c:pt idx="78">
                  <c:v>0.771750000000003</c:v>
                </c:pt>
                <c:pt idx="79">
                  <c:v>0.785605555555557</c:v>
                </c:pt>
                <c:pt idx="80">
                  <c:v>0.79435</c:v>
                </c:pt>
                <c:pt idx="81">
                  <c:v>0.796116666666664</c:v>
                </c:pt>
                <c:pt idx="82">
                  <c:v>0.802405555555556</c:v>
                </c:pt>
                <c:pt idx="83">
                  <c:v>0.806261111111111</c:v>
                </c:pt>
                <c:pt idx="84">
                  <c:v>0.80693888888889</c:v>
                </c:pt>
                <c:pt idx="85">
                  <c:v>0.805805555555558</c:v>
                </c:pt>
                <c:pt idx="86">
                  <c:v>0.801694444444447</c:v>
                </c:pt>
                <c:pt idx="87">
                  <c:v>0.783116666666664</c:v>
                </c:pt>
                <c:pt idx="88">
                  <c:v>0.752577777777778</c:v>
                </c:pt>
                <c:pt idx="89">
                  <c:v>0.710805555555559</c:v>
                </c:pt>
                <c:pt idx="90">
                  <c:v>0.669044444444447</c:v>
                </c:pt>
                <c:pt idx="91">
                  <c:v>0.621461111111111</c:v>
                </c:pt>
                <c:pt idx="92">
                  <c:v>0.565738888888891</c:v>
                </c:pt>
                <c:pt idx="93">
                  <c:v>0.512777777777778</c:v>
                </c:pt>
                <c:pt idx="94">
                  <c:v>0.465105555555556</c:v>
                </c:pt>
                <c:pt idx="95">
                  <c:v>0.424633333333333</c:v>
                </c:pt>
                <c:pt idx="96">
                  <c:v>0.384316666666669</c:v>
                </c:pt>
                <c:pt idx="97">
                  <c:v>0.34737777777778</c:v>
                </c:pt>
                <c:pt idx="98">
                  <c:v>0.309816666666669</c:v>
                </c:pt>
                <c:pt idx="99">
                  <c:v>0.267055555555556</c:v>
                </c:pt>
                <c:pt idx="100">
                  <c:v>0.23105</c:v>
                </c:pt>
                <c:pt idx="101">
                  <c:v>0.186883333333333</c:v>
                </c:pt>
                <c:pt idx="102">
                  <c:v>0.137088888888889</c:v>
                </c:pt>
                <c:pt idx="103">
                  <c:v>0.0886444444444448</c:v>
                </c:pt>
                <c:pt idx="104">
                  <c:v>0.0500388888888889</c:v>
                </c:pt>
                <c:pt idx="105">
                  <c:v>0.0111222222222222</c:v>
                </c:pt>
                <c:pt idx="106">
                  <c:v>-0.0223055555555557</c:v>
                </c:pt>
                <c:pt idx="107">
                  <c:v>-0.0484888888888888</c:v>
                </c:pt>
                <c:pt idx="108">
                  <c:v>-0.0688722222222225</c:v>
                </c:pt>
                <c:pt idx="109">
                  <c:v>-0.0797777777777778</c:v>
                </c:pt>
                <c:pt idx="110">
                  <c:v>-0.092061111111111</c:v>
                </c:pt>
                <c:pt idx="111">
                  <c:v>-0.0997833333333333</c:v>
                </c:pt>
                <c:pt idx="112">
                  <c:v>-0.115783333333333</c:v>
                </c:pt>
                <c:pt idx="113">
                  <c:v>-0.133855555555556</c:v>
                </c:pt>
                <c:pt idx="114">
                  <c:v>-0.149327777777778</c:v>
                </c:pt>
                <c:pt idx="115">
                  <c:v>-0.171883333333333</c:v>
                </c:pt>
                <c:pt idx="116">
                  <c:v>-0.196938888888889</c:v>
                </c:pt>
                <c:pt idx="117">
                  <c:v>-0.228522222222222</c:v>
                </c:pt>
                <c:pt idx="118">
                  <c:v>-0.26943888888889</c:v>
                </c:pt>
                <c:pt idx="119">
                  <c:v>-0.306822222222224</c:v>
                </c:pt>
                <c:pt idx="120">
                  <c:v>-0.347772222222222</c:v>
                </c:pt>
                <c:pt idx="121">
                  <c:v>-0.377888888888892</c:v>
                </c:pt>
                <c:pt idx="122">
                  <c:v>-0.397827777777781</c:v>
                </c:pt>
                <c:pt idx="123">
                  <c:v>-0.411355555555556</c:v>
                </c:pt>
                <c:pt idx="124">
                  <c:v>-0.41593888888889</c:v>
                </c:pt>
                <c:pt idx="125">
                  <c:v>-0.405011111111111</c:v>
                </c:pt>
                <c:pt idx="126">
                  <c:v>-0.373461111111111</c:v>
                </c:pt>
                <c:pt idx="127">
                  <c:v>-0.32225</c:v>
                </c:pt>
                <c:pt idx="128">
                  <c:v>-0.253005555555556</c:v>
                </c:pt>
                <c:pt idx="129">
                  <c:v>-0.179466666666667</c:v>
                </c:pt>
                <c:pt idx="130">
                  <c:v>-0.100588888888889</c:v>
                </c:pt>
                <c:pt idx="131">
                  <c:v>-0.0149777777777778</c:v>
                </c:pt>
                <c:pt idx="132">
                  <c:v>0.0630722222222222</c:v>
                </c:pt>
                <c:pt idx="133">
                  <c:v>0.144194444444444</c:v>
                </c:pt>
                <c:pt idx="134">
                  <c:v>0.22675</c:v>
                </c:pt>
                <c:pt idx="135">
                  <c:v>0.321155555555556</c:v>
                </c:pt>
                <c:pt idx="136">
                  <c:v>0.412611111111111</c:v>
                </c:pt>
                <c:pt idx="137">
                  <c:v>0.48673888888889</c:v>
                </c:pt>
                <c:pt idx="138">
                  <c:v>0.541011111111111</c:v>
                </c:pt>
                <c:pt idx="139">
                  <c:v>0.575294444444446</c:v>
                </c:pt>
                <c:pt idx="140">
                  <c:v>0.6054</c:v>
                </c:pt>
                <c:pt idx="141">
                  <c:v>0.636977777777779</c:v>
                </c:pt>
                <c:pt idx="142">
                  <c:v>0.68235</c:v>
                </c:pt>
                <c:pt idx="143">
                  <c:v>0.733677777777779</c:v>
                </c:pt>
                <c:pt idx="144">
                  <c:v>0.783544444444444</c:v>
                </c:pt>
                <c:pt idx="145">
                  <c:v>0.832527777777778</c:v>
                </c:pt>
                <c:pt idx="146">
                  <c:v>0.886216666666666</c:v>
                </c:pt>
                <c:pt idx="147">
                  <c:v>0.936627777777779</c:v>
                </c:pt>
                <c:pt idx="148">
                  <c:v>0.990694444444445</c:v>
                </c:pt>
                <c:pt idx="149">
                  <c:v>1.053705555555555</c:v>
                </c:pt>
                <c:pt idx="150">
                  <c:v>1.120472222222222</c:v>
                </c:pt>
                <c:pt idx="151">
                  <c:v>1.195527777777778</c:v>
                </c:pt>
                <c:pt idx="152">
                  <c:v>1.27708888888889</c:v>
                </c:pt>
                <c:pt idx="153">
                  <c:v>1.372205555555556</c:v>
                </c:pt>
                <c:pt idx="154">
                  <c:v>1.47346111111111</c:v>
                </c:pt>
                <c:pt idx="155">
                  <c:v>1.574694444444442</c:v>
                </c:pt>
                <c:pt idx="156">
                  <c:v>1.675422222222222</c:v>
                </c:pt>
                <c:pt idx="157">
                  <c:v>1.767927777777778</c:v>
                </c:pt>
                <c:pt idx="158">
                  <c:v>1.859922222222222</c:v>
                </c:pt>
                <c:pt idx="159">
                  <c:v>1.951966666666665</c:v>
                </c:pt>
                <c:pt idx="160">
                  <c:v>2.051349999999997</c:v>
                </c:pt>
                <c:pt idx="161">
                  <c:v>2.144161111111118</c:v>
                </c:pt>
                <c:pt idx="162">
                  <c:v>2.235255555555556</c:v>
                </c:pt>
                <c:pt idx="163">
                  <c:v>2.324044444444444</c:v>
                </c:pt>
                <c:pt idx="164">
                  <c:v>2.40770555555556</c:v>
                </c:pt>
                <c:pt idx="165">
                  <c:v>2.491255555555556</c:v>
                </c:pt>
                <c:pt idx="166">
                  <c:v>2.56355</c:v>
                </c:pt>
                <c:pt idx="167">
                  <c:v>2.63187777777778</c:v>
                </c:pt>
                <c:pt idx="168">
                  <c:v>2.687744444444445</c:v>
                </c:pt>
                <c:pt idx="169">
                  <c:v>2.736755555555557</c:v>
                </c:pt>
                <c:pt idx="170">
                  <c:v>2.778961111111111</c:v>
                </c:pt>
                <c:pt idx="171">
                  <c:v>2.822716666666667</c:v>
                </c:pt>
                <c:pt idx="172">
                  <c:v>2.861933333333333</c:v>
                </c:pt>
                <c:pt idx="173">
                  <c:v>2.898216666666668</c:v>
                </c:pt>
                <c:pt idx="174">
                  <c:v>2.920166666666667</c:v>
                </c:pt>
                <c:pt idx="175">
                  <c:v>2.925816666666666</c:v>
                </c:pt>
                <c:pt idx="176">
                  <c:v>2.931438888888878</c:v>
                </c:pt>
                <c:pt idx="177">
                  <c:v>2.925938888888888</c:v>
                </c:pt>
                <c:pt idx="178">
                  <c:v>2.917749999999997</c:v>
                </c:pt>
                <c:pt idx="179">
                  <c:v>2.914266666666667</c:v>
                </c:pt>
                <c:pt idx="180">
                  <c:v>2.918172222222222</c:v>
                </c:pt>
                <c:pt idx="181">
                  <c:v>2.922994444444444</c:v>
                </c:pt>
                <c:pt idx="182">
                  <c:v>2.922272222222223</c:v>
                </c:pt>
                <c:pt idx="183">
                  <c:v>2.910972222222222</c:v>
                </c:pt>
                <c:pt idx="184">
                  <c:v>2.889516666666667</c:v>
                </c:pt>
                <c:pt idx="185">
                  <c:v>2.854205555555555</c:v>
                </c:pt>
                <c:pt idx="186">
                  <c:v>2.819344444444443</c:v>
                </c:pt>
                <c:pt idx="187">
                  <c:v>2.788438888888888</c:v>
                </c:pt>
                <c:pt idx="188">
                  <c:v>2.757288888888889</c:v>
                </c:pt>
                <c:pt idx="189">
                  <c:v>2.727416666666674</c:v>
                </c:pt>
                <c:pt idx="190">
                  <c:v>2.695633333333334</c:v>
                </c:pt>
                <c:pt idx="191">
                  <c:v>2.661422222222223</c:v>
                </c:pt>
                <c:pt idx="192">
                  <c:v>2.627288888888889</c:v>
                </c:pt>
                <c:pt idx="193">
                  <c:v>2.591177777777785</c:v>
                </c:pt>
                <c:pt idx="194">
                  <c:v>2.556144444444444</c:v>
                </c:pt>
                <c:pt idx="195">
                  <c:v>2.521483333333334</c:v>
                </c:pt>
                <c:pt idx="196">
                  <c:v>2.488422222222223</c:v>
                </c:pt>
                <c:pt idx="197">
                  <c:v>2.457744444444444</c:v>
                </c:pt>
                <c:pt idx="198">
                  <c:v>2.432244444444437</c:v>
                </c:pt>
                <c:pt idx="199">
                  <c:v>2.404883333333324</c:v>
                </c:pt>
                <c:pt idx="200">
                  <c:v>2.376711111111111</c:v>
                </c:pt>
                <c:pt idx="201">
                  <c:v>2.33292777777778</c:v>
                </c:pt>
                <c:pt idx="202">
                  <c:v>2.281566666666672</c:v>
                </c:pt>
                <c:pt idx="203">
                  <c:v>2.224872222222224</c:v>
                </c:pt>
                <c:pt idx="204">
                  <c:v>2.173555555555555</c:v>
                </c:pt>
                <c:pt idx="205">
                  <c:v>2.133644444444444</c:v>
                </c:pt>
                <c:pt idx="206">
                  <c:v>2.100211111111115</c:v>
                </c:pt>
                <c:pt idx="207">
                  <c:v>2.066849999999992</c:v>
                </c:pt>
                <c:pt idx="208">
                  <c:v>2.017833333333333</c:v>
                </c:pt>
                <c:pt idx="209">
                  <c:v>1.96251666666667</c:v>
                </c:pt>
                <c:pt idx="210">
                  <c:v>1.910788888888892</c:v>
                </c:pt>
                <c:pt idx="211">
                  <c:v>1.86543888888889</c:v>
                </c:pt>
                <c:pt idx="212">
                  <c:v>1.833127777777777</c:v>
                </c:pt>
                <c:pt idx="213">
                  <c:v>1.80128888888889</c:v>
                </c:pt>
                <c:pt idx="214">
                  <c:v>1.776494444444441</c:v>
                </c:pt>
                <c:pt idx="215">
                  <c:v>1.750072222222223</c:v>
                </c:pt>
                <c:pt idx="216">
                  <c:v>1.728583333333335</c:v>
                </c:pt>
                <c:pt idx="217">
                  <c:v>1.715344444444441</c:v>
                </c:pt>
                <c:pt idx="218">
                  <c:v>1.706566666666668</c:v>
                </c:pt>
                <c:pt idx="219">
                  <c:v>1.704366666666668</c:v>
                </c:pt>
                <c:pt idx="220">
                  <c:v>1.698816666666671</c:v>
                </c:pt>
                <c:pt idx="221">
                  <c:v>1.709649999999997</c:v>
                </c:pt>
                <c:pt idx="222">
                  <c:v>1.742016666666667</c:v>
                </c:pt>
                <c:pt idx="223">
                  <c:v>1.786011111111113</c:v>
                </c:pt>
                <c:pt idx="224">
                  <c:v>1.835822222222222</c:v>
                </c:pt>
                <c:pt idx="225">
                  <c:v>1.880027777777778</c:v>
                </c:pt>
                <c:pt idx="226">
                  <c:v>1.912361111111112</c:v>
                </c:pt>
                <c:pt idx="227">
                  <c:v>1.942427777777778</c:v>
                </c:pt>
                <c:pt idx="228">
                  <c:v>1.96996111111111</c:v>
                </c:pt>
                <c:pt idx="229">
                  <c:v>1.99867777777778</c:v>
                </c:pt>
                <c:pt idx="230">
                  <c:v>2.027233333333333</c:v>
                </c:pt>
                <c:pt idx="231">
                  <c:v>2.060488888888888</c:v>
                </c:pt>
                <c:pt idx="232">
                  <c:v>2.095461111111111</c:v>
                </c:pt>
                <c:pt idx="233">
                  <c:v>2.133438888888889</c:v>
                </c:pt>
                <c:pt idx="234">
                  <c:v>2.186933333333334</c:v>
                </c:pt>
                <c:pt idx="235">
                  <c:v>2.247966666666676</c:v>
                </c:pt>
                <c:pt idx="236">
                  <c:v>2.316088888888872</c:v>
                </c:pt>
                <c:pt idx="237">
                  <c:v>2.390355555555556</c:v>
                </c:pt>
                <c:pt idx="238">
                  <c:v>2.473066666666666</c:v>
                </c:pt>
                <c:pt idx="239">
                  <c:v>2.563788888888888</c:v>
                </c:pt>
                <c:pt idx="240">
                  <c:v>2.666822222222222</c:v>
                </c:pt>
                <c:pt idx="241">
                  <c:v>2.775322222222224</c:v>
                </c:pt>
                <c:pt idx="242">
                  <c:v>2.889905555555558</c:v>
                </c:pt>
                <c:pt idx="243">
                  <c:v>2.9988</c:v>
                </c:pt>
                <c:pt idx="244">
                  <c:v>3.096194444444444</c:v>
                </c:pt>
                <c:pt idx="245">
                  <c:v>3.185327777777795</c:v>
                </c:pt>
                <c:pt idx="246">
                  <c:v>3.257577777777791</c:v>
                </c:pt>
                <c:pt idx="247">
                  <c:v>3.324105555555555</c:v>
                </c:pt>
                <c:pt idx="248">
                  <c:v>3.384788888888888</c:v>
                </c:pt>
                <c:pt idx="249">
                  <c:v>3.4475</c:v>
                </c:pt>
                <c:pt idx="250">
                  <c:v>3.517905555555555</c:v>
                </c:pt>
                <c:pt idx="251">
                  <c:v>3.578605555555555</c:v>
                </c:pt>
                <c:pt idx="252">
                  <c:v>3.635588888888887</c:v>
                </c:pt>
                <c:pt idx="253">
                  <c:v>3.688700000000001</c:v>
                </c:pt>
                <c:pt idx="254">
                  <c:v>3.74522777777779</c:v>
                </c:pt>
                <c:pt idx="255">
                  <c:v>3.811033333333322</c:v>
                </c:pt>
                <c:pt idx="256">
                  <c:v>3.886977777777781</c:v>
                </c:pt>
                <c:pt idx="257">
                  <c:v>3.959294444444444</c:v>
                </c:pt>
                <c:pt idx="258">
                  <c:v>4.028494444444444</c:v>
                </c:pt>
                <c:pt idx="259">
                  <c:v>4.08463888888889</c:v>
                </c:pt>
                <c:pt idx="260">
                  <c:v>4.127249999999997</c:v>
                </c:pt>
                <c:pt idx="261">
                  <c:v>4.158916666666627</c:v>
                </c:pt>
                <c:pt idx="262">
                  <c:v>4.177694444444446</c:v>
                </c:pt>
                <c:pt idx="263">
                  <c:v>4.192683333333333</c:v>
                </c:pt>
                <c:pt idx="264">
                  <c:v>4.199922222222223</c:v>
                </c:pt>
                <c:pt idx="265">
                  <c:v>4.211077777777778</c:v>
                </c:pt>
                <c:pt idx="266">
                  <c:v>4.217033333333333</c:v>
                </c:pt>
                <c:pt idx="267">
                  <c:v>4.213572222222222</c:v>
                </c:pt>
                <c:pt idx="268">
                  <c:v>4.198516666666628</c:v>
                </c:pt>
                <c:pt idx="269">
                  <c:v>4.160916666666623</c:v>
                </c:pt>
                <c:pt idx="270">
                  <c:v>4.116411111111111</c:v>
                </c:pt>
                <c:pt idx="271">
                  <c:v>4.075877777777777</c:v>
                </c:pt>
                <c:pt idx="272">
                  <c:v>4.042427777777776</c:v>
                </c:pt>
                <c:pt idx="273">
                  <c:v>4.018783333333333</c:v>
                </c:pt>
                <c:pt idx="274">
                  <c:v>3.994905555555555</c:v>
                </c:pt>
                <c:pt idx="275">
                  <c:v>3.981727777777788</c:v>
                </c:pt>
                <c:pt idx="276">
                  <c:v>3.97297777777778</c:v>
                </c:pt>
                <c:pt idx="277">
                  <c:v>3.971449999999982</c:v>
                </c:pt>
                <c:pt idx="278">
                  <c:v>3.971205555555555</c:v>
                </c:pt>
                <c:pt idx="279">
                  <c:v>3.985866666666666</c:v>
                </c:pt>
                <c:pt idx="280">
                  <c:v>3.997838888888887</c:v>
                </c:pt>
                <c:pt idx="281">
                  <c:v>4.013333333333343</c:v>
                </c:pt>
                <c:pt idx="282">
                  <c:v>4.030105555555538</c:v>
                </c:pt>
                <c:pt idx="283">
                  <c:v>4.03683333333335</c:v>
                </c:pt>
                <c:pt idx="284">
                  <c:v>4.039961111111136</c:v>
                </c:pt>
                <c:pt idx="285">
                  <c:v>4.030072222222223</c:v>
                </c:pt>
                <c:pt idx="286">
                  <c:v>4.010544444444444</c:v>
                </c:pt>
                <c:pt idx="287">
                  <c:v>3.986472222222222</c:v>
                </c:pt>
                <c:pt idx="288">
                  <c:v>3.957194444444445</c:v>
                </c:pt>
                <c:pt idx="289">
                  <c:v>3.925138888888888</c:v>
                </c:pt>
                <c:pt idx="290">
                  <c:v>3.885277777777781</c:v>
                </c:pt>
                <c:pt idx="291">
                  <c:v>3.830905555555555</c:v>
                </c:pt>
                <c:pt idx="292">
                  <c:v>3.782916666666672</c:v>
                </c:pt>
                <c:pt idx="293">
                  <c:v>3.727688888888889</c:v>
                </c:pt>
                <c:pt idx="294">
                  <c:v>3.676749999999993</c:v>
                </c:pt>
                <c:pt idx="295">
                  <c:v>3.625411111111111</c:v>
                </c:pt>
                <c:pt idx="296">
                  <c:v>3.566061111111111</c:v>
                </c:pt>
                <c:pt idx="297">
                  <c:v>3.488027777777788</c:v>
                </c:pt>
                <c:pt idx="298">
                  <c:v>3.41047222222222</c:v>
                </c:pt>
                <c:pt idx="299">
                  <c:v>3.328833333333333</c:v>
                </c:pt>
                <c:pt idx="300">
                  <c:v>3.252611111111111</c:v>
                </c:pt>
                <c:pt idx="301">
                  <c:v>3.175805555555555</c:v>
                </c:pt>
                <c:pt idx="302">
                  <c:v>3.109688888888887</c:v>
                </c:pt>
                <c:pt idx="303">
                  <c:v>3.056116666666666</c:v>
                </c:pt>
                <c:pt idx="304">
                  <c:v>3.013088888888887</c:v>
                </c:pt>
                <c:pt idx="305">
                  <c:v>2.975322222222223</c:v>
                </c:pt>
                <c:pt idx="306">
                  <c:v>2.945233333333333</c:v>
                </c:pt>
                <c:pt idx="307">
                  <c:v>2.911022222222222</c:v>
                </c:pt>
                <c:pt idx="308">
                  <c:v>2.8671</c:v>
                </c:pt>
                <c:pt idx="309">
                  <c:v>2.813988888888887</c:v>
                </c:pt>
                <c:pt idx="310">
                  <c:v>2.756283333333333</c:v>
                </c:pt>
                <c:pt idx="311">
                  <c:v>2.699522222222224</c:v>
                </c:pt>
                <c:pt idx="312">
                  <c:v>2.642366666666667</c:v>
                </c:pt>
                <c:pt idx="313">
                  <c:v>2.572949999999992</c:v>
                </c:pt>
                <c:pt idx="314">
                  <c:v>2.494933333333333</c:v>
                </c:pt>
                <c:pt idx="315">
                  <c:v>2.409899999999998</c:v>
                </c:pt>
                <c:pt idx="316">
                  <c:v>2.337661111111111</c:v>
                </c:pt>
                <c:pt idx="317">
                  <c:v>2.270461111111111</c:v>
                </c:pt>
                <c:pt idx="318">
                  <c:v>2.2142</c:v>
                </c:pt>
                <c:pt idx="319">
                  <c:v>2.167672222222224</c:v>
                </c:pt>
                <c:pt idx="320">
                  <c:v>2.128861111111114</c:v>
                </c:pt>
                <c:pt idx="321">
                  <c:v>2.089094444444445</c:v>
                </c:pt>
                <c:pt idx="322">
                  <c:v>2.050294444444445</c:v>
                </c:pt>
                <c:pt idx="323">
                  <c:v>2.005894444444444</c:v>
                </c:pt>
                <c:pt idx="324">
                  <c:v>1.951250000000002</c:v>
                </c:pt>
                <c:pt idx="325">
                  <c:v>1.888527777777778</c:v>
                </c:pt>
                <c:pt idx="326">
                  <c:v>1.817205555555555</c:v>
                </c:pt>
                <c:pt idx="327">
                  <c:v>1.735388888888891</c:v>
                </c:pt>
                <c:pt idx="328">
                  <c:v>1.650288888888894</c:v>
                </c:pt>
                <c:pt idx="329">
                  <c:v>1.573716666666667</c:v>
                </c:pt>
                <c:pt idx="330">
                  <c:v>1.511055555555556</c:v>
                </c:pt>
                <c:pt idx="331">
                  <c:v>1.45705</c:v>
                </c:pt>
                <c:pt idx="332">
                  <c:v>1.407627777777774</c:v>
                </c:pt>
                <c:pt idx="333">
                  <c:v>1.357266666666667</c:v>
                </c:pt>
                <c:pt idx="334">
                  <c:v>1.303061111111111</c:v>
                </c:pt>
                <c:pt idx="335">
                  <c:v>1.255355555555556</c:v>
                </c:pt>
                <c:pt idx="336">
                  <c:v>1.210411111111111</c:v>
                </c:pt>
                <c:pt idx="337">
                  <c:v>1.16885555555556</c:v>
                </c:pt>
                <c:pt idx="338">
                  <c:v>1.117261111111111</c:v>
                </c:pt>
                <c:pt idx="339">
                  <c:v>1.055933333333332</c:v>
                </c:pt>
                <c:pt idx="340">
                  <c:v>0.98827222222222</c:v>
                </c:pt>
                <c:pt idx="341">
                  <c:v>0.924277777777778</c:v>
                </c:pt>
                <c:pt idx="342">
                  <c:v>0.85758888888889</c:v>
                </c:pt>
                <c:pt idx="343">
                  <c:v>0.794577777777776</c:v>
                </c:pt>
                <c:pt idx="344">
                  <c:v>0.738861111111112</c:v>
                </c:pt>
                <c:pt idx="345">
                  <c:v>0.685905555555558</c:v>
                </c:pt>
                <c:pt idx="346">
                  <c:v>0.642805555555558</c:v>
                </c:pt>
                <c:pt idx="347">
                  <c:v>0.611433333333333</c:v>
                </c:pt>
                <c:pt idx="348">
                  <c:v>0.593466666666664</c:v>
                </c:pt>
                <c:pt idx="349">
                  <c:v>0.583961111111111</c:v>
                </c:pt>
                <c:pt idx="350">
                  <c:v>0.580633333333333</c:v>
                </c:pt>
                <c:pt idx="351">
                  <c:v>0.582488888888889</c:v>
                </c:pt>
                <c:pt idx="352">
                  <c:v>0.585338888888889</c:v>
                </c:pt>
                <c:pt idx="353">
                  <c:v>0.579761111111112</c:v>
                </c:pt>
                <c:pt idx="354">
                  <c:v>0.568800000000002</c:v>
                </c:pt>
                <c:pt idx="355">
                  <c:v>0.555961111111111</c:v>
                </c:pt>
                <c:pt idx="356">
                  <c:v>0.542055555555558</c:v>
                </c:pt>
                <c:pt idx="357">
                  <c:v>0.5168</c:v>
                </c:pt>
                <c:pt idx="358">
                  <c:v>0.492227777777779</c:v>
                </c:pt>
                <c:pt idx="359">
                  <c:v>0.472888888888891</c:v>
                </c:pt>
                <c:pt idx="360">
                  <c:v>0.45935</c:v>
                </c:pt>
                <c:pt idx="361">
                  <c:v>0.435666666666667</c:v>
                </c:pt>
                <c:pt idx="362">
                  <c:v>0.40782777777778</c:v>
                </c:pt>
                <c:pt idx="363">
                  <c:v>0.373033333333333</c:v>
                </c:pt>
                <c:pt idx="364">
                  <c:v>0.339694444444445</c:v>
                </c:pt>
                <c:pt idx="365">
                  <c:v>0.30712777777778</c:v>
                </c:pt>
                <c:pt idx="366">
                  <c:v>0.279311111111111</c:v>
                </c:pt>
                <c:pt idx="367">
                  <c:v>0.264811111111111</c:v>
                </c:pt>
                <c:pt idx="368">
                  <c:v>0.248338888888889</c:v>
                </c:pt>
                <c:pt idx="369">
                  <c:v>0.240422222222222</c:v>
                </c:pt>
                <c:pt idx="370">
                  <c:v>0.233266666666667</c:v>
                </c:pt>
                <c:pt idx="371">
                  <c:v>0.225116666666667</c:v>
                </c:pt>
                <c:pt idx="372">
                  <c:v>0.208883333333333</c:v>
                </c:pt>
                <c:pt idx="373">
                  <c:v>0.188527777777778</c:v>
                </c:pt>
                <c:pt idx="374">
                  <c:v>0.158422222222222</c:v>
                </c:pt>
                <c:pt idx="375">
                  <c:v>0.115038888888889</c:v>
                </c:pt>
                <c:pt idx="376">
                  <c:v>0.0724111111111112</c:v>
                </c:pt>
                <c:pt idx="377">
                  <c:v>0.0314444444444443</c:v>
                </c:pt>
                <c:pt idx="378">
                  <c:v>-0.00712222222222232</c:v>
                </c:pt>
                <c:pt idx="379">
                  <c:v>-0.0421333333333335</c:v>
                </c:pt>
                <c:pt idx="380">
                  <c:v>-0.0757388888888889</c:v>
                </c:pt>
                <c:pt idx="381">
                  <c:v>-0.112033333333333</c:v>
                </c:pt>
                <c:pt idx="382">
                  <c:v>-0.1487</c:v>
                </c:pt>
                <c:pt idx="383">
                  <c:v>-0.185255555555556</c:v>
                </c:pt>
                <c:pt idx="384">
                  <c:v>-0.22655</c:v>
                </c:pt>
                <c:pt idx="385">
                  <c:v>-0.271961111111111</c:v>
                </c:pt>
                <c:pt idx="386">
                  <c:v>-0.325583333333334</c:v>
                </c:pt>
                <c:pt idx="387">
                  <c:v>-0.377383333333334</c:v>
                </c:pt>
                <c:pt idx="388">
                  <c:v>-0.428855555555555</c:v>
                </c:pt>
                <c:pt idx="389">
                  <c:v>-0.478094444444444</c:v>
                </c:pt>
                <c:pt idx="390">
                  <c:v>-0.514355555555555</c:v>
                </c:pt>
                <c:pt idx="391">
                  <c:v>-0.5441</c:v>
                </c:pt>
                <c:pt idx="392">
                  <c:v>-0.567544444444446</c:v>
                </c:pt>
                <c:pt idx="393">
                  <c:v>-0.592544444444445</c:v>
                </c:pt>
                <c:pt idx="394">
                  <c:v>-0.6145</c:v>
                </c:pt>
                <c:pt idx="395">
                  <c:v>-0.641300000000001</c:v>
                </c:pt>
                <c:pt idx="396">
                  <c:v>-0.664100000000002</c:v>
                </c:pt>
                <c:pt idx="397">
                  <c:v>-0.6865</c:v>
                </c:pt>
                <c:pt idx="398">
                  <c:v>-0.698616666666667</c:v>
                </c:pt>
                <c:pt idx="399">
                  <c:v>-0.703144444444446</c:v>
                </c:pt>
                <c:pt idx="400">
                  <c:v>-0.710161111111111</c:v>
                </c:pt>
                <c:pt idx="401">
                  <c:v>-0.734016666666666</c:v>
                </c:pt>
                <c:pt idx="402">
                  <c:v>-0.767172222222222</c:v>
                </c:pt>
                <c:pt idx="403">
                  <c:v>-0.805838888888891</c:v>
                </c:pt>
                <c:pt idx="404">
                  <c:v>-0.849816666666667</c:v>
                </c:pt>
                <c:pt idx="405">
                  <c:v>-0.893927777777778</c:v>
                </c:pt>
                <c:pt idx="406">
                  <c:v>-0.94015</c:v>
                </c:pt>
                <c:pt idx="407">
                  <c:v>-0.981633333333333</c:v>
                </c:pt>
                <c:pt idx="408">
                  <c:v>-1.013744444444441</c:v>
                </c:pt>
                <c:pt idx="409">
                  <c:v>-1.043483333333333</c:v>
                </c:pt>
                <c:pt idx="410">
                  <c:v>-1.0643</c:v>
                </c:pt>
                <c:pt idx="411">
                  <c:v>-1.078511111111112</c:v>
                </c:pt>
                <c:pt idx="412">
                  <c:v>-1.073411111111111</c:v>
                </c:pt>
                <c:pt idx="413">
                  <c:v>-1.06503888888889</c:v>
                </c:pt>
                <c:pt idx="414">
                  <c:v>-1.051655555555556</c:v>
                </c:pt>
                <c:pt idx="415">
                  <c:v>-1.036005555555556</c:v>
                </c:pt>
                <c:pt idx="416">
                  <c:v>-1.017094444444441</c:v>
                </c:pt>
                <c:pt idx="417">
                  <c:v>-0.992305555555555</c:v>
                </c:pt>
                <c:pt idx="418">
                  <c:v>-0.973277777777778</c:v>
                </c:pt>
                <c:pt idx="419">
                  <c:v>-0.9544</c:v>
                </c:pt>
                <c:pt idx="420">
                  <c:v>-0.927522222222222</c:v>
                </c:pt>
                <c:pt idx="421">
                  <c:v>-0.900161111111111</c:v>
                </c:pt>
                <c:pt idx="422">
                  <c:v>-0.874611111111113</c:v>
                </c:pt>
                <c:pt idx="423">
                  <c:v>-0.839405555555556</c:v>
                </c:pt>
                <c:pt idx="424">
                  <c:v>-0.812866666666667</c:v>
                </c:pt>
                <c:pt idx="425">
                  <c:v>-0.793333333333333</c:v>
                </c:pt>
                <c:pt idx="426">
                  <c:v>-0.78042222222222</c:v>
                </c:pt>
                <c:pt idx="427">
                  <c:v>-0.777594444444445</c:v>
                </c:pt>
                <c:pt idx="428">
                  <c:v>-0.785561111111109</c:v>
                </c:pt>
                <c:pt idx="429">
                  <c:v>-0.802477777777777</c:v>
                </c:pt>
                <c:pt idx="430">
                  <c:v>-0.834522222222221</c:v>
                </c:pt>
                <c:pt idx="431">
                  <c:v>-0.867533333333333</c:v>
                </c:pt>
                <c:pt idx="432">
                  <c:v>-0.898288888888889</c:v>
                </c:pt>
                <c:pt idx="433">
                  <c:v>-0.91808888888889</c:v>
                </c:pt>
                <c:pt idx="434">
                  <c:v>-0.930066666666665</c:v>
                </c:pt>
                <c:pt idx="435">
                  <c:v>-0.93508888888889</c:v>
                </c:pt>
                <c:pt idx="436">
                  <c:v>-0.928900000000001</c:v>
                </c:pt>
                <c:pt idx="437">
                  <c:v>-0.92413888888889</c:v>
                </c:pt>
                <c:pt idx="438">
                  <c:v>-0.911066666666667</c:v>
                </c:pt>
                <c:pt idx="439">
                  <c:v>-0.899172222222222</c:v>
                </c:pt>
                <c:pt idx="440">
                  <c:v>-0.884061111111111</c:v>
                </c:pt>
                <c:pt idx="441">
                  <c:v>-0.859650000000003</c:v>
                </c:pt>
                <c:pt idx="442">
                  <c:v>-0.832477777777778</c:v>
                </c:pt>
                <c:pt idx="443">
                  <c:v>-0.801544444444445</c:v>
                </c:pt>
                <c:pt idx="444">
                  <c:v>-0.777750000000003</c:v>
                </c:pt>
                <c:pt idx="445">
                  <c:v>-0.761527777777778</c:v>
                </c:pt>
                <c:pt idx="446">
                  <c:v>-0.749677777777779</c:v>
                </c:pt>
                <c:pt idx="447">
                  <c:v>-0.727961111111112</c:v>
                </c:pt>
                <c:pt idx="448">
                  <c:v>-0.696566666666667</c:v>
                </c:pt>
                <c:pt idx="449">
                  <c:v>-0.659861111111112</c:v>
                </c:pt>
                <c:pt idx="450">
                  <c:v>-0.618977777777779</c:v>
                </c:pt>
                <c:pt idx="451">
                  <c:v>-0.579516666666667</c:v>
                </c:pt>
                <c:pt idx="452">
                  <c:v>-0.550883333333334</c:v>
                </c:pt>
                <c:pt idx="453">
                  <c:v>-0.54045</c:v>
                </c:pt>
                <c:pt idx="454">
                  <c:v>-0.54725</c:v>
                </c:pt>
                <c:pt idx="455">
                  <c:v>-0.559750000000002</c:v>
                </c:pt>
                <c:pt idx="456">
                  <c:v>-0.573094444444446</c:v>
                </c:pt>
                <c:pt idx="457">
                  <c:v>-0.589455555555555</c:v>
                </c:pt>
                <c:pt idx="458">
                  <c:v>-0.605677777777779</c:v>
                </c:pt>
                <c:pt idx="459">
                  <c:v>-0.616422222222222</c:v>
                </c:pt>
                <c:pt idx="460">
                  <c:v>-0.62058888888889</c:v>
                </c:pt>
                <c:pt idx="461">
                  <c:v>-0.613161111111111</c:v>
                </c:pt>
                <c:pt idx="462">
                  <c:v>-0.586905555555556</c:v>
                </c:pt>
                <c:pt idx="463">
                  <c:v>-0.560522222222222</c:v>
                </c:pt>
                <c:pt idx="464">
                  <c:v>-0.535650000000002</c:v>
                </c:pt>
                <c:pt idx="465">
                  <c:v>-0.505283333333333</c:v>
                </c:pt>
                <c:pt idx="466">
                  <c:v>-0.487277777777779</c:v>
                </c:pt>
                <c:pt idx="467">
                  <c:v>-0.476033333333333</c:v>
                </c:pt>
                <c:pt idx="468">
                  <c:v>-0.47778888888889</c:v>
                </c:pt>
                <c:pt idx="469">
                  <c:v>-0.488916666666669</c:v>
                </c:pt>
                <c:pt idx="470">
                  <c:v>-0.495622222222223</c:v>
                </c:pt>
                <c:pt idx="471">
                  <c:v>-0.49055</c:v>
                </c:pt>
                <c:pt idx="472">
                  <c:v>-0.472733333333333</c:v>
                </c:pt>
                <c:pt idx="473">
                  <c:v>-0.450716666666667</c:v>
                </c:pt>
                <c:pt idx="474">
                  <c:v>-0.427188888888891</c:v>
                </c:pt>
                <c:pt idx="475">
                  <c:v>-0.406544444444444</c:v>
                </c:pt>
                <c:pt idx="476">
                  <c:v>-0.370727777777779</c:v>
                </c:pt>
                <c:pt idx="477">
                  <c:v>-0.318666666666668</c:v>
                </c:pt>
                <c:pt idx="478">
                  <c:v>-0.255155555555556</c:v>
                </c:pt>
                <c:pt idx="479">
                  <c:v>-0.1888</c:v>
                </c:pt>
                <c:pt idx="480">
                  <c:v>-0.1246</c:v>
                </c:pt>
                <c:pt idx="481">
                  <c:v>-0.0570611111111116</c:v>
                </c:pt>
                <c:pt idx="482">
                  <c:v>0.0103</c:v>
                </c:pt>
                <c:pt idx="483">
                  <c:v>0.0728000000000001</c:v>
                </c:pt>
                <c:pt idx="484">
                  <c:v>0.138944444444445</c:v>
                </c:pt>
                <c:pt idx="485">
                  <c:v>0.202266666666667</c:v>
                </c:pt>
                <c:pt idx="486">
                  <c:v>0.262155555555556</c:v>
                </c:pt>
                <c:pt idx="487">
                  <c:v>0.326783333333333</c:v>
                </c:pt>
                <c:pt idx="488">
                  <c:v>0.389661111111111</c:v>
                </c:pt>
                <c:pt idx="489">
                  <c:v>0.444322222222223</c:v>
                </c:pt>
                <c:pt idx="490">
                  <c:v>0.494655555555555</c:v>
                </c:pt>
                <c:pt idx="491">
                  <c:v>0.538433333333333</c:v>
                </c:pt>
                <c:pt idx="492">
                  <c:v>0.5807</c:v>
                </c:pt>
                <c:pt idx="493">
                  <c:v>0.621044444444447</c:v>
                </c:pt>
                <c:pt idx="494">
                  <c:v>0.657366666666666</c:v>
                </c:pt>
                <c:pt idx="495">
                  <c:v>0.68725</c:v>
                </c:pt>
                <c:pt idx="496">
                  <c:v>0.713755555555559</c:v>
                </c:pt>
                <c:pt idx="497">
                  <c:v>0.747155555555557</c:v>
                </c:pt>
                <c:pt idx="498">
                  <c:v>0.776411111111111</c:v>
                </c:pt>
                <c:pt idx="499">
                  <c:v>0.802816666666666</c:v>
                </c:pt>
                <c:pt idx="500">
                  <c:v>0.827611111111112</c:v>
                </c:pt>
                <c:pt idx="501">
                  <c:v>0.846505555555556</c:v>
                </c:pt>
                <c:pt idx="502">
                  <c:v>0.868094444444447</c:v>
                </c:pt>
                <c:pt idx="503">
                  <c:v>0.892538888888889</c:v>
                </c:pt>
                <c:pt idx="504">
                  <c:v>0.930477777777778</c:v>
                </c:pt>
                <c:pt idx="505">
                  <c:v>0.969072222222222</c:v>
                </c:pt>
                <c:pt idx="506">
                  <c:v>1.008844444444444</c:v>
                </c:pt>
                <c:pt idx="507">
                  <c:v>1.04113888888889</c:v>
                </c:pt>
                <c:pt idx="508">
                  <c:v>1.068783333333334</c:v>
                </c:pt>
                <c:pt idx="509">
                  <c:v>1.088294444444444</c:v>
                </c:pt>
                <c:pt idx="510">
                  <c:v>1.103777777777778</c:v>
                </c:pt>
                <c:pt idx="511">
                  <c:v>1.11565</c:v>
                </c:pt>
                <c:pt idx="512">
                  <c:v>1.127044444444445</c:v>
                </c:pt>
                <c:pt idx="513">
                  <c:v>1.138816666666668</c:v>
                </c:pt>
                <c:pt idx="514">
                  <c:v>1.156322222222222</c:v>
                </c:pt>
                <c:pt idx="515">
                  <c:v>1.184038888888893</c:v>
                </c:pt>
                <c:pt idx="516">
                  <c:v>1.215077777777778</c:v>
                </c:pt>
                <c:pt idx="517">
                  <c:v>1.244922222222222</c:v>
                </c:pt>
                <c:pt idx="518">
                  <c:v>1.27315</c:v>
                </c:pt>
                <c:pt idx="519">
                  <c:v>1.310461111111111</c:v>
                </c:pt>
                <c:pt idx="520">
                  <c:v>1.355655555555556</c:v>
                </c:pt>
                <c:pt idx="521">
                  <c:v>1.414677777777778</c:v>
                </c:pt>
                <c:pt idx="522">
                  <c:v>1.476599999999996</c:v>
                </c:pt>
                <c:pt idx="523">
                  <c:v>1.536799999999997</c:v>
                </c:pt>
                <c:pt idx="524">
                  <c:v>1.59138888888889</c:v>
                </c:pt>
                <c:pt idx="525">
                  <c:v>1.643672222222222</c:v>
                </c:pt>
                <c:pt idx="526">
                  <c:v>1.697572222222222</c:v>
                </c:pt>
                <c:pt idx="527">
                  <c:v>1.748733333333334</c:v>
                </c:pt>
                <c:pt idx="528">
                  <c:v>1.799711111111112</c:v>
                </c:pt>
                <c:pt idx="529">
                  <c:v>1.850105555555556</c:v>
                </c:pt>
                <c:pt idx="530">
                  <c:v>1.899005555555556</c:v>
                </c:pt>
                <c:pt idx="531">
                  <c:v>1.931849999999999</c:v>
                </c:pt>
                <c:pt idx="532">
                  <c:v>1.957822222222221</c:v>
                </c:pt>
                <c:pt idx="533">
                  <c:v>1.964372222222224</c:v>
                </c:pt>
                <c:pt idx="534">
                  <c:v>1.967549999999999</c:v>
                </c:pt>
                <c:pt idx="535">
                  <c:v>1.959666666666666</c:v>
                </c:pt>
                <c:pt idx="536">
                  <c:v>1.95637777777778</c:v>
                </c:pt>
                <c:pt idx="537">
                  <c:v>1.94437777777778</c:v>
                </c:pt>
                <c:pt idx="538">
                  <c:v>1.933566666666666</c:v>
                </c:pt>
                <c:pt idx="539">
                  <c:v>1.927655555555556</c:v>
                </c:pt>
                <c:pt idx="540">
                  <c:v>1.919677777777778</c:v>
                </c:pt>
                <c:pt idx="541">
                  <c:v>1.912144444444444</c:v>
                </c:pt>
                <c:pt idx="542">
                  <c:v>1.919538888888888</c:v>
                </c:pt>
                <c:pt idx="543">
                  <c:v>1.936850000000002</c:v>
                </c:pt>
                <c:pt idx="544">
                  <c:v>1.96457777777778</c:v>
                </c:pt>
                <c:pt idx="545">
                  <c:v>1.996122222222222</c:v>
                </c:pt>
                <c:pt idx="546">
                  <c:v>2.028494444444445</c:v>
                </c:pt>
                <c:pt idx="547">
                  <c:v>2.051088888888879</c:v>
                </c:pt>
                <c:pt idx="548">
                  <c:v>2.061233333333333</c:v>
                </c:pt>
                <c:pt idx="549">
                  <c:v>2.060316666666672</c:v>
                </c:pt>
                <c:pt idx="550">
                  <c:v>2.056438888888878</c:v>
                </c:pt>
                <c:pt idx="551">
                  <c:v>2.052922222222222</c:v>
                </c:pt>
                <c:pt idx="552">
                  <c:v>2.051977777777781</c:v>
                </c:pt>
                <c:pt idx="553">
                  <c:v>2.056511111111111</c:v>
                </c:pt>
                <c:pt idx="554">
                  <c:v>2.0619</c:v>
                </c:pt>
                <c:pt idx="555">
                  <c:v>2.077394444444445</c:v>
                </c:pt>
                <c:pt idx="556">
                  <c:v>2.092655555555554</c:v>
                </c:pt>
                <c:pt idx="557">
                  <c:v>2.103100000000007</c:v>
                </c:pt>
                <c:pt idx="558">
                  <c:v>2.1023</c:v>
                </c:pt>
                <c:pt idx="559">
                  <c:v>2.101216666666667</c:v>
                </c:pt>
                <c:pt idx="560">
                  <c:v>2.109183333333333</c:v>
                </c:pt>
                <c:pt idx="561">
                  <c:v>2.11330555555556</c:v>
                </c:pt>
                <c:pt idx="562">
                  <c:v>2.110111111111118</c:v>
                </c:pt>
                <c:pt idx="563">
                  <c:v>2.100372222222225</c:v>
                </c:pt>
                <c:pt idx="564">
                  <c:v>2.08360555555556</c:v>
                </c:pt>
                <c:pt idx="565">
                  <c:v>2.057794444444445</c:v>
                </c:pt>
                <c:pt idx="566">
                  <c:v>2.027088888888889</c:v>
                </c:pt>
                <c:pt idx="567">
                  <c:v>1.999322222222222</c:v>
                </c:pt>
                <c:pt idx="568">
                  <c:v>1.982244444444444</c:v>
                </c:pt>
                <c:pt idx="569">
                  <c:v>1.981583333333334</c:v>
                </c:pt>
                <c:pt idx="570">
                  <c:v>1.988527777777778</c:v>
                </c:pt>
                <c:pt idx="571">
                  <c:v>2.004961111111111</c:v>
                </c:pt>
                <c:pt idx="572">
                  <c:v>2.031994444444444</c:v>
                </c:pt>
                <c:pt idx="573">
                  <c:v>2.06435555555556</c:v>
                </c:pt>
                <c:pt idx="574">
                  <c:v>2.10772222222223</c:v>
                </c:pt>
                <c:pt idx="575">
                  <c:v>2.159961111111111</c:v>
                </c:pt>
                <c:pt idx="576">
                  <c:v>2.20597777777779</c:v>
                </c:pt>
                <c:pt idx="577">
                  <c:v>2.252188888888888</c:v>
                </c:pt>
                <c:pt idx="578">
                  <c:v>2.29530555555556</c:v>
                </c:pt>
                <c:pt idx="579">
                  <c:v>2.339749999999983</c:v>
                </c:pt>
                <c:pt idx="580">
                  <c:v>2.393711111111111</c:v>
                </c:pt>
                <c:pt idx="581">
                  <c:v>2.449422222222223</c:v>
                </c:pt>
                <c:pt idx="582">
                  <c:v>2.513094444444444</c:v>
                </c:pt>
                <c:pt idx="583">
                  <c:v>2.58802777777779</c:v>
                </c:pt>
                <c:pt idx="584">
                  <c:v>2.667388888888889</c:v>
                </c:pt>
                <c:pt idx="585">
                  <c:v>2.752755555555557</c:v>
                </c:pt>
                <c:pt idx="586">
                  <c:v>2.82967222222222</c:v>
                </c:pt>
                <c:pt idx="587">
                  <c:v>2.887388888888889</c:v>
                </c:pt>
                <c:pt idx="588">
                  <c:v>2.931011111111111</c:v>
                </c:pt>
                <c:pt idx="589">
                  <c:v>2.964511111111118</c:v>
                </c:pt>
                <c:pt idx="590">
                  <c:v>3.001083333333333</c:v>
                </c:pt>
                <c:pt idx="591">
                  <c:v>3.038244444444443</c:v>
                </c:pt>
                <c:pt idx="592">
                  <c:v>3.081744444444445</c:v>
                </c:pt>
                <c:pt idx="593">
                  <c:v>3.140933333333334</c:v>
                </c:pt>
                <c:pt idx="594">
                  <c:v>3.2054</c:v>
                </c:pt>
                <c:pt idx="595">
                  <c:v>3.270994444444445</c:v>
                </c:pt>
                <c:pt idx="596">
                  <c:v>3.333827777777781</c:v>
                </c:pt>
                <c:pt idx="597">
                  <c:v>3.400238888888888</c:v>
                </c:pt>
                <c:pt idx="598">
                  <c:v>3.46037777777779</c:v>
                </c:pt>
                <c:pt idx="599">
                  <c:v>3.519894444444444</c:v>
                </c:pt>
                <c:pt idx="600">
                  <c:v>3.57527777777778</c:v>
                </c:pt>
                <c:pt idx="601">
                  <c:v>3.632244444444438</c:v>
                </c:pt>
                <c:pt idx="602">
                  <c:v>3.684355555555561</c:v>
                </c:pt>
                <c:pt idx="603">
                  <c:v>3.721383333333334</c:v>
                </c:pt>
                <c:pt idx="604">
                  <c:v>3.753261111111111</c:v>
                </c:pt>
                <c:pt idx="605">
                  <c:v>3.775455555555555</c:v>
                </c:pt>
                <c:pt idx="606">
                  <c:v>3.7873277777778</c:v>
                </c:pt>
                <c:pt idx="607">
                  <c:v>3.79016111111112</c:v>
                </c:pt>
                <c:pt idx="608">
                  <c:v>3.786572222222224</c:v>
                </c:pt>
                <c:pt idx="609">
                  <c:v>3.788294444444452</c:v>
                </c:pt>
                <c:pt idx="610">
                  <c:v>3.798233333333333</c:v>
                </c:pt>
                <c:pt idx="611">
                  <c:v>3.810883333333319</c:v>
                </c:pt>
                <c:pt idx="612">
                  <c:v>3.812144444444438</c:v>
                </c:pt>
                <c:pt idx="613">
                  <c:v>3.804399999999999</c:v>
                </c:pt>
                <c:pt idx="614">
                  <c:v>3.7869</c:v>
                </c:pt>
                <c:pt idx="615">
                  <c:v>3.760216666666672</c:v>
                </c:pt>
                <c:pt idx="616">
                  <c:v>3.735877777777781</c:v>
                </c:pt>
                <c:pt idx="617">
                  <c:v>3.701488888888888</c:v>
                </c:pt>
                <c:pt idx="618">
                  <c:v>3.660588888888887</c:v>
                </c:pt>
                <c:pt idx="619">
                  <c:v>3.627766666666672</c:v>
                </c:pt>
                <c:pt idx="620">
                  <c:v>3.597038888888888</c:v>
                </c:pt>
                <c:pt idx="621">
                  <c:v>3.580538888888889</c:v>
                </c:pt>
                <c:pt idx="622">
                  <c:v>3.570377777777785</c:v>
                </c:pt>
                <c:pt idx="623">
                  <c:v>3.566094444444444</c:v>
                </c:pt>
                <c:pt idx="624">
                  <c:v>3.568094444444444</c:v>
                </c:pt>
                <c:pt idx="625">
                  <c:v>3.582077777777781</c:v>
                </c:pt>
                <c:pt idx="626">
                  <c:v>3.60795</c:v>
                </c:pt>
                <c:pt idx="627">
                  <c:v>3.642394444444445</c:v>
                </c:pt>
                <c:pt idx="628">
                  <c:v>3.683288888888889</c:v>
                </c:pt>
                <c:pt idx="629">
                  <c:v>3.719222222222222</c:v>
                </c:pt>
                <c:pt idx="630">
                  <c:v>3.750144444444445</c:v>
                </c:pt>
                <c:pt idx="631">
                  <c:v>3.775766666666667</c:v>
                </c:pt>
                <c:pt idx="632">
                  <c:v>3.79970555555556</c:v>
                </c:pt>
                <c:pt idx="633">
                  <c:v>3.82350555555556</c:v>
                </c:pt>
                <c:pt idx="634">
                  <c:v>3.839927777777781</c:v>
                </c:pt>
                <c:pt idx="635">
                  <c:v>3.845199999999999</c:v>
                </c:pt>
                <c:pt idx="636">
                  <c:v>3.852383333333322</c:v>
                </c:pt>
                <c:pt idx="637">
                  <c:v>3.859188888888882</c:v>
                </c:pt>
                <c:pt idx="638">
                  <c:v>3.871066666666667</c:v>
                </c:pt>
                <c:pt idx="639">
                  <c:v>3.883344444444445</c:v>
                </c:pt>
                <c:pt idx="640">
                  <c:v>3.894149999999997</c:v>
                </c:pt>
                <c:pt idx="641">
                  <c:v>3.895272222222223</c:v>
                </c:pt>
                <c:pt idx="642">
                  <c:v>3.890366666666667</c:v>
                </c:pt>
                <c:pt idx="643">
                  <c:v>3.888744444444444</c:v>
                </c:pt>
                <c:pt idx="644">
                  <c:v>3.884638888888887</c:v>
                </c:pt>
                <c:pt idx="645">
                  <c:v>3.891161111111111</c:v>
                </c:pt>
                <c:pt idx="646">
                  <c:v>3.903272222222223</c:v>
                </c:pt>
                <c:pt idx="647">
                  <c:v>3.918966666666666</c:v>
                </c:pt>
                <c:pt idx="648">
                  <c:v>3.944922222222224</c:v>
                </c:pt>
                <c:pt idx="649">
                  <c:v>3.96795</c:v>
                </c:pt>
                <c:pt idx="650">
                  <c:v>3.995966666666667</c:v>
                </c:pt>
                <c:pt idx="651">
                  <c:v>4.022844444444445</c:v>
                </c:pt>
                <c:pt idx="652">
                  <c:v>4.042311111111111</c:v>
                </c:pt>
                <c:pt idx="653">
                  <c:v>4.058694444444448</c:v>
                </c:pt>
                <c:pt idx="654">
                  <c:v>4.07606666666667</c:v>
                </c:pt>
                <c:pt idx="655">
                  <c:v>4.100927777777759</c:v>
                </c:pt>
                <c:pt idx="656">
                  <c:v>4.126583333333333</c:v>
                </c:pt>
                <c:pt idx="657">
                  <c:v>4.148838888888887</c:v>
                </c:pt>
                <c:pt idx="658">
                  <c:v>4.158544444444445</c:v>
                </c:pt>
                <c:pt idx="659">
                  <c:v>4.169294444444446</c:v>
                </c:pt>
                <c:pt idx="660">
                  <c:v>4.180822222222222</c:v>
                </c:pt>
                <c:pt idx="661">
                  <c:v>4.188033333333333</c:v>
                </c:pt>
                <c:pt idx="662">
                  <c:v>4.188033333333333</c:v>
                </c:pt>
                <c:pt idx="663">
                  <c:v>4.184327777777765</c:v>
                </c:pt>
                <c:pt idx="664">
                  <c:v>4.166933333333335</c:v>
                </c:pt>
                <c:pt idx="665">
                  <c:v>4.147422222222222</c:v>
                </c:pt>
                <c:pt idx="666">
                  <c:v>4.132899999999998</c:v>
                </c:pt>
                <c:pt idx="667">
                  <c:v>4.117599999999979</c:v>
                </c:pt>
                <c:pt idx="668">
                  <c:v>4.104277777777765</c:v>
                </c:pt>
                <c:pt idx="669">
                  <c:v>4.09104444444445</c:v>
                </c:pt>
                <c:pt idx="670">
                  <c:v>4.074949999999999</c:v>
                </c:pt>
                <c:pt idx="671">
                  <c:v>4.057611111111111</c:v>
                </c:pt>
                <c:pt idx="672">
                  <c:v>4.043411111111111</c:v>
                </c:pt>
                <c:pt idx="673">
                  <c:v>4.030605555555556</c:v>
                </c:pt>
                <c:pt idx="674">
                  <c:v>4.009694444444452</c:v>
                </c:pt>
                <c:pt idx="675">
                  <c:v>3.982227777777784</c:v>
                </c:pt>
                <c:pt idx="676">
                  <c:v>3.94315</c:v>
                </c:pt>
                <c:pt idx="677">
                  <c:v>3.901538888888889</c:v>
                </c:pt>
                <c:pt idx="678">
                  <c:v>3.860833333333334</c:v>
                </c:pt>
                <c:pt idx="679">
                  <c:v>3.828972222222222</c:v>
                </c:pt>
                <c:pt idx="680">
                  <c:v>3.812372222222223</c:v>
                </c:pt>
                <c:pt idx="681">
                  <c:v>3.802288888888876</c:v>
                </c:pt>
                <c:pt idx="682">
                  <c:v>3.793333333333335</c:v>
                </c:pt>
                <c:pt idx="683">
                  <c:v>3.778711111111118</c:v>
                </c:pt>
                <c:pt idx="684">
                  <c:v>3.770016666666665</c:v>
                </c:pt>
                <c:pt idx="685">
                  <c:v>3.758922222222225</c:v>
                </c:pt>
                <c:pt idx="686">
                  <c:v>3.746861111111111</c:v>
                </c:pt>
                <c:pt idx="687">
                  <c:v>3.731922222222224</c:v>
                </c:pt>
                <c:pt idx="688">
                  <c:v>3.72447777777779</c:v>
                </c:pt>
                <c:pt idx="689">
                  <c:v>3.722794444444445</c:v>
                </c:pt>
                <c:pt idx="690">
                  <c:v>3.73030555555556</c:v>
                </c:pt>
                <c:pt idx="691">
                  <c:v>3.7328</c:v>
                </c:pt>
                <c:pt idx="692">
                  <c:v>3.73375</c:v>
                </c:pt>
                <c:pt idx="693">
                  <c:v>3.73342777777779</c:v>
                </c:pt>
                <c:pt idx="694">
                  <c:v>3.731438888888887</c:v>
                </c:pt>
                <c:pt idx="695">
                  <c:v>3.731833333333334</c:v>
                </c:pt>
                <c:pt idx="696">
                  <c:v>3.737216666666668</c:v>
                </c:pt>
                <c:pt idx="697">
                  <c:v>3.732161111111111</c:v>
                </c:pt>
                <c:pt idx="698">
                  <c:v>3.72511111111112</c:v>
                </c:pt>
                <c:pt idx="699">
                  <c:v>3.720383333333335</c:v>
                </c:pt>
                <c:pt idx="700">
                  <c:v>3.718272222222222</c:v>
                </c:pt>
              </c:numCache>
            </c:numRef>
          </c:val>
          <c:smooth val="0"/>
        </c:ser>
        <c:ser>
          <c:idx val="2"/>
          <c:order val="2"/>
          <c:tx>
            <c:strRef>
              <c:f>cpz!$A$82</c:f>
              <c:strCache>
                <c:ptCount val="1"/>
                <c:pt idx="0">
                  <c:v>Semantic</c:v>
                </c:pt>
              </c:strCache>
            </c:strRef>
          </c:tx>
          <c:marker>
            <c:symbol val="none"/>
          </c:marker>
          <c:val>
            <c:numRef>
              <c:f>cpz!$B$82:$AAA$82</c:f>
              <c:numCache>
                <c:formatCode>General</c:formatCode>
                <c:ptCount val="702"/>
                <c:pt idx="0">
                  <c:v>-0.420544444444445</c:v>
                </c:pt>
                <c:pt idx="1">
                  <c:v>-0.441255555555555</c:v>
                </c:pt>
                <c:pt idx="2">
                  <c:v>-0.464966666666668</c:v>
                </c:pt>
                <c:pt idx="3">
                  <c:v>-0.480711111111111</c:v>
                </c:pt>
                <c:pt idx="4">
                  <c:v>-0.477761111111111</c:v>
                </c:pt>
                <c:pt idx="5">
                  <c:v>-0.48228888888889</c:v>
                </c:pt>
                <c:pt idx="6">
                  <c:v>-0.493005555555556</c:v>
                </c:pt>
                <c:pt idx="7">
                  <c:v>-0.50147222222222</c:v>
                </c:pt>
                <c:pt idx="8">
                  <c:v>-0.492605555555555</c:v>
                </c:pt>
                <c:pt idx="9">
                  <c:v>-0.462616666666668</c:v>
                </c:pt>
                <c:pt idx="10">
                  <c:v>-0.430838888888891</c:v>
                </c:pt>
                <c:pt idx="11">
                  <c:v>-0.386622222222223</c:v>
                </c:pt>
                <c:pt idx="12">
                  <c:v>-0.337888888888892</c:v>
                </c:pt>
                <c:pt idx="13">
                  <c:v>-0.279033333333333</c:v>
                </c:pt>
                <c:pt idx="14">
                  <c:v>-0.20555</c:v>
                </c:pt>
                <c:pt idx="15">
                  <c:v>-0.107772222222222</c:v>
                </c:pt>
                <c:pt idx="16">
                  <c:v>0.00339444444444443</c:v>
                </c:pt>
                <c:pt idx="17">
                  <c:v>0.122416666666667</c:v>
                </c:pt>
                <c:pt idx="18">
                  <c:v>0.241005555555556</c:v>
                </c:pt>
                <c:pt idx="19">
                  <c:v>0.348416666666669</c:v>
                </c:pt>
                <c:pt idx="20">
                  <c:v>0.4522</c:v>
                </c:pt>
                <c:pt idx="21">
                  <c:v>0.534388888888889</c:v>
                </c:pt>
                <c:pt idx="22">
                  <c:v>0.616494444444446</c:v>
                </c:pt>
                <c:pt idx="23">
                  <c:v>0.682988888888891</c:v>
                </c:pt>
                <c:pt idx="24">
                  <c:v>0.746450000000001</c:v>
                </c:pt>
                <c:pt idx="25">
                  <c:v>0.80145</c:v>
                </c:pt>
                <c:pt idx="26">
                  <c:v>0.842105555555557</c:v>
                </c:pt>
                <c:pt idx="27">
                  <c:v>0.861822222222222</c:v>
                </c:pt>
                <c:pt idx="28">
                  <c:v>0.856866666666667</c:v>
                </c:pt>
                <c:pt idx="29">
                  <c:v>0.833516666666667</c:v>
                </c:pt>
                <c:pt idx="30">
                  <c:v>0.785416666666665</c:v>
                </c:pt>
                <c:pt idx="31">
                  <c:v>0.72653888888889</c:v>
                </c:pt>
                <c:pt idx="32">
                  <c:v>0.647277777777779</c:v>
                </c:pt>
                <c:pt idx="33">
                  <c:v>0.565155555555558</c:v>
                </c:pt>
                <c:pt idx="34">
                  <c:v>0.469283333333333</c:v>
                </c:pt>
                <c:pt idx="35">
                  <c:v>0.390761111111111</c:v>
                </c:pt>
                <c:pt idx="36">
                  <c:v>0.333605555555555</c:v>
                </c:pt>
                <c:pt idx="37">
                  <c:v>0.292077777777779</c:v>
                </c:pt>
                <c:pt idx="38">
                  <c:v>0.265022222222222</c:v>
                </c:pt>
                <c:pt idx="39">
                  <c:v>0.242877777777778</c:v>
                </c:pt>
                <c:pt idx="40">
                  <c:v>0.231066666666667</c:v>
                </c:pt>
                <c:pt idx="41">
                  <c:v>0.231911111111111</c:v>
                </c:pt>
                <c:pt idx="42">
                  <c:v>0.257794444444444</c:v>
                </c:pt>
                <c:pt idx="43">
                  <c:v>0.284672222222222</c:v>
                </c:pt>
                <c:pt idx="44">
                  <c:v>0.321822222222224</c:v>
                </c:pt>
                <c:pt idx="45">
                  <c:v>0.35755</c:v>
                </c:pt>
                <c:pt idx="46">
                  <c:v>0.397672222222223</c:v>
                </c:pt>
                <c:pt idx="47">
                  <c:v>0.437216666666668</c:v>
                </c:pt>
                <c:pt idx="48">
                  <c:v>0.470583333333333</c:v>
                </c:pt>
                <c:pt idx="49">
                  <c:v>0.492716666666668</c:v>
                </c:pt>
                <c:pt idx="50">
                  <c:v>0.508138888888889</c:v>
                </c:pt>
                <c:pt idx="51">
                  <c:v>0.519983333333333</c:v>
                </c:pt>
                <c:pt idx="52">
                  <c:v>0.534538888888889</c:v>
                </c:pt>
                <c:pt idx="53">
                  <c:v>0.5405</c:v>
                </c:pt>
                <c:pt idx="54">
                  <c:v>0.544238888888889</c:v>
                </c:pt>
                <c:pt idx="55">
                  <c:v>0.529005555555557</c:v>
                </c:pt>
                <c:pt idx="56">
                  <c:v>0.501566666666664</c:v>
                </c:pt>
                <c:pt idx="57">
                  <c:v>0.47742777777778</c:v>
                </c:pt>
                <c:pt idx="58">
                  <c:v>0.466077777777779</c:v>
                </c:pt>
                <c:pt idx="59">
                  <c:v>0.469444444444445</c:v>
                </c:pt>
                <c:pt idx="60">
                  <c:v>0.477272222222222</c:v>
                </c:pt>
                <c:pt idx="61">
                  <c:v>0.490800000000001</c:v>
                </c:pt>
                <c:pt idx="62">
                  <c:v>0.493094444444446</c:v>
                </c:pt>
                <c:pt idx="63">
                  <c:v>0.498850000000001</c:v>
                </c:pt>
                <c:pt idx="64">
                  <c:v>0.500966666666667</c:v>
                </c:pt>
                <c:pt idx="65">
                  <c:v>0.4931</c:v>
                </c:pt>
                <c:pt idx="66">
                  <c:v>0.48955</c:v>
                </c:pt>
                <c:pt idx="67">
                  <c:v>0.469505555555556</c:v>
                </c:pt>
                <c:pt idx="68">
                  <c:v>0.454194444444444</c:v>
                </c:pt>
                <c:pt idx="69">
                  <c:v>0.438983333333334</c:v>
                </c:pt>
                <c:pt idx="70">
                  <c:v>0.432383333333334</c:v>
                </c:pt>
                <c:pt idx="71">
                  <c:v>0.435705555555556</c:v>
                </c:pt>
                <c:pt idx="72">
                  <c:v>0.447322222222223</c:v>
                </c:pt>
                <c:pt idx="73">
                  <c:v>0.46468888888889</c:v>
                </c:pt>
                <c:pt idx="74">
                  <c:v>0.494277777777779</c:v>
                </c:pt>
                <c:pt idx="75">
                  <c:v>0.542061111111111</c:v>
                </c:pt>
                <c:pt idx="76">
                  <c:v>0.613244444444447</c:v>
                </c:pt>
                <c:pt idx="77">
                  <c:v>0.682527777777778</c:v>
                </c:pt>
                <c:pt idx="78">
                  <c:v>0.752577777777778</c:v>
                </c:pt>
                <c:pt idx="79">
                  <c:v>0.814122222222222</c:v>
                </c:pt>
                <c:pt idx="80">
                  <c:v>0.882561111111111</c:v>
                </c:pt>
                <c:pt idx="81">
                  <c:v>0.94225</c:v>
                </c:pt>
                <c:pt idx="82">
                  <c:v>0.98925</c:v>
                </c:pt>
                <c:pt idx="83">
                  <c:v>1.030705555555556</c:v>
                </c:pt>
                <c:pt idx="84">
                  <c:v>1.060755555555556</c:v>
                </c:pt>
                <c:pt idx="85">
                  <c:v>1.076261111111111</c:v>
                </c:pt>
                <c:pt idx="86">
                  <c:v>1.090927777777778</c:v>
                </c:pt>
                <c:pt idx="87">
                  <c:v>1.092027777777778</c:v>
                </c:pt>
                <c:pt idx="88">
                  <c:v>1.073877777777778</c:v>
                </c:pt>
                <c:pt idx="89">
                  <c:v>1.017227777777778</c:v>
                </c:pt>
                <c:pt idx="90">
                  <c:v>0.920522222222222</c:v>
                </c:pt>
                <c:pt idx="91">
                  <c:v>0.790711111111111</c:v>
                </c:pt>
                <c:pt idx="92">
                  <c:v>0.636516666666665</c:v>
                </c:pt>
                <c:pt idx="93">
                  <c:v>0.477272222222222</c:v>
                </c:pt>
                <c:pt idx="94">
                  <c:v>0.3015</c:v>
                </c:pt>
                <c:pt idx="95">
                  <c:v>0.120188888888889</c:v>
                </c:pt>
                <c:pt idx="96">
                  <c:v>-0.0616555555555554</c:v>
                </c:pt>
                <c:pt idx="97">
                  <c:v>-0.234288888888889</c:v>
                </c:pt>
                <c:pt idx="98">
                  <c:v>-0.384561111111111</c:v>
                </c:pt>
                <c:pt idx="99">
                  <c:v>-0.503583333333331</c:v>
                </c:pt>
                <c:pt idx="100">
                  <c:v>-0.596894444444446</c:v>
                </c:pt>
                <c:pt idx="101">
                  <c:v>-0.6802</c:v>
                </c:pt>
                <c:pt idx="102">
                  <c:v>-0.749600000000003</c:v>
                </c:pt>
                <c:pt idx="103">
                  <c:v>-0.811483333333333</c:v>
                </c:pt>
                <c:pt idx="104">
                  <c:v>-0.862411111111111</c:v>
                </c:pt>
                <c:pt idx="105">
                  <c:v>-0.912316666666665</c:v>
                </c:pt>
                <c:pt idx="106">
                  <c:v>-0.959811111111112</c:v>
                </c:pt>
                <c:pt idx="107">
                  <c:v>-1.02445</c:v>
                </c:pt>
                <c:pt idx="108">
                  <c:v>-1.08833888888889</c:v>
                </c:pt>
                <c:pt idx="109">
                  <c:v>-1.1384</c:v>
                </c:pt>
                <c:pt idx="110">
                  <c:v>-1.204255555555556</c:v>
                </c:pt>
                <c:pt idx="111">
                  <c:v>-1.252483333333334</c:v>
                </c:pt>
                <c:pt idx="112">
                  <c:v>-1.278211111111112</c:v>
                </c:pt>
                <c:pt idx="113">
                  <c:v>-1.273544444444441</c:v>
                </c:pt>
                <c:pt idx="114">
                  <c:v>-1.244222222222222</c:v>
                </c:pt>
                <c:pt idx="115">
                  <c:v>-1.193244444444444</c:v>
                </c:pt>
                <c:pt idx="116">
                  <c:v>-1.1342</c:v>
                </c:pt>
                <c:pt idx="117">
                  <c:v>-1.057316666666667</c:v>
                </c:pt>
                <c:pt idx="118">
                  <c:v>-0.982805555555556</c:v>
                </c:pt>
                <c:pt idx="119">
                  <c:v>-0.904594444444445</c:v>
                </c:pt>
                <c:pt idx="120">
                  <c:v>-0.816361111111111</c:v>
                </c:pt>
                <c:pt idx="121">
                  <c:v>-0.722000000000001</c:v>
                </c:pt>
                <c:pt idx="122">
                  <c:v>-0.612005555555558</c:v>
                </c:pt>
                <c:pt idx="123">
                  <c:v>-0.491161111111111</c:v>
                </c:pt>
                <c:pt idx="124">
                  <c:v>-0.370355555555556</c:v>
                </c:pt>
                <c:pt idx="125">
                  <c:v>-0.262222222222222</c:v>
                </c:pt>
                <c:pt idx="126">
                  <c:v>-0.179977777777778</c:v>
                </c:pt>
                <c:pt idx="127">
                  <c:v>-0.107122222222222</c:v>
                </c:pt>
                <c:pt idx="128">
                  <c:v>-0.0445833333333336</c:v>
                </c:pt>
                <c:pt idx="129">
                  <c:v>0.0258666666666665</c:v>
                </c:pt>
                <c:pt idx="130">
                  <c:v>0.107877777777778</c:v>
                </c:pt>
                <c:pt idx="131">
                  <c:v>0.210855555555556</c:v>
                </c:pt>
                <c:pt idx="132">
                  <c:v>0.337766666666668</c:v>
                </c:pt>
                <c:pt idx="133">
                  <c:v>0.475966666666668</c:v>
                </c:pt>
                <c:pt idx="134">
                  <c:v>0.609677777777779</c:v>
                </c:pt>
                <c:pt idx="135">
                  <c:v>0.727605555555558</c:v>
                </c:pt>
                <c:pt idx="136">
                  <c:v>0.827566666666667</c:v>
                </c:pt>
                <c:pt idx="137">
                  <c:v>0.9182</c:v>
                </c:pt>
                <c:pt idx="138">
                  <c:v>0.980816666666667</c:v>
                </c:pt>
                <c:pt idx="139">
                  <c:v>1.02293888888889</c:v>
                </c:pt>
                <c:pt idx="140">
                  <c:v>1.057283333333333</c:v>
                </c:pt>
                <c:pt idx="141">
                  <c:v>1.089444444444444</c:v>
                </c:pt>
                <c:pt idx="142">
                  <c:v>1.1121</c:v>
                </c:pt>
                <c:pt idx="143">
                  <c:v>1.137994444444441</c:v>
                </c:pt>
                <c:pt idx="144">
                  <c:v>1.171416666666668</c:v>
                </c:pt>
                <c:pt idx="145">
                  <c:v>1.218183333333334</c:v>
                </c:pt>
                <c:pt idx="146">
                  <c:v>1.275516666666667</c:v>
                </c:pt>
                <c:pt idx="147">
                  <c:v>1.352272222222222</c:v>
                </c:pt>
                <c:pt idx="148">
                  <c:v>1.450611111111111</c:v>
                </c:pt>
                <c:pt idx="149">
                  <c:v>1.558733333333333</c:v>
                </c:pt>
                <c:pt idx="150">
                  <c:v>1.66411666666667</c:v>
                </c:pt>
                <c:pt idx="151">
                  <c:v>1.756000000000001</c:v>
                </c:pt>
                <c:pt idx="152">
                  <c:v>1.840572222222222</c:v>
                </c:pt>
                <c:pt idx="153">
                  <c:v>1.915372222222222</c:v>
                </c:pt>
                <c:pt idx="154">
                  <c:v>1.983455555555557</c:v>
                </c:pt>
                <c:pt idx="155">
                  <c:v>2.069116666666672</c:v>
                </c:pt>
                <c:pt idx="156">
                  <c:v>2.168111111111122</c:v>
                </c:pt>
                <c:pt idx="157">
                  <c:v>2.274038888888889</c:v>
                </c:pt>
                <c:pt idx="158">
                  <c:v>2.394977777777781</c:v>
                </c:pt>
                <c:pt idx="159">
                  <c:v>2.509033333333333</c:v>
                </c:pt>
                <c:pt idx="160">
                  <c:v>2.604677777777786</c:v>
                </c:pt>
                <c:pt idx="161">
                  <c:v>2.691377777777785</c:v>
                </c:pt>
                <c:pt idx="162">
                  <c:v>2.761855555555555</c:v>
                </c:pt>
                <c:pt idx="163">
                  <c:v>2.824566666666667</c:v>
                </c:pt>
                <c:pt idx="164">
                  <c:v>2.872016666666667</c:v>
                </c:pt>
                <c:pt idx="165">
                  <c:v>2.91617777777778</c:v>
                </c:pt>
                <c:pt idx="166">
                  <c:v>2.959183333333334</c:v>
                </c:pt>
                <c:pt idx="167">
                  <c:v>3.015288888888877</c:v>
                </c:pt>
                <c:pt idx="168">
                  <c:v>3.092522222222222</c:v>
                </c:pt>
                <c:pt idx="169">
                  <c:v>3.179333333333333</c:v>
                </c:pt>
                <c:pt idx="170">
                  <c:v>3.274277777777785</c:v>
                </c:pt>
                <c:pt idx="171">
                  <c:v>3.375822222222219</c:v>
                </c:pt>
                <c:pt idx="172">
                  <c:v>3.466666666666667</c:v>
                </c:pt>
                <c:pt idx="173">
                  <c:v>3.5448</c:v>
                </c:pt>
                <c:pt idx="174">
                  <c:v>3.609416666666667</c:v>
                </c:pt>
                <c:pt idx="175">
                  <c:v>3.662594444444445</c:v>
                </c:pt>
                <c:pt idx="176">
                  <c:v>3.704738888888889</c:v>
                </c:pt>
                <c:pt idx="177">
                  <c:v>3.727111111111122</c:v>
                </c:pt>
                <c:pt idx="178">
                  <c:v>3.734666666666666</c:v>
                </c:pt>
                <c:pt idx="179">
                  <c:v>3.719183333333333</c:v>
                </c:pt>
                <c:pt idx="180">
                  <c:v>3.688033333333334</c:v>
                </c:pt>
                <c:pt idx="181">
                  <c:v>3.642383333333333</c:v>
                </c:pt>
                <c:pt idx="182">
                  <c:v>3.577216666666667</c:v>
                </c:pt>
                <c:pt idx="183">
                  <c:v>3.513294444444444</c:v>
                </c:pt>
                <c:pt idx="184">
                  <c:v>3.445588888888888</c:v>
                </c:pt>
                <c:pt idx="185">
                  <c:v>3.396572222222223</c:v>
                </c:pt>
                <c:pt idx="186">
                  <c:v>3.356083333333315</c:v>
                </c:pt>
                <c:pt idx="187">
                  <c:v>3.330327777777785</c:v>
                </c:pt>
                <c:pt idx="188">
                  <c:v>3.305783333333333</c:v>
                </c:pt>
                <c:pt idx="189">
                  <c:v>3.2669</c:v>
                </c:pt>
                <c:pt idx="190">
                  <c:v>3.229677777777785</c:v>
                </c:pt>
                <c:pt idx="191">
                  <c:v>3.213305555555561</c:v>
                </c:pt>
                <c:pt idx="192">
                  <c:v>3.238638888888888</c:v>
                </c:pt>
                <c:pt idx="193">
                  <c:v>3.289877777777786</c:v>
                </c:pt>
                <c:pt idx="194">
                  <c:v>3.359927777777781</c:v>
                </c:pt>
                <c:pt idx="195">
                  <c:v>3.429094444444444</c:v>
                </c:pt>
                <c:pt idx="196">
                  <c:v>3.479305555555555</c:v>
                </c:pt>
                <c:pt idx="197">
                  <c:v>3.512338888888887</c:v>
                </c:pt>
                <c:pt idx="198">
                  <c:v>3.526449999999992</c:v>
                </c:pt>
                <c:pt idx="199">
                  <c:v>3.515394444444444</c:v>
                </c:pt>
                <c:pt idx="200">
                  <c:v>3.487838888888889</c:v>
                </c:pt>
                <c:pt idx="201">
                  <c:v>3.450027777777781</c:v>
                </c:pt>
                <c:pt idx="202">
                  <c:v>3.381666666666664</c:v>
                </c:pt>
                <c:pt idx="203">
                  <c:v>3.307949999999998</c:v>
                </c:pt>
                <c:pt idx="204">
                  <c:v>3.223322222222234</c:v>
                </c:pt>
                <c:pt idx="205">
                  <c:v>3.127194444444453</c:v>
                </c:pt>
                <c:pt idx="206">
                  <c:v>3.026183333333333</c:v>
                </c:pt>
                <c:pt idx="207">
                  <c:v>2.911061111111112</c:v>
                </c:pt>
                <c:pt idx="208">
                  <c:v>2.789466666666667</c:v>
                </c:pt>
                <c:pt idx="209">
                  <c:v>2.686244444444445</c:v>
                </c:pt>
                <c:pt idx="210">
                  <c:v>2.606572222222223</c:v>
                </c:pt>
                <c:pt idx="211">
                  <c:v>2.526827777777781</c:v>
                </c:pt>
                <c:pt idx="212">
                  <c:v>2.461772222222223</c:v>
                </c:pt>
                <c:pt idx="213">
                  <c:v>2.401122222222224</c:v>
                </c:pt>
                <c:pt idx="214">
                  <c:v>2.366083333333333</c:v>
                </c:pt>
                <c:pt idx="215">
                  <c:v>2.349716666666667</c:v>
                </c:pt>
                <c:pt idx="216">
                  <c:v>2.343233333333333</c:v>
                </c:pt>
                <c:pt idx="217">
                  <c:v>2.351266666666659</c:v>
                </c:pt>
                <c:pt idx="218">
                  <c:v>2.367022222222223</c:v>
                </c:pt>
                <c:pt idx="219">
                  <c:v>2.375633333333322</c:v>
                </c:pt>
                <c:pt idx="220">
                  <c:v>2.395594444444443</c:v>
                </c:pt>
                <c:pt idx="221">
                  <c:v>2.420961111111114</c:v>
                </c:pt>
                <c:pt idx="222">
                  <c:v>2.450422222222222</c:v>
                </c:pt>
                <c:pt idx="223">
                  <c:v>2.465616666666667</c:v>
                </c:pt>
                <c:pt idx="224">
                  <c:v>2.466716666666666</c:v>
                </c:pt>
                <c:pt idx="225">
                  <c:v>2.468277777777784</c:v>
                </c:pt>
                <c:pt idx="226">
                  <c:v>2.479422222222222</c:v>
                </c:pt>
                <c:pt idx="227">
                  <c:v>2.496133333333334</c:v>
                </c:pt>
                <c:pt idx="228">
                  <c:v>2.542761111111111</c:v>
                </c:pt>
                <c:pt idx="229">
                  <c:v>2.595755555555555</c:v>
                </c:pt>
                <c:pt idx="230">
                  <c:v>2.666250000000001</c:v>
                </c:pt>
                <c:pt idx="231">
                  <c:v>2.734633333333333</c:v>
                </c:pt>
                <c:pt idx="232">
                  <c:v>2.806411111111111</c:v>
                </c:pt>
                <c:pt idx="233">
                  <c:v>2.888816666666666</c:v>
                </c:pt>
                <c:pt idx="234">
                  <c:v>2.972055555555554</c:v>
                </c:pt>
                <c:pt idx="235">
                  <c:v>3.065516666666668</c:v>
                </c:pt>
                <c:pt idx="236">
                  <c:v>3.173916666666672</c:v>
                </c:pt>
                <c:pt idx="237">
                  <c:v>3.281100000000001</c:v>
                </c:pt>
                <c:pt idx="238">
                  <c:v>3.378472222222223</c:v>
                </c:pt>
                <c:pt idx="239">
                  <c:v>3.475066666666663</c:v>
                </c:pt>
                <c:pt idx="240">
                  <c:v>3.566383333333333</c:v>
                </c:pt>
                <c:pt idx="241">
                  <c:v>3.671038888888887</c:v>
                </c:pt>
                <c:pt idx="242">
                  <c:v>3.785144444444444</c:v>
                </c:pt>
                <c:pt idx="243">
                  <c:v>3.888244444444444</c:v>
                </c:pt>
                <c:pt idx="244">
                  <c:v>3.984205555555558</c:v>
                </c:pt>
                <c:pt idx="245">
                  <c:v>4.071927777777778</c:v>
                </c:pt>
                <c:pt idx="246">
                  <c:v>4.155666666666666</c:v>
                </c:pt>
                <c:pt idx="247">
                  <c:v>4.235083333333347</c:v>
                </c:pt>
                <c:pt idx="248">
                  <c:v>4.302233333333343</c:v>
                </c:pt>
                <c:pt idx="249">
                  <c:v>4.351888888888888</c:v>
                </c:pt>
                <c:pt idx="250">
                  <c:v>4.385127777777765</c:v>
                </c:pt>
                <c:pt idx="251">
                  <c:v>4.4126</c:v>
                </c:pt>
                <c:pt idx="252">
                  <c:v>4.429105555555538</c:v>
                </c:pt>
                <c:pt idx="253">
                  <c:v>4.44103333333336</c:v>
                </c:pt>
                <c:pt idx="254">
                  <c:v>4.446400000000002</c:v>
                </c:pt>
                <c:pt idx="255">
                  <c:v>4.457277777777778</c:v>
                </c:pt>
                <c:pt idx="256">
                  <c:v>4.486105555555556</c:v>
                </c:pt>
                <c:pt idx="257">
                  <c:v>4.531350000000002</c:v>
                </c:pt>
                <c:pt idx="258">
                  <c:v>4.59623888888889</c:v>
                </c:pt>
                <c:pt idx="259">
                  <c:v>4.664994444444423</c:v>
                </c:pt>
                <c:pt idx="260">
                  <c:v>4.728838888888887</c:v>
                </c:pt>
                <c:pt idx="261">
                  <c:v>4.77913888888889</c:v>
                </c:pt>
                <c:pt idx="262">
                  <c:v>4.83575</c:v>
                </c:pt>
                <c:pt idx="263">
                  <c:v>4.887827777777757</c:v>
                </c:pt>
                <c:pt idx="264">
                  <c:v>4.935611111111133</c:v>
                </c:pt>
                <c:pt idx="265">
                  <c:v>4.972627777777777</c:v>
                </c:pt>
                <c:pt idx="266">
                  <c:v>4.993550000000001</c:v>
                </c:pt>
                <c:pt idx="267">
                  <c:v>5.000422222222222</c:v>
                </c:pt>
                <c:pt idx="268">
                  <c:v>5.012622222222223</c:v>
                </c:pt>
                <c:pt idx="269">
                  <c:v>5.021833333333333</c:v>
                </c:pt>
                <c:pt idx="270">
                  <c:v>5.037111111111112</c:v>
                </c:pt>
                <c:pt idx="271">
                  <c:v>5.063361111111128</c:v>
                </c:pt>
                <c:pt idx="272">
                  <c:v>5.092266666666666</c:v>
                </c:pt>
                <c:pt idx="273">
                  <c:v>5.126694444444444</c:v>
                </c:pt>
                <c:pt idx="274">
                  <c:v>5.164499999999978</c:v>
                </c:pt>
                <c:pt idx="275">
                  <c:v>5.216894444444447</c:v>
                </c:pt>
                <c:pt idx="276">
                  <c:v>5.274144444444445</c:v>
                </c:pt>
                <c:pt idx="277">
                  <c:v>5.319955555555531</c:v>
                </c:pt>
                <c:pt idx="278">
                  <c:v>5.345949999999997</c:v>
                </c:pt>
                <c:pt idx="279">
                  <c:v>5.356166666666666</c:v>
                </c:pt>
                <c:pt idx="280">
                  <c:v>5.34926666666667</c:v>
                </c:pt>
                <c:pt idx="281">
                  <c:v>5.324138888888864</c:v>
                </c:pt>
                <c:pt idx="282">
                  <c:v>5.292149999999999</c:v>
                </c:pt>
                <c:pt idx="283">
                  <c:v>5.257011111111112</c:v>
                </c:pt>
                <c:pt idx="284">
                  <c:v>5.245894444444446</c:v>
                </c:pt>
                <c:pt idx="285">
                  <c:v>5.251300000000001</c:v>
                </c:pt>
                <c:pt idx="286">
                  <c:v>5.28206111111113</c:v>
                </c:pt>
                <c:pt idx="287">
                  <c:v>5.316683333333343</c:v>
                </c:pt>
                <c:pt idx="288">
                  <c:v>5.350577777777754</c:v>
                </c:pt>
                <c:pt idx="289">
                  <c:v>5.377738888888889</c:v>
                </c:pt>
                <c:pt idx="290">
                  <c:v>5.388461111111128</c:v>
                </c:pt>
                <c:pt idx="291">
                  <c:v>5.39025</c:v>
                </c:pt>
                <c:pt idx="292">
                  <c:v>5.377355555555535</c:v>
                </c:pt>
                <c:pt idx="293">
                  <c:v>5.363650000000001</c:v>
                </c:pt>
                <c:pt idx="294">
                  <c:v>5.34168888888889</c:v>
                </c:pt>
                <c:pt idx="295">
                  <c:v>5.321255555555538</c:v>
                </c:pt>
                <c:pt idx="296">
                  <c:v>5.289800000000001</c:v>
                </c:pt>
                <c:pt idx="297">
                  <c:v>5.25893333333334</c:v>
                </c:pt>
                <c:pt idx="298">
                  <c:v>5.222616666666645</c:v>
                </c:pt>
                <c:pt idx="299">
                  <c:v>5.18615</c:v>
                </c:pt>
                <c:pt idx="300">
                  <c:v>5.159055555555534</c:v>
                </c:pt>
                <c:pt idx="301">
                  <c:v>5.123116666666627</c:v>
                </c:pt>
                <c:pt idx="302">
                  <c:v>5.080772222222223</c:v>
                </c:pt>
                <c:pt idx="303">
                  <c:v>5.03274444444445</c:v>
                </c:pt>
                <c:pt idx="304">
                  <c:v>4.983572222222223</c:v>
                </c:pt>
                <c:pt idx="305">
                  <c:v>4.93662222222225</c:v>
                </c:pt>
                <c:pt idx="306">
                  <c:v>4.8807</c:v>
                </c:pt>
                <c:pt idx="307">
                  <c:v>4.81725</c:v>
                </c:pt>
                <c:pt idx="308">
                  <c:v>4.693427777777765</c:v>
                </c:pt>
                <c:pt idx="309">
                  <c:v>4.623661111111113</c:v>
                </c:pt>
                <c:pt idx="310">
                  <c:v>4.545372222222222</c:v>
                </c:pt>
                <c:pt idx="311">
                  <c:v>4.46431666666664</c:v>
                </c:pt>
                <c:pt idx="312">
                  <c:v>4.380461111111128</c:v>
                </c:pt>
                <c:pt idx="313">
                  <c:v>4.285244444444452</c:v>
                </c:pt>
                <c:pt idx="314">
                  <c:v>4.194616666666634</c:v>
                </c:pt>
                <c:pt idx="315">
                  <c:v>4.108905555555528</c:v>
                </c:pt>
                <c:pt idx="316">
                  <c:v>4.003177777777776</c:v>
                </c:pt>
                <c:pt idx="317">
                  <c:v>3.893988888888887</c:v>
                </c:pt>
                <c:pt idx="318">
                  <c:v>3.775361111111115</c:v>
                </c:pt>
                <c:pt idx="319">
                  <c:v>3.668394444444452</c:v>
                </c:pt>
                <c:pt idx="320">
                  <c:v>3.572366666666666</c:v>
                </c:pt>
                <c:pt idx="321">
                  <c:v>3.498038888888887</c:v>
                </c:pt>
                <c:pt idx="322">
                  <c:v>3.438633333333334</c:v>
                </c:pt>
                <c:pt idx="323">
                  <c:v>3.390083333333333</c:v>
                </c:pt>
                <c:pt idx="324">
                  <c:v>3.33964999999998</c:v>
                </c:pt>
                <c:pt idx="325">
                  <c:v>3.295077777777786</c:v>
                </c:pt>
                <c:pt idx="326">
                  <c:v>3.251872222222222</c:v>
                </c:pt>
                <c:pt idx="327">
                  <c:v>3.22095555555556</c:v>
                </c:pt>
                <c:pt idx="328">
                  <c:v>3.182994444444445</c:v>
                </c:pt>
                <c:pt idx="329">
                  <c:v>3.16071111111112</c:v>
                </c:pt>
                <c:pt idx="330">
                  <c:v>3.158838888888887</c:v>
                </c:pt>
                <c:pt idx="331">
                  <c:v>3.164783333333334</c:v>
                </c:pt>
                <c:pt idx="332">
                  <c:v>3.166972222222223</c:v>
                </c:pt>
                <c:pt idx="333">
                  <c:v>3.151933333333334</c:v>
                </c:pt>
                <c:pt idx="334">
                  <c:v>3.132022222222222</c:v>
                </c:pt>
                <c:pt idx="335">
                  <c:v>3.101155555555555</c:v>
                </c:pt>
                <c:pt idx="336">
                  <c:v>3.067138888888897</c:v>
                </c:pt>
                <c:pt idx="337">
                  <c:v>3.028805555555558</c:v>
                </c:pt>
                <c:pt idx="338">
                  <c:v>2.9826</c:v>
                </c:pt>
                <c:pt idx="339">
                  <c:v>2.939161111111112</c:v>
                </c:pt>
                <c:pt idx="340">
                  <c:v>2.907372222222224</c:v>
                </c:pt>
                <c:pt idx="341">
                  <c:v>2.892044444444433</c:v>
                </c:pt>
                <c:pt idx="342">
                  <c:v>2.888622222222222</c:v>
                </c:pt>
                <c:pt idx="343">
                  <c:v>2.895161111111111</c:v>
                </c:pt>
                <c:pt idx="344">
                  <c:v>2.894733333333333</c:v>
                </c:pt>
                <c:pt idx="345">
                  <c:v>2.872561111111112</c:v>
                </c:pt>
                <c:pt idx="346">
                  <c:v>2.853233333333333</c:v>
                </c:pt>
                <c:pt idx="347">
                  <c:v>2.835861111111102</c:v>
                </c:pt>
                <c:pt idx="348">
                  <c:v>2.812894444444438</c:v>
                </c:pt>
                <c:pt idx="349">
                  <c:v>2.796949999999997</c:v>
                </c:pt>
                <c:pt idx="350">
                  <c:v>2.776222222222222</c:v>
                </c:pt>
                <c:pt idx="351">
                  <c:v>2.764488888888889</c:v>
                </c:pt>
                <c:pt idx="352">
                  <c:v>2.752694444444445</c:v>
                </c:pt>
                <c:pt idx="353">
                  <c:v>2.758633333333333</c:v>
                </c:pt>
                <c:pt idx="354">
                  <c:v>2.761666666666667</c:v>
                </c:pt>
                <c:pt idx="355">
                  <c:v>2.783466666666672</c:v>
                </c:pt>
                <c:pt idx="356">
                  <c:v>2.807133333333334</c:v>
                </c:pt>
                <c:pt idx="357">
                  <c:v>2.851905555555556</c:v>
                </c:pt>
                <c:pt idx="358">
                  <c:v>2.900494444444444</c:v>
                </c:pt>
                <c:pt idx="359">
                  <c:v>2.931272222222219</c:v>
                </c:pt>
                <c:pt idx="360">
                  <c:v>2.971472222222219</c:v>
                </c:pt>
                <c:pt idx="361">
                  <c:v>3.016533333333333</c:v>
                </c:pt>
                <c:pt idx="362">
                  <c:v>3.062422222222223</c:v>
                </c:pt>
                <c:pt idx="363">
                  <c:v>3.098738888888889</c:v>
                </c:pt>
                <c:pt idx="364">
                  <c:v>3.129022222222224</c:v>
                </c:pt>
                <c:pt idx="365">
                  <c:v>3.153972222222224</c:v>
                </c:pt>
                <c:pt idx="366">
                  <c:v>3.19</c:v>
                </c:pt>
                <c:pt idx="367">
                  <c:v>3.223816666666672</c:v>
                </c:pt>
                <c:pt idx="368">
                  <c:v>3.246238888888889</c:v>
                </c:pt>
                <c:pt idx="369">
                  <c:v>3.259666666666667</c:v>
                </c:pt>
                <c:pt idx="370">
                  <c:v>3.255472222222222</c:v>
                </c:pt>
                <c:pt idx="371">
                  <c:v>3.252727777777787</c:v>
                </c:pt>
                <c:pt idx="372">
                  <c:v>3.256422222222222</c:v>
                </c:pt>
                <c:pt idx="373">
                  <c:v>3.272811111111111</c:v>
                </c:pt>
                <c:pt idx="374">
                  <c:v>3.301438888888879</c:v>
                </c:pt>
                <c:pt idx="375">
                  <c:v>3.359605555555557</c:v>
                </c:pt>
                <c:pt idx="376">
                  <c:v>3.418544444444444</c:v>
                </c:pt>
                <c:pt idx="377">
                  <c:v>3.475322222222223</c:v>
                </c:pt>
                <c:pt idx="378">
                  <c:v>3.514572222222222</c:v>
                </c:pt>
                <c:pt idx="379">
                  <c:v>3.55218888888888</c:v>
                </c:pt>
                <c:pt idx="380">
                  <c:v>3.568505555555561</c:v>
                </c:pt>
                <c:pt idx="381">
                  <c:v>3.567116666666676</c:v>
                </c:pt>
                <c:pt idx="382">
                  <c:v>3.551805555555556</c:v>
                </c:pt>
                <c:pt idx="383">
                  <c:v>3.506233333333333</c:v>
                </c:pt>
                <c:pt idx="384">
                  <c:v>3.459344444444444</c:v>
                </c:pt>
                <c:pt idx="385">
                  <c:v>3.418855555555556</c:v>
                </c:pt>
                <c:pt idx="386">
                  <c:v>3.3938</c:v>
                </c:pt>
                <c:pt idx="387">
                  <c:v>3.367222222222223</c:v>
                </c:pt>
                <c:pt idx="388">
                  <c:v>3.337138888888889</c:v>
                </c:pt>
                <c:pt idx="389">
                  <c:v>3.310038888888878</c:v>
                </c:pt>
                <c:pt idx="390">
                  <c:v>3.274016666666667</c:v>
                </c:pt>
                <c:pt idx="391">
                  <c:v>3.229461111111114</c:v>
                </c:pt>
                <c:pt idx="392">
                  <c:v>3.176933333333333</c:v>
                </c:pt>
                <c:pt idx="393">
                  <c:v>3.116688888888877</c:v>
                </c:pt>
                <c:pt idx="394">
                  <c:v>3.048594444444452</c:v>
                </c:pt>
                <c:pt idx="395">
                  <c:v>2.970438888888879</c:v>
                </c:pt>
                <c:pt idx="396">
                  <c:v>2.883338888888888</c:v>
                </c:pt>
                <c:pt idx="397">
                  <c:v>2.813327777777785</c:v>
                </c:pt>
                <c:pt idx="398">
                  <c:v>2.754011111111111</c:v>
                </c:pt>
                <c:pt idx="399">
                  <c:v>2.714038888888888</c:v>
                </c:pt>
                <c:pt idx="400">
                  <c:v>2.669188888888889</c:v>
                </c:pt>
                <c:pt idx="401">
                  <c:v>2.637983333333334</c:v>
                </c:pt>
                <c:pt idx="402">
                  <c:v>2.602722222222224</c:v>
                </c:pt>
                <c:pt idx="403">
                  <c:v>2.563566666666672</c:v>
                </c:pt>
                <c:pt idx="404">
                  <c:v>2.531894444444445</c:v>
                </c:pt>
                <c:pt idx="405">
                  <c:v>2.483133333333335</c:v>
                </c:pt>
                <c:pt idx="406">
                  <c:v>2.437544444444444</c:v>
                </c:pt>
                <c:pt idx="407">
                  <c:v>2.404683333333333</c:v>
                </c:pt>
                <c:pt idx="408">
                  <c:v>2.39056111111111</c:v>
                </c:pt>
                <c:pt idx="409">
                  <c:v>2.396599999999997</c:v>
                </c:pt>
                <c:pt idx="410">
                  <c:v>2.400916666666668</c:v>
                </c:pt>
                <c:pt idx="411">
                  <c:v>2.400077777777784</c:v>
                </c:pt>
                <c:pt idx="412">
                  <c:v>2.397394444444445</c:v>
                </c:pt>
                <c:pt idx="413">
                  <c:v>2.402427777777781</c:v>
                </c:pt>
                <c:pt idx="414">
                  <c:v>2.422488888888878</c:v>
                </c:pt>
                <c:pt idx="415">
                  <c:v>2.45582777777778</c:v>
                </c:pt>
                <c:pt idx="416">
                  <c:v>2.497355555555558</c:v>
                </c:pt>
                <c:pt idx="417">
                  <c:v>2.539288888888882</c:v>
                </c:pt>
                <c:pt idx="418">
                  <c:v>2.583194444444453</c:v>
                </c:pt>
                <c:pt idx="419">
                  <c:v>2.622861111111111</c:v>
                </c:pt>
                <c:pt idx="420">
                  <c:v>2.646138888888889</c:v>
                </c:pt>
                <c:pt idx="421">
                  <c:v>2.66736111111112</c:v>
                </c:pt>
                <c:pt idx="422">
                  <c:v>2.691405555555557</c:v>
                </c:pt>
                <c:pt idx="423">
                  <c:v>2.701883333333333</c:v>
                </c:pt>
                <c:pt idx="424">
                  <c:v>2.703344444444445</c:v>
                </c:pt>
                <c:pt idx="425">
                  <c:v>2.704933333333335</c:v>
                </c:pt>
                <c:pt idx="426">
                  <c:v>2.692299999999998</c:v>
                </c:pt>
                <c:pt idx="427">
                  <c:v>2.691416666666667</c:v>
                </c:pt>
                <c:pt idx="428">
                  <c:v>2.683838888888889</c:v>
                </c:pt>
                <c:pt idx="429">
                  <c:v>2.68432222222223</c:v>
                </c:pt>
                <c:pt idx="430">
                  <c:v>2.693616666666667</c:v>
                </c:pt>
                <c:pt idx="431">
                  <c:v>2.703377777777797</c:v>
                </c:pt>
                <c:pt idx="432">
                  <c:v>2.718194444444445</c:v>
                </c:pt>
                <c:pt idx="433">
                  <c:v>2.715044444444444</c:v>
                </c:pt>
                <c:pt idx="434">
                  <c:v>2.698111111111118</c:v>
                </c:pt>
                <c:pt idx="435">
                  <c:v>2.671216666666667</c:v>
                </c:pt>
                <c:pt idx="436">
                  <c:v>2.674511111111118</c:v>
                </c:pt>
                <c:pt idx="437">
                  <c:v>2.68042777777779</c:v>
                </c:pt>
                <c:pt idx="438">
                  <c:v>2.679838888888887</c:v>
                </c:pt>
                <c:pt idx="439">
                  <c:v>2.668883333333333</c:v>
                </c:pt>
                <c:pt idx="440">
                  <c:v>2.645877777777785</c:v>
                </c:pt>
                <c:pt idx="441">
                  <c:v>2.616611111111111</c:v>
                </c:pt>
                <c:pt idx="442">
                  <c:v>2.573094444444445</c:v>
                </c:pt>
                <c:pt idx="443">
                  <c:v>2.538011111111111</c:v>
                </c:pt>
                <c:pt idx="444">
                  <c:v>2.507638888888889</c:v>
                </c:pt>
                <c:pt idx="445">
                  <c:v>2.481544444444444</c:v>
                </c:pt>
                <c:pt idx="446">
                  <c:v>2.459855555555554</c:v>
                </c:pt>
                <c:pt idx="447">
                  <c:v>2.44452777777779</c:v>
                </c:pt>
                <c:pt idx="448">
                  <c:v>2.461444444444444</c:v>
                </c:pt>
                <c:pt idx="449">
                  <c:v>2.482744444444444</c:v>
                </c:pt>
                <c:pt idx="450">
                  <c:v>2.525294444444445</c:v>
                </c:pt>
                <c:pt idx="451">
                  <c:v>2.587016666666672</c:v>
                </c:pt>
                <c:pt idx="452">
                  <c:v>2.659977777777785</c:v>
                </c:pt>
                <c:pt idx="453">
                  <c:v>2.748955555555561</c:v>
                </c:pt>
                <c:pt idx="454">
                  <c:v>2.837733333333333</c:v>
                </c:pt>
                <c:pt idx="455">
                  <c:v>2.906466666666667</c:v>
                </c:pt>
                <c:pt idx="456">
                  <c:v>2.96450555555556</c:v>
                </c:pt>
                <c:pt idx="457">
                  <c:v>2.992661111111103</c:v>
                </c:pt>
                <c:pt idx="458">
                  <c:v>3.008455555555555</c:v>
                </c:pt>
                <c:pt idx="459">
                  <c:v>3.02375555555556</c:v>
                </c:pt>
                <c:pt idx="460">
                  <c:v>3.052327777777784</c:v>
                </c:pt>
                <c:pt idx="461">
                  <c:v>3.091</c:v>
                </c:pt>
                <c:pt idx="462">
                  <c:v>3.130366666666667</c:v>
                </c:pt>
                <c:pt idx="463">
                  <c:v>3.166122222222225</c:v>
                </c:pt>
                <c:pt idx="464">
                  <c:v>3.198716666666668</c:v>
                </c:pt>
                <c:pt idx="465">
                  <c:v>3.21315555555556</c:v>
                </c:pt>
                <c:pt idx="466">
                  <c:v>3.220611111111118</c:v>
                </c:pt>
                <c:pt idx="467">
                  <c:v>3.229172222222225</c:v>
                </c:pt>
                <c:pt idx="468">
                  <c:v>3.25362777777779</c:v>
                </c:pt>
                <c:pt idx="469">
                  <c:v>3.299622222222222</c:v>
                </c:pt>
                <c:pt idx="470">
                  <c:v>3.345238888888887</c:v>
                </c:pt>
                <c:pt idx="471">
                  <c:v>3.384211111111111</c:v>
                </c:pt>
                <c:pt idx="472">
                  <c:v>3.41547777777778</c:v>
                </c:pt>
                <c:pt idx="473">
                  <c:v>3.434822222222222</c:v>
                </c:pt>
                <c:pt idx="474">
                  <c:v>3.449605555555555</c:v>
                </c:pt>
                <c:pt idx="475">
                  <c:v>3.464016666666667</c:v>
                </c:pt>
                <c:pt idx="476">
                  <c:v>3.484255555555555</c:v>
                </c:pt>
                <c:pt idx="477">
                  <c:v>3.505461111111111</c:v>
                </c:pt>
                <c:pt idx="478">
                  <c:v>3.511144444444444</c:v>
                </c:pt>
                <c:pt idx="479">
                  <c:v>3.527872222222221</c:v>
                </c:pt>
                <c:pt idx="480">
                  <c:v>3.551866666666667</c:v>
                </c:pt>
                <c:pt idx="481">
                  <c:v>3.586394444444444</c:v>
                </c:pt>
                <c:pt idx="482">
                  <c:v>3.615727777777786</c:v>
                </c:pt>
                <c:pt idx="483">
                  <c:v>3.632283333333323</c:v>
                </c:pt>
                <c:pt idx="484">
                  <c:v>3.639255555555555</c:v>
                </c:pt>
                <c:pt idx="485">
                  <c:v>3.627727777777795</c:v>
                </c:pt>
                <c:pt idx="486">
                  <c:v>3.606277777777781</c:v>
                </c:pt>
                <c:pt idx="487">
                  <c:v>3.567311111111122</c:v>
                </c:pt>
                <c:pt idx="488">
                  <c:v>3.530016666666667</c:v>
                </c:pt>
                <c:pt idx="489">
                  <c:v>3.482972222222222</c:v>
                </c:pt>
                <c:pt idx="490">
                  <c:v>3.451211111111111</c:v>
                </c:pt>
                <c:pt idx="491">
                  <c:v>3.428988888888888</c:v>
                </c:pt>
                <c:pt idx="492">
                  <c:v>3.417061111111111</c:v>
                </c:pt>
                <c:pt idx="493">
                  <c:v>3.421633333333334</c:v>
                </c:pt>
                <c:pt idx="494">
                  <c:v>3.430049999999992</c:v>
                </c:pt>
                <c:pt idx="495">
                  <c:v>3.462938888888888</c:v>
                </c:pt>
                <c:pt idx="496">
                  <c:v>3.513311111111118</c:v>
                </c:pt>
                <c:pt idx="497">
                  <c:v>3.579949999999994</c:v>
                </c:pt>
                <c:pt idx="498">
                  <c:v>3.66831111111112</c:v>
                </c:pt>
                <c:pt idx="499">
                  <c:v>3.770249999999998</c:v>
                </c:pt>
                <c:pt idx="500">
                  <c:v>3.874466666666663</c:v>
                </c:pt>
                <c:pt idx="501">
                  <c:v>3.98035555555556</c:v>
                </c:pt>
                <c:pt idx="502">
                  <c:v>4.078494444444448</c:v>
                </c:pt>
                <c:pt idx="503">
                  <c:v>4.160811111111109</c:v>
                </c:pt>
                <c:pt idx="504">
                  <c:v>4.2167</c:v>
                </c:pt>
                <c:pt idx="505">
                  <c:v>4.258838888888889</c:v>
                </c:pt>
                <c:pt idx="506">
                  <c:v>4.287022222222222</c:v>
                </c:pt>
                <c:pt idx="507">
                  <c:v>4.313483333333338</c:v>
                </c:pt>
                <c:pt idx="508">
                  <c:v>4.33153888888889</c:v>
                </c:pt>
                <c:pt idx="509">
                  <c:v>4.339716666666666</c:v>
                </c:pt>
                <c:pt idx="510">
                  <c:v>4.325333333333338</c:v>
                </c:pt>
                <c:pt idx="511">
                  <c:v>4.282783333333343</c:v>
                </c:pt>
                <c:pt idx="512">
                  <c:v>4.226677777777778</c:v>
                </c:pt>
                <c:pt idx="513">
                  <c:v>4.172022222222222</c:v>
                </c:pt>
                <c:pt idx="514">
                  <c:v>4.131644444444452</c:v>
                </c:pt>
                <c:pt idx="515">
                  <c:v>4.08923888888889</c:v>
                </c:pt>
                <c:pt idx="516">
                  <c:v>4.035972222222223</c:v>
                </c:pt>
                <c:pt idx="517">
                  <c:v>3.97233888888888</c:v>
                </c:pt>
                <c:pt idx="518">
                  <c:v>3.881644444444443</c:v>
                </c:pt>
                <c:pt idx="519">
                  <c:v>3.794305555555561</c:v>
                </c:pt>
                <c:pt idx="520">
                  <c:v>3.712188888888888</c:v>
                </c:pt>
                <c:pt idx="521">
                  <c:v>3.626383333333333</c:v>
                </c:pt>
                <c:pt idx="522">
                  <c:v>3.562783333333334</c:v>
                </c:pt>
                <c:pt idx="523">
                  <c:v>3.507888888888888</c:v>
                </c:pt>
                <c:pt idx="524">
                  <c:v>3.469027777777785</c:v>
                </c:pt>
                <c:pt idx="525">
                  <c:v>3.454655555555555</c:v>
                </c:pt>
                <c:pt idx="526">
                  <c:v>3.446816666666666</c:v>
                </c:pt>
                <c:pt idx="527">
                  <c:v>3.453477777777781</c:v>
                </c:pt>
                <c:pt idx="528">
                  <c:v>3.460011111111111</c:v>
                </c:pt>
                <c:pt idx="529">
                  <c:v>3.45947777777778</c:v>
                </c:pt>
                <c:pt idx="530">
                  <c:v>3.460122222222225</c:v>
                </c:pt>
                <c:pt idx="531">
                  <c:v>3.469105555555555</c:v>
                </c:pt>
                <c:pt idx="532">
                  <c:v>3.475649999999979</c:v>
                </c:pt>
                <c:pt idx="533">
                  <c:v>3.48435</c:v>
                </c:pt>
                <c:pt idx="534">
                  <c:v>3.494788888888887</c:v>
                </c:pt>
                <c:pt idx="535">
                  <c:v>3.507472222222223</c:v>
                </c:pt>
                <c:pt idx="536">
                  <c:v>3.526594444444444</c:v>
                </c:pt>
                <c:pt idx="537">
                  <c:v>3.558488888888879</c:v>
                </c:pt>
                <c:pt idx="538">
                  <c:v>3.574049999999994</c:v>
                </c:pt>
                <c:pt idx="539">
                  <c:v>3.579494444444444</c:v>
                </c:pt>
                <c:pt idx="540">
                  <c:v>3.583472222222224</c:v>
                </c:pt>
                <c:pt idx="541">
                  <c:v>3.56740555555556</c:v>
                </c:pt>
                <c:pt idx="542">
                  <c:v>3.539155555555555</c:v>
                </c:pt>
                <c:pt idx="543">
                  <c:v>3.502422222222222</c:v>
                </c:pt>
                <c:pt idx="544">
                  <c:v>3.465183333333334</c:v>
                </c:pt>
                <c:pt idx="545">
                  <c:v>3.451516666666667</c:v>
                </c:pt>
                <c:pt idx="546">
                  <c:v>3.463688888888888</c:v>
                </c:pt>
                <c:pt idx="547">
                  <c:v>3.4828</c:v>
                </c:pt>
                <c:pt idx="548">
                  <c:v>3.516805555555556</c:v>
                </c:pt>
                <c:pt idx="549">
                  <c:v>3.545883333333334</c:v>
                </c:pt>
                <c:pt idx="550">
                  <c:v>3.571783333333334</c:v>
                </c:pt>
                <c:pt idx="551">
                  <c:v>3.591894444444444</c:v>
                </c:pt>
                <c:pt idx="552">
                  <c:v>3.610555555555555</c:v>
                </c:pt>
                <c:pt idx="553">
                  <c:v>3.621327777777791</c:v>
                </c:pt>
                <c:pt idx="554">
                  <c:v>3.627355555555561</c:v>
                </c:pt>
                <c:pt idx="555">
                  <c:v>3.638438888888888</c:v>
                </c:pt>
                <c:pt idx="556">
                  <c:v>3.646544444444444</c:v>
                </c:pt>
                <c:pt idx="557">
                  <c:v>3.675655555555556</c:v>
                </c:pt>
                <c:pt idx="558">
                  <c:v>3.71395</c:v>
                </c:pt>
                <c:pt idx="559">
                  <c:v>3.780194444444454</c:v>
                </c:pt>
                <c:pt idx="560">
                  <c:v>3.85157777777778</c:v>
                </c:pt>
                <c:pt idx="561">
                  <c:v>3.924044444444445</c:v>
                </c:pt>
                <c:pt idx="562">
                  <c:v>3.990022222222222</c:v>
                </c:pt>
                <c:pt idx="563">
                  <c:v>4.04144444444445</c:v>
                </c:pt>
                <c:pt idx="564">
                  <c:v>4.073972222222222</c:v>
                </c:pt>
                <c:pt idx="565">
                  <c:v>4.081933333333343</c:v>
                </c:pt>
                <c:pt idx="566">
                  <c:v>4.062461111111111</c:v>
                </c:pt>
                <c:pt idx="567">
                  <c:v>4.028538888888876</c:v>
                </c:pt>
                <c:pt idx="568">
                  <c:v>3.984633333333333</c:v>
                </c:pt>
                <c:pt idx="569">
                  <c:v>3.922433333333333</c:v>
                </c:pt>
                <c:pt idx="570">
                  <c:v>3.85197777777778</c:v>
                </c:pt>
                <c:pt idx="571">
                  <c:v>3.769377777777791</c:v>
                </c:pt>
                <c:pt idx="572">
                  <c:v>3.695872222222222</c:v>
                </c:pt>
                <c:pt idx="573">
                  <c:v>3.640138888888889</c:v>
                </c:pt>
                <c:pt idx="574">
                  <c:v>3.630461111111111</c:v>
                </c:pt>
                <c:pt idx="575">
                  <c:v>3.630094444444444</c:v>
                </c:pt>
                <c:pt idx="576">
                  <c:v>3.633627777777786</c:v>
                </c:pt>
                <c:pt idx="577">
                  <c:v>3.634394444444445</c:v>
                </c:pt>
                <c:pt idx="578">
                  <c:v>3.60863888888889</c:v>
                </c:pt>
                <c:pt idx="579">
                  <c:v>3.564411111111111</c:v>
                </c:pt>
                <c:pt idx="580">
                  <c:v>3.504311111111117</c:v>
                </c:pt>
                <c:pt idx="581">
                  <c:v>3.451222222222222</c:v>
                </c:pt>
                <c:pt idx="582">
                  <c:v>3.397000000000001</c:v>
                </c:pt>
                <c:pt idx="583">
                  <c:v>3.368905555555555</c:v>
                </c:pt>
                <c:pt idx="584">
                  <c:v>3.348649999999992</c:v>
                </c:pt>
                <c:pt idx="585">
                  <c:v>3.367533333333334</c:v>
                </c:pt>
                <c:pt idx="586">
                  <c:v>3.416622222222219</c:v>
                </c:pt>
                <c:pt idx="587">
                  <c:v>3.489288888888887</c:v>
                </c:pt>
                <c:pt idx="588">
                  <c:v>3.574411111111113</c:v>
                </c:pt>
                <c:pt idx="589">
                  <c:v>3.640944444444444</c:v>
                </c:pt>
                <c:pt idx="590">
                  <c:v>3.681838888888889</c:v>
                </c:pt>
                <c:pt idx="591">
                  <c:v>3.724438888888888</c:v>
                </c:pt>
                <c:pt idx="592">
                  <c:v>3.750388888888888</c:v>
                </c:pt>
                <c:pt idx="593">
                  <c:v>3.779422222222222</c:v>
                </c:pt>
                <c:pt idx="594">
                  <c:v>3.799194444444445</c:v>
                </c:pt>
                <c:pt idx="595">
                  <c:v>3.816444444444432</c:v>
                </c:pt>
                <c:pt idx="596">
                  <c:v>3.822238888888878</c:v>
                </c:pt>
                <c:pt idx="597">
                  <c:v>3.816038888888873</c:v>
                </c:pt>
                <c:pt idx="598">
                  <c:v>3.810472222222219</c:v>
                </c:pt>
                <c:pt idx="599">
                  <c:v>3.805138888888888</c:v>
                </c:pt>
                <c:pt idx="600">
                  <c:v>3.807494444444445</c:v>
                </c:pt>
                <c:pt idx="601">
                  <c:v>3.815505555555555</c:v>
                </c:pt>
                <c:pt idx="602">
                  <c:v>3.837127777777786</c:v>
                </c:pt>
                <c:pt idx="603">
                  <c:v>3.848572222222221</c:v>
                </c:pt>
                <c:pt idx="604">
                  <c:v>3.842966666666667</c:v>
                </c:pt>
                <c:pt idx="605">
                  <c:v>3.823183333333334</c:v>
                </c:pt>
                <c:pt idx="606">
                  <c:v>3.793383333333334</c:v>
                </c:pt>
                <c:pt idx="607">
                  <c:v>3.746816666666667</c:v>
                </c:pt>
                <c:pt idx="608">
                  <c:v>3.690094444444445</c:v>
                </c:pt>
                <c:pt idx="609">
                  <c:v>3.62995</c:v>
                </c:pt>
                <c:pt idx="610">
                  <c:v>3.558172222222223</c:v>
                </c:pt>
                <c:pt idx="611">
                  <c:v>3.486949999999997</c:v>
                </c:pt>
                <c:pt idx="612">
                  <c:v>3.413538888888889</c:v>
                </c:pt>
                <c:pt idx="613">
                  <c:v>3.341738888888888</c:v>
                </c:pt>
                <c:pt idx="614">
                  <c:v>3.286688888888888</c:v>
                </c:pt>
                <c:pt idx="615">
                  <c:v>3.240094444444451</c:v>
                </c:pt>
                <c:pt idx="616">
                  <c:v>3.199455555555555</c:v>
                </c:pt>
                <c:pt idx="617">
                  <c:v>3.162805555555555</c:v>
                </c:pt>
                <c:pt idx="618">
                  <c:v>3.120066666666667</c:v>
                </c:pt>
                <c:pt idx="619">
                  <c:v>3.092338888888887</c:v>
                </c:pt>
                <c:pt idx="620">
                  <c:v>3.089388888888889</c:v>
                </c:pt>
                <c:pt idx="621">
                  <c:v>3.091144444444445</c:v>
                </c:pt>
                <c:pt idx="622">
                  <c:v>3.110144444444445</c:v>
                </c:pt>
                <c:pt idx="623">
                  <c:v>3.140238888888889</c:v>
                </c:pt>
                <c:pt idx="624">
                  <c:v>3.16777222222223</c:v>
                </c:pt>
                <c:pt idx="625">
                  <c:v>3.198811111111111</c:v>
                </c:pt>
                <c:pt idx="626">
                  <c:v>3.218283333333334</c:v>
                </c:pt>
                <c:pt idx="627">
                  <c:v>3.234955555555558</c:v>
                </c:pt>
                <c:pt idx="628">
                  <c:v>3.24425</c:v>
                </c:pt>
                <c:pt idx="629">
                  <c:v>3.255549999999998</c:v>
                </c:pt>
                <c:pt idx="630">
                  <c:v>3.267750000000007</c:v>
                </c:pt>
                <c:pt idx="631">
                  <c:v>3.290938888888889</c:v>
                </c:pt>
                <c:pt idx="632">
                  <c:v>3.332705555555556</c:v>
                </c:pt>
                <c:pt idx="633">
                  <c:v>3.375727777777781</c:v>
                </c:pt>
                <c:pt idx="634">
                  <c:v>3.427733333333334</c:v>
                </c:pt>
                <c:pt idx="635">
                  <c:v>3.480066666666666</c:v>
                </c:pt>
                <c:pt idx="636">
                  <c:v>3.54497777777779</c:v>
                </c:pt>
                <c:pt idx="637">
                  <c:v>3.602411111111111</c:v>
                </c:pt>
                <c:pt idx="638">
                  <c:v>3.666544444444444</c:v>
                </c:pt>
                <c:pt idx="639">
                  <c:v>3.74318333333334</c:v>
                </c:pt>
                <c:pt idx="640">
                  <c:v>3.831605555555554</c:v>
                </c:pt>
                <c:pt idx="641">
                  <c:v>3.930866666666667</c:v>
                </c:pt>
                <c:pt idx="642">
                  <c:v>4.028233333333342</c:v>
                </c:pt>
                <c:pt idx="643">
                  <c:v>4.100816666666636</c:v>
                </c:pt>
                <c:pt idx="644">
                  <c:v>4.152272222222223</c:v>
                </c:pt>
                <c:pt idx="645">
                  <c:v>4.203894444444448</c:v>
                </c:pt>
                <c:pt idx="646">
                  <c:v>4.246372222222236</c:v>
                </c:pt>
                <c:pt idx="647">
                  <c:v>4.297483333333333</c:v>
                </c:pt>
                <c:pt idx="648">
                  <c:v>4.345650000000001</c:v>
                </c:pt>
                <c:pt idx="649">
                  <c:v>4.389427777777778</c:v>
                </c:pt>
                <c:pt idx="650">
                  <c:v>4.425505555555532</c:v>
                </c:pt>
                <c:pt idx="651">
                  <c:v>4.441738888888891</c:v>
                </c:pt>
                <c:pt idx="652">
                  <c:v>4.454805555555534</c:v>
                </c:pt>
                <c:pt idx="653">
                  <c:v>4.465033333333333</c:v>
                </c:pt>
                <c:pt idx="654">
                  <c:v>4.479494444444457</c:v>
                </c:pt>
                <c:pt idx="655">
                  <c:v>4.476855555555556</c:v>
                </c:pt>
                <c:pt idx="656">
                  <c:v>4.463044444444448</c:v>
                </c:pt>
                <c:pt idx="657">
                  <c:v>4.450116666666645</c:v>
                </c:pt>
                <c:pt idx="658">
                  <c:v>4.4297</c:v>
                </c:pt>
                <c:pt idx="659">
                  <c:v>4.40113333333335</c:v>
                </c:pt>
                <c:pt idx="660">
                  <c:v>4.361277777777777</c:v>
                </c:pt>
                <c:pt idx="661">
                  <c:v>4.31345</c:v>
                </c:pt>
                <c:pt idx="662">
                  <c:v>4.287516666666637</c:v>
                </c:pt>
                <c:pt idx="663">
                  <c:v>4.269044444444448</c:v>
                </c:pt>
                <c:pt idx="664">
                  <c:v>4.24933888888889</c:v>
                </c:pt>
                <c:pt idx="665">
                  <c:v>4.243144444444448</c:v>
                </c:pt>
                <c:pt idx="666">
                  <c:v>4.244650000000001</c:v>
                </c:pt>
                <c:pt idx="667">
                  <c:v>4.266138888888888</c:v>
                </c:pt>
                <c:pt idx="668">
                  <c:v>4.291144444444448</c:v>
                </c:pt>
                <c:pt idx="669">
                  <c:v>4.339588888888889</c:v>
                </c:pt>
                <c:pt idx="670">
                  <c:v>4.36380555555553</c:v>
                </c:pt>
                <c:pt idx="671">
                  <c:v>4.372316666666665</c:v>
                </c:pt>
                <c:pt idx="672">
                  <c:v>4.382872222222222</c:v>
                </c:pt>
                <c:pt idx="673">
                  <c:v>4.378722222222232</c:v>
                </c:pt>
                <c:pt idx="674">
                  <c:v>4.365694444444445</c:v>
                </c:pt>
                <c:pt idx="675">
                  <c:v>4.352388888888885</c:v>
                </c:pt>
                <c:pt idx="676">
                  <c:v>4.343427777777777</c:v>
                </c:pt>
                <c:pt idx="677">
                  <c:v>4.333466666666667</c:v>
                </c:pt>
                <c:pt idx="678">
                  <c:v>4.312916666666627</c:v>
                </c:pt>
                <c:pt idx="679">
                  <c:v>4.271444444444457</c:v>
                </c:pt>
                <c:pt idx="680">
                  <c:v>4.213516666666639</c:v>
                </c:pt>
                <c:pt idx="681">
                  <c:v>4.130561111111113</c:v>
                </c:pt>
                <c:pt idx="682">
                  <c:v>4.024149999999985</c:v>
                </c:pt>
                <c:pt idx="683">
                  <c:v>3.903583333333333</c:v>
                </c:pt>
                <c:pt idx="684">
                  <c:v>3.78677777777779</c:v>
                </c:pt>
                <c:pt idx="685">
                  <c:v>3.676783333333334</c:v>
                </c:pt>
                <c:pt idx="686">
                  <c:v>3.602111111111118</c:v>
                </c:pt>
                <c:pt idx="687">
                  <c:v>3.531627777777781</c:v>
                </c:pt>
                <c:pt idx="688">
                  <c:v>3.474244444444443</c:v>
                </c:pt>
                <c:pt idx="689">
                  <c:v>3.421</c:v>
                </c:pt>
                <c:pt idx="690">
                  <c:v>3.385761111111111</c:v>
                </c:pt>
                <c:pt idx="691">
                  <c:v>3.379394444444444</c:v>
                </c:pt>
                <c:pt idx="692">
                  <c:v>3.381544444444445</c:v>
                </c:pt>
                <c:pt idx="693">
                  <c:v>3.383827777777786</c:v>
                </c:pt>
                <c:pt idx="694">
                  <c:v>3.376144444444438</c:v>
                </c:pt>
                <c:pt idx="695">
                  <c:v>3.370849999999981</c:v>
                </c:pt>
                <c:pt idx="696">
                  <c:v>3.38035</c:v>
                </c:pt>
                <c:pt idx="697">
                  <c:v>3.384788888888888</c:v>
                </c:pt>
                <c:pt idx="698">
                  <c:v>3.397066666666666</c:v>
                </c:pt>
                <c:pt idx="699">
                  <c:v>3.418549999999993</c:v>
                </c:pt>
                <c:pt idx="700">
                  <c:v>3.447077777777786</c:v>
                </c:pt>
              </c:numCache>
            </c:numRef>
          </c:val>
          <c:smooth val="0"/>
        </c:ser>
        <c:ser>
          <c:idx val="3"/>
          <c:order val="3"/>
          <c:tx>
            <c:strRef>
              <c:f>cpz!$A$83</c:f>
              <c:strCache>
                <c:ptCount val="1"/>
                <c:pt idx="0">
                  <c:v>Unrelated</c:v>
                </c:pt>
              </c:strCache>
            </c:strRef>
          </c:tx>
          <c:marker>
            <c:symbol val="none"/>
          </c:marker>
          <c:val>
            <c:numRef>
              <c:f>cpz!$B$83:$AAA$83</c:f>
              <c:numCache>
                <c:formatCode>General</c:formatCode>
                <c:ptCount val="702"/>
                <c:pt idx="0">
                  <c:v>0.295872222222223</c:v>
                </c:pt>
                <c:pt idx="1">
                  <c:v>0.299116666666668</c:v>
                </c:pt>
                <c:pt idx="2">
                  <c:v>0.308783333333333</c:v>
                </c:pt>
                <c:pt idx="3">
                  <c:v>0.322044444444445</c:v>
                </c:pt>
                <c:pt idx="4">
                  <c:v>0.342066666666669</c:v>
                </c:pt>
                <c:pt idx="5">
                  <c:v>0.360272222222222</c:v>
                </c:pt>
                <c:pt idx="6">
                  <c:v>0.37352777777778</c:v>
                </c:pt>
                <c:pt idx="7">
                  <c:v>0.3826</c:v>
                </c:pt>
                <c:pt idx="8">
                  <c:v>0.386194444444445</c:v>
                </c:pt>
                <c:pt idx="9">
                  <c:v>0.38623888888889</c:v>
                </c:pt>
                <c:pt idx="10">
                  <c:v>0.387183333333333</c:v>
                </c:pt>
                <c:pt idx="11">
                  <c:v>0.388133333333333</c:v>
                </c:pt>
                <c:pt idx="12">
                  <c:v>0.382522222222223</c:v>
                </c:pt>
                <c:pt idx="13">
                  <c:v>0.373666666666668</c:v>
                </c:pt>
                <c:pt idx="14">
                  <c:v>0.360683333333333</c:v>
                </c:pt>
                <c:pt idx="15">
                  <c:v>0.349744444444444</c:v>
                </c:pt>
                <c:pt idx="16">
                  <c:v>0.34017777777778</c:v>
                </c:pt>
                <c:pt idx="17">
                  <c:v>0.328566666666669</c:v>
                </c:pt>
                <c:pt idx="18">
                  <c:v>0.312194444444445</c:v>
                </c:pt>
                <c:pt idx="19">
                  <c:v>0.294155555555556</c:v>
                </c:pt>
                <c:pt idx="20">
                  <c:v>0.275677777777779</c:v>
                </c:pt>
                <c:pt idx="21">
                  <c:v>0.261422222222223</c:v>
                </c:pt>
                <c:pt idx="22">
                  <c:v>0.245783333333333</c:v>
                </c:pt>
                <c:pt idx="23">
                  <c:v>0.233027777777778</c:v>
                </c:pt>
                <c:pt idx="24">
                  <c:v>0.225833333333333</c:v>
                </c:pt>
                <c:pt idx="25">
                  <c:v>0.202661111111111</c:v>
                </c:pt>
                <c:pt idx="26">
                  <c:v>0.1767</c:v>
                </c:pt>
                <c:pt idx="27">
                  <c:v>0.145183333333333</c:v>
                </c:pt>
                <c:pt idx="28">
                  <c:v>0.114766666666667</c:v>
                </c:pt>
                <c:pt idx="29">
                  <c:v>0.0827388888888888</c:v>
                </c:pt>
                <c:pt idx="30">
                  <c:v>0.0464444444444445</c:v>
                </c:pt>
                <c:pt idx="31">
                  <c:v>-0.0026777777777778</c:v>
                </c:pt>
                <c:pt idx="32">
                  <c:v>-0.0667000000000001</c:v>
                </c:pt>
                <c:pt idx="33">
                  <c:v>-0.121161111111111</c:v>
                </c:pt>
                <c:pt idx="34">
                  <c:v>-0.155805555555556</c:v>
                </c:pt>
                <c:pt idx="35">
                  <c:v>-0.166316666666667</c:v>
                </c:pt>
                <c:pt idx="36">
                  <c:v>-0.168966666666667</c:v>
                </c:pt>
                <c:pt idx="37">
                  <c:v>-0.166283333333333</c:v>
                </c:pt>
                <c:pt idx="38">
                  <c:v>-0.164833333333333</c:v>
                </c:pt>
                <c:pt idx="39">
                  <c:v>-0.159955555555556</c:v>
                </c:pt>
                <c:pt idx="40">
                  <c:v>-0.151505555555556</c:v>
                </c:pt>
                <c:pt idx="41">
                  <c:v>-0.137644444444444</c:v>
                </c:pt>
                <c:pt idx="42">
                  <c:v>-0.115288888888889</c:v>
                </c:pt>
                <c:pt idx="43">
                  <c:v>-0.095361111111111</c:v>
                </c:pt>
                <c:pt idx="44">
                  <c:v>-0.07905</c:v>
                </c:pt>
                <c:pt idx="45">
                  <c:v>-0.07515</c:v>
                </c:pt>
                <c:pt idx="46">
                  <c:v>-0.0818055555555555</c:v>
                </c:pt>
                <c:pt idx="47">
                  <c:v>-0.101227777777778</c:v>
                </c:pt>
                <c:pt idx="48">
                  <c:v>-0.124605555555556</c:v>
                </c:pt>
                <c:pt idx="49">
                  <c:v>-0.148261111111111</c:v>
                </c:pt>
                <c:pt idx="50">
                  <c:v>-0.168333333333333</c:v>
                </c:pt>
                <c:pt idx="51">
                  <c:v>-0.183205555555556</c:v>
                </c:pt>
                <c:pt idx="52">
                  <c:v>-0.184927777777778</c:v>
                </c:pt>
                <c:pt idx="53">
                  <c:v>-0.179638888888889</c:v>
                </c:pt>
                <c:pt idx="54">
                  <c:v>-0.170377777777778</c:v>
                </c:pt>
                <c:pt idx="55">
                  <c:v>-0.151805555555556</c:v>
                </c:pt>
                <c:pt idx="56">
                  <c:v>-0.120866666666667</c:v>
                </c:pt>
                <c:pt idx="57">
                  <c:v>-0.092061111111111</c:v>
                </c:pt>
                <c:pt idx="58">
                  <c:v>-0.0590555555555555</c:v>
                </c:pt>
                <c:pt idx="59">
                  <c:v>-0.0366888888888889</c:v>
                </c:pt>
                <c:pt idx="60">
                  <c:v>-0.0137444444444445</c:v>
                </c:pt>
                <c:pt idx="61">
                  <c:v>0.00225555555555558</c:v>
                </c:pt>
                <c:pt idx="62">
                  <c:v>0.025677777777778</c:v>
                </c:pt>
                <c:pt idx="63">
                  <c:v>0.0472444444444444</c:v>
                </c:pt>
                <c:pt idx="64">
                  <c:v>0.0615611111111111</c:v>
                </c:pt>
                <c:pt idx="65">
                  <c:v>0.0729055555555555</c:v>
                </c:pt>
                <c:pt idx="66">
                  <c:v>0.0763222222222224</c:v>
                </c:pt>
                <c:pt idx="67">
                  <c:v>0.0716722222222222</c:v>
                </c:pt>
                <c:pt idx="68">
                  <c:v>0.0596944444444446</c:v>
                </c:pt>
                <c:pt idx="69">
                  <c:v>0.0394611111111112</c:v>
                </c:pt>
                <c:pt idx="70">
                  <c:v>0.00508888888888888</c:v>
                </c:pt>
                <c:pt idx="71">
                  <c:v>-0.0367111111111112</c:v>
                </c:pt>
                <c:pt idx="72">
                  <c:v>-0.0826666666666671</c:v>
                </c:pt>
                <c:pt idx="73">
                  <c:v>-0.136505555555556</c:v>
                </c:pt>
                <c:pt idx="74">
                  <c:v>-0.1983</c:v>
                </c:pt>
                <c:pt idx="75">
                  <c:v>-0.255055555555556</c:v>
                </c:pt>
                <c:pt idx="76">
                  <c:v>-0.299316666666669</c:v>
                </c:pt>
                <c:pt idx="77">
                  <c:v>-0.326622222222223</c:v>
                </c:pt>
                <c:pt idx="78">
                  <c:v>-0.334150000000001</c:v>
                </c:pt>
                <c:pt idx="79">
                  <c:v>-0.32253888888889</c:v>
                </c:pt>
                <c:pt idx="80">
                  <c:v>-0.297661111111111</c:v>
                </c:pt>
                <c:pt idx="81">
                  <c:v>-0.261161111111111</c:v>
                </c:pt>
                <c:pt idx="82">
                  <c:v>-0.219238888888889</c:v>
                </c:pt>
                <c:pt idx="83">
                  <c:v>-0.167872222222222</c:v>
                </c:pt>
                <c:pt idx="84">
                  <c:v>-0.11655</c:v>
                </c:pt>
                <c:pt idx="85">
                  <c:v>-0.0697333333333337</c:v>
                </c:pt>
                <c:pt idx="86">
                  <c:v>-0.0212888888888889</c:v>
                </c:pt>
                <c:pt idx="87">
                  <c:v>0.0255388888888889</c:v>
                </c:pt>
                <c:pt idx="88">
                  <c:v>0.0669388888888888</c:v>
                </c:pt>
                <c:pt idx="89">
                  <c:v>0.0960333333333334</c:v>
                </c:pt>
                <c:pt idx="90">
                  <c:v>0.108222222222222</c:v>
                </c:pt>
                <c:pt idx="91">
                  <c:v>0.105144444444444</c:v>
                </c:pt>
                <c:pt idx="92">
                  <c:v>0.0976388888888893</c:v>
                </c:pt>
                <c:pt idx="93">
                  <c:v>0.0907555555555558</c:v>
                </c:pt>
                <c:pt idx="94">
                  <c:v>0.0889611111111111</c:v>
                </c:pt>
                <c:pt idx="95">
                  <c:v>0.0877777777777777</c:v>
                </c:pt>
                <c:pt idx="96">
                  <c:v>0.085361111111111</c:v>
                </c:pt>
                <c:pt idx="97">
                  <c:v>0.0794611111111114</c:v>
                </c:pt>
                <c:pt idx="98">
                  <c:v>0.0685944444444444</c:v>
                </c:pt>
                <c:pt idx="99">
                  <c:v>0.0460166666666667</c:v>
                </c:pt>
                <c:pt idx="100">
                  <c:v>0.0231888888888889</c:v>
                </c:pt>
                <c:pt idx="101">
                  <c:v>-0.00585555555555554</c:v>
                </c:pt>
                <c:pt idx="102">
                  <c:v>-0.0317166666666666</c:v>
                </c:pt>
                <c:pt idx="103">
                  <c:v>-0.0618277777777778</c:v>
                </c:pt>
                <c:pt idx="104">
                  <c:v>-0.0870333333333333</c:v>
                </c:pt>
                <c:pt idx="105">
                  <c:v>-0.116083333333333</c:v>
                </c:pt>
                <c:pt idx="106">
                  <c:v>-0.14665</c:v>
                </c:pt>
                <c:pt idx="107">
                  <c:v>-0.17755</c:v>
                </c:pt>
                <c:pt idx="108">
                  <c:v>-0.215316666666667</c:v>
                </c:pt>
                <c:pt idx="109">
                  <c:v>-0.257388888888891</c:v>
                </c:pt>
                <c:pt idx="110">
                  <c:v>-0.30437777777778</c:v>
                </c:pt>
                <c:pt idx="111">
                  <c:v>-0.349361111111111</c:v>
                </c:pt>
                <c:pt idx="112">
                  <c:v>-0.388622222222223</c:v>
                </c:pt>
                <c:pt idx="113">
                  <c:v>-0.417411111111111</c:v>
                </c:pt>
                <c:pt idx="114">
                  <c:v>-0.438500000000001</c:v>
                </c:pt>
                <c:pt idx="115">
                  <c:v>-0.46178888888889</c:v>
                </c:pt>
                <c:pt idx="116">
                  <c:v>-0.486761111111111</c:v>
                </c:pt>
                <c:pt idx="117">
                  <c:v>-0.515872222222222</c:v>
                </c:pt>
                <c:pt idx="118">
                  <c:v>-0.549855555555558</c:v>
                </c:pt>
                <c:pt idx="119">
                  <c:v>-0.584238888888889</c:v>
                </c:pt>
                <c:pt idx="120">
                  <c:v>-0.611894444444447</c:v>
                </c:pt>
                <c:pt idx="121">
                  <c:v>-0.634066666666667</c:v>
                </c:pt>
                <c:pt idx="122">
                  <c:v>-0.635288888888891</c:v>
                </c:pt>
                <c:pt idx="123">
                  <c:v>-0.622994444444448</c:v>
                </c:pt>
                <c:pt idx="124">
                  <c:v>-0.602633333333335</c:v>
                </c:pt>
                <c:pt idx="125">
                  <c:v>-0.5705</c:v>
                </c:pt>
                <c:pt idx="126">
                  <c:v>-0.524461111111109</c:v>
                </c:pt>
                <c:pt idx="127">
                  <c:v>-0.464555555555556</c:v>
                </c:pt>
                <c:pt idx="128">
                  <c:v>-0.396605555555555</c:v>
                </c:pt>
                <c:pt idx="129">
                  <c:v>-0.320950000000001</c:v>
                </c:pt>
                <c:pt idx="130">
                  <c:v>-0.242766666666667</c:v>
                </c:pt>
                <c:pt idx="131">
                  <c:v>-0.156388888888889</c:v>
                </c:pt>
                <c:pt idx="132">
                  <c:v>-0.0649166666666669</c:v>
                </c:pt>
                <c:pt idx="133">
                  <c:v>0.0320611111111112</c:v>
                </c:pt>
                <c:pt idx="134">
                  <c:v>0.128155555555556</c:v>
                </c:pt>
                <c:pt idx="135">
                  <c:v>0.225038888888889</c:v>
                </c:pt>
                <c:pt idx="136">
                  <c:v>0.322705555555556</c:v>
                </c:pt>
                <c:pt idx="137">
                  <c:v>0.43102777777778</c:v>
                </c:pt>
                <c:pt idx="138">
                  <c:v>0.554755555555558</c:v>
                </c:pt>
                <c:pt idx="139">
                  <c:v>0.684194444444446</c:v>
                </c:pt>
                <c:pt idx="140">
                  <c:v>0.81235</c:v>
                </c:pt>
                <c:pt idx="141">
                  <c:v>0.921505555555556</c:v>
                </c:pt>
                <c:pt idx="142">
                  <c:v>1.017711111111111</c:v>
                </c:pt>
                <c:pt idx="143">
                  <c:v>1.114977777777778</c:v>
                </c:pt>
                <c:pt idx="144">
                  <c:v>1.210511111111111</c:v>
                </c:pt>
                <c:pt idx="145">
                  <c:v>1.304683333333334</c:v>
                </c:pt>
                <c:pt idx="146">
                  <c:v>1.395633333333333</c:v>
                </c:pt>
                <c:pt idx="147">
                  <c:v>1.471844444444441</c:v>
                </c:pt>
                <c:pt idx="148">
                  <c:v>1.54923888888889</c:v>
                </c:pt>
                <c:pt idx="149">
                  <c:v>1.618350000000003</c:v>
                </c:pt>
                <c:pt idx="150">
                  <c:v>1.687166666666667</c:v>
                </c:pt>
                <c:pt idx="151">
                  <c:v>1.763827777777778</c:v>
                </c:pt>
                <c:pt idx="152">
                  <c:v>1.84615555555556</c:v>
                </c:pt>
                <c:pt idx="153">
                  <c:v>1.939927777777777</c:v>
                </c:pt>
                <c:pt idx="154">
                  <c:v>2.040683333333333</c:v>
                </c:pt>
                <c:pt idx="155">
                  <c:v>2.151983333333333</c:v>
                </c:pt>
                <c:pt idx="156">
                  <c:v>2.263494444444452</c:v>
                </c:pt>
                <c:pt idx="157">
                  <c:v>2.365749999999997</c:v>
                </c:pt>
                <c:pt idx="158">
                  <c:v>2.456533333333333</c:v>
                </c:pt>
                <c:pt idx="159">
                  <c:v>2.5375</c:v>
                </c:pt>
                <c:pt idx="160">
                  <c:v>2.611322222222223</c:v>
                </c:pt>
                <c:pt idx="161">
                  <c:v>2.689405555555555</c:v>
                </c:pt>
                <c:pt idx="162">
                  <c:v>2.773388888888889</c:v>
                </c:pt>
                <c:pt idx="163">
                  <c:v>2.858538888888887</c:v>
                </c:pt>
                <c:pt idx="164">
                  <c:v>2.946577777777784</c:v>
                </c:pt>
                <c:pt idx="165">
                  <c:v>3.028594444444451</c:v>
                </c:pt>
                <c:pt idx="166">
                  <c:v>3.107655555555555</c:v>
                </c:pt>
                <c:pt idx="167">
                  <c:v>3.176177777777786</c:v>
                </c:pt>
                <c:pt idx="168">
                  <c:v>3.238427777777786</c:v>
                </c:pt>
                <c:pt idx="169">
                  <c:v>3.287049999999999</c:v>
                </c:pt>
                <c:pt idx="170">
                  <c:v>3.332605555555553</c:v>
                </c:pt>
                <c:pt idx="171">
                  <c:v>3.367555555555555</c:v>
                </c:pt>
                <c:pt idx="172">
                  <c:v>3.386844444444438</c:v>
                </c:pt>
                <c:pt idx="173">
                  <c:v>3.383733333333334</c:v>
                </c:pt>
                <c:pt idx="174">
                  <c:v>3.36315555555556</c:v>
                </c:pt>
                <c:pt idx="175">
                  <c:v>3.332622222222218</c:v>
                </c:pt>
                <c:pt idx="176">
                  <c:v>3.301605555555556</c:v>
                </c:pt>
                <c:pt idx="177">
                  <c:v>3.266483333333333</c:v>
                </c:pt>
                <c:pt idx="178">
                  <c:v>3.234722222222225</c:v>
                </c:pt>
                <c:pt idx="179">
                  <c:v>3.209666666666667</c:v>
                </c:pt>
                <c:pt idx="180">
                  <c:v>3.18321111111112</c:v>
                </c:pt>
                <c:pt idx="181">
                  <c:v>3.156366666666667</c:v>
                </c:pt>
                <c:pt idx="182">
                  <c:v>3.110983333333333</c:v>
                </c:pt>
                <c:pt idx="183">
                  <c:v>3.059722222222222</c:v>
                </c:pt>
                <c:pt idx="184">
                  <c:v>3.008527777777795</c:v>
                </c:pt>
                <c:pt idx="185">
                  <c:v>2.965105555555555</c:v>
                </c:pt>
                <c:pt idx="186">
                  <c:v>2.919772222222222</c:v>
                </c:pt>
                <c:pt idx="187">
                  <c:v>2.872866666666657</c:v>
                </c:pt>
                <c:pt idx="188">
                  <c:v>2.813377777777784</c:v>
                </c:pt>
                <c:pt idx="189">
                  <c:v>2.751688888888879</c:v>
                </c:pt>
                <c:pt idx="190">
                  <c:v>2.690261111111111</c:v>
                </c:pt>
                <c:pt idx="191">
                  <c:v>2.635944444444444</c:v>
                </c:pt>
                <c:pt idx="192">
                  <c:v>2.574549999999998</c:v>
                </c:pt>
                <c:pt idx="193">
                  <c:v>2.512394444444444</c:v>
                </c:pt>
                <c:pt idx="194">
                  <c:v>2.443127777777795</c:v>
                </c:pt>
                <c:pt idx="195">
                  <c:v>2.383411111111115</c:v>
                </c:pt>
                <c:pt idx="196">
                  <c:v>2.332088888888872</c:v>
                </c:pt>
                <c:pt idx="197">
                  <c:v>2.27456111111112</c:v>
                </c:pt>
                <c:pt idx="198">
                  <c:v>2.223950000000001</c:v>
                </c:pt>
                <c:pt idx="199">
                  <c:v>2.164300000000001</c:v>
                </c:pt>
                <c:pt idx="200">
                  <c:v>2.101683333333334</c:v>
                </c:pt>
                <c:pt idx="201">
                  <c:v>2.039777777777781</c:v>
                </c:pt>
                <c:pt idx="202">
                  <c:v>1.972666666666668</c:v>
                </c:pt>
                <c:pt idx="203">
                  <c:v>1.905127777777778</c:v>
                </c:pt>
                <c:pt idx="204">
                  <c:v>1.840744444444444</c:v>
                </c:pt>
                <c:pt idx="205">
                  <c:v>1.778922222222222</c:v>
                </c:pt>
                <c:pt idx="206">
                  <c:v>1.729655555555556</c:v>
                </c:pt>
                <c:pt idx="207">
                  <c:v>1.692100000000003</c:v>
                </c:pt>
                <c:pt idx="208">
                  <c:v>1.672994444444444</c:v>
                </c:pt>
                <c:pt idx="209">
                  <c:v>1.661911111111111</c:v>
                </c:pt>
                <c:pt idx="210">
                  <c:v>1.656022222222222</c:v>
                </c:pt>
                <c:pt idx="211">
                  <c:v>1.655666666666666</c:v>
                </c:pt>
                <c:pt idx="212">
                  <c:v>1.652916666666668</c:v>
                </c:pt>
                <c:pt idx="213">
                  <c:v>1.647233333333333</c:v>
                </c:pt>
                <c:pt idx="214">
                  <c:v>1.643044444444444</c:v>
                </c:pt>
                <c:pt idx="215">
                  <c:v>1.642244444444445</c:v>
                </c:pt>
                <c:pt idx="216">
                  <c:v>1.648488888888894</c:v>
                </c:pt>
                <c:pt idx="217">
                  <c:v>1.662188888888894</c:v>
                </c:pt>
                <c:pt idx="218">
                  <c:v>1.692411111111115</c:v>
                </c:pt>
                <c:pt idx="219">
                  <c:v>1.73827777777778</c:v>
                </c:pt>
                <c:pt idx="220">
                  <c:v>1.794555555555557</c:v>
                </c:pt>
                <c:pt idx="221">
                  <c:v>1.859077777777778</c:v>
                </c:pt>
                <c:pt idx="222">
                  <c:v>1.921877777777778</c:v>
                </c:pt>
                <c:pt idx="223">
                  <c:v>1.987344444444444</c:v>
                </c:pt>
                <c:pt idx="224">
                  <c:v>2.050272222222222</c:v>
                </c:pt>
                <c:pt idx="225">
                  <c:v>2.113383333333333</c:v>
                </c:pt>
                <c:pt idx="226">
                  <c:v>2.178099999999999</c:v>
                </c:pt>
                <c:pt idx="227">
                  <c:v>2.24060555555556</c:v>
                </c:pt>
                <c:pt idx="228">
                  <c:v>2.299477777777784</c:v>
                </c:pt>
                <c:pt idx="229">
                  <c:v>2.356133333333333</c:v>
                </c:pt>
                <c:pt idx="230">
                  <c:v>2.401472222222222</c:v>
                </c:pt>
                <c:pt idx="231">
                  <c:v>2.431172222222222</c:v>
                </c:pt>
                <c:pt idx="232">
                  <c:v>2.459516666666667</c:v>
                </c:pt>
                <c:pt idx="233">
                  <c:v>2.489416666666667</c:v>
                </c:pt>
                <c:pt idx="234">
                  <c:v>2.528866666666667</c:v>
                </c:pt>
                <c:pt idx="235">
                  <c:v>2.584422222222224</c:v>
                </c:pt>
                <c:pt idx="236">
                  <c:v>2.645688888888887</c:v>
                </c:pt>
                <c:pt idx="237">
                  <c:v>2.717277777777787</c:v>
                </c:pt>
                <c:pt idx="238">
                  <c:v>2.786644444444444</c:v>
                </c:pt>
                <c:pt idx="239">
                  <c:v>2.85957777777778</c:v>
                </c:pt>
                <c:pt idx="240">
                  <c:v>2.940061111111111</c:v>
                </c:pt>
                <c:pt idx="241">
                  <c:v>3.027594444444452</c:v>
                </c:pt>
                <c:pt idx="242">
                  <c:v>3.116994444444445</c:v>
                </c:pt>
                <c:pt idx="243">
                  <c:v>3.207994444444453</c:v>
                </c:pt>
                <c:pt idx="244">
                  <c:v>3.291133333333333</c:v>
                </c:pt>
                <c:pt idx="245">
                  <c:v>3.37902222222222</c:v>
                </c:pt>
                <c:pt idx="246">
                  <c:v>3.464372222222224</c:v>
                </c:pt>
                <c:pt idx="247">
                  <c:v>3.542983333333333</c:v>
                </c:pt>
                <c:pt idx="248">
                  <c:v>3.617761111111111</c:v>
                </c:pt>
                <c:pt idx="249">
                  <c:v>3.690805555555557</c:v>
                </c:pt>
                <c:pt idx="250">
                  <c:v>3.763066666666672</c:v>
                </c:pt>
                <c:pt idx="251">
                  <c:v>3.839527777777781</c:v>
                </c:pt>
                <c:pt idx="252">
                  <c:v>3.906316666666667</c:v>
                </c:pt>
                <c:pt idx="253">
                  <c:v>3.964966666666667</c:v>
                </c:pt>
                <c:pt idx="254">
                  <c:v>4.024822222222221</c:v>
                </c:pt>
                <c:pt idx="255">
                  <c:v>4.066316666666665</c:v>
                </c:pt>
                <c:pt idx="256">
                  <c:v>4.103794444444445</c:v>
                </c:pt>
                <c:pt idx="257">
                  <c:v>4.124577777777733</c:v>
                </c:pt>
                <c:pt idx="258">
                  <c:v>4.135222222222232</c:v>
                </c:pt>
                <c:pt idx="259">
                  <c:v>4.151838888888888</c:v>
                </c:pt>
                <c:pt idx="260">
                  <c:v>4.168005555555527</c:v>
                </c:pt>
                <c:pt idx="261">
                  <c:v>4.192444444444445</c:v>
                </c:pt>
                <c:pt idx="262">
                  <c:v>4.215138888888887</c:v>
                </c:pt>
                <c:pt idx="263">
                  <c:v>4.248827777777778</c:v>
                </c:pt>
                <c:pt idx="264">
                  <c:v>4.28978888888889</c:v>
                </c:pt>
                <c:pt idx="265">
                  <c:v>4.341199999999999</c:v>
                </c:pt>
                <c:pt idx="266">
                  <c:v>4.400722222222237</c:v>
                </c:pt>
                <c:pt idx="267">
                  <c:v>4.456122222222223</c:v>
                </c:pt>
                <c:pt idx="268">
                  <c:v>4.505111111111111</c:v>
                </c:pt>
                <c:pt idx="269">
                  <c:v>4.549516666666666</c:v>
                </c:pt>
                <c:pt idx="270">
                  <c:v>4.585711111111111</c:v>
                </c:pt>
                <c:pt idx="271">
                  <c:v>4.611583333333337</c:v>
                </c:pt>
                <c:pt idx="272">
                  <c:v>4.625649999999998</c:v>
                </c:pt>
                <c:pt idx="273">
                  <c:v>4.623949999999988</c:v>
                </c:pt>
                <c:pt idx="274">
                  <c:v>4.611549999999998</c:v>
                </c:pt>
                <c:pt idx="275">
                  <c:v>4.587566666666666</c:v>
                </c:pt>
                <c:pt idx="276">
                  <c:v>4.566622222222232</c:v>
                </c:pt>
                <c:pt idx="277">
                  <c:v>4.550794444444446</c:v>
                </c:pt>
                <c:pt idx="278">
                  <c:v>4.542161111111112</c:v>
                </c:pt>
                <c:pt idx="279">
                  <c:v>4.535027777777779</c:v>
                </c:pt>
                <c:pt idx="280">
                  <c:v>4.5321</c:v>
                </c:pt>
                <c:pt idx="281">
                  <c:v>4.527027777777755</c:v>
                </c:pt>
                <c:pt idx="282">
                  <c:v>4.51926666666667</c:v>
                </c:pt>
                <c:pt idx="283">
                  <c:v>4.506494444444448</c:v>
                </c:pt>
                <c:pt idx="284">
                  <c:v>4.493300000000001</c:v>
                </c:pt>
                <c:pt idx="285">
                  <c:v>4.466616666666667</c:v>
                </c:pt>
                <c:pt idx="286">
                  <c:v>4.431333333333368</c:v>
                </c:pt>
                <c:pt idx="287">
                  <c:v>4.392433333333333</c:v>
                </c:pt>
                <c:pt idx="288">
                  <c:v>4.366288888888889</c:v>
                </c:pt>
                <c:pt idx="289">
                  <c:v>4.344361111111113</c:v>
                </c:pt>
                <c:pt idx="290">
                  <c:v>4.333327777777779</c:v>
                </c:pt>
                <c:pt idx="291">
                  <c:v>4.331322222222238</c:v>
                </c:pt>
                <c:pt idx="292">
                  <c:v>4.33841111111111</c:v>
                </c:pt>
                <c:pt idx="293">
                  <c:v>4.342344444444446</c:v>
                </c:pt>
                <c:pt idx="294">
                  <c:v>4.343088888888889</c:v>
                </c:pt>
                <c:pt idx="295">
                  <c:v>4.333327777777778</c:v>
                </c:pt>
                <c:pt idx="296">
                  <c:v>4.312416666666634</c:v>
                </c:pt>
                <c:pt idx="297">
                  <c:v>4.293166666666667</c:v>
                </c:pt>
                <c:pt idx="298">
                  <c:v>4.263727777777778</c:v>
                </c:pt>
                <c:pt idx="299">
                  <c:v>4.242372222222222</c:v>
                </c:pt>
                <c:pt idx="300">
                  <c:v>4.226222222222233</c:v>
                </c:pt>
                <c:pt idx="301">
                  <c:v>4.221216666666667</c:v>
                </c:pt>
                <c:pt idx="302">
                  <c:v>4.212177777777757</c:v>
                </c:pt>
                <c:pt idx="303">
                  <c:v>4.198127777777759</c:v>
                </c:pt>
                <c:pt idx="304">
                  <c:v>4.183505555555532</c:v>
                </c:pt>
                <c:pt idx="305">
                  <c:v>4.164466666666635</c:v>
                </c:pt>
                <c:pt idx="306">
                  <c:v>4.147711111111112</c:v>
                </c:pt>
                <c:pt idx="307">
                  <c:v>4.130833333333333</c:v>
                </c:pt>
                <c:pt idx="308">
                  <c:v>4.112516666666624</c:v>
                </c:pt>
                <c:pt idx="309">
                  <c:v>4.098144444444443</c:v>
                </c:pt>
                <c:pt idx="310">
                  <c:v>4.081155555555545</c:v>
                </c:pt>
                <c:pt idx="311">
                  <c:v>4.063983333333336</c:v>
                </c:pt>
                <c:pt idx="312">
                  <c:v>4.03988888888889</c:v>
                </c:pt>
                <c:pt idx="313">
                  <c:v>4.005783333333342</c:v>
                </c:pt>
                <c:pt idx="314">
                  <c:v>3.959038888888879</c:v>
                </c:pt>
                <c:pt idx="315">
                  <c:v>3.897999999999999</c:v>
                </c:pt>
                <c:pt idx="316">
                  <c:v>3.824405555555557</c:v>
                </c:pt>
                <c:pt idx="317">
                  <c:v>3.735394444444444</c:v>
                </c:pt>
                <c:pt idx="318">
                  <c:v>3.633672222222223</c:v>
                </c:pt>
                <c:pt idx="319">
                  <c:v>3.521394444444445</c:v>
                </c:pt>
                <c:pt idx="320">
                  <c:v>3.405783333333334</c:v>
                </c:pt>
                <c:pt idx="321">
                  <c:v>3.284411111111118</c:v>
                </c:pt>
                <c:pt idx="322">
                  <c:v>3.172577777777785</c:v>
                </c:pt>
                <c:pt idx="323">
                  <c:v>3.071211111111111</c:v>
                </c:pt>
                <c:pt idx="324">
                  <c:v>2.987827777777788</c:v>
                </c:pt>
                <c:pt idx="325">
                  <c:v>2.910822222222222</c:v>
                </c:pt>
                <c:pt idx="326">
                  <c:v>2.848738888888889</c:v>
                </c:pt>
                <c:pt idx="327">
                  <c:v>2.809294444444445</c:v>
                </c:pt>
                <c:pt idx="328">
                  <c:v>2.778405555555558</c:v>
                </c:pt>
                <c:pt idx="329">
                  <c:v>2.762649999999997</c:v>
                </c:pt>
                <c:pt idx="330">
                  <c:v>2.751133333333334</c:v>
                </c:pt>
                <c:pt idx="331">
                  <c:v>2.73777777777779</c:v>
                </c:pt>
                <c:pt idx="332">
                  <c:v>2.715344444444444</c:v>
                </c:pt>
                <c:pt idx="333">
                  <c:v>2.679338888888889</c:v>
                </c:pt>
                <c:pt idx="334">
                  <c:v>2.628861111111111</c:v>
                </c:pt>
                <c:pt idx="335">
                  <c:v>2.567972222222225</c:v>
                </c:pt>
                <c:pt idx="336">
                  <c:v>2.499527777777785</c:v>
                </c:pt>
                <c:pt idx="337">
                  <c:v>2.4335</c:v>
                </c:pt>
                <c:pt idx="338">
                  <c:v>2.373611111111111</c:v>
                </c:pt>
                <c:pt idx="339">
                  <c:v>2.331727777777781</c:v>
                </c:pt>
                <c:pt idx="340">
                  <c:v>2.294011111111115</c:v>
                </c:pt>
                <c:pt idx="341">
                  <c:v>2.256816666666666</c:v>
                </c:pt>
                <c:pt idx="342">
                  <c:v>2.209633333333334</c:v>
                </c:pt>
                <c:pt idx="343">
                  <c:v>2.152172222222222</c:v>
                </c:pt>
                <c:pt idx="344">
                  <c:v>2.098738888888889</c:v>
                </c:pt>
                <c:pt idx="345">
                  <c:v>2.0492</c:v>
                </c:pt>
                <c:pt idx="346">
                  <c:v>2.007688888888888</c:v>
                </c:pt>
                <c:pt idx="347">
                  <c:v>1.965822222222221</c:v>
                </c:pt>
                <c:pt idx="348">
                  <c:v>1.91633888888889</c:v>
                </c:pt>
                <c:pt idx="349">
                  <c:v>1.870061111111112</c:v>
                </c:pt>
                <c:pt idx="350">
                  <c:v>1.821872222222222</c:v>
                </c:pt>
                <c:pt idx="351">
                  <c:v>1.788850000000001</c:v>
                </c:pt>
                <c:pt idx="352">
                  <c:v>1.757649999999997</c:v>
                </c:pt>
                <c:pt idx="353">
                  <c:v>1.731783333333334</c:v>
                </c:pt>
                <c:pt idx="354">
                  <c:v>1.704466666666668</c:v>
                </c:pt>
                <c:pt idx="355">
                  <c:v>1.675622222222222</c:v>
                </c:pt>
                <c:pt idx="356">
                  <c:v>1.64585</c:v>
                </c:pt>
                <c:pt idx="357">
                  <c:v>1.604272222222222</c:v>
                </c:pt>
                <c:pt idx="358">
                  <c:v>1.538605555555556</c:v>
                </c:pt>
                <c:pt idx="359">
                  <c:v>1.465527777777778</c:v>
                </c:pt>
                <c:pt idx="360">
                  <c:v>1.389094444444442</c:v>
                </c:pt>
                <c:pt idx="361">
                  <c:v>1.314683333333334</c:v>
                </c:pt>
                <c:pt idx="362">
                  <c:v>1.248105555555556</c:v>
                </c:pt>
                <c:pt idx="363">
                  <c:v>1.181533333333333</c:v>
                </c:pt>
                <c:pt idx="364">
                  <c:v>1.126316666666671</c:v>
                </c:pt>
                <c:pt idx="365">
                  <c:v>1.072</c:v>
                </c:pt>
                <c:pt idx="366">
                  <c:v>1.013844444444441</c:v>
                </c:pt>
                <c:pt idx="367">
                  <c:v>0.964494444444446</c:v>
                </c:pt>
                <c:pt idx="368">
                  <c:v>0.924477777777776</c:v>
                </c:pt>
                <c:pt idx="369">
                  <c:v>0.893977777777778</c:v>
                </c:pt>
                <c:pt idx="370">
                  <c:v>0.870077777777779</c:v>
                </c:pt>
                <c:pt idx="371">
                  <c:v>0.854161111111111</c:v>
                </c:pt>
                <c:pt idx="372">
                  <c:v>0.838900000000001</c:v>
                </c:pt>
                <c:pt idx="373">
                  <c:v>0.822505555555556</c:v>
                </c:pt>
                <c:pt idx="374">
                  <c:v>0.819344444444445</c:v>
                </c:pt>
                <c:pt idx="375">
                  <c:v>0.815672222222222</c:v>
                </c:pt>
                <c:pt idx="376">
                  <c:v>0.816266666666667</c:v>
                </c:pt>
                <c:pt idx="377">
                  <c:v>0.82025</c:v>
                </c:pt>
                <c:pt idx="378">
                  <c:v>0.822461111111111</c:v>
                </c:pt>
                <c:pt idx="379">
                  <c:v>0.826927777777778</c:v>
                </c:pt>
                <c:pt idx="380">
                  <c:v>0.828850000000001</c:v>
                </c:pt>
                <c:pt idx="381">
                  <c:v>0.833266666666665</c:v>
                </c:pt>
                <c:pt idx="382">
                  <c:v>0.834066666666667</c:v>
                </c:pt>
                <c:pt idx="383">
                  <c:v>0.827777777777779</c:v>
                </c:pt>
                <c:pt idx="384">
                  <c:v>0.81045</c:v>
                </c:pt>
                <c:pt idx="385">
                  <c:v>0.790977777777778</c:v>
                </c:pt>
                <c:pt idx="386">
                  <c:v>0.767016666666666</c:v>
                </c:pt>
                <c:pt idx="387">
                  <c:v>0.738300000000001</c:v>
                </c:pt>
                <c:pt idx="388">
                  <c:v>0.717672222222222</c:v>
                </c:pt>
                <c:pt idx="389">
                  <c:v>0.699538888888889</c:v>
                </c:pt>
                <c:pt idx="390">
                  <c:v>0.688722222222222</c:v>
                </c:pt>
                <c:pt idx="391">
                  <c:v>0.687000000000002</c:v>
                </c:pt>
                <c:pt idx="392">
                  <c:v>0.685383333333333</c:v>
                </c:pt>
                <c:pt idx="393">
                  <c:v>0.691305555555558</c:v>
                </c:pt>
                <c:pt idx="394">
                  <c:v>0.706877777777778</c:v>
                </c:pt>
                <c:pt idx="395">
                  <c:v>0.723155555555556</c:v>
                </c:pt>
                <c:pt idx="396">
                  <c:v>0.736777777777779</c:v>
                </c:pt>
                <c:pt idx="397">
                  <c:v>0.740244444444447</c:v>
                </c:pt>
                <c:pt idx="398">
                  <c:v>0.733944444444447</c:v>
                </c:pt>
                <c:pt idx="399">
                  <c:v>0.731027777777778</c:v>
                </c:pt>
                <c:pt idx="400">
                  <c:v>0.729683333333335</c:v>
                </c:pt>
                <c:pt idx="401">
                  <c:v>0.736711111111112</c:v>
                </c:pt>
                <c:pt idx="402">
                  <c:v>0.747600000000003</c:v>
                </c:pt>
                <c:pt idx="403">
                  <c:v>0.758522222222222</c:v>
                </c:pt>
                <c:pt idx="404">
                  <c:v>0.778222222222222</c:v>
                </c:pt>
                <c:pt idx="405">
                  <c:v>0.802155555555557</c:v>
                </c:pt>
                <c:pt idx="406">
                  <c:v>0.828533333333333</c:v>
                </c:pt>
                <c:pt idx="407">
                  <c:v>0.849944444444447</c:v>
                </c:pt>
                <c:pt idx="408">
                  <c:v>0.857822222222222</c:v>
                </c:pt>
                <c:pt idx="409">
                  <c:v>0.860511111111111</c:v>
                </c:pt>
                <c:pt idx="410">
                  <c:v>0.85833888888889</c:v>
                </c:pt>
                <c:pt idx="411">
                  <c:v>0.851011111111111</c:v>
                </c:pt>
                <c:pt idx="412">
                  <c:v>0.844494444444445</c:v>
                </c:pt>
                <c:pt idx="413">
                  <c:v>0.831044444444448</c:v>
                </c:pt>
                <c:pt idx="414">
                  <c:v>0.822816666666667</c:v>
                </c:pt>
                <c:pt idx="415">
                  <c:v>0.808305555555556</c:v>
                </c:pt>
                <c:pt idx="416">
                  <c:v>0.793677777777778</c:v>
                </c:pt>
                <c:pt idx="417">
                  <c:v>0.789527777777776</c:v>
                </c:pt>
                <c:pt idx="418">
                  <c:v>0.783872222222222</c:v>
                </c:pt>
                <c:pt idx="419">
                  <c:v>0.77845</c:v>
                </c:pt>
                <c:pt idx="420">
                  <c:v>0.769761111111112</c:v>
                </c:pt>
                <c:pt idx="421">
                  <c:v>0.764477777777778</c:v>
                </c:pt>
                <c:pt idx="422">
                  <c:v>0.764455555555557</c:v>
                </c:pt>
                <c:pt idx="423">
                  <c:v>0.762594444444446</c:v>
                </c:pt>
                <c:pt idx="424">
                  <c:v>0.766555555555556</c:v>
                </c:pt>
                <c:pt idx="425">
                  <c:v>0.77555</c:v>
                </c:pt>
                <c:pt idx="426">
                  <c:v>0.796066666666664</c:v>
                </c:pt>
                <c:pt idx="427">
                  <c:v>0.82633888888889</c:v>
                </c:pt>
                <c:pt idx="428">
                  <c:v>0.84645</c:v>
                </c:pt>
                <c:pt idx="429">
                  <c:v>0.856283333333334</c:v>
                </c:pt>
                <c:pt idx="430">
                  <c:v>0.851855555555559</c:v>
                </c:pt>
                <c:pt idx="431">
                  <c:v>0.84125</c:v>
                </c:pt>
                <c:pt idx="432">
                  <c:v>0.838900000000001</c:v>
                </c:pt>
                <c:pt idx="433">
                  <c:v>0.844611111111112</c:v>
                </c:pt>
                <c:pt idx="434">
                  <c:v>0.862594444444446</c:v>
                </c:pt>
                <c:pt idx="435">
                  <c:v>0.887772222222222</c:v>
                </c:pt>
                <c:pt idx="436">
                  <c:v>0.915405555555556</c:v>
                </c:pt>
                <c:pt idx="437">
                  <c:v>0.944022222222222</c:v>
                </c:pt>
                <c:pt idx="438">
                  <c:v>0.971038888888889</c:v>
                </c:pt>
                <c:pt idx="439">
                  <c:v>0.991399999999998</c:v>
                </c:pt>
                <c:pt idx="440">
                  <c:v>1.004872222222222</c:v>
                </c:pt>
                <c:pt idx="441">
                  <c:v>1.00238888888889</c:v>
                </c:pt>
                <c:pt idx="442">
                  <c:v>0.996344444444444</c:v>
                </c:pt>
                <c:pt idx="443">
                  <c:v>0.991744444444445</c:v>
                </c:pt>
                <c:pt idx="444">
                  <c:v>0.993416666666663</c:v>
                </c:pt>
                <c:pt idx="445">
                  <c:v>1.008283333333334</c:v>
                </c:pt>
                <c:pt idx="446">
                  <c:v>1.030005555555556</c:v>
                </c:pt>
                <c:pt idx="447">
                  <c:v>1.05235</c:v>
                </c:pt>
                <c:pt idx="448">
                  <c:v>1.07078888888889</c:v>
                </c:pt>
                <c:pt idx="449">
                  <c:v>1.09103888888889</c:v>
                </c:pt>
                <c:pt idx="450">
                  <c:v>1.122027777777778</c:v>
                </c:pt>
                <c:pt idx="451">
                  <c:v>1.156766666666668</c:v>
                </c:pt>
                <c:pt idx="452">
                  <c:v>1.184922222222222</c:v>
                </c:pt>
                <c:pt idx="453">
                  <c:v>1.207005555555555</c:v>
                </c:pt>
                <c:pt idx="454">
                  <c:v>1.232477777777778</c:v>
                </c:pt>
                <c:pt idx="455">
                  <c:v>1.25318888888889</c:v>
                </c:pt>
                <c:pt idx="456">
                  <c:v>1.26988888888889</c:v>
                </c:pt>
                <c:pt idx="457">
                  <c:v>1.281638888888889</c:v>
                </c:pt>
                <c:pt idx="458">
                  <c:v>1.300627777777778</c:v>
                </c:pt>
                <c:pt idx="459">
                  <c:v>1.322183333333336</c:v>
                </c:pt>
                <c:pt idx="460">
                  <c:v>1.3522</c:v>
                </c:pt>
                <c:pt idx="461">
                  <c:v>1.389122222222222</c:v>
                </c:pt>
                <c:pt idx="462">
                  <c:v>1.432094444444441</c:v>
                </c:pt>
                <c:pt idx="463">
                  <c:v>1.483322222222222</c:v>
                </c:pt>
                <c:pt idx="464">
                  <c:v>1.52263888888889</c:v>
                </c:pt>
                <c:pt idx="465">
                  <c:v>1.55943888888889</c:v>
                </c:pt>
                <c:pt idx="466">
                  <c:v>1.594716666666668</c:v>
                </c:pt>
                <c:pt idx="467">
                  <c:v>1.623899999999996</c:v>
                </c:pt>
                <c:pt idx="468">
                  <c:v>1.655766666666667</c:v>
                </c:pt>
                <c:pt idx="469">
                  <c:v>1.6816</c:v>
                </c:pt>
                <c:pt idx="470">
                  <c:v>1.702511111111112</c:v>
                </c:pt>
                <c:pt idx="471">
                  <c:v>1.722433333333334</c:v>
                </c:pt>
                <c:pt idx="472">
                  <c:v>1.744055555555558</c:v>
                </c:pt>
                <c:pt idx="473">
                  <c:v>1.762255555555558</c:v>
                </c:pt>
                <c:pt idx="474">
                  <c:v>1.779422222222222</c:v>
                </c:pt>
                <c:pt idx="475">
                  <c:v>1.800083333333334</c:v>
                </c:pt>
                <c:pt idx="476">
                  <c:v>1.822644444444444</c:v>
                </c:pt>
                <c:pt idx="477">
                  <c:v>1.862066666666666</c:v>
                </c:pt>
                <c:pt idx="478">
                  <c:v>1.916705555555556</c:v>
                </c:pt>
                <c:pt idx="479">
                  <c:v>1.989550000000002</c:v>
                </c:pt>
                <c:pt idx="480">
                  <c:v>2.07987777777778</c:v>
                </c:pt>
                <c:pt idx="481">
                  <c:v>2.184855555555558</c:v>
                </c:pt>
                <c:pt idx="482">
                  <c:v>2.292016666666667</c:v>
                </c:pt>
                <c:pt idx="483">
                  <c:v>2.403572222222224</c:v>
                </c:pt>
                <c:pt idx="484">
                  <c:v>2.508616666666667</c:v>
                </c:pt>
                <c:pt idx="485">
                  <c:v>2.61267777777778</c:v>
                </c:pt>
                <c:pt idx="486">
                  <c:v>2.70442777777779</c:v>
                </c:pt>
                <c:pt idx="487">
                  <c:v>2.783088888888889</c:v>
                </c:pt>
                <c:pt idx="488">
                  <c:v>2.849205555555555</c:v>
                </c:pt>
                <c:pt idx="489">
                  <c:v>2.907633333333333</c:v>
                </c:pt>
                <c:pt idx="490">
                  <c:v>2.956383333333333</c:v>
                </c:pt>
                <c:pt idx="491">
                  <c:v>2.999683333333322</c:v>
                </c:pt>
                <c:pt idx="492">
                  <c:v>3.025266666666666</c:v>
                </c:pt>
                <c:pt idx="493">
                  <c:v>3.042861111111111</c:v>
                </c:pt>
                <c:pt idx="494">
                  <c:v>3.051655555555555</c:v>
                </c:pt>
                <c:pt idx="495">
                  <c:v>3.054783333333333</c:v>
                </c:pt>
                <c:pt idx="496">
                  <c:v>3.048261111111111</c:v>
                </c:pt>
                <c:pt idx="497">
                  <c:v>3.040472222222222</c:v>
                </c:pt>
                <c:pt idx="498">
                  <c:v>3.02382777777779</c:v>
                </c:pt>
                <c:pt idx="499">
                  <c:v>3.005288888888887</c:v>
                </c:pt>
                <c:pt idx="500">
                  <c:v>2.988138888888889</c:v>
                </c:pt>
                <c:pt idx="501">
                  <c:v>2.973594444444445</c:v>
                </c:pt>
                <c:pt idx="502">
                  <c:v>2.965838888888887</c:v>
                </c:pt>
                <c:pt idx="503">
                  <c:v>2.952411111111111</c:v>
                </c:pt>
                <c:pt idx="504">
                  <c:v>2.943100000000001</c:v>
                </c:pt>
                <c:pt idx="505">
                  <c:v>2.93487777777778</c:v>
                </c:pt>
                <c:pt idx="506">
                  <c:v>2.919994444444445</c:v>
                </c:pt>
                <c:pt idx="507">
                  <c:v>2.909438888888887</c:v>
                </c:pt>
                <c:pt idx="508">
                  <c:v>2.894338888888888</c:v>
                </c:pt>
                <c:pt idx="509">
                  <c:v>2.878211111111111</c:v>
                </c:pt>
                <c:pt idx="510">
                  <c:v>2.870172222222222</c:v>
                </c:pt>
                <c:pt idx="511">
                  <c:v>2.867533333333334</c:v>
                </c:pt>
                <c:pt idx="512">
                  <c:v>2.877027777777785</c:v>
                </c:pt>
                <c:pt idx="513">
                  <c:v>2.903844444444444</c:v>
                </c:pt>
                <c:pt idx="514">
                  <c:v>2.94431111111112</c:v>
                </c:pt>
                <c:pt idx="515">
                  <c:v>2.981283333333334</c:v>
                </c:pt>
                <c:pt idx="516">
                  <c:v>3.023505555555561</c:v>
                </c:pt>
                <c:pt idx="517">
                  <c:v>3.069983333333333</c:v>
                </c:pt>
                <c:pt idx="518">
                  <c:v>3.131972222222222</c:v>
                </c:pt>
                <c:pt idx="519">
                  <c:v>3.203100000000007</c:v>
                </c:pt>
                <c:pt idx="520">
                  <c:v>3.275588888888889</c:v>
                </c:pt>
                <c:pt idx="521">
                  <c:v>3.344694444444444</c:v>
                </c:pt>
                <c:pt idx="522">
                  <c:v>3.402805555555555</c:v>
                </c:pt>
                <c:pt idx="523">
                  <c:v>3.4609</c:v>
                </c:pt>
                <c:pt idx="524">
                  <c:v>3.519505555555557</c:v>
                </c:pt>
                <c:pt idx="525">
                  <c:v>3.577216666666667</c:v>
                </c:pt>
                <c:pt idx="526">
                  <c:v>3.629416666666667</c:v>
                </c:pt>
                <c:pt idx="527">
                  <c:v>3.664344444444444</c:v>
                </c:pt>
                <c:pt idx="528">
                  <c:v>3.678955555555555</c:v>
                </c:pt>
                <c:pt idx="529">
                  <c:v>3.67715555555556</c:v>
                </c:pt>
                <c:pt idx="530">
                  <c:v>3.665138888888888</c:v>
                </c:pt>
                <c:pt idx="531">
                  <c:v>3.647427777777791</c:v>
                </c:pt>
                <c:pt idx="532">
                  <c:v>3.623222222222225</c:v>
                </c:pt>
                <c:pt idx="533">
                  <c:v>3.598833333333333</c:v>
                </c:pt>
                <c:pt idx="534">
                  <c:v>3.582611111111111</c:v>
                </c:pt>
                <c:pt idx="535">
                  <c:v>3.576488888888876</c:v>
                </c:pt>
                <c:pt idx="536">
                  <c:v>3.576055555555556</c:v>
                </c:pt>
                <c:pt idx="537">
                  <c:v>3.572916666666667</c:v>
                </c:pt>
                <c:pt idx="538">
                  <c:v>3.569722222222224</c:v>
                </c:pt>
                <c:pt idx="539">
                  <c:v>3.565683333333333</c:v>
                </c:pt>
                <c:pt idx="540">
                  <c:v>3.565605555555557</c:v>
                </c:pt>
                <c:pt idx="541">
                  <c:v>3.558333333333333</c:v>
                </c:pt>
                <c:pt idx="542">
                  <c:v>3.548855555555555</c:v>
                </c:pt>
                <c:pt idx="543">
                  <c:v>3.536261111111104</c:v>
                </c:pt>
                <c:pt idx="544">
                  <c:v>3.522661111111111</c:v>
                </c:pt>
                <c:pt idx="545">
                  <c:v>3.50731111111112</c:v>
                </c:pt>
                <c:pt idx="546">
                  <c:v>3.479527777777785</c:v>
                </c:pt>
                <c:pt idx="547">
                  <c:v>3.452666666666659</c:v>
                </c:pt>
                <c:pt idx="548">
                  <c:v>3.426294444444445</c:v>
                </c:pt>
                <c:pt idx="549">
                  <c:v>3.410761111111111</c:v>
                </c:pt>
                <c:pt idx="550">
                  <c:v>3.395894444444444</c:v>
                </c:pt>
                <c:pt idx="551">
                  <c:v>3.390905555555557</c:v>
                </c:pt>
                <c:pt idx="552">
                  <c:v>3.389377777777785</c:v>
                </c:pt>
                <c:pt idx="553">
                  <c:v>3.4002</c:v>
                </c:pt>
                <c:pt idx="554">
                  <c:v>3.417222222222222</c:v>
                </c:pt>
                <c:pt idx="555">
                  <c:v>3.434611111111112</c:v>
                </c:pt>
                <c:pt idx="556">
                  <c:v>3.451116666666667</c:v>
                </c:pt>
                <c:pt idx="557">
                  <c:v>3.464488888888887</c:v>
                </c:pt>
                <c:pt idx="558">
                  <c:v>3.48112777777779</c:v>
                </c:pt>
                <c:pt idx="559">
                  <c:v>3.496094444444444</c:v>
                </c:pt>
                <c:pt idx="560">
                  <c:v>3.515405555555556</c:v>
                </c:pt>
                <c:pt idx="561">
                  <c:v>3.535061111111111</c:v>
                </c:pt>
                <c:pt idx="562">
                  <c:v>3.551722222222223</c:v>
                </c:pt>
                <c:pt idx="563">
                  <c:v>3.562377777777785</c:v>
                </c:pt>
                <c:pt idx="564">
                  <c:v>3.565916666666668</c:v>
                </c:pt>
                <c:pt idx="565">
                  <c:v>3.571116666666667</c:v>
                </c:pt>
                <c:pt idx="566">
                  <c:v>3.569350000000001</c:v>
                </c:pt>
                <c:pt idx="567">
                  <c:v>3.574922222222223</c:v>
                </c:pt>
                <c:pt idx="568">
                  <c:v>3.584811111111111</c:v>
                </c:pt>
                <c:pt idx="569">
                  <c:v>3.599883333333333</c:v>
                </c:pt>
                <c:pt idx="570">
                  <c:v>3.617894444444444</c:v>
                </c:pt>
                <c:pt idx="571">
                  <c:v>3.635411111111111</c:v>
                </c:pt>
                <c:pt idx="572">
                  <c:v>3.651133333333333</c:v>
                </c:pt>
                <c:pt idx="573">
                  <c:v>3.662816666666666</c:v>
                </c:pt>
                <c:pt idx="574">
                  <c:v>3.66672777777779</c:v>
                </c:pt>
                <c:pt idx="575">
                  <c:v>3.665438888888888</c:v>
                </c:pt>
                <c:pt idx="576">
                  <c:v>3.648916666666673</c:v>
                </c:pt>
                <c:pt idx="577">
                  <c:v>3.627416666666672</c:v>
                </c:pt>
                <c:pt idx="578">
                  <c:v>3.587394444444453</c:v>
                </c:pt>
                <c:pt idx="579">
                  <c:v>3.542455555555556</c:v>
                </c:pt>
                <c:pt idx="580">
                  <c:v>3.492883333333319</c:v>
                </c:pt>
                <c:pt idx="581">
                  <c:v>3.450099999999998</c:v>
                </c:pt>
                <c:pt idx="582">
                  <c:v>3.419355555555556</c:v>
                </c:pt>
                <c:pt idx="583">
                  <c:v>3.402711111111111</c:v>
                </c:pt>
                <c:pt idx="584">
                  <c:v>3.401527777777786</c:v>
                </c:pt>
                <c:pt idx="585">
                  <c:v>3.418755555555554</c:v>
                </c:pt>
                <c:pt idx="586">
                  <c:v>3.446033333333334</c:v>
                </c:pt>
                <c:pt idx="587">
                  <c:v>3.475394444444445</c:v>
                </c:pt>
                <c:pt idx="588">
                  <c:v>3.501716666666668</c:v>
                </c:pt>
                <c:pt idx="589">
                  <c:v>3.527299999999999</c:v>
                </c:pt>
                <c:pt idx="590">
                  <c:v>3.549249999999997</c:v>
                </c:pt>
                <c:pt idx="591">
                  <c:v>3.577211111111114</c:v>
                </c:pt>
                <c:pt idx="592">
                  <c:v>3.60795</c:v>
                </c:pt>
                <c:pt idx="593">
                  <c:v>3.639722222222223</c:v>
                </c:pt>
                <c:pt idx="594">
                  <c:v>3.676122222222223</c:v>
                </c:pt>
                <c:pt idx="595">
                  <c:v>3.713172222222225</c:v>
                </c:pt>
                <c:pt idx="596">
                  <c:v>3.745688888888888</c:v>
                </c:pt>
                <c:pt idx="597">
                  <c:v>3.764505555555565</c:v>
                </c:pt>
                <c:pt idx="598">
                  <c:v>3.762977777777788</c:v>
                </c:pt>
                <c:pt idx="599">
                  <c:v>3.754811111111111</c:v>
                </c:pt>
                <c:pt idx="600">
                  <c:v>3.743683333333334</c:v>
                </c:pt>
                <c:pt idx="601">
                  <c:v>3.724194444444453</c:v>
                </c:pt>
                <c:pt idx="602">
                  <c:v>3.696127777777786</c:v>
                </c:pt>
                <c:pt idx="603">
                  <c:v>3.66401111111112</c:v>
                </c:pt>
                <c:pt idx="604">
                  <c:v>3.632727777777786</c:v>
                </c:pt>
                <c:pt idx="605">
                  <c:v>3.61392777777779</c:v>
                </c:pt>
                <c:pt idx="606">
                  <c:v>3.595555555555555</c:v>
                </c:pt>
                <c:pt idx="607">
                  <c:v>3.58670555555556</c:v>
                </c:pt>
                <c:pt idx="608">
                  <c:v>3.582088888888887</c:v>
                </c:pt>
                <c:pt idx="609">
                  <c:v>3.580211111111111</c:v>
                </c:pt>
                <c:pt idx="610">
                  <c:v>3.576199999999999</c:v>
                </c:pt>
                <c:pt idx="611">
                  <c:v>3.574555555555555</c:v>
                </c:pt>
                <c:pt idx="612">
                  <c:v>3.566172222222223</c:v>
                </c:pt>
                <c:pt idx="613">
                  <c:v>3.546677777777781</c:v>
                </c:pt>
                <c:pt idx="614">
                  <c:v>3.515355555555555</c:v>
                </c:pt>
                <c:pt idx="615">
                  <c:v>3.486661111111111</c:v>
                </c:pt>
                <c:pt idx="616">
                  <c:v>3.462349999999997</c:v>
                </c:pt>
                <c:pt idx="617">
                  <c:v>3.441211111111111</c:v>
                </c:pt>
                <c:pt idx="618">
                  <c:v>3.422261111111111</c:v>
                </c:pt>
                <c:pt idx="619">
                  <c:v>3.406544444444444</c:v>
                </c:pt>
                <c:pt idx="620">
                  <c:v>3.388261111111111</c:v>
                </c:pt>
                <c:pt idx="621">
                  <c:v>3.383372222222224</c:v>
                </c:pt>
                <c:pt idx="622">
                  <c:v>3.390649999999983</c:v>
                </c:pt>
                <c:pt idx="623">
                  <c:v>3.407638888888889</c:v>
                </c:pt>
                <c:pt idx="624">
                  <c:v>3.425449999999992</c:v>
                </c:pt>
                <c:pt idx="625">
                  <c:v>3.444616666666667</c:v>
                </c:pt>
                <c:pt idx="626">
                  <c:v>3.460055555555555</c:v>
                </c:pt>
                <c:pt idx="627">
                  <c:v>3.469805555555555</c:v>
                </c:pt>
                <c:pt idx="628">
                  <c:v>3.479894444444444</c:v>
                </c:pt>
                <c:pt idx="629">
                  <c:v>3.490994444444444</c:v>
                </c:pt>
                <c:pt idx="630">
                  <c:v>3.497027777777786</c:v>
                </c:pt>
                <c:pt idx="631">
                  <c:v>3.502783333333333</c:v>
                </c:pt>
                <c:pt idx="632">
                  <c:v>3.50287777777778</c:v>
                </c:pt>
                <c:pt idx="633">
                  <c:v>3.498138888888889</c:v>
                </c:pt>
                <c:pt idx="634">
                  <c:v>3.495166666666666</c:v>
                </c:pt>
                <c:pt idx="635">
                  <c:v>3.487211111111118</c:v>
                </c:pt>
                <c:pt idx="636">
                  <c:v>3.47887222222222</c:v>
                </c:pt>
                <c:pt idx="637">
                  <c:v>3.471772222222222</c:v>
                </c:pt>
                <c:pt idx="638">
                  <c:v>3.467416666666668</c:v>
                </c:pt>
                <c:pt idx="639">
                  <c:v>3.471444444444438</c:v>
                </c:pt>
                <c:pt idx="640">
                  <c:v>3.479194444444444</c:v>
                </c:pt>
                <c:pt idx="641">
                  <c:v>3.4837</c:v>
                </c:pt>
                <c:pt idx="642">
                  <c:v>3.483127777777795</c:v>
                </c:pt>
                <c:pt idx="643">
                  <c:v>3.47606666666666</c:v>
                </c:pt>
                <c:pt idx="644">
                  <c:v>3.4637</c:v>
                </c:pt>
                <c:pt idx="645">
                  <c:v>3.466550000000001</c:v>
                </c:pt>
                <c:pt idx="646">
                  <c:v>3.46855555555556</c:v>
                </c:pt>
                <c:pt idx="647">
                  <c:v>3.469477777777781</c:v>
                </c:pt>
                <c:pt idx="648">
                  <c:v>3.474555555555557</c:v>
                </c:pt>
                <c:pt idx="649">
                  <c:v>3.484594444444445</c:v>
                </c:pt>
                <c:pt idx="650">
                  <c:v>3.4944</c:v>
                </c:pt>
                <c:pt idx="651">
                  <c:v>3.499499999999997</c:v>
                </c:pt>
                <c:pt idx="652">
                  <c:v>3.499788888888879</c:v>
                </c:pt>
                <c:pt idx="653">
                  <c:v>3.480055555555557</c:v>
                </c:pt>
                <c:pt idx="654">
                  <c:v>3.45237777777778</c:v>
                </c:pt>
                <c:pt idx="655">
                  <c:v>3.418116666666668</c:v>
                </c:pt>
                <c:pt idx="656">
                  <c:v>3.39622777777778</c:v>
                </c:pt>
                <c:pt idx="657">
                  <c:v>3.391666666666659</c:v>
                </c:pt>
                <c:pt idx="658">
                  <c:v>3.397655555555555</c:v>
                </c:pt>
                <c:pt idx="659">
                  <c:v>3.404555555555558</c:v>
                </c:pt>
                <c:pt idx="660">
                  <c:v>3.417077777777781</c:v>
                </c:pt>
                <c:pt idx="661">
                  <c:v>3.435094444444443</c:v>
                </c:pt>
                <c:pt idx="662">
                  <c:v>3.457872222222223</c:v>
                </c:pt>
                <c:pt idx="663">
                  <c:v>3.486899999999998</c:v>
                </c:pt>
                <c:pt idx="664">
                  <c:v>3.512788888888879</c:v>
                </c:pt>
                <c:pt idx="665">
                  <c:v>3.52745</c:v>
                </c:pt>
                <c:pt idx="666">
                  <c:v>3.544488888888888</c:v>
                </c:pt>
                <c:pt idx="667">
                  <c:v>3.55996111111111</c:v>
                </c:pt>
                <c:pt idx="668">
                  <c:v>3.586316666666668</c:v>
                </c:pt>
                <c:pt idx="669">
                  <c:v>3.602761111111111</c:v>
                </c:pt>
                <c:pt idx="670">
                  <c:v>3.60835</c:v>
                </c:pt>
                <c:pt idx="671">
                  <c:v>3.605849999999997</c:v>
                </c:pt>
                <c:pt idx="672">
                  <c:v>3.596761111111111</c:v>
                </c:pt>
                <c:pt idx="673">
                  <c:v>3.584077777777786</c:v>
                </c:pt>
                <c:pt idx="674">
                  <c:v>3.572100000000001</c:v>
                </c:pt>
                <c:pt idx="675">
                  <c:v>3.563283333333333</c:v>
                </c:pt>
                <c:pt idx="676">
                  <c:v>3.56002777777779</c:v>
                </c:pt>
                <c:pt idx="677">
                  <c:v>3.564877777777785</c:v>
                </c:pt>
                <c:pt idx="678">
                  <c:v>3.577344444444444</c:v>
                </c:pt>
                <c:pt idx="679">
                  <c:v>3.597677777777785</c:v>
                </c:pt>
                <c:pt idx="680">
                  <c:v>3.635327777777786</c:v>
                </c:pt>
                <c:pt idx="681">
                  <c:v>3.682377777777788</c:v>
                </c:pt>
                <c:pt idx="682">
                  <c:v>3.733827777777788</c:v>
                </c:pt>
                <c:pt idx="683">
                  <c:v>3.785655555555555</c:v>
                </c:pt>
                <c:pt idx="684">
                  <c:v>3.837388888888887</c:v>
                </c:pt>
                <c:pt idx="685">
                  <c:v>3.8873</c:v>
                </c:pt>
                <c:pt idx="686">
                  <c:v>3.923538888888888</c:v>
                </c:pt>
                <c:pt idx="687">
                  <c:v>3.946627777777781</c:v>
                </c:pt>
                <c:pt idx="688">
                  <c:v>3.953494444444445</c:v>
                </c:pt>
                <c:pt idx="689">
                  <c:v>3.954605555555556</c:v>
                </c:pt>
                <c:pt idx="690">
                  <c:v>3.959444444444438</c:v>
                </c:pt>
                <c:pt idx="691">
                  <c:v>3.967333333333335</c:v>
                </c:pt>
                <c:pt idx="692">
                  <c:v>3.978005555555556</c:v>
                </c:pt>
                <c:pt idx="693">
                  <c:v>3.991133333333333</c:v>
                </c:pt>
                <c:pt idx="694">
                  <c:v>3.99147777777778</c:v>
                </c:pt>
                <c:pt idx="695">
                  <c:v>3.988083333333332</c:v>
                </c:pt>
                <c:pt idx="696">
                  <c:v>3.978249999999992</c:v>
                </c:pt>
                <c:pt idx="697">
                  <c:v>3.955438888888878</c:v>
                </c:pt>
                <c:pt idx="698">
                  <c:v>3.925516666666667</c:v>
                </c:pt>
                <c:pt idx="699">
                  <c:v>3.885977777777785</c:v>
                </c:pt>
                <c:pt idx="700">
                  <c:v>3.829755555555555</c:v>
                </c:pt>
              </c:numCache>
            </c:numRef>
          </c:val>
          <c:smooth val="0"/>
        </c:ser>
        <c:dLbls>
          <c:showLegendKey val="0"/>
          <c:showVal val="0"/>
          <c:showCatName val="0"/>
          <c:showSerName val="0"/>
          <c:showPercent val="0"/>
          <c:showBubbleSize val="0"/>
        </c:dLbls>
        <c:marker val="1"/>
        <c:smooth val="0"/>
        <c:axId val="418307320"/>
        <c:axId val="418310440"/>
      </c:lineChart>
      <c:catAx>
        <c:axId val="418307320"/>
        <c:scaling>
          <c:orientation val="minMax"/>
        </c:scaling>
        <c:delete val="0"/>
        <c:axPos val="b"/>
        <c:majorTickMark val="out"/>
        <c:minorTickMark val="none"/>
        <c:tickLblPos val="nextTo"/>
        <c:crossAx val="418310440"/>
        <c:crosses val="autoZero"/>
        <c:auto val="0"/>
        <c:lblAlgn val="ctr"/>
        <c:lblOffset val="100"/>
        <c:tickLblSkip val="150"/>
        <c:tickMarkSkip val="150"/>
        <c:noMultiLvlLbl val="0"/>
      </c:catAx>
      <c:valAx>
        <c:axId val="418310440"/>
        <c:scaling>
          <c:orientation val="minMax"/>
        </c:scaling>
        <c:delete val="0"/>
        <c:axPos val="l"/>
        <c:numFmt formatCode="General" sourceLinked="1"/>
        <c:majorTickMark val="out"/>
        <c:minorTickMark val="none"/>
        <c:tickLblPos val="nextTo"/>
        <c:crossAx val="418307320"/>
        <c:crossesAt val="0.0"/>
        <c:crossBetween val="between"/>
      </c:valAx>
      <c:spPr>
        <a:ln>
          <a:noFill/>
        </a:ln>
      </c:spPr>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lineChart>
        <c:grouping val="standard"/>
        <c:varyColors val="0"/>
        <c:ser>
          <c:idx val="0"/>
          <c:order val="0"/>
          <c:tx>
            <c:strRef>
              <c:f>cz!$A$80</c:f>
              <c:strCache>
                <c:ptCount val="1"/>
                <c:pt idx="0">
                  <c:v>Associative</c:v>
                </c:pt>
              </c:strCache>
            </c:strRef>
          </c:tx>
          <c:marker>
            <c:symbol val="none"/>
          </c:marker>
          <c:val>
            <c:numRef>
              <c:f>cz!$B$80:$AAA$80</c:f>
              <c:numCache>
                <c:formatCode>General</c:formatCode>
                <c:ptCount val="702"/>
                <c:pt idx="0">
                  <c:v>0.461311111111111</c:v>
                </c:pt>
                <c:pt idx="1">
                  <c:v>0.44145</c:v>
                </c:pt>
                <c:pt idx="2">
                  <c:v>0.410311111111111</c:v>
                </c:pt>
                <c:pt idx="3">
                  <c:v>0.367044444444445</c:v>
                </c:pt>
                <c:pt idx="4">
                  <c:v>0.322333333333333</c:v>
                </c:pt>
                <c:pt idx="5">
                  <c:v>0.30012777777778</c:v>
                </c:pt>
                <c:pt idx="6">
                  <c:v>0.304583333333333</c:v>
                </c:pt>
                <c:pt idx="7">
                  <c:v>0.324922222222224</c:v>
                </c:pt>
                <c:pt idx="8">
                  <c:v>0.347966666666668</c:v>
                </c:pt>
                <c:pt idx="9">
                  <c:v>0.367022222222223</c:v>
                </c:pt>
                <c:pt idx="10">
                  <c:v>0.383555555555555</c:v>
                </c:pt>
                <c:pt idx="11">
                  <c:v>0.395483333333334</c:v>
                </c:pt>
                <c:pt idx="12">
                  <c:v>0.389694444444445</c:v>
                </c:pt>
                <c:pt idx="13">
                  <c:v>0.396844444444445</c:v>
                </c:pt>
                <c:pt idx="14">
                  <c:v>0.414011111111111</c:v>
                </c:pt>
                <c:pt idx="15">
                  <c:v>0.452705555555556</c:v>
                </c:pt>
                <c:pt idx="16">
                  <c:v>0.497144444444446</c:v>
                </c:pt>
                <c:pt idx="17">
                  <c:v>0.547888888888891</c:v>
                </c:pt>
                <c:pt idx="18">
                  <c:v>0.602161111111111</c:v>
                </c:pt>
                <c:pt idx="19">
                  <c:v>0.642311111111111</c:v>
                </c:pt>
                <c:pt idx="20">
                  <c:v>0.671866666666669</c:v>
                </c:pt>
                <c:pt idx="21">
                  <c:v>0.705822222222222</c:v>
                </c:pt>
                <c:pt idx="22">
                  <c:v>0.746694444444447</c:v>
                </c:pt>
                <c:pt idx="23">
                  <c:v>0.778150000000001</c:v>
                </c:pt>
                <c:pt idx="24">
                  <c:v>0.812866666666667</c:v>
                </c:pt>
                <c:pt idx="25">
                  <c:v>0.844733333333335</c:v>
                </c:pt>
                <c:pt idx="26">
                  <c:v>0.874005555555559</c:v>
                </c:pt>
                <c:pt idx="27">
                  <c:v>0.910005555555556</c:v>
                </c:pt>
                <c:pt idx="28">
                  <c:v>0.949794444444447</c:v>
                </c:pt>
                <c:pt idx="29">
                  <c:v>0.990916666666667</c:v>
                </c:pt>
                <c:pt idx="30">
                  <c:v>1.028194444444442</c:v>
                </c:pt>
                <c:pt idx="31">
                  <c:v>1.055622222222222</c:v>
                </c:pt>
                <c:pt idx="32">
                  <c:v>1.082061111111111</c:v>
                </c:pt>
                <c:pt idx="33">
                  <c:v>1.114444444444445</c:v>
                </c:pt>
                <c:pt idx="34">
                  <c:v>1.142683333333336</c:v>
                </c:pt>
                <c:pt idx="35">
                  <c:v>1.17395</c:v>
                </c:pt>
                <c:pt idx="36">
                  <c:v>1.204111111111111</c:v>
                </c:pt>
                <c:pt idx="37">
                  <c:v>1.226333333333333</c:v>
                </c:pt>
                <c:pt idx="38">
                  <c:v>1.247722222222218</c:v>
                </c:pt>
                <c:pt idx="39">
                  <c:v>1.26178888888889</c:v>
                </c:pt>
                <c:pt idx="40">
                  <c:v>1.273405555555555</c:v>
                </c:pt>
                <c:pt idx="41">
                  <c:v>1.29049444444444</c:v>
                </c:pt>
                <c:pt idx="42">
                  <c:v>1.298783333333334</c:v>
                </c:pt>
                <c:pt idx="43">
                  <c:v>1.303377777777778</c:v>
                </c:pt>
                <c:pt idx="44">
                  <c:v>1.302355555555558</c:v>
                </c:pt>
                <c:pt idx="45">
                  <c:v>1.29693888888889</c:v>
                </c:pt>
                <c:pt idx="46">
                  <c:v>1.276522222222222</c:v>
                </c:pt>
                <c:pt idx="47">
                  <c:v>1.240233333333333</c:v>
                </c:pt>
                <c:pt idx="48">
                  <c:v>1.188100000000003</c:v>
                </c:pt>
                <c:pt idx="49">
                  <c:v>1.115027777777778</c:v>
                </c:pt>
                <c:pt idx="50">
                  <c:v>1.033683333333333</c:v>
                </c:pt>
                <c:pt idx="51">
                  <c:v>0.96248888888889</c:v>
                </c:pt>
                <c:pt idx="52">
                  <c:v>0.889583333333333</c:v>
                </c:pt>
                <c:pt idx="53">
                  <c:v>0.839983333333334</c:v>
                </c:pt>
                <c:pt idx="54">
                  <c:v>0.806066666666665</c:v>
                </c:pt>
                <c:pt idx="55">
                  <c:v>0.797444444444445</c:v>
                </c:pt>
                <c:pt idx="56">
                  <c:v>0.800483333333333</c:v>
                </c:pt>
                <c:pt idx="57">
                  <c:v>0.797055555555556</c:v>
                </c:pt>
                <c:pt idx="58">
                  <c:v>0.793677777777778</c:v>
                </c:pt>
                <c:pt idx="59">
                  <c:v>0.791855555555556</c:v>
                </c:pt>
                <c:pt idx="60">
                  <c:v>0.789177777777778</c:v>
                </c:pt>
                <c:pt idx="61">
                  <c:v>0.784227777777778</c:v>
                </c:pt>
                <c:pt idx="62">
                  <c:v>0.776366666666667</c:v>
                </c:pt>
                <c:pt idx="63">
                  <c:v>0.775861111111112</c:v>
                </c:pt>
                <c:pt idx="64">
                  <c:v>0.785622222222222</c:v>
                </c:pt>
                <c:pt idx="65">
                  <c:v>0.806105555555556</c:v>
                </c:pt>
                <c:pt idx="66">
                  <c:v>0.838227777777778</c:v>
                </c:pt>
                <c:pt idx="67">
                  <c:v>0.866477777777778</c:v>
                </c:pt>
                <c:pt idx="68">
                  <c:v>0.884711111111111</c:v>
                </c:pt>
                <c:pt idx="69">
                  <c:v>0.897011111111111</c:v>
                </c:pt>
                <c:pt idx="70">
                  <c:v>0.909983333333333</c:v>
                </c:pt>
                <c:pt idx="71">
                  <c:v>0.907327777777778</c:v>
                </c:pt>
                <c:pt idx="72">
                  <c:v>0.894811111111111</c:v>
                </c:pt>
                <c:pt idx="73">
                  <c:v>0.8809</c:v>
                </c:pt>
                <c:pt idx="74">
                  <c:v>0.854072222222222</c:v>
                </c:pt>
                <c:pt idx="75">
                  <c:v>0.836944444444447</c:v>
                </c:pt>
                <c:pt idx="76">
                  <c:v>0.821494444444445</c:v>
                </c:pt>
                <c:pt idx="77">
                  <c:v>0.827883333333334</c:v>
                </c:pt>
                <c:pt idx="78">
                  <c:v>0.846816666666667</c:v>
                </c:pt>
                <c:pt idx="79">
                  <c:v>0.886927777777778</c:v>
                </c:pt>
                <c:pt idx="80">
                  <c:v>0.930838888888891</c:v>
                </c:pt>
                <c:pt idx="81">
                  <c:v>0.971116666666667</c:v>
                </c:pt>
                <c:pt idx="82">
                  <c:v>0.999383333333333</c:v>
                </c:pt>
                <c:pt idx="83">
                  <c:v>1.020777777777778</c:v>
                </c:pt>
                <c:pt idx="84">
                  <c:v>1.031755555555556</c:v>
                </c:pt>
                <c:pt idx="85">
                  <c:v>1.033183333333333</c:v>
                </c:pt>
                <c:pt idx="86">
                  <c:v>1.03863888888889</c:v>
                </c:pt>
                <c:pt idx="87">
                  <c:v>1.062027777777778</c:v>
                </c:pt>
                <c:pt idx="88">
                  <c:v>1.083355555555556</c:v>
                </c:pt>
                <c:pt idx="89">
                  <c:v>1.105444444444444</c:v>
                </c:pt>
                <c:pt idx="90">
                  <c:v>1.114422222222222</c:v>
                </c:pt>
                <c:pt idx="91">
                  <c:v>1.134216666666671</c:v>
                </c:pt>
                <c:pt idx="92">
                  <c:v>1.143077777777778</c:v>
                </c:pt>
                <c:pt idx="93">
                  <c:v>1.140844444444444</c:v>
                </c:pt>
                <c:pt idx="94">
                  <c:v>1.123022222222222</c:v>
                </c:pt>
                <c:pt idx="95">
                  <c:v>1.088872222222222</c:v>
                </c:pt>
                <c:pt idx="96">
                  <c:v>1.05945</c:v>
                </c:pt>
                <c:pt idx="97">
                  <c:v>1.029016666666667</c:v>
                </c:pt>
                <c:pt idx="98">
                  <c:v>1.011199999999995</c:v>
                </c:pt>
                <c:pt idx="99">
                  <c:v>0.995194444444444</c:v>
                </c:pt>
                <c:pt idx="100">
                  <c:v>0.992672222222222</c:v>
                </c:pt>
                <c:pt idx="101">
                  <c:v>0.999066666666664</c:v>
                </c:pt>
                <c:pt idx="102">
                  <c:v>1.0142</c:v>
                </c:pt>
                <c:pt idx="103">
                  <c:v>1.023905555555555</c:v>
                </c:pt>
                <c:pt idx="104">
                  <c:v>1.013072222222223</c:v>
                </c:pt>
                <c:pt idx="105">
                  <c:v>0.98677222222222</c:v>
                </c:pt>
                <c:pt idx="106">
                  <c:v>0.961877777777778</c:v>
                </c:pt>
                <c:pt idx="107">
                  <c:v>0.936983333333334</c:v>
                </c:pt>
                <c:pt idx="108">
                  <c:v>0.916305555555556</c:v>
                </c:pt>
                <c:pt idx="109">
                  <c:v>0.904016666666667</c:v>
                </c:pt>
                <c:pt idx="110">
                  <c:v>0.884005555555555</c:v>
                </c:pt>
                <c:pt idx="111">
                  <c:v>0.850838888888892</c:v>
                </c:pt>
                <c:pt idx="112">
                  <c:v>0.814511111111111</c:v>
                </c:pt>
                <c:pt idx="113">
                  <c:v>0.765400000000001</c:v>
                </c:pt>
                <c:pt idx="114">
                  <c:v>0.734650000000003</c:v>
                </c:pt>
                <c:pt idx="115">
                  <c:v>0.702650000000001</c:v>
                </c:pt>
                <c:pt idx="116">
                  <c:v>0.676622222222224</c:v>
                </c:pt>
                <c:pt idx="117">
                  <c:v>0.658716666666668</c:v>
                </c:pt>
                <c:pt idx="118">
                  <c:v>0.648383333333334</c:v>
                </c:pt>
                <c:pt idx="119">
                  <c:v>0.645927777777779</c:v>
                </c:pt>
                <c:pt idx="120">
                  <c:v>0.659516666666667</c:v>
                </c:pt>
                <c:pt idx="121">
                  <c:v>0.674666666666668</c:v>
                </c:pt>
                <c:pt idx="122">
                  <c:v>0.696755555555557</c:v>
                </c:pt>
                <c:pt idx="123">
                  <c:v>0.705372222222222</c:v>
                </c:pt>
                <c:pt idx="124">
                  <c:v>0.703261111111111</c:v>
                </c:pt>
                <c:pt idx="125">
                  <c:v>0.69235</c:v>
                </c:pt>
                <c:pt idx="126">
                  <c:v>0.677800000000003</c:v>
                </c:pt>
                <c:pt idx="127">
                  <c:v>0.665700000000003</c:v>
                </c:pt>
                <c:pt idx="128">
                  <c:v>0.660688888888892</c:v>
                </c:pt>
                <c:pt idx="129">
                  <c:v>0.671377777777779</c:v>
                </c:pt>
                <c:pt idx="130">
                  <c:v>0.689155555555557</c:v>
                </c:pt>
                <c:pt idx="131">
                  <c:v>0.724072222222222</c:v>
                </c:pt>
                <c:pt idx="132">
                  <c:v>0.766072222222222</c:v>
                </c:pt>
                <c:pt idx="133">
                  <c:v>0.8115</c:v>
                </c:pt>
                <c:pt idx="134">
                  <c:v>0.868944444444447</c:v>
                </c:pt>
                <c:pt idx="135">
                  <c:v>0.917461111111109</c:v>
                </c:pt>
                <c:pt idx="136">
                  <c:v>0.962622222222222</c:v>
                </c:pt>
                <c:pt idx="137">
                  <c:v>1.012605555555556</c:v>
                </c:pt>
                <c:pt idx="138">
                  <c:v>1.075255555555556</c:v>
                </c:pt>
                <c:pt idx="139">
                  <c:v>1.148944444444445</c:v>
                </c:pt>
                <c:pt idx="140">
                  <c:v>1.220405555555556</c:v>
                </c:pt>
                <c:pt idx="141">
                  <c:v>1.293022222222222</c:v>
                </c:pt>
                <c:pt idx="142">
                  <c:v>1.3608</c:v>
                </c:pt>
                <c:pt idx="143">
                  <c:v>1.430394444444439</c:v>
                </c:pt>
                <c:pt idx="144">
                  <c:v>1.486555555555556</c:v>
                </c:pt>
                <c:pt idx="145">
                  <c:v>1.53935</c:v>
                </c:pt>
                <c:pt idx="146">
                  <c:v>1.57211666666667</c:v>
                </c:pt>
                <c:pt idx="147">
                  <c:v>1.593583333333333</c:v>
                </c:pt>
                <c:pt idx="148">
                  <c:v>1.614633333333333</c:v>
                </c:pt>
                <c:pt idx="149">
                  <c:v>1.63713888888889</c:v>
                </c:pt>
                <c:pt idx="150">
                  <c:v>1.664050000000004</c:v>
                </c:pt>
                <c:pt idx="151">
                  <c:v>1.700983333333333</c:v>
                </c:pt>
                <c:pt idx="152">
                  <c:v>1.735466666666666</c:v>
                </c:pt>
                <c:pt idx="153">
                  <c:v>1.759494444444438</c:v>
                </c:pt>
                <c:pt idx="154">
                  <c:v>1.784233333333333</c:v>
                </c:pt>
                <c:pt idx="155">
                  <c:v>1.818838888888888</c:v>
                </c:pt>
                <c:pt idx="156">
                  <c:v>1.86403888888889</c:v>
                </c:pt>
                <c:pt idx="157">
                  <c:v>1.91691666666667</c:v>
                </c:pt>
                <c:pt idx="158">
                  <c:v>1.983694444444442</c:v>
                </c:pt>
                <c:pt idx="159">
                  <c:v>2.06097777777779</c:v>
                </c:pt>
                <c:pt idx="160">
                  <c:v>2.125216666666667</c:v>
                </c:pt>
                <c:pt idx="161">
                  <c:v>2.181938888888889</c:v>
                </c:pt>
                <c:pt idx="162">
                  <c:v>2.252122222222223</c:v>
                </c:pt>
                <c:pt idx="163">
                  <c:v>2.33531111111111</c:v>
                </c:pt>
                <c:pt idx="164">
                  <c:v>2.434288888888878</c:v>
                </c:pt>
                <c:pt idx="165">
                  <c:v>2.53677777777778</c:v>
                </c:pt>
                <c:pt idx="166">
                  <c:v>2.627444444444444</c:v>
                </c:pt>
                <c:pt idx="167">
                  <c:v>2.704772222222221</c:v>
                </c:pt>
                <c:pt idx="168">
                  <c:v>2.766583333333333</c:v>
                </c:pt>
                <c:pt idx="169">
                  <c:v>2.80987777777778</c:v>
                </c:pt>
                <c:pt idx="170">
                  <c:v>2.849044444444443</c:v>
                </c:pt>
                <c:pt idx="171">
                  <c:v>2.881455555555554</c:v>
                </c:pt>
                <c:pt idx="172">
                  <c:v>2.918499999999998</c:v>
                </c:pt>
                <c:pt idx="173">
                  <c:v>2.961616666666667</c:v>
                </c:pt>
                <c:pt idx="174">
                  <c:v>3.019027777777781</c:v>
                </c:pt>
                <c:pt idx="175">
                  <c:v>3.071861111111111</c:v>
                </c:pt>
                <c:pt idx="176">
                  <c:v>3.125355555555555</c:v>
                </c:pt>
                <c:pt idx="177">
                  <c:v>3.182005555555555</c:v>
                </c:pt>
                <c:pt idx="178">
                  <c:v>3.223644444444444</c:v>
                </c:pt>
                <c:pt idx="179">
                  <c:v>3.258361111111118</c:v>
                </c:pt>
                <c:pt idx="180">
                  <c:v>3.28797222222223</c:v>
                </c:pt>
                <c:pt idx="181">
                  <c:v>3.311994444444445</c:v>
                </c:pt>
                <c:pt idx="182">
                  <c:v>3.320000000000001</c:v>
                </c:pt>
                <c:pt idx="183">
                  <c:v>3.325538888888888</c:v>
                </c:pt>
                <c:pt idx="184">
                  <c:v>3.329888888888879</c:v>
                </c:pt>
                <c:pt idx="185">
                  <c:v>3.342266666666663</c:v>
                </c:pt>
                <c:pt idx="186">
                  <c:v>3.364622222222222</c:v>
                </c:pt>
                <c:pt idx="187">
                  <c:v>3.389699999999998</c:v>
                </c:pt>
                <c:pt idx="188">
                  <c:v>3.416749999999983</c:v>
                </c:pt>
                <c:pt idx="189">
                  <c:v>3.454383333333333</c:v>
                </c:pt>
                <c:pt idx="190">
                  <c:v>3.495783333333334</c:v>
                </c:pt>
                <c:pt idx="191">
                  <c:v>3.55355</c:v>
                </c:pt>
                <c:pt idx="192">
                  <c:v>3.595322222222223</c:v>
                </c:pt>
                <c:pt idx="193">
                  <c:v>3.633716666666672</c:v>
                </c:pt>
                <c:pt idx="194">
                  <c:v>3.664705555555561</c:v>
                </c:pt>
                <c:pt idx="195">
                  <c:v>3.692238888888879</c:v>
                </c:pt>
                <c:pt idx="196">
                  <c:v>3.743683333333334</c:v>
                </c:pt>
                <c:pt idx="197">
                  <c:v>3.803088888888887</c:v>
                </c:pt>
                <c:pt idx="198">
                  <c:v>3.866844444444437</c:v>
                </c:pt>
                <c:pt idx="199">
                  <c:v>3.92141111111111</c:v>
                </c:pt>
                <c:pt idx="200">
                  <c:v>3.979949999999993</c:v>
                </c:pt>
                <c:pt idx="201">
                  <c:v>4.03769444444445</c:v>
                </c:pt>
                <c:pt idx="202">
                  <c:v>4.11075555555553</c:v>
                </c:pt>
                <c:pt idx="203">
                  <c:v>4.175038888888889</c:v>
                </c:pt>
                <c:pt idx="204">
                  <c:v>4.229200000000001</c:v>
                </c:pt>
                <c:pt idx="205">
                  <c:v>4.279588888888888</c:v>
                </c:pt>
                <c:pt idx="206">
                  <c:v>4.325666666666667</c:v>
                </c:pt>
                <c:pt idx="207">
                  <c:v>4.372838888888888</c:v>
                </c:pt>
                <c:pt idx="208">
                  <c:v>4.409694444444466</c:v>
                </c:pt>
                <c:pt idx="209">
                  <c:v>4.435355555555555</c:v>
                </c:pt>
                <c:pt idx="210">
                  <c:v>4.447872222222222</c:v>
                </c:pt>
                <c:pt idx="211">
                  <c:v>4.448994444444447</c:v>
                </c:pt>
                <c:pt idx="212">
                  <c:v>4.439455555555556</c:v>
                </c:pt>
                <c:pt idx="213">
                  <c:v>4.417966666666667</c:v>
                </c:pt>
                <c:pt idx="214">
                  <c:v>4.388144444444445</c:v>
                </c:pt>
                <c:pt idx="215">
                  <c:v>4.33903333333335</c:v>
                </c:pt>
                <c:pt idx="216">
                  <c:v>4.269761111111136</c:v>
                </c:pt>
                <c:pt idx="217">
                  <c:v>4.198577777777751</c:v>
                </c:pt>
                <c:pt idx="218">
                  <c:v>4.133822222222222</c:v>
                </c:pt>
                <c:pt idx="219">
                  <c:v>4.102105555555526</c:v>
                </c:pt>
                <c:pt idx="220">
                  <c:v>4.085655555555546</c:v>
                </c:pt>
                <c:pt idx="221">
                  <c:v>4.081955555555538</c:v>
                </c:pt>
                <c:pt idx="222">
                  <c:v>4.091494444444447</c:v>
                </c:pt>
                <c:pt idx="223">
                  <c:v>4.093927777777766</c:v>
                </c:pt>
                <c:pt idx="224">
                  <c:v>4.100477777777765</c:v>
                </c:pt>
                <c:pt idx="225">
                  <c:v>4.120961111111111</c:v>
                </c:pt>
                <c:pt idx="226">
                  <c:v>4.144144444444446</c:v>
                </c:pt>
                <c:pt idx="227">
                  <c:v>4.17381111111111</c:v>
                </c:pt>
                <c:pt idx="228">
                  <c:v>4.197483333333333</c:v>
                </c:pt>
                <c:pt idx="229">
                  <c:v>4.242116666666638</c:v>
                </c:pt>
                <c:pt idx="230">
                  <c:v>4.302099999999998</c:v>
                </c:pt>
                <c:pt idx="231">
                  <c:v>4.375272222222232</c:v>
                </c:pt>
                <c:pt idx="232">
                  <c:v>4.465294444444443</c:v>
                </c:pt>
                <c:pt idx="233">
                  <c:v>4.560766666666667</c:v>
                </c:pt>
                <c:pt idx="234">
                  <c:v>4.647005555555528</c:v>
                </c:pt>
                <c:pt idx="235">
                  <c:v>4.707472222222221</c:v>
                </c:pt>
                <c:pt idx="236">
                  <c:v>4.753905555555534</c:v>
                </c:pt>
                <c:pt idx="237">
                  <c:v>4.795588888888885</c:v>
                </c:pt>
                <c:pt idx="238">
                  <c:v>4.834072222222225</c:v>
                </c:pt>
                <c:pt idx="239">
                  <c:v>4.870994444444444</c:v>
                </c:pt>
                <c:pt idx="240">
                  <c:v>4.905766666666668</c:v>
                </c:pt>
                <c:pt idx="241">
                  <c:v>4.958861111111133</c:v>
                </c:pt>
                <c:pt idx="242">
                  <c:v>5.023394444444445</c:v>
                </c:pt>
                <c:pt idx="243">
                  <c:v>5.08639444444445</c:v>
                </c:pt>
                <c:pt idx="244">
                  <c:v>5.146477777777775</c:v>
                </c:pt>
                <c:pt idx="245">
                  <c:v>5.191405555555534</c:v>
                </c:pt>
                <c:pt idx="246">
                  <c:v>5.241961111111136</c:v>
                </c:pt>
                <c:pt idx="247">
                  <c:v>5.299655555555556</c:v>
                </c:pt>
                <c:pt idx="248">
                  <c:v>5.355333333333332</c:v>
                </c:pt>
                <c:pt idx="249">
                  <c:v>5.407127777777776</c:v>
                </c:pt>
                <c:pt idx="250">
                  <c:v>5.437472222222223</c:v>
                </c:pt>
                <c:pt idx="251">
                  <c:v>5.472577777777777</c:v>
                </c:pt>
                <c:pt idx="252">
                  <c:v>5.516327777777778</c:v>
                </c:pt>
                <c:pt idx="253">
                  <c:v>5.56201111111111</c:v>
                </c:pt>
                <c:pt idx="254">
                  <c:v>5.605894444444444</c:v>
                </c:pt>
                <c:pt idx="255">
                  <c:v>5.632044444444443</c:v>
                </c:pt>
                <c:pt idx="256">
                  <c:v>5.643949999999997</c:v>
                </c:pt>
                <c:pt idx="257">
                  <c:v>5.640933333333337</c:v>
                </c:pt>
                <c:pt idx="258">
                  <c:v>5.621694444444446</c:v>
                </c:pt>
                <c:pt idx="259">
                  <c:v>5.609922222222223</c:v>
                </c:pt>
                <c:pt idx="260">
                  <c:v>5.609066666666667</c:v>
                </c:pt>
                <c:pt idx="261">
                  <c:v>5.611977777777755</c:v>
                </c:pt>
                <c:pt idx="262">
                  <c:v>5.602383333333332</c:v>
                </c:pt>
                <c:pt idx="263">
                  <c:v>5.580666666666668</c:v>
                </c:pt>
                <c:pt idx="264">
                  <c:v>5.555155555555529</c:v>
                </c:pt>
                <c:pt idx="265">
                  <c:v>5.525427777777757</c:v>
                </c:pt>
                <c:pt idx="266">
                  <c:v>5.502027777777776</c:v>
                </c:pt>
                <c:pt idx="267">
                  <c:v>5.480777777777778</c:v>
                </c:pt>
                <c:pt idx="268">
                  <c:v>5.457911111111112</c:v>
                </c:pt>
                <c:pt idx="269">
                  <c:v>5.432227777777778</c:v>
                </c:pt>
                <c:pt idx="270">
                  <c:v>5.414394444444445</c:v>
                </c:pt>
                <c:pt idx="271">
                  <c:v>5.40188888888889</c:v>
                </c:pt>
                <c:pt idx="272">
                  <c:v>5.380572222222223</c:v>
                </c:pt>
                <c:pt idx="273">
                  <c:v>5.360177777777751</c:v>
                </c:pt>
                <c:pt idx="274">
                  <c:v>5.3361</c:v>
                </c:pt>
                <c:pt idx="275">
                  <c:v>5.300905555555531</c:v>
                </c:pt>
                <c:pt idx="276">
                  <c:v>5.254372222222223</c:v>
                </c:pt>
                <c:pt idx="277">
                  <c:v>5.207272222222223</c:v>
                </c:pt>
                <c:pt idx="278">
                  <c:v>5.153166666666666</c:v>
                </c:pt>
                <c:pt idx="279">
                  <c:v>5.114022222222204</c:v>
                </c:pt>
                <c:pt idx="280">
                  <c:v>5.080994444444444</c:v>
                </c:pt>
                <c:pt idx="281">
                  <c:v>5.069905555555533</c:v>
                </c:pt>
                <c:pt idx="282">
                  <c:v>5.07683888888889</c:v>
                </c:pt>
                <c:pt idx="283">
                  <c:v>5.111927777777765</c:v>
                </c:pt>
                <c:pt idx="284">
                  <c:v>5.159716666666645</c:v>
                </c:pt>
                <c:pt idx="285">
                  <c:v>5.216294444444452</c:v>
                </c:pt>
                <c:pt idx="286">
                  <c:v>5.268344444444447</c:v>
                </c:pt>
                <c:pt idx="287">
                  <c:v>5.318255555555535</c:v>
                </c:pt>
                <c:pt idx="288">
                  <c:v>5.365399999999997</c:v>
                </c:pt>
                <c:pt idx="289">
                  <c:v>5.406161111111136</c:v>
                </c:pt>
                <c:pt idx="290">
                  <c:v>5.43736666666667</c:v>
                </c:pt>
                <c:pt idx="291">
                  <c:v>5.471355555555556</c:v>
                </c:pt>
                <c:pt idx="292">
                  <c:v>5.510011111111111</c:v>
                </c:pt>
                <c:pt idx="293">
                  <c:v>5.553605555555555</c:v>
                </c:pt>
                <c:pt idx="294">
                  <c:v>5.586605555555555</c:v>
                </c:pt>
                <c:pt idx="295">
                  <c:v>5.609033333333342</c:v>
                </c:pt>
                <c:pt idx="296">
                  <c:v>5.621772222222226</c:v>
                </c:pt>
                <c:pt idx="297">
                  <c:v>5.617088888888867</c:v>
                </c:pt>
                <c:pt idx="298">
                  <c:v>5.590866666666667</c:v>
                </c:pt>
                <c:pt idx="299">
                  <c:v>5.547683333333342</c:v>
                </c:pt>
                <c:pt idx="300">
                  <c:v>5.493116666666665</c:v>
                </c:pt>
                <c:pt idx="301">
                  <c:v>5.428672222222231</c:v>
                </c:pt>
                <c:pt idx="302">
                  <c:v>5.365566666666638</c:v>
                </c:pt>
                <c:pt idx="303">
                  <c:v>5.300022222222222</c:v>
                </c:pt>
                <c:pt idx="304">
                  <c:v>5.24396111111113</c:v>
                </c:pt>
                <c:pt idx="305">
                  <c:v>5.199477777777775</c:v>
                </c:pt>
                <c:pt idx="306">
                  <c:v>5.157744444444444</c:v>
                </c:pt>
                <c:pt idx="307">
                  <c:v>5.119327777777777</c:v>
                </c:pt>
                <c:pt idx="308">
                  <c:v>5.082027777777776</c:v>
                </c:pt>
                <c:pt idx="309">
                  <c:v>5.051083333333343</c:v>
                </c:pt>
                <c:pt idx="310">
                  <c:v>5.02124444444445</c:v>
                </c:pt>
                <c:pt idx="311">
                  <c:v>4.978327777777778</c:v>
                </c:pt>
                <c:pt idx="312">
                  <c:v>4.935722222222238</c:v>
                </c:pt>
                <c:pt idx="313">
                  <c:v>4.900411111111112</c:v>
                </c:pt>
                <c:pt idx="314">
                  <c:v>4.86451666666662</c:v>
                </c:pt>
                <c:pt idx="315">
                  <c:v>4.83334444444445</c:v>
                </c:pt>
                <c:pt idx="316">
                  <c:v>4.79475</c:v>
                </c:pt>
                <c:pt idx="317">
                  <c:v>4.747083333333332</c:v>
                </c:pt>
                <c:pt idx="318">
                  <c:v>4.682822222222222</c:v>
                </c:pt>
                <c:pt idx="319">
                  <c:v>4.603955555555528</c:v>
                </c:pt>
                <c:pt idx="320">
                  <c:v>4.498477777777777</c:v>
                </c:pt>
                <c:pt idx="321">
                  <c:v>4.380727777777777</c:v>
                </c:pt>
                <c:pt idx="322">
                  <c:v>4.264361111111112</c:v>
                </c:pt>
                <c:pt idx="323">
                  <c:v>4.152572222222202</c:v>
                </c:pt>
                <c:pt idx="324">
                  <c:v>4.04195</c:v>
                </c:pt>
                <c:pt idx="325">
                  <c:v>3.949633333333333</c:v>
                </c:pt>
                <c:pt idx="326">
                  <c:v>3.875061111111103</c:v>
                </c:pt>
                <c:pt idx="327">
                  <c:v>3.821577777777785</c:v>
                </c:pt>
                <c:pt idx="328">
                  <c:v>3.807411111111111</c:v>
                </c:pt>
                <c:pt idx="329">
                  <c:v>3.818994444444444</c:v>
                </c:pt>
                <c:pt idx="330">
                  <c:v>3.844294444444444</c:v>
                </c:pt>
                <c:pt idx="331">
                  <c:v>3.884572222222223</c:v>
                </c:pt>
                <c:pt idx="332">
                  <c:v>3.918744444444444</c:v>
                </c:pt>
                <c:pt idx="333">
                  <c:v>3.96342777777779</c:v>
                </c:pt>
                <c:pt idx="334">
                  <c:v>3.999905555555557</c:v>
                </c:pt>
                <c:pt idx="335">
                  <c:v>4.030055555555546</c:v>
                </c:pt>
                <c:pt idx="336">
                  <c:v>4.038</c:v>
                </c:pt>
                <c:pt idx="337">
                  <c:v>4.0457</c:v>
                </c:pt>
                <c:pt idx="338">
                  <c:v>4.042116666666636</c:v>
                </c:pt>
                <c:pt idx="339">
                  <c:v>4.045861111111128</c:v>
                </c:pt>
                <c:pt idx="340">
                  <c:v>4.049705555555556</c:v>
                </c:pt>
                <c:pt idx="341">
                  <c:v>4.052127777777757</c:v>
                </c:pt>
                <c:pt idx="342">
                  <c:v>4.038827777777778</c:v>
                </c:pt>
                <c:pt idx="343">
                  <c:v>4.013972222222223</c:v>
                </c:pt>
                <c:pt idx="344">
                  <c:v>3.956272222222218</c:v>
                </c:pt>
                <c:pt idx="345">
                  <c:v>3.877688888888878</c:v>
                </c:pt>
                <c:pt idx="346">
                  <c:v>3.796716666666667</c:v>
                </c:pt>
                <c:pt idx="347">
                  <c:v>3.710761111111111</c:v>
                </c:pt>
                <c:pt idx="348">
                  <c:v>3.622472222222222</c:v>
                </c:pt>
                <c:pt idx="349">
                  <c:v>3.5219</c:v>
                </c:pt>
                <c:pt idx="350">
                  <c:v>3.41427222222222</c:v>
                </c:pt>
                <c:pt idx="351">
                  <c:v>3.302911111111111</c:v>
                </c:pt>
                <c:pt idx="352">
                  <c:v>3.192188888888887</c:v>
                </c:pt>
                <c:pt idx="353">
                  <c:v>3.066888888888879</c:v>
                </c:pt>
                <c:pt idx="354">
                  <c:v>2.940661111111111</c:v>
                </c:pt>
                <c:pt idx="355">
                  <c:v>2.791955555555555</c:v>
                </c:pt>
                <c:pt idx="356">
                  <c:v>2.642899999999999</c:v>
                </c:pt>
                <c:pt idx="357">
                  <c:v>2.4814</c:v>
                </c:pt>
                <c:pt idx="358">
                  <c:v>2.326805555555556</c:v>
                </c:pt>
                <c:pt idx="359">
                  <c:v>2.182522222222225</c:v>
                </c:pt>
                <c:pt idx="360">
                  <c:v>2.060961111111111</c:v>
                </c:pt>
                <c:pt idx="361">
                  <c:v>1.945194444444444</c:v>
                </c:pt>
                <c:pt idx="362">
                  <c:v>1.851044444444444</c:v>
                </c:pt>
                <c:pt idx="363">
                  <c:v>1.77928888888889</c:v>
                </c:pt>
                <c:pt idx="364">
                  <c:v>1.745316666666667</c:v>
                </c:pt>
                <c:pt idx="365">
                  <c:v>1.742972222222222</c:v>
                </c:pt>
                <c:pt idx="366">
                  <c:v>1.76186111111111</c:v>
                </c:pt>
                <c:pt idx="367">
                  <c:v>1.792911111111111</c:v>
                </c:pt>
                <c:pt idx="368">
                  <c:v>1.828877777777778</c:v>
                </c:pt>
                <c:pt idx="369">
                  <c:v>1.869500000000001</c:v>
                </c:pt>
                <c:pt idx="370">
                  <c:v>1.905233333333333</c:v>
                </c:pt>
                <c:pt idx="371">
                  <c:v>1.943527777777778</c:v>
                </c:pt>
                <c:pt idx="372">
                  <c:v>1.978966666666666</c:v>
                </c:pt>
                <c:pt idx="373">
                  <c:v>2.020733333333334</c:v>
                </c:pt>
                <c:pt idx="374">
                  <c:v>2.069366666666667</c:v>
                </c:pt>
                <c:pt idx="375">
                  <c:v>2.103833333333333</c:v>
                </c:pt>
                <c:pt idx="376">
                  <c:v>2.146305555555555</c:v>
                </c:pt>
                <c:pt idx="377">
                  <c:v>2.172022222222222</c:v>
                </c:pt>
                <c:pt idx="378">
                  <c:v>2.20425</c:v>
                </c:pt>
                <c:pt idx="379">
                  <c:v>2.237933333333334</c:v>
                </c:pt>
                <c:pt idx="380">
                  <c:v>2.27057777777779</c:v>
                </c:pt>
                <c:pt idx="381">
                  <c:v>2.291827777777785</c:v>
                </c:pt>
                <c:pt idx="382">
                  <c:v>2.306905555555555</c:v>
                </c:pt>
                <c:pt idx="383">
                  <c:v>2.3134</c:v>
                </c:pt>
                <c:pt idx="384">
                  <c:v>2.316916666666663</c:v>
                </c:pt>
                <c:pt idx="385">
                  <c:v>2.306038888888878</c:v>
                </c:pt>
                <c:pt idx="386">
                  <c:v>2.285561111111118</c:v>
                </c:pt>
                <c:pt idx="387">
                  <c:v>2.256</c:v>
                </c:pt>
                <c:pt idx="388">
                  <c:v>2.229105555555561</c:v>
                </c:pt>
                <c:pt idx="389">
                  <c:v>2.20495</c:v>
                </c:pt>
                <c:pt idx="390">
                  <c:v>2.182383333333333</c:v>
                </c:pt>
                <c:pt idx="391">
                  <c:v>2.16435</c:v>
                </c:pt>
                <c:pt idx="392">
                  <c:v>2.132027777777781</c:v>
                </c:pt>
                <c:pt idx="393">
                  <c:v>2.110022222222222</c:v>
                </c:pt>
                <c:pt idx="394">
                  <c:v>2.079883333333323</c:v>
                </c:pt>
                <c:pt idx="395">
                  <c:v>2.041533333333334</c:v>
                </c:pt>
                <c:pt idx="396">
                  <c:v>1.991050000000003</c:v>
                </c:pt>
                <c:pt idx="397">
                  <c:v>1.928611111111114</c:v>
                </c:pt>
                <c:pt idx="398">
                  <c:v>1.874627777777778</c:v>
                </c:pt>
                <c:pt idx="399">
                  <c:v>1.826311111111112</c:v>
                </c:pt>
                <c:pt idx="400">
                  <c:v>1.80035</c:v>
                </c:pt>
                <c:pt idx="401">
                  <c:v>1.783594444444439</c:v>
                </c:pt>
                <c:pt idx="402">
                  <c:v>1.78186111111111</c:v>
                </c:pt>
                <c:pt idx="403">
                  <c:v>1.776916666666667</c:v>
                </c:pt>
                <c:pt idx="404">
                  <c:v>1.778866666666667</c:v>
                </c:pt>
                <c:pt idx="405">
                  <c:v>1.782311111111112</c:v>
                </c:pt>
                <c:pt idx="406">
                  <c:v>1.798388888888888</c:v>
                </c:pt>
                <c:pt idx="407">
                  <c:v>1.822033333333334</c:v>
                </c:pt>
                <c:pt idx="408">
                  <c:v>1.85138888888889</c:v>
                </c:pt>
                <c:pt idx="409">
                  <c:v>1.886827777777778</c:v>
                </c:pt>
                <c:pt idx="410">
                  <c:v>1.934150000000004</c:v>
                </c:pt>
                <c:pt idx="411">
                  <c:v>1.994411111111115</c:v>
                </c:pt>
                <c:pt idx="412">
                  <c:v>2.072066666666663</c:v>
                </c:pt>
                <c:pt idx="413">
                  <c:v>2.142955555555555</c:v>
                </c:pt>
                <c:pt idx="414">
                  <c:v>2.200266666666668</c:v>
                </c:pt>
                <c:pt idx="415">
                  <c:v>2.249883333333333</c:v>
                </c:pt>
                <c:pt idx="416">
                  <c:v>2.29331111111112</c:v>
                </c:pt>
                <c:pt idx="417">
                  <c:v>2.323866666666666</c:v>
                </c:pt>
                <c:pt idx="418">
                  <c:v>2.343461111111111</c:v>
                </c:pt>
                <c:pt idx="419">
                  <c:v>2.341722222222223</c:v>
                </c:pt>
                <c:pt idx="420">
                  <c:v>2.323872222222223</c:v>
                </c:pt>
                <c:pt idx="421">
                  <c:v>2.303466666666667</c:v>
                </c:pt>
                <c:pt idx="422">
                  <c:v>2.293883333333333</c:v>
                </c:pt>
                <c:pt idx="423">
                  <c:v>2.304666666666667</c:v>
                </c:pt>
                <c:pt idx="424">
                  <c:v>2.333027777777784</c:v>
                </c:pt>
                <c:pt idx="425">
                  <c:v>2.363666666666667</c:v>
                </c:pt>
                <c:pt idx="426">
                  <c:v>2.386588888888887</c:v>
                </c:pt>
                <c:pt idx="427">
                  <c:v>2.383449999999997</c:v>
                </c:pt>
                <c:pt idx="428">
                  <c:v>2.368772222222223</c:v>
                </c:pt>
                <c:pt idx="429">
                  <c:v>2.336394444444445</c:v>
                </c:pt>
                <c:pt idx="430">
                  <c:v>2.302444444444437</c:v>
                </c:pt>
                <c:pt idx="431">
                  <c:v>2.26457222222223</c:v>
                </c:pt>
                <c:pt idx="432">
                  <c:v>2.22353333333334</c:v>
                </c:pt>
                <c:pt idx="433">
                  <c:v>2.20436111111112</c:v>
                </c:pt>
                <c:pt idx="434">
                  <c:v>2.213605555555555</c:v>
                </c:pt>
                <c:pt idx="435">
                  <c:v>2.223511111111122</c:v>
                </c:pt>
                <c:pt idx="436">
                  <c:v>2.246422222222223</c:v>
                </c:pt>
                <c:pt idx="437">
                  <c:v>2.269238888888889</c:v>
                </c:pt>
                <c:pt idx="438">
                  <c:v>2.293383333333334</c:v>
                </c:pt>
                <c:pt idx="439">
                  <c:v>2.313283333333333</c:v>
                </c:pt>
                <c:pt idx="440">
                  <c:v>2.315105555555556</c:v>
                </c:pt>
                <c:pt idx="441">
                  <c:v>2.307461111111111</c:v>
                </c:pt>
                <c:pt idx="442">
                  <c:v>2.267572222222231</c:v>
                </c:pt>
                <c:pt idx="443">
                  <c:v>2.208872222222223</c:v>
                </c:pt>
                <c:pt idx="444">
                  <c:v>2.147322222222233</c:v>
                </c:pt>
                <c:pt idx="445">
                  <c:v>2.104488888888888</c:v>
                </c:pt>
                <c:pt idx="446">
                  <c:v>2.077700000000001</c:v>
                </c:pt>
                <c:pt idx="447">
                  <c:v>2.052266666666667</c:v>
                </c:pt>
                <c:pt idx="448">
                  <c:v>2.039883333333322</c:v>
                </c:pt>
                <c:pt idx="449">
                  <c:v>2.033783333333334</c:v>
                </c:pt>
                <c:pt idx="450">
                  <c:v>2.030511111111111</c:v>
                </c:pt>
                <c:pt idx="451">
                  <c:v>2.032883333333319</c:v>
                </c:pt>
                <c:pt idx="452">
                  <c:v>2.038755555555557</c:v>
                </c:pt>
                <c:pt idx="453">
                  <c:v>2.054416666666667</c:v>
                </c:pt>
                <c:pt idx="454">
                  <c:v>2.070722222222223</c:v>
                </c:pt>
                <c:pt idx="455">
                  <c:v>2.092272222222223</c:v>
                </c:pt>
                <c:pt idx="456">
                  <c:v>2.128483333333333</c:v>
                </c:pt>
                <c:pt idx="457">
                  <c:v>2.164861111111111</c:v>
                </c:pt>
                <c:pt idx="458">
                  <c:v>2.218233333333333</c:v>
                </c:pt>
                <c:pt idx="459">
                  <c:v>2.281655555555555</c:v>
                </c:pt>
                <c:pt idx="460">
                  <c:v>2.348777777777785</c:v>
                </c:pt>
                <c:pt idx="461">
                  <c:v>2.431805555555556</c:v>
                </c:pt>
                <c:pt idx="462">
                  <c:v>2.523611111111111</c:v>
                </c:pt>
                <c:pt idx="463">
                  <c:v>2.607011111111118</c:v>
                </c:pt>
                <c:pt idx="464">
                  <c:v>2.683427777777791</c:v>
                </c:pt>
                <c:pt idx="465">
                  <c:v>2.758899999999999</c:v>
                </c:pt>
                <c:pt idx="466">
                  <c:v>2.841611111111111</c:v>
                </c:pt>
                <c:pt idx="467">
                  <c:v>2.929194444444444</c:v>
                </c:pt>
                <c:pt idx="468">
                  <c:v>3.008344444444444</c:v>
                </c:pt>
                <c:pt idx="469">
                  <c:v>3.081061111111111</c:v>
                </c:pt>
                <c:pt idx="470">
                  <c:v>3.14557777777779</c:v>
                </c:pt>
                <c:pt idx="471">
                  <c:v>3.20590555555556</c:v>
                </c:pt>
                <c:pt idx="472">
                  <c:v>3.267544444444452</c:v>
                </c:pt>
                <c:pt idx="473">
                  <c:v>3.336488888888872</c:v>
                </c:pt>
                <c:pt idx="474">
                  <c:v>3.410383333333333</c:v>
                </c:pt>
                <c:pt idx="475">
                  <c:v>3.474027777777784</c:v>
                </c:pt>
                <c:pt idx="476">
                  <c:v>3.525233333333333</c:v>
                </c:pt>
                <c:pt idx="477">
                  <c:v>3.552138888888887</c:v>
                </c:pt>
                <c:pt idx="478">
                  <c:v>3.582861111111111</c:v>
                </c:pt>
                <c:pt idx="479">
                  <c:v>3.60935555555556</c:v>
                </c:pt>
                <c:pt idx="480">
                  <c:v>3.634549999999998</c:v>
                </c:pt>
                <c:pt idx="481">
                  <c:v>3.657077777777786</c:v>
                </c:pt>
                <c:pt idx="482">
                  <c:v>3.687633333333334</c:v>
                </c:pt>
                <c:pt idx="483">
                  <c:v>3.715449999999989</c:v>
                </c:pt>
                <c:pt idx="484">
                  <c:v>3.74522777777779</c:v>
                </c:pt>
                <c:pt idx="485">
                  <c:v>3.76917222222223</c:v>
                </c:pt>
                <c:pt idx="486">
                  <c:v>3.80010555555556</c:v>
                </c:pt>
                <c:pt idx="487">
                  <c:v>3.840350000000001</c:v>
                </c:pt>
                <c:pt idx="488">
                  <c:v>3.882227777777781</c:v>
                </c:pt>
                <c:pt idx="489">
                  <c:v>3.916788888888877</c:v>
                </c:pt>
                <c:pt idx="490">
                  <c:v>3.937494444444444</c:v>
                </c:pt>
                <c:pt idx="491">
                  <c:v>3.929672222222222</c:v>
                </c:pt>
                <c:pt idx="492">
                  <c:v>3.908100000000001</c:v>
                </c:pt>
                <c:pt idx="493">
                  <c:v>3.877033333333334</c:v>
                </c:pt>
                <c:pt idx="494">
                  <c:v>3.849405555555555</c:v>
                </c:pt>
                <c:pt idx="495">
                  <c:v>3.801772222222223</c:v>
                </c:pt>
                <c:pt idx="496">
                  <c:v>3.760438888888889</c:v>
                </c:pt>
                <c:pt idx="497">
                  <c:v>3.708177777777795</c:v>
                </c:pt>
                <c:pt idx="498">
                  <c:v>3.655177777777786</c:v>
                </c:pt>
                <c:pt idx="499">
                  <c:v>3.588744444444445</c:v>
                </c:pt>
                <c:pt idx="500">
                  <c:v>3.53602777777778</c:v>
                </c:pt>
                <c:pt idx="501">
                  <c:v>3.492338888888887</c:v>
                </c:pt>
                <c:pt idx="502">
                  <c:v>3.45677222222222</c:v>
                </c:pt>
                <c:pt idx="503">
                  <c:v>3.425722222222223</c:v>
                </c:pt>
                <c:pt idx="504">
                  <c:v>3.404911111111111</c:v>
                </c:pt>
                <c:pt idx="505">
                  <c:v>3.403405555555558</c:v>
                </c:pt>
                <c:pt idx="506">
                  <c:v>3.406705555555557</c:v>
                </c:pt>
                <c:pt idx="507">
                  <c:v>3.415505555555556</c:v>
                </c:pt>
                <c:pt idx="508">
                  <c:v>3.421911111111111</c:v>
                </c:pt>
                <c:pt idx="509">
                  <c:v>3.421105555555555</c:v>
                </c:pt>
                <c:pt idx="510">
                  <c:v>3.424944444444444</c:v>
                </c:pt>
                <c:pt idx="511">
                  <c:v>3.426411111111111</c:v>
                </c:pt>
                <c:pt idx="512">
                  <c:v>3.425272222222222</c:v>
                </c:pt>
                <c:pt idx="513">
                  <c:v>3.413505555555558</c:v>
                </c:pt>
                <c:pt idx="514">
                  <c:v>3.401699999999998</c:v>
                </c:pt>
                <c:pt idx="515">
                  <c:v>3.386716666666667</c:v>
                </c:pt>
                <c:pt idx="516">
                  <c:v>3.391055555555554</c:v>
                </c:pt>
                <c:pt idx="517">
                  <c:v>3.408844444444444</c:v>
                </c:pt>
                <c:pt idx="518">
                  <c:v>3.438216666666667</c:v>
                </c:pt>
                <c:pt idx="519">
                  <c:v>3.470694444444444</c:v>
                </c:pt>
                <c:pt idx="520">
                  <c:v>3.508438888888889</c:v>
                </c:pt>
                <c:pt idx="521">
                  <c:v>3.55547777777778</c:v>
                </c:pt>
                <c:pt idx="522">
                  <c:v>3.613588888888889</c:v>
                </c:pt>
                <c:pt idx="523">
                  <c:v>3.669861111111111</c:v>
                </c:pt>
                <c:pt idx="524">
                  <c:v>3.720044444444445</c:v>
                </c:pt>
                <c:pt idx="525">
                  <c:v>3.7578</c:v>
                </c:pt>
                <c:pt idx="526">
                  <c:v>3.764794444444453</c:v>
                </c:pt>
                <c:pt idx="527">
                  <c:v>3.75315</c:v>
                </c:pt>
                <c:pt idx="528">
                  <c:v>3.747649999999999</c:v>
                </c:pt>
                <c:pt idx="529">
                  <c:v>3.74357222222223</c:v>
                </c:pt>
                <c:pt idx="530">
                  <c:v>3.73817777777779</c:v>
                </c:pt>
                <c:pt idx="531">
                  <c:v>3.717516666666672</c:v>
                </c:pt>
                <c:pt idx="532">
                  <c:v>3.685872222222222</c:v>
                </c:pt>
                <c:pt idx="533">
                  <c:v>3.622027777777785</c:v>
                </c:pt>
                <c:pt idx="534">
                  <c:v>3.53167777777778</c:v>
                </c:pt>
                <c:pt idx="535">
                  <c:v>3.414577777777784</c:v>
                </c:pt>
                <c:pt idx="536">
                  <c:v>3.307172222222224</c:v>
                </c:pt>
                <c:pt idx="537">
                  <c:v>3.20842777777779</c:v>
                </c:pt>
                <c:pt idx="538">
                  <c:v>3.125533333333334</c:v>
                </c:pt>
                <c:pt idx="539">
                  <c:v>3.079672222222223</c:v>
                </c:pt>
                <c:pt idx="540">
                  <c:v>3.050405555555557</c:v>
                </c:pt>
                <c:pt idx="541">
                  <c:v>3.039138888888888</c:v>
                </c:pt>
                <c:pt idx="542">
                  <c:v>3.031549999999993</c:v>
                </c:pt>
                <c:pt idx="543">
                  <c:v>3.03627777777778</c:v>
                </c:pt>
                <c:pt idx="544">
                  <c:v>3.059449999999989</c:v>
                </c:pt>
                <c:pt idx="545">
                  <c:v>3.096572222222222</c:v>
                </c:pt>
                <c:pt idx="546">
                  <c:v>3.145494444444444</c:v>
                </c:pt>
                <c:pt idx="547">
                  <c:v>3.200311111111121</c:v>
                </c:pt>
                <c:pt idx="548">
                  <c:v>3.251055555555555</c:v>
                </c:pt>
                <c:pt idx="549">
                  <c:v>3.303761111111111</c:v>
                </c:pt>
                <c:pt idx="550">
                  <c:v>3.352361111111111</c:v>
                </c:pt>
                <c:pt idx="551">
                  <c:v>3.395172222222222</c:v>
                </c:pt>
                <c:pt idx="552">
                  <c:v>3.410127777777786</c:v>
                </c:pt>
                <c:pt idx="553">
                  <c:v>3.416733333333333</c:v>
                </c:pt>
                <c:pt idx="554">
                  <c:v>3.421927777777786</c:v>
                </c:pt>
                <c:pt idx="555">
                  <c:v>3.435999999999998</c:v>
                </c:pt>
                <c:pt idx="556">
                  <c:v>3.452405555555554</c:v>
                </c:pt>
                <c:pt idx="557">
                  <c:v>3.472122222222222</c:v>
                </c:pt>
                <c:pt idx="558">
                  <c:v>3.484783333333334</c:v>
                </c:pt>
                <c:pt idx="559">
                  <c:v>3.502227777777784</c:v>
                </c:pt>
                <c:pt idx="560">
                  <c:v>3.538127777777788</c:v>
                </c:pt>
                <c:pt idx="561">
                  <c:v>3.591566666666667</c:v>
                </c:pt>
                <c:pt idx="562">
                  <c:v>3.645300000000001</c:v>
                </c:pt>
                <c:pt idx="563">
                  <c:v>3.699016666666666</c:v>
                </c:pt>
                <c:pt idx="564">
                  <c:v>3.739383333333333</c:v>
                </c:pt>
                <c:pt idx="565">
                  <c:v>3.77152777777779</c:v>
                </c:pt>
                <c:pt idx="566">
                  <c:v>3.800905555555558</c:v>
                </c:pt>
                <c:pt idx="567">
                  <c:v>3.819461111111103</c:v>
                </c:pt>
                <c:pt idx="568">
                  <c:v>3.825755555555555</c:v>
                </c:pt>
                <c:pt idx="569">
                  <c:v>3.824366666666667</c:v>
                </c:pt>
                <c:pt idx="570">
                  <c:v>3.809533333333333</c:v>
                </c:pt>
                <c:pt idx="571">
                  <c:v>3.7903</c:v>
                </c:pt>
                <c:pt idx="572">
                  <c:v>3.77437777777779</c:v>
                </c:pt>
                <c:pt idx="573">
                  <c:v>3.755405555555557</c:v>
                </c:pt>
                <c:pt idx="574">
                  <c:v>3.734822222222223</c:v>
                </c:pt>
                <c:pt idx="575">
                  <c:v>3.7158</c:v>
                </c:pt>
                <c:pt idx="576">
                  <c:v>3.701183333333334</c:v>
                </c:pt>
                <c:pt idx="577">
                  <c:v>3.674844444444444</c:v>
                </c:pt>
                <c:pt idx="578">
                  <c:v>3.649727777777791</c:v>
                </c:pt>
                <c:pt idx="579">
                  <c:v>3.616522222222222</c:v>
                </c:pt>
                <c:pt idx="580">
                  <c:v>3.588266666666667</c:v>
                </c:pt>
                <c:pt idx="581">
                  <c:v>3.570305555555555</c:v>
                </c:pt>
                <c:pt idx="582">
                  <c:v>3.563094444444445</c:v>
                </c:pt>
                <c:pt idx="583">
                  <c:v>3.558049999999993</c:v>
                </c:pt>
                <c:pt idx="584">
                  <c:v>3.56106111111111</c:v>
                </c:pt>
                <c:pt idx="585">
                  <c:v>3.561422222222223</c:v>
                </c:pt>
                <c:pt idx="586">
                  <c:v>3.564750000000001</c:v>
                </c:pt>
                <c:pt idx="587">
                  <c:v>3.571494444444444</c:v>
                </c:pt>
                <c:pt idx="588">
                  <c:v>3.575811111111111</c:v>
                </c:pt>
                <c:pt idx="589">
                  <c:v>3.587794444444452</c:v>
                </c:pt>
                <c:pt idx="590">
                  <c:v>3.595249999999992</c:v>
                </c:pt>
                <c:pt idx="591">
                  <c:v>3.591672222222223</c:v>
                </c:pt>
                <c:pt idx="592">
                  <c:v>3.580783333333334</c:v>
                </c:pt>
                <c:pt idx="593">
                  <c:v>3.551844444444438</c:v>
                </c:pt>
                <c:pt idx="594">
                  <c:v>3.500966666666667</c:v>
                </c:pt>
                <c:pt idx="595">
                  <c:v>3.44133888888889</c:v>
                </c:pt>
                <c:pt idx="596">
                  <c:v>3.381938888888888</c:v>
                </c:pt>
                <c:pt idx="597">
                  <c:v>3.321533333333333</c:v>
                </c:pt>
                <c:pt idx="598">
                  <c:v>3.276055555555556</c:v>
                </c:pt>
                <c:pt idx="599">
                  <c:v>3.2587</c:v>
                </c:pt>
                <c:pt idx="600">
                  <c:v>3.267816666666674</c:v>
                </c:pt>
                <c:pt idx="601">
                  <c:v>3.296755555555557</c:v>
                </c:pt>
                <c:pt idx="602">
                  <c:v>3.338005555555556</c:v>
                </c:pt>
                <c:pt idx="603">
                  <c:v>3.383255555555555</c:v>
                </c:pt>
                <c:pt idx="604">
                  <c:v>3.441449999999992</c:v>
                </c:pt>
                <c:pt idx="605">
                  <c:v>3.489072222222222</c:v>
                </c:pt>
                <c:pt idx="606">
                  <c:v>3.537077777777786</c:v>
                </c:pt>
                <c:pt idx="607">
                  <c:v>3.578366666666667</c:v>
                </c:pt>
                <c:pt idx="608">
                  <c:v>3.615933333333334</c:v>
                </c:pt>
                <c:pt idx="609">
                  <c:v>3.629233333333334</c:v>
                </c:pt>
                <c:pt idx="610">
                  <c:v>3.637161111111118</c:v>
                </c:pt>
                <c:pt idx="611">
                  <c:v>3.635461111111111</c:v>
                </c:pt>
                <c:pt idx="612">
                  <c:v>3.62780555555556</c:v>
                </c:pt>
                <c:pt idx="613">
                  <c:v>3.611394444444444</c:v>
                </c:pt>
                <c:pt idx="614">
                  <c:v>3.588033333333334</c:v>
                </c:pt>
                <c:pt idx="615">
                  <c:v>3.567644444444445</c:v>
                </c:pt>
                <c:pt idx="616">
                  <c:v>3.557322222222225</c:v>
                </c:pt>
                <c:pt idx="617">
                  <c:v>3.561011111111114</c:v>
                </c:pt>
                <c:pt idx="618">
                  <c:v>3.578000000000001</c:v>
                </c:pt>
                <c:pt idx="619">
                  <c:v>3.59521111111111</c:v>
                </c:pt>
                <c:pt idx="620">
                  <c:v>3.624655555555558</c:v>
                </c:pt>
                <c:pt idx="621">
                  <c:v>3.652083333333333</c:v>
                </c:pt>
                <c:pt idx="622">
                  <c:v>3.682144444444444</c:v>
                </c:pt>
                <c:pt idx="623">
                  <c:v>3.713372222222225</c:v>
                </c:pt>
                <c:pt idx="624">
                  <c:v>3.741688888888888</c:v>
                </c:pt>
                <c:pt idx="625">
                  <c:v>3.757733333333335</c:v>
                </c:pt>
                <c:pt idx="626">
                  <c:v>3.765094444444445</c:v>
                </c:pt>
                <c:pt idx="627">
                  <c:v>3.7661</c:v>
                </c:pt>
                <c:pt idx="628">
                  <c:v>3.772888888888878</c:v>
                </c:pt>
                <c:pt idx="629">
                  <c:v>3.778322222222225</c:v>
                </c:pt>
                <c:pt idx="630">
                  <c:v>3.782416666666668</c:v>
                </c:pt>
                <c:pt idx="631">
                  <c:v>3.795433333333333</c:v>
                </c:pt>
                <c:pt idx="632">
                  <c:v>3.806549999999992</c:v>
                </c:pt>
                <c:pt idx="633">
                  <c:v>3.819872222222218</c:v>
                </c:pt>
                <c:pt idx="634">
                  <c:v>3.828844444444443</c:v>
                </c:pt>
                <c:pt idx="635">
                  <c:v>3.815133333333334</c:v>
                </c:pt>
                <c:pt idx="636">
                  <c:v>3.783866666666672</c:v>
                </c:pt>
                <c:pt idx="637">
                  <c:v>3.725955555555555</c:v>
                </c:pt>
                <c:pt idx="638">
                  <c:v>3.654816666666667</c:v>
                </c:pt>
                <c:pt idx="639">
                  <c:v>3.592605555555556</c:v>
                </c:pt>
                <c:pt idx="640">
                  <c:v>3.542188888888888</c:v>
                </c:pt>
                <c:pt idx="641">
                  <c:v>3.504161111111118</c:v>
                </c:pt>
                <c:pt idx="642">
                  <c:v>3.475366666666666</c:v>
                </c:pt>
                <c:pt idx="643">
                  <c:v>3.470338888888888</c:v>
                </c:pt>
                <c:pt idx="644">
                  <c:v>3.467933333333334</c:v>
                </c:pt>
                <c:pt idx="645">
                  <c:v>3.47770555555556</c:v>
                </c:pt>
                <c:pt idx="646">
                  <c:v>3.489238888888888</c:v>
                </c:pt>
                <c:pt idx="647">
                  <c:v>3.509688888888883</c:v>
                </c:pt>
                <c:pt idx="648">
                  <c:v>3.525616666666667</c:v>
                </c:pt>
                <c:pt idx="649">
                  <c:v>3.548288888888888</c:v>
                </c:pt>
                <c:pt idx="650">
                  <c:v>3.555027777777781</c:v>
                </c:pt>
                <c:pt idx="651">
                  <c:v>3.556811111111111</c:v>
                </c:pt>
                <c:pt idx="652">
                  <c:v>3.573316666666672</c:v>
                </c:pt>
                <c:pt idx="653">
                  <c:v>3.595861111111111</c:v>
                </c:pt>
                <c:pt idx="654">
                  <c:v>3.636516666666667</c:v>
                </c:pt>
                <c:pt idx="655">
                  <c:v>3.688766666666672</c:v>
                </c:pt>
                <c:pt idx="656">
                  <c:v>3.744483333333333</c:v>
                </c:pt>
                <c:pt idx="657">
                  <c:v>3.799027777777787</c:v>
                </c:pt>
                <c:pt idx="658">
                  <c:v>3.850533333333333</c:v>
                </c:pt>
                <c:pt idx="659">
                  <c:v>3.893266666666666</c:v>
                </c:pt>
                <c:pt idx="660">
                  <c:v>3.924222222222223</c:v>
                </c:pt>
                <c:pt idx="661">
                  <c:v>3.965766666666667</c:v>
                </c:pt>
                <c:pt idx="662">
                  <c:v>4.004938888888876</c:v>
                </c:pt>
                <c:pt idx="663">
                  <c:v>4.056566666666666</c:v>
                </c:pt>
                <c:pt idx="664">
                  <c:v>4.106627777777778</c:v>
                </c:pt>
                <c:pt idx="665">
                  <c:v>4.150005555555531</c:v>
                </c:pt>
                <c:pt idx="666">
                  <c:v>4.174066666666667</c:v>
                </c:pt>
                <c:pt idx="667">
                  <c:v>4.17105</c:v>
                </c:pt>
                <c:pt idx="668">
                  <c:v>4.158377777777765</c:v>
                </c:pt>
                <c:pt idx="669">
                  <c:v>4.146472222222223</c:v>
                </c:pt>
                <c:pt idx="670">
                  <c:v>4.141055555555535</c:v>
                </c:pt>
                <c:pt idx="671">
                  <c:v>4.124377777777743</c:v>
                </c:pt>
                <c:pt idx="672">
                  <c:v>4.102449999999997</c:v>
                </c:pt>
                <c:pt idx="673">
                  <c:v>4.057444444444444</c:v>
                </c:pt>
                <c:pt idx="674">
                  <c:v>4.007072222222226</c:v>
                </c:pt>
                <c:pt idx="675">
                  <c:v>3.963288888888888</c:v>
                </c:pt>
                <c:pt idx="676">
                  <c:v>3.922811111111112</c:v>
                </c:pt>
                <c:pt idx="677">
                  <c:v>3.883388888888889</c:v>
                </c:pt>
                <c:pt idx="678">
                  <c:v>3.852905555555556</c:v>
                </c:pt>
                <c:pt idx="679">
                  <c:v>3.822511111111113</c:v>
                </c:pt>
                <c:pt idx="680">
                  <c:v>3.798933333333334</c:v>
                </c:pt>
                <c:pt idx="681">
                  <c:v>3.796133333333333</c:v>
                </c:pt>
                <c:pt idx="682">
                  <c:v>3.80772777777779</c:v>
                </c:pt>
                <c:pt idx="683">
                  <c:v>3.82778888888889</c:v>
                </c:pt>
                <c:pt idx="684">
                  <c:v>3.826699999999997</c:v>
                </c:pt>
                <c:pt idx="685">
                  <c:v>3.819661111111103</c:v>
                </c:pt>
                <c:pt idx="686">
                  <c:v>3.808155555555555</c:v>
                </c:pt>
                <c:pt idx="687">
                  <c:v>3.7958</c:v>
                </c:pt>
                <c:pt idx="688">
                  <c:v>3.78761111111112</c:v>
                </c:pt>
                <c:pt idx="689">
                  <c:v>3.79075555555556</c:v>
                </c:pt>
                <c:pt idx="690">
                  <c:v>3.817527777777786</c:v>
                </c:pt>
                <c:pt idx="691">
                  <c:v>3.840844444444443</c:v>
                </c:pt>
                <c:pt idx="692">
                  <c:v>3.859694444444444</c:v>
                </c:pt>
                <c:pt idx="693">
                  <c:v>3.878949999999988</c:v>
                </c:pt>
                <c:pt idx="694">
                  <c:v>3.896233333333319</c:v>
                </c:pt>
                <c:pt idx="695">
                  <c:v>3.907422222222223</c:v>
                </c:pt>
                <c:pt idx="696">
                  <c:v>3.89862777777778</c:v>
                </c:pt>
                <c:pt idx="697">
                  <c:v>3.881605555555555</c:v>
                </c:pt>
                <c:pt idx="698">
                  <c:v>3.852799999999997</c:v>
                </c:pt>
                <c:pt idx="699">
                  <c:v>3.822833333333323</c:v>
                </c:pt>
                <c:pt idx="700">
                  <c:v>3.802005555555556</c:v>
                </c:pt>
              </c:numCache>
            </c:numRef>
          </c:val>
          <c:smooth val="0"/>
        </c:ser>
        <c:ser>
          <c:idx val="1"/>
          <c:order val="1"/>
          <c:tx>
            <c:strRef>
              <c:f>cz!$A$81</c:f>
              <c:strCache>
                <c:ptCount val="1"/>
                <c:pt idx="0">
                  <c:v>Non-Words</c:v>
                </c:pt>
              </c:strCache>
            </c:strRef>
          </c:tx>
          <c:marker>
            <c:symbol val="none"/>
          </c:marker>
          <c:val>
            <c:numRef>
              <c:f>cz!$B$81:$AAA$81</c:f>
              <c:numCache>
                <c:formatCode>General</c:formatCode>
                <c:ptCount val="702"/>
                <c:pt idx="0">
                  <c:v>0.359088888888891</c:v>
                </c:pt>
                <c:pt idx="1">
                  <c:v>0.355738888888889</c:v>
                </c:pt>
                <c:pt idx="2">
                  <c:v>0.35737777777778</c:v>
                </c:pt>
                <c:pt idx="3">
                  <c:v>0.355072222222223</c:v>
                </c:pt>
                <c:pt idx="4">
                  <c:v>0.353994444444445</c:v>
                </c:pt>
                <c:pt idx="5">
                  <c:v>0.356483333333333</c:v>
                </c:pt>
                <c:pt idx="6">
                  <c:v>0.359416666666668</c:v>
                </c:pt>
                <c:pt idx="7">
                  <c:v>0.370611111111111</c:v>
                </c:pt>
                <c:pt idx="8">
                  <c:v>0.384172222222223</c:v>
                </c:pt>
                <c:pt idx="9">
                  <c:v>0.397983333333334</c:v>
                </c:pt>
                <c:pt idx="10">
                  <c:v>0.403372222222223</c:v>
                </c:pt>
                <c:pt idx="11">
                  <c:v>0.400744444444444</c:v>
                </c:pt>
                <c:pt idx="12">
                  <c:v>0.39652777777778</c:v>
                </c:pt>
                <c:pt idx="13">
                  <c:v>0.400966666666668</c:v>
                </c:pt>
                <c:pt idx="14">
                  <c:v>0.4068</c:v>
                </c:pt>
                <c:pt idx="15">
                  <c:v>0.423822222222223</c:v>
                </c:pt>
                <c:pt idx="16">
                  <c:v>0.439405555555556</c:v>
                </c:pt>
                <c:pt idx="17">
                  <c:v>0.468355555555555</c:v>
                </c:pt>
                <c:pt idx="18">
                  <c:v>0.4991</c:v>
                </c:pt>
                <c:pt idx="19">
                  <c:v>0.525855555555558</c:v>
                </c:pt>
                <c:pt idx="20">
                  <c:v>0.550166666666667</c:v>
                </c:pt>
                <c:pt idx="21">
                  <c:v>0.567283333333333</c:v>
                </c:pt>
                <c:pt idx="22">
                  <c:v>0.575183333333333</c:v>
                </c:pt>
                <c:pt idx="23">
                  <c:v>0.569233333333333</c:v>
                </c:pt>
                <c:pt idx="24">
                  <c:v>0.556544444444445</c:v>
                </c:pt>
                <c:pt idx="25">
                  <c:v>0.534616666666667</c:v>
                </c:pt>
                <c:pt idx="26">
                  <c:v>0.504527777777778</c:v>
                </c:pt>
                <c:pt idx="27">
                  <c:v>0.474127777777779</c:v>
                </c:pt>
                <c:pt idx="28">
                  <c:v>0.443194444444444</c:v>
                </c:pt>
                <c:pt idx="29">
                  <c:v>0.414077777777779</c:v>
                </c:pt>
                <c:pt idx="30">
                  <c:v>0.375744444444444</c:v>
                </c:pt>
                <c:pt idx="31">
                  <c:v>0.333172222222223</c:v>
                </c:pt>
                <c:pt idx="32">
                  <c:v>0.282733333333333</c:v>
                </c:pt>
                <c:pt idx="33">
                  <c:v>0.236661111111111</c:v>
                </c:pt>
                <c:pt idx="34">
                  <c:v>0.188133333333333</c:v>
                </c:pt>
                <c:pt idx="35">
                  <c:v>0.135022222222222</c:v>
                </c:pt>
                <c:pt idx="36">
                  <c:v>0.0886000000000002</c:v>
                </c:pt>
                <c:pt idx="37">
                  <c:v>0.0471555555555555</c:v>
                </c:pt>
                <c:pt idx="38">
                  <c:v>0.00597777777777778</c:v>
                </c:pt>
                <c:pt idx="39">
                  <c:v>-0.0249944444444445</c:v>
                </c:pt>
                <c:pt idx="40">
                  <c:v>-0.0440333333333336</c:v>
                </c:pt>
                <c:pt idx="41">
                  <c:v>-0.0568333333333335</c:v>
                </c:pt>
                <c:pt idx="42">
                  <c:v>-0.05925</c:v>
                </c:pt>
                <c:pt idx="43">
                  <c:v>-0.0506</c:v>
                </c:pt>
                <c:pt idx="44">
                  <c:v>-0.0302833333333334</c:v>
                </c:pt>
                <c:pt idx="45">
                  <c:v>-0.0102611111111111</c:v>
                </c:pt>
                <c:pt idx="46">
                  <c:v>-0.00202222222222218</c:v>
                </c:pt>
                <c:pt idx="47">
                  <c:v>-0.0041055555555555</c:v>
                </c:pt>
                <c:pt idx="48">
                  <c:v>-0.0161388888888889</c:v>
                </c:pt>
                <c:pt idx="49">
                  <c:v>-0.0334666666666667</c:v>
                </c:pt>
                <c:pt idx="50">
                  <c:v>-0.0426555555555553</c:v>
                </c:pt>
                <c:pt idx="51">
                  <c:v>-0.0421111111111111</c:v>
                </c:pt>
                <c:pt idx="52">
                  <c:v>-0.0153055555555556</c:v>
                </c:pt>
                <c:pt idx="53">
                  <c:v>0.0192111111111111</c:v>
                </c:pt>
                <c:pt idx="54">
                  <c:v>0.0633777777777777</c:v>
                </c:pt>
                <c:pt idx="55">
                  <c:v>0.105888888888889</c:v>
                </c:pt>
                <c:pt idx="56">
                  <c:v>0.148622222222222</c:v>
                </c:pt>
                <c:pt idx="57">
                  <c:v>0.197777777777778</c:v>
                </c:pt>
                <c:pt idx="58">
                  <c:v>0.254333333333333</c:v>
                </c:pt>
                <c:pt idx="59">
                  <c:v>0.31552777777778</c:v>
                </c:pt>
                <c:pt idx="60">
                  <c:v>0.379422222222223</c:v>
                </c:pt>
                <c:pt idx="61">
                  <c:v>0.441166666666667</c:v>
                </c:pt>
                <c:pt idx="62">
                  <c:v>0.499966666666669</c:v>
                </c:pt>
                <c:pt idx="63">
                  <c:v>0.553644444444448</c:v>
                </c:pt>
                <c:pt idx="64">
                  <c:v>0.608827777777779</c:v>
                </c:pt>
                <c:pt idx="65">
                  <c:v>0.661688888888892</c:v>
                </c:pt>
                <c:pt idx="66">
                  <c:v>0.710444444444445</c:v>
                </c:pt>
                <c:pt idx="67">
                  <c:v>0.756661111111112</c:v>
                </c:pt>
                <c:pt idx="68">
                  <c:v>0.799650000000001</c:v>
                </c:pt>
                <c:pt idx="69">
                  <c:v>0.837861111111112</c:v>
                </c:pt>
                <c:pt idx="70">
                  <c:v>0.870800000000002</c:v>
                </c:pt>
                <c:pt idx="71">
                  <c:v>0.897766666666667</c:v>
                </c:pt>
                <c:pt idx="72">
                  <c:v>0.914572222222222</c:v>
                </c:pt>
                <c:pt idx="73">
                  <c:v>0.927605555555558</c:v>
                </c:pt>
                <c:pt idx="74">
                  <c:v>0.928105555555556</c:v>
                </c:pt>
                <c:pt idx="75">
                  <c:v>0.922211111111111</c:v>
                </c:pt>
                <c:pt idx="76">
                  <c:v>0.916533333333334</c:v>
                </c:pt>
                <c:pt idx="77">
                  <c:v>0.917394444444445</c:v>
                </c:pt>
                <c:pt idx="78">
                  <c:v>0.918738888888891</c:v>
                </c:pt>
                <c:pt idx="79">
                  <c:v>0.921822222222222</c:v>
                </c:pt>
                <c:pt idx="80">
                  <c:v>0.921616666666667</c:v>
                </c:pt>
                <c:pt idx="81">
                  <c:v>0.911661111111111</c:v>
                </c:pt>
                <c:pt idx="82">
                  <c:v>0.908533333333333</c:v>
                </c:pt>
                <c:pt idx="83">
                  <c:v>0.902627777777778</c:v>
                </c:pt>
                <c:pt idx="84">
                  <c:v>0.904994444444447</c:v>
                </c:pt>
                <c:pt idx="85">
                  <c:v>0.9063</c:v>
                </c:pt>
                <c:pt idx="86">
                  <c:v>0.913627777777778</c:v>
                </c:pt>
                <c:pt idx="87">
                  <c:v>0.913133333333333</c:v>
                </c:pt>
                <c:pt idx="88">
                  <c:v>0.8983</c:v>
                </c:pt>
                <c:pt idx="89">
                  <c:v>0.865472222222222</c:v>
                </c:pt>
                <c:pt idx="90">
                  <c:v>0.829211111111111</c:v>
                </c:pt>
                <c:pt idx="91">
                  <c:v>0.78763888888889</c:v>
                </c:pt>
                <c:pt idx="92">
                  <c:v>0.739838888888892</c:v>
                </c:pt>
                <c:pt idx="93">
                  <c:v>0.6903</c:v>
                </c:pt>
                <c:pt idx="94">
                  <c:v>0.649738888888892</c:v>
                </c:pt>
                <c:pt idx="95">
                  <c:v>0.61245</c:v>
                </c:pt>
                <c:pt idx="96">
                  <c:v>0.576750000000002</c:v>
                </c:pt>
                <c:pt idx="97">
                  <c:v>0.542744444444447</c:v>
                </c:pt>
                <c:pt idx="98">
                  <c:v>0.503333333333333</c:v>
                </c:pt>
                <c:pt idx="99">
                  <c:v>0.457383333333333</c:v>
                </c:pt>
                <c:pt idx="100">
                  <c:v>0.41413888888889</c:v>
                </c:pt>
                <c:pt idx="101">
                  <c:v>0.366355555555556</c:v>
                </c:pt>
                <c:pt idx="102">
                  <c:v>0.307983333333334</c:v>
                </c:pt>
                <c:pt idx="103">
                  <c:v>0.250961111111111</c:v>
                </c:pt>
                <c:pt idx="104">
                  <c:v>0.202611111111111</c:v>
                </c:pt>
                <c:pt idx="105">
                  <c:v>0.154166666666667</c:v>
                </c:pt>
                <c:pt idx="106">
                  <c:v>0.106622222222222</c:v>
                </c:pt>
                <c:pt idx="107">
                  <c:v>0.0707333333333337</c:v>
                </c:pt>
                <c:pt idx="108">
                  <c:v>0.041661111111111</c:v>
                </c:pt>
                <c:pt idx="109">
                  <c:v>0.0274555555555556</c:v>
                </c:pt>
                <c:pt idx="110">
                  <c:v>0.00805000000000012</c:v>
                </c:pt>
                <c:pt idx="111">
                  <c:v>0.000294444444444456</c:v>
                </c:pt>
                <c:pt idx="112">
                  <c:v>-0.0106944444444445</c:v>
                </c:pt>
                <c:pt idx="113">
                  <c:v>-0.0321666666666666</c:v>
                </c:pt>
                <c:pt idx="114">
                  <c:v>-0.0575833333333336</c:v>
                </c:pt>
                <c:pt idx="115">
                  <c:v>-0.0897000000000002</c:v>
                </c:pt>
                <c:pt idx="116">
                  <c:v>-0.124677777777778</c:v>
                </c:pt>
                <c:pt idx="117">
                  <c:v>-0.166094444444444</c:v>
                </c:pt>
                <c:pt idx="118">
                  <c:v>-0.220388888888889</c:v>
                </c:pt>
                <c:pt idx="119">
                  <c:v>-0.272427777777779</c:v>
                </c:pt>
                <c:pt idx="120">
                  <c:v>-0.323572222222223</c:v>
                </c:pt>
                <c:pt idx="121">
                  <c:v>-0.366355555555555</c:v>
                </c:pt>
                <c:pt idx="122">
                  <c:v>-0.40453888888889</c:v>
                </c:pt>
                <c:pt idx="123">
                  <c:v>-0.442138888888889</c:v>
                </c:pt>
                <c:pt idx="124">
                  <c:v>-0.467127777777779</c:v>
                </c:pt>
                <c:pt idx="125">
                  <c:v>-0.469388888888891</c:v>
                </c:pt>
                <c:pt idx="126">
                  <c:v>-0.443844444444444</c:v>
                </c:pt>
                <c:pt idx="127">
                  <c:v>-0.393155555555556</c:v>
                </c:pt>
                <c:pt idx="128">
                  <c:v>-0.325566666666668</c:v>
                </c:pt>
                <c:pt idx="129">
                  <c:v>-0.256494444444445</c:v>
                </c:pt>
                <c:pt idx="130">
                  <c:v>-0.185794444444445</c:v>
                </c:pt>
                <c:pt idx="131">
                  <c:v>-0.108961111111111</c:v>
                </c:pt>
                <c:pt idx="132">
                  <c:v>-0.0422555555555554</c:v>
                </c:pt>
                <c:pt idx="133">
                  <c:v>0.0306722222222223</c:v>
                </c:pt>
                <c:pt idx="134">
                  <c:v>0.103661111111111</c:v>
                </c:pt>
                <c:pt idx="135">
                  <c:v>0.186194444444446</c:v>
                </c:pt>
                <c:pt idx="136">
                  <c:v>0.265561111111111</c:v>
                </c:pt>
                <c:pt idx="137">
                  <c:v>0.329633333333333</c:v>
                </c:pt>
                <c:pt idx="138">
                  <c:v>0.37762777777778</c:v>
                </c:pt>
                <c:pt idx="139">
                  <c:v>0.409911111111111</c:v>
                </c:pt>
                <c:pt idx="140">
                  <c:v>0.434905555555556</c:v>
                </c:pt>
                <c:pt idx="141">
                  <c:v>0.465577777777779</c:v>
                </c:pt>
                <c:pt idx="142">
                  <c:v>0.507388888888889</c:v>
                </c:pt>
                <c:pt idx="143">
                  <c:v>0.554383333333333</c:v>
                </c:pt>
                <c:pt idx="144">
                  <c:v>0.597405555555556</c:v>
                </c:pt>
                <c:pt idx="145">
                  <c:v>0.636572222222222</c:v>
                </c:pt>
                <c:pt idx="146">
                  <c:v>0.684411111111111</c:v>
                </c:pt>
                <c:pt idx="147">
                  <c:v>0.726766666666667</c:v>
                </c:pt>
                <c:pt idx="148">
                  <c:v>0.773133333333334</c:v>
                </c:pt>
                <c:pt idx="149">
                  <c:v>0.833827777777779</c:v>
                </c:pt>
                <c:pt idx="150">
                  <c:v>0.896972222222222</c:v>
                </c:pt>
                <c:pt idx="151">
                  <c:v>0.965872222222222</c:v>
                </c:pt>
                <c:pt idx="152">
                  <c:v>1.038161111111111</c:v>
                </c:pt>
                <c:pt idx="153">
                  <c:v>1.123555555555556</c:v>
                </c:pt>
                <c:pt idx="154">
                  <c:v>1.213633333333332</c:v>
                </c:pt>
                <c:pt idx="155">
                  <c:v>1.308155555555558</c:v>
                </c:pt>
                <c:pt idx="156">
                  <c:v>1.406083333333333</c:v>
                </c:pt>
                <c:pt idx="157">
                  <c:v>1.496305555555555</c:v>
                </c:pt>
                <c:pt idx="158">
                  <c:v>1.591266666666667</c:v>
                </c:pt>
                <c:pt idx="159">
                  <c:v>1.686488888888894</c:v>
                </c:pt>
                <c:pt idx="160">
                  <c:v>1.790294444444441</c:v>
                </c:pt>
                <c:pt idx="161">
                  <c:v>1.8864</c:v>
                </c:pt>
                <c:pt idx="162">
                  <c:v>1.980427777777778</c:v>
                </c:pt>
                <c:pt idx="163">
                  <c:v>2.070583333333333</c:v>
                </c:pt>
                <c:pt idx="164">
                  <c:v>2.155683333333333</c:v>
                </c:pt>
                <c:pt idx="165">
                  <c:v>2.238611111111111</c:v>
                </c:pt>
                <c:pt idx="166">
                  <c:v>2.313705555555555</c:v>
                </c:pt>
                <c:pt idx="167">
                  <c:v>2.390883333333322</c:v>
                </c:pt>
                <c:pt idx="168">
                  <c:v>2.459683333333321</c:v>
                </c:pt>
                <c:pt idx="169">
                  <c:v>2.523783333333334</c:v>
                </c:pt>
                <c:pt idx="170">
                  <c:v>2.581522222222225</c:v>
                </c:pt>
                <c:pt idx="171">
                  <c:v>2.643727777777797</c:v>
                </c:pt>
                <c:pt idx="172">
                  <c:v>2.702538888888888</c:v>
                </c:pt>
                <c:pt idx="173">
                  <c:v>2.762138888888888</c:v>
                </c:pt>
                <c:pt idx="174">
                  <c:v>2.809566666666666</c:v>
                </c:pt>
                <c:pt idx="175">
                  <c:v>2.842605555555556</c:v>
                </c:pt>
                <c:pt idx="176">
                  <c:v>2.869161111111111</c:v>
                </c:pt>
                <c:pt idx="177">
                  <c:v>2.878938888888887</c:v>
                </c:pt>
                <c:pt idx="178">
                  <c:v>2.887277777777785</c:v>
                </c:pt>
                <c:pt idx="179">
                  <c:v>2.903711111111117</c:v>
                </c:pt>
                <c:pt idx="180">
                  <c:v>2.928677777777784</c:v>
                </c:pt>
                <c:pt idx="181">
                  <c:v>2.956799999999998</c:v>
                </c:pt>
                <c:pt idx="182">
                  <c:v>2.985927777777788</c:v>
                </c:pt>
                <c:pt idx="183">
                  <c:v>3.010561111111111</c:v>
                </c:pt>
                <c:pt idx="184">
                  <c:v>3.031088888888878</c:v>
                </c:pt>
                <c:pt idx="185">
                  <c:v>3.041016666666667</c:v>
                </c:pt>
                <c:pt idx="186">
                  <c:v>3.04095555555556</c:v>
                </c:pt>
                <c:pt idx="187">
                  <c:v>3.037594444444445</c:v>
                </c:pt>
                <c:pt idx="188">
                  <c:v>3.030455555555555</c:v>
                </c:pt>
                <c:pt idx="189">
                  <c:v>3.022783333333333</c:v>
                </c:pt>
                <c:pt idx="190">
                  <c:v>3.015733333333333</c:v>
                </c:pt>
                <c:pt idx="191">
                  <c:v>3.002472222222222</c:v>
                </c:pt>
                <c:pt idx="192">
                  <c:v>2.987811111111111</c:v>
                </c:pt>
                <c:pt idx="193">
                  <c:v>2.965161111111114</c:v>
                </c:pt>
                <c:pt idx="194">
                  <c:v>2.939066666666667</c:v>
                </c:pt>
                <c:pt idx="195">
                  <c:v>2.913855555555555</c:v>
                </c:pt>
                <c:pt idx="196">
                  <c:v>2.887866666666667</c:v>
                </c:pt>
                <c:pt idx="197">
                  <c:v>2.864511111111115</c:v>
                </c:pt>
                <c:pt idx="198">
                  <c:v>2.845422222222222</c:v>
                </c:pt>
                <c:pt idx="199">
                  <c:v>2.818688888888874</c:v>
                </c:pt>
                <c:pt idx="200">
                  <c:v>2.790583333333333</c:v>
                </c:pt>
                <c:pt idx="201">
                  <c:v>2.749477777777786</c:v>
                </c:pt>
                <c:pt idx="202">
                  <c:v>2.703494444444451</c:v>
                </c:pt>
                <c:pt idx="203">
                  <c:v>2.652749999999993</c:v>
                </c:pt>
                <c:pt idx="204">
                  <c:v>2.60440555555556</c:v>
                </c:pt>
                <c:pt idx="205">
                  <c:v>2.561694444444445</c:v>
                </c:pt>
                <c:pt idx="206">
                  <c:v>2.53167777777778</c:v>
                </c:pt>
                <c:pt idx="207">
                  <c:v>2.507383333333334</c:v>
                </c:pt>
                <c:pt idx="208">
                  <c:v>2.47257222222222</c:v>
                </c:pt>
                <c:pt idx="209">
                  <c:v>2.432899999999992</c:v>
                </c:pt>
                <c:pt idx="210">
                  <c:v>2.393988888888887</c:v>
                </c:pt>
                <c:pt idx="211">
                  <c:v>2.35887777777778</c:v>
                </c:pt>
                <c:pt idx="212">
                  <c:v>2.336611111111102</c:v>
                </c:pt>
                <c:pt idx="213">
                  <c:v>2.310583333333334</c:v>
                </c:pt>
                <c:pt idx="214">
                  <c:v>2.288794444444453</c:v>
                </c:pt>
                <c:pt idx="215">
                  <c:v>2.261772222222225</c:v>
                </c:pt>
                <c:pt idx="216">
                  <c:v>2.234805555555555</c:v>
                </c:pt>
                <c:pt idx="217">
                  <c:v>2.211766666666667</c:v>
                </c:pt>
                <c:pt idx="218">
                  <c:v>2.189177777777791</c:v>
                </c:pt>
                <c:pt idx="219">
                  <c:v>2.168811111111111</c:v>
                </c:pt>
                <c:pt idx="220">
                  <c:v>2.148105555555563</c:v>
                </c:pt>
                <c:pt idx="221">
                  <c:v>2.137477777777786</c:v>
                </c:pt>
                <c:pt idx="222">
                  <c:v>2.144016666666668</c:v>
                </c:pt>
                <c:pt idx="223">
                  <c:v>2.161872222222222</c:v>
                </c:pt>
                <c:pt idx="224">
                  <c:v>2.188894444444445</c:v>
                </c:pt>
                <c:pt idx="225">
                  <c:v>2.21872777777779</c:v>
                </c:pt>
                <c:pt idx="226">
                  <c:v>2.247966666666676</c:v>
                </c:pt>
                <c:pt idx="227">
                  <c:v>2.278616666666667</c:v>
                </c:pt>
                <c:pt idx="228">
                  <c:v>2.311677777777778</c:v>
                </c:pt>
                <c:pt idx="229">
                  <c:v>2.341888888888877</c:v>
                </c:pt>
                <c:pt idx="230">
                  <c:v>2.368955555555555</c:v>
                </c:pt>
                <c:pt idx="231">
                  <c:v>2.400272222222222</c:v>
                </c:pt>
                <c:pt idx="232">
                  <c:v>2.425627777777784</c:v>
                </c:pt>
                <c:pt idx="233">
                  <c:v>2.460066666666667</c:v>
                </c:pt>
                <c:pt idx="234">
                  <c:v>2.50711111111112</c:v>
                </c:pt>
                <c:pt idx="235">
                  <c:v>2.566422222222221</c:v>
                </c:pt>
                <c:pt idx="236">
                  <c:v>2.637316666666672</c:v>
                </c:pt>
                <c:pt idx="237">
                  <c:v>2.718761111111111</c:v>
                </c:pt>
                <c:pt idx="238">
                  <c:v>2.804433333333334</c:v>
                </c:pt>
                <c:pt idx="239">
                  <c:v>2.896099999999992</c:v>
                </c:pt>
                <c:pt idx="240">
                  <c:v>2.997549999999998</c:v>
                </c:pt>
                <c:pt idx="241">
                  <c:v>3.102966666666667</c:v>
                </c:pt>
                <c:pt idx="242">
                  <c:v>3.210144444444444</c:v>
                </c:pt>
                <c:pt idx="243">
                  <c:v>3.312077777777777</c:v>
                </c:pt>
                <c:pt idx="244">
                  <c:v>3.402727777777785</c:v>
                </c:pt>
                <c:pt idx="245">
                  <c:v>3.484872222222222</c:v>
                </c:pt>
                <c:pt idx="246">
                  <c:v>3.555799999999999</c:v>
                </c:pt>
                <c:pt idx="247">
                  <c:v>3.621194444444451</c:v>
                </c:pt>
                <c:pt idx="248">
                  <c:v>3.686166666666668</c:v>
                </c:pt>
                <c:pt idx="249">
                  <c:v>3.750594444444445</c:v>
                </c:pt>
                <c:pt idx="250">
                  <c:v>3.826494444444444</c:v>
                </c:pt>
                <c:pt idx="251">
                  <c:v>3.892038888888876</c:v>
                </c:pt>
                <c:pt idx="252">
                  <c:v>3.956633333333321</c:v>
                </c:pt>
                <c:pt idx="253">
                  <c:v>4.016816666666645</c:v>
                </c:pt>
                <c:pt idx="254">
                  <c:v>4.08366666666667</c:v>
                </c:pt>
                <c:pt idx="255">
                  <c:v>4.160144444444445</c:v>
                </c:pt>
                <c:pt idx="256">
                  <c:v>4.237500000000001</c:v>
                </c:pt>
                <c:pt idx="257">
                  <c:v>4.313072222222222</c:v>
                </c:pt>
                <c:pt idx="258">
                  <c:v>4.383105555555534</c:v>
                </c:pt>
                <c:pt idx="259">
                  <c:v>4.437883333333343</c:v>
                </c:pt>
                <c:pt idx="260">
                  <c:v>4.470855555555556</c:v>
                </c:pt>
                <c:pt idx="261">
                  <c:v>4.492838888888889</c:v>
                </c:pt>
                <c:pt idx="262">
                  <c:v>4.504605555555536</c:v>
                </c:pt>
                <c:pt idx="263">
                  <c:v>4.515177777777759</c:v>
                </c:pt>
                <c:pt idx="264">
                  <c:v>4.518050000000001</c:v>
                </c:pt>
                <c:pt idx="265">
                  <c:v>4.526533333333338</c:v>
                </c:pt>
                <c:pt idx="266">
                  <c:v>4.527083333333333</c:v>
                </c:pt>
                <c:pt idx="267">
                  <c:v>4.515261111111133</c:v>
                </c:pt>
                <c:pt idx="268">
                  <c:v>4.487766666666667</c:v>
                </c:pt>
                <c:pt idx="269">
                  <c:v>4.43974444444447</c:v>
                </c:pt>
                <c:pt idx="270">
                  <c:v>4.387083333333333</c:v>
                </c:pt>
                <c:pt idx="271">
                  <c:v>4.340566666666667</c:v>
                </c:pt>
                <c:pt idx="272">
                  <c:v>4.301716666666667</c:v>
                </c:pt>
                <c:pt idx="273">
                  <c:v>4.266255555555555</c:v>
                </c:pt>
                <c:pt idx="274">
                  <c:v>4.232755555555546</c:v>
                </c:pt>
                <c:pt idx="275">
                  <c:v>4.2051</c:v>
                </c:pt>
                <c:pt idx="276">
                  <c:v>4.18633888888889</c:v>
                </c:pt>
                <c:pt idx="277">
                  <c:v>4.17922222222224</c:v>
                </c:pt>
                <c:pt idx="278">
                  <c:v>4.180144444444444</c:v>
                </c:pt>
                <c:pt idx="279">
                  <c:v>4.192533333333333</c:v>
                </c:pt>
                <c:pt idx="280">
                  <c:v>4.203500000000001</c:v>
                </c:pt>
                <c:pt idx="281">
                  <c:v>4.222599999999995</c:v>
                </c:pt>
                <c:pt idx="282">
                  <c:v>4.247611111111112</c:v>
                </c:pt>
                <c:pt idx="283">
                  <c:v>4.257044444444444</c:v>
                </c:pt>
                <c:pt idx="284">
                  <c:v>4.256538888888889</c:v>
                </c:pt>
                <c:pt idx="285">
                  <c:v>4.24525</c:v>
                </c:pt>
                <c:pt idx="286">
                  <c:v>4.22345</c:v>
                </c:pt>
                <c:pt idx="287">
                  <c:v>4.202944444444444</c:v>
                </c:pt>
                <c:pt idx="288">
                  <c:v>4.180772222222222</c:v>
                </c:pt>
                <c:pt idx="289">
                  <c:v>4.151838888888888</c:v>
                </c:pt>
                <c:pt idx="290">
                  <c:v>4.106722222222222</c:v>
                </c:pt>
                <c:pt idx="291">
                  <c:v>4.043105555555536</c:v>
                </c:pt>
                <c:pt idx="292">
                  <c:v>3.988994444444445</c:v>
                </c:pt>
                <c:pt idx="293">
                  <c:v>3.931888888888873</c:v>
                </c:pt>
                <c:pt idx="294">
                  <c:v>3.882738888888887</c:v>
                </c:pt>
                <c:pt idx="295">
                  <c:v>3.833122222222223</c:v>
                </c:pt>
                <c:pt idx="296">
                  <c:v>3.771133333333333</c:v>
                </c:pt>
                <c:pt idx="297">
                  <c:v>3.6852</c:v>
                </c:pt>
                <c:pt idx="298">
                  <c:v>3.590527777777788</c:v>
                </c:pt>
                <c:pt idx="299">
                  <c:v>3.484488888888887</c:v>
                </c:pt>
                <c:pt idx="300">
                  <c:v>3.377911111111111</c:v>
                </c:pt>
                <c:pt idx="301">
                  <c:v>3.267461111111118</c:v>
                </c:pt>
                <c:pt idx="302">
                  <c:v>3.156899999999997</c:v>
                </c:pt>
                <c:pt idx="303">
                  <c:v>3.062461111111111</c:v>
                </c:pt>
                <c:pt idx="304">
                  <c:v>2.988994444444445</c:v>
                </c:pt>
                <c:pt idx="305">
                  <c:v>2.926766666666667</c:v>
                </c:pt>
                <c:pt idx="306">
                  <c:v>2.872666666666658</c:v>
                </c:pt>
                <c:pt idx="307">
                  <c:v>2.819699999999992</c:v>
                </c:pt>
                <c:pt idx="308">
                  <c:v>2.7578</c:v>
                </c:pt>
                <c:pt idx="309">
                  <c:v>2.687061111111118</c:v>
                </c:pt>
                <c:pt idx="310">
                  <c:v>2.612422222222222</c:v>
                </c:pt>
                <c:pt idx="311">
                  <c:v>2.53627777777778</c:v>
                </c:pt>
                <c:pt idx="312">
                  <c:v>2.459977777777781</c:v>
                </c:pt>
                <c:pt idx="313">
                  <c:v>2.369333333333333</c:v>
                </c:pt>
                <c:pt idx="314">
                  <c:v>2.271316666666668</c:v>
                </c:pt>
                <c:pt idx="315">
                  <c:v>2.17298888888888</c:v>
                </c:pt>
                <c:pt idx="316">
                  <c:v>2.0908</c:v>
                </c:pt>
                <c:pt idx="317">
                  <c:v>2.015144444444444</c:v>
                </c:pt>
                <c:pt idx="318">
                  <c:v>1.948200000000003</c:v>
                </c:pt>
                <c:pt idx="319">
                  <c:v>1.894361111111112</c:v>
                </c:pt>
                <c:pt idx="320">
                  <c:v>1.84488888888889</c:v>
                </c:pt>
                <c:pt idx="321">
                  <c:v>1.79594444444444</c:v>
                </c:pt>
                <c:pt idx="322">
                  <c:v>1.753599999999995</c:v>
                </c:pt>
                <c:pt idx="323">
                  <c:v>1.71275</c:v>
                </c:pt>
                <c:pt idx="324">
                  <c:v>1.66179444444444</c:v>
                </c:pt>
                <c:pt idx="325">
                  <c:v>1.596472222222222</c:v>
                </c:pt>
                <c:pt idx="326">
                  <c:v>1.52493888888889</c:v>
                </c:pt>
                <c:pt idx="327">
                  <c:v>1.451294444444438</c:v>
                </c:pt>
                <c:pt idx="328">
                  <c:v>1.37663888888889</c:v>
                </c:pt>
                <c:pt idx="329">
                  <c:v>1.312244444444444</c:v>
                </c:pt>
                <c:pt idx="330">
                  <c:v>1.258727777777778</c:v>
                </c:pt>
                <c:pt idx="331">
                  <c:v>1.215683333333333</c:v>
                </c:pt>
                <c:pt idx="332">
                  <c:v>1.174966666666668</c:v>
                </c:pt>
                <c:pt idx="333">
                  <c:v>1.132322222222222</c:v>
                </c:pt>
                <c:pt idx="334">
                  <c:v>1.088944444444444</c:v>
                </c:pt>
                <c:pt idx="335">
                  <c:v>1.048855555555556</c:v>
                </c:pt>
                <c:pt idx="336">
                  <c:v>1.011838888888889</c:v>
                </c:pt>
                <c:pt idx="337">
                  <c:v>0.974805555555558</c:v>
                </c:pt>
                <c:pt idx="338">
                  <c:v>0.923283333333333</c:v>
                </c:pt>
                <c:pt idx="339">
                  <c:v>0.857977777777779</c:v>
                </c:pt>
                <c:pt idx="340">
                  <c:v>0.780483333333333</c:v>
                </c:pt>
                <c:pt idx="341">
                  <c:v>0.702261111111111</c:v>
                </c:pt>
                <c:pt idx="342">
                  <c:v>0.614022222222222</c:v>
                </c:pt>
                <c:pt idx="343">
                  <c:v>0.5301</c:v>
                </c:pt>
                <c:pt idx="344">
                  <c:v>0.458577777777779</c:v>
                </c:pt>
                <c:pt idx="345">
                  <c:v>0.395533333333333</c:v>
                </c:pt>
                <c:pt idx="346">
                  <c:v>0.341677777777779</c:v>
                </c:pt>
                <c:pt idx="347">
                  <c:v>0.299783333333333</c:v>
                </c:pt>
                <c:pt idx="348">
                  <c:v>0.271694444444444</c:v>
                </c:pt>
                <c:pt idx="349">
                  <c:v>0.258277777777778</c:v>
                </c:pt>
                <c:pt idx="350">
                  <c:v>0.252911111111111</c:v>
                </c:pt>
                <c:pt idx="351">
                  <c:v>0.248405555555556</c:v>
                </c:pt>
                <c:pt idx="352">
                  <c:v>0.238644444444444</c:v>
                </c:pt>
                <c:pt idx="353">
                  <c:v>0.21525</c:v>
                </c:pt>
                <c:pt idx="354">
                  <c:v>0.188588888888889</c:v>
                </c:pt>
                <c:pt idx="355">
                  <c:v>0.1697</c:v>
                </c:pt>
                <c:pt idx="356">
                  <c:v>0.162266666666667</c:v>
                </c:pt>
                <c:pt idx="357">
                  <c:v>0.150083333333333</c:v>
                </c:pt>
                <c:pt idx="358">
                  <c:v>0.1357</c:v>
                </c:pt>
                <c:pt idx="359">
                  <c:v>0.119511111111111</c:v>
                </c:pt>
                <c:pt idx="360">
                  <c:v>0.104011111111111</c:v>
                </c:pt>
                <c:pt idx="361">
                  <c:v>0.0779555555555556</c:v>
                </c:pt>
                <c:pt idx="362">
                  <c:v>0.0466333333333334</c:v>
                </c:pt>
                <c:pt idx="363">
                  <c:v>0.00531111111111108</c:v>
                </c:pt>
                <c:pt idx="364">
                  <c:v>-0.0339555555555556</c:v>
                </c:pt>
                <c:pt idx="365">
                  <c:v>-0.0712</c:v>
                </c:pt>
                <c:pt idx="366">
                  <c:v>-0.104833333333333</c:v>
                </c:pt>
                <c:pt idx="367">
                  <c:v>-0.11975</c:v>
                </c:pt>
                <c:pt idx="368">
                  <c:v>-0.134916666666667</c:v>
                </c:pt>
                <c:pt idx="369">
                  <c:v>-0.146938888888889</c:v>
                </c:pt>
                <c:pt idx="370">
                  <c:v>-0.160244444444445</c:v>
                </c:pt>
                <c:pt idx="371">
                  <c:v>-0.179255555555556</c:v>
                </c:pt>
                <c:pt idx="372">
                  <c:v>-0.204711111111111</c:v>
                </c:pt>
                <c:pt idx="373">
                  <c:v>-0.226816666666667</c:v>
                </c:pt>
                <c:pt idx="374">
                  <c:v>-0.256944444444444</c:v>
                </c:pt>
                <c:pt idx="375">
                  <c:v>-0.295672222222223</c:v>
                </c:pt>
                <c:pt idx="376">
                  <c:v>-0.340822222222223</c:v>
                </c:pt>
                <c:pt idx="377">
                  <c:v>-0.385111111111111</c:v>
                </c:pt>
                <c:pt idx="378">
                  <c:v>-0.420561111111111</c:v>
                </c:pt>
                <c:pt idx="379">
                  <c:v>-0.447927777777779</c:v>
                </c:pt>
                <c:pt idx="380">
                  <c:v>-0.466088888888891</c:v>
                </c:pt>
                <c:pt idx="381">
                  <c:v>-0.491666666666668</c:v>
                </c:pt>
                <c:pt idx="382">
                  <c:v>-0.517261111111111</c:v>
                </c:pt>
                <c:pt idx="383">
                  <c:v>-0.540433333333333</c:v>
                </c:pt>
                <c:pt idx="384">
                  <c:v>-0.565505555555556</c:v>
                </c:pt>
                <c:pt idx="385">
                  <c:v>-0.595838888888889</c:v>
                </c:pt>
                <c:pt idx="386">
                  <c:v>-0.634350000000001</c:v>
                </c:pt>
                <c:pt idx="387">
                  <c:v>-0.673983333333336</c:v>
                </c:pt>
                <c:pt idx="388">
                  <c:v>-0.717661111111112</c:v>
                </c:pt>
                <c:pt idx="389">
                  <c:v>-0.755566666666665</c:v>
                </c:pt>
                <c:pt idx="390">
                  <c:v>-0.779944444444447</c:v>
                </c:pt>
                <c:pt idx="391">
                  <c:v>-0.800455555555555</c:v>
                </c:pt>
                <c:pt idx="392">
                  <c:v>-0.813333333333333</c:v>
                </c:pt>
                <c:pt idx="393">
                  <c:v>-0.829677777777779</c:v>
                </c:pt>
                <c:pt idx="394">
                  <c:v>-0.848261111111111</c:v>
                </c:pt>
                <c:pt idx="395">
                  <c:v>-0.873594444444447</c:v>
                </c:pt>
                <c:pt idx="396">
                  <c:v>-0.897761111111111</c:v>
                </c:pt>
                <c:pt idx="397">
                  <c:v>-0.921183333333333</c:v>
                </c:pt>
                <c:pt idx="398">
                  <c:v>-0.93442222222222</c:v>
                </c:pt>
                <c:pt idx="399">
                  <c:v>-0.942466666666667</c:v>
                </c:pt>
                <c:pt idx="400">
                  <c:v>-0.954894444444447</c:v>
                </c:pt>
                <c:pt idx="401">
                  <c:v>-0.981544444444445</c:v>
                </c:pt>
                <c:pt idx="402">
                  <c:v>-1.013805555555556</c:v>
                </c:pt>
                <c:pt idx="403">
                  <c:v>-1.045833333333332</c:v>
                </c:pt>
                <c:pt idx="404">
                  <c:v>-1.086561111111111</c:v>
                </c:pt>
                <c:pt idx="405">
                  <c:v>-1.137333333333333</c:v>
                </c:pt>
                <c:pt idx="406">
                  <c:v>-1.196283333333337</c:v>
                </c:pt>
                <c:pt idx="407">
                  <c:v>-1.251705555555556</c:v>
                </c:pt>
                <c:pt idx="408">
                  <c:v>-1.30038888888889</c:v>
                </c:pt>
                <c:pt idx="409">
                  <c:v>-1.349161111111111</c:v>
                </c:pt>
                <c:pt idx="410">
                  <c:v>-1.385472222222222</c:v>
                </c:pt>
                <c:pt idx="411">
                  <c:v>-1.413655555555555</c:v>
                </c:pt>
                <c:pt idx="412">
                  <c:v>-1.420344444444442</c:v>
                </c:pt>
                <c:pt idx="413">
                  <c:v>-1.421194444444438</c:v>
                </c:pt>
                <c:pt idx="414">
                  <c:v>-1.419183333333333</c:v>
                </c:pt>
                <c:pt idx="415">
                  <c:v>-1.41704444444444</c:v>
                </c:pt>
                <c:pt idx="416">
                  <c:v>-1.415899999999993</c:v>
                </c:pt>
                <c:pt idx="417">
                  <c:v>-1.41181111111111</c:v>
                </c:pt>
                <c:pt idx="418">
                  <c:v>-1.409727777777774</c:v>
                </c:pt>
                <c:pt idx="419">
                  <c:v>-1.403205555555556</c:v>
                </c:pt>
                <c:pt idx="420">
                  <c:v>-1.37995</c:v>
                </c:pt>
                <c:pt idx="421">
                  <c:v>-1.352277777777778</c:v>
                </c:pt>
                <c:pt idx="422">
                  <c:v>-1.321583333333333</c:v>
                </c:pt>
                <c:pt idx="423">
                  <c:v>-1.284899999999997</c:v>
                </c:pt>
                <c:pt idx="424">
                  <c:v>-1.257433333333334</c:v>
                </c:pt>
                <c:pt idx="425">
                  <c:v>-1.231727777777778</c:v>
                </c:pt>
                <c:pt idx="426">
                  <c:v>-1.213872222222222</c:v>
                </c:pt>
                <c:pt idx="427">
                  <c:v>-1.205838888888888</c:v>
                </c:pt>
                <c:pt idx="428">
                  <c:v>-1.213705555555556</c:v>
                </c:pt>
                <c:pt idx="429">
                  <c:v>-1.229938888888888</c:v>
                </c:pt>
                <c:pt idx="430">
                  <c:v>-1.253172222222222</c:v>
                </c:pt>
                <c:pt idx="431">
                  <c:v>-1.280605555555556</c:v>
                </c:pt>
                <c:pt idx="432">
                  <c:v>-1.307461111111111</c:v>
                </c:pt>
                <c:pt idx="433">
                  <c:v>-1.321811111111111</c:v>
                </c:pt>
                <c:pt idx="434">
                  <c:v>-1.325472222222222</c:v>
                </c:pt>
                <c:pt idx="435">
                  <c:v>-1.32295</c:v>
                </c:pt>
                <c:pt idx="436">
                  <c:v>-1.304944444444444</c:v>
                </c:pt>
                <c:pt idx="437">
                  <c:v>-1.28843888888889</c:v>
                </c:pt>
                <c:pt idx="438">
                  <c:v>-1.26875</c:v>
                </c:pt>
                <c:pt idx="439">
                  <c:v>-1.251961111111108</c:v>
                </c:pt>
                <c:pt idx="440">
                  <c:v>-1.239072222222222</c:v>
                </c:pt>
                <c:pt idx="441">
                  <c:v>-1.22223888888889</c:v>
                </c:pt>
                <c:pt idx="442">
                  <c:v>-1.207877777777778</c:v>
                </c:pt>
                <c:pt idx="443">
                  <c:v>-1.194038888888894</c:v>
                </c:pt>
                <c:pt idx="444">
                  <c:v>-1.190072222222226</c:v>
                </c:pt>
                <c:pt idx="445">
                  <c:v>-1.190244444444444</c:v>
                </c:pt>
                <c:pt idx="446">
                  <c:v>-1.191677777777778</c:v>
                </c:pt>
                <c:pt idx="447">
                  <c:v>-1.184577777777781</c:v>
                </c:pt>
                <c:pt idx="448">
                  <c:v>-1.166383333333337</c:v>
                </c:pt>
                <c:pt idx="449">
                  <c:v>-1.14118888888889</c:v>
                </c:pt>
                <c:pt idx="450">
                  <c:v>-1.112738888888888</c:v>
                </c:pt>
                <c:pt idx="451">
                  <c:v>-1.087711111111111</c:v>
                </c:pt>
                <c:pt idx="452">
                  <c:v>-1.072927777777778</c:v>
                </c:pt>
                <c:pt idx="453">
                  <c:v>-1.06909444444444</c:v>
                </c:pt>
                <c:pt idx="454">
                  <c:v>-1.079522222222222</c:v>
                </c:pt>
                <c:pt idx="455">
                  <c:v>-1.096127777777778</c:v>
                </c:pt>
                <c:pt idx="456">
                  <c:v>-1.110488888888893</c:v>
                </c:pt>
                <c:pt idx="457">
                  <c:v>-1.127527777777777</c:v>
                </c:pt>
                <c:pt idx="458">
                  <c:v>-1.143155555555556</c:v>
                </c:pt>
                <c:pt idx="459">
                  <c:v>-1.1554</c:v>
                </c:pt>
                <c:pt idx="460">
                  <c:v>-1.153272222222222</c:v>
                </c:pt>
                <c:pt idx="461">
                  <c:v>-1.139927777777778</c:v>
                </c:pt>
                <c:pt idx="462">
                  <c:v>-1.110122222222222</c:v>
                </c:pt>
                <c:pt idx="463">
                  <c:v>-1.082077777777778</c:v>
                </c:pt>
                <c:pt idx="464">
                  <c:v>-1.051916666666667</c:v>
                </c:pt>
                <c:pt idx="465">
                  <c:v>-1.015527777777778</c:v>
                </c:pt>
                <c:pt idx="466">
                  <c:v>-0.98927222222222</c:v>
                </c:pt>
                <c:pt idx="467">
                  <c:v>-0.967000000000001</c:v>
                </c:pt>
                <c:pt idx="468">
                  <c:v>-0.957566666666667</c:v>
                </c:pt>
                <c:pt idx="469">
                  <c:v>-0.960683333333335</c:v>
                </c:pt>
                <c:pt idx="470">
                  <c:v>-0.965583333333333</c:v>
                </c:pt>
                <c:pt idx="471">
                  <c:v>-0.964872222222222</c:v>
                </c:pt>
                <c:pt idx="472">
                  <c:v>-0.948555555555555</c:v>
                </c:pt>
                <c:pt idx="473">
                  <c:v>-0.92695</c:v>
                </c:pt>
                <c:pt idx="474">
                  <c:v>-0.899894444444447</c:v>
                </c:pt>
                <c:pt idx="475">
                  <c:v>-0.873450000000001</c:v>
                </c:pt>
                <c:pt idx="476">
                  <c:v>-0.836266666666664</c:v>
                </c:pt>
                <c:pt idx="477">
                  <c:v>-0.784655555555557</c:v>
                </c:pt>
                <c:pt idx="478">
                  <c:v>-0.721272222222222</c:v>
                </c:pt>
                <c:pt idx="479">
                  <c:v>-0.661533333333334</c:v>
                </c:pt>
                <c:pt idx="480">
                  <c:v>-0.605905555555558</c:v>
                </c:pt>
                <c:pt idx="481">
                  <c:v>-0.541144444444446</c:v>
                </c:pt>
                <c:pt idx="482">
                  <c:v>-0.471516666666668</c:v>
                </c:pt>
                <c:pt idx="483">
                  <c:v>-0.40133888888889</c:v>
                </c:pt>
                <c:pt idx="484">
                  <c:v>-0.328266666666668</c:v>
                </c:pt>
                <c:pt idx="485">
                  <c:v>-0.254366666666668</c:v>
                </c:pt>
                <c:pt idx="486">
                  <c:v>-0.186594444444445</c:v>
                </c:pt>
                <c:pt idx="487">
                  <c:v>-0.121316666666667</c:v>
                </c:pt>
                <c:pt idx="488">
                  <c:v>-0.0547777777777777</c:v>
                </c:pt>
                <c:pt idx="489">
                  <c:v>0.0101</c:v>
                </c:pt>
                <c:pt idx="490">
                  <c:v>0.0708222222222225</c:v>
                </c:pt>
                <c:pt idx="491">
                  <c:v>0.122905555555556</c:v>
                </c:pt>
                <c:pt idx="492">
                  <c:v>0.172088888888889</c:v>
                </c:pt>
                <c:pt idx="493">
                  <c:v>0.217461111111112</c:v>
                </c:pt>
                <c:pt idx="494">
                  <c:v>0.259038888888889</c:v>
                </c:pt>
                <c:pt idx="495">
                  <c:v>0.28878888888889</c:v>
                </c:pt>
                <c:pt idx="496">
                  <c:v>0.311322222222224</c:v>
                </c:pt>
                <c:pt idx="497">
                  <c:v>0.33352777777778</c:v>
                </c:pt>
                <c:pt idx="498">
                  <c:v>0.352227777777779</c:v>
                </c:pt>
                <c:pt idx="499">
                  <c:v>0.376355555555557</c:v>
                </c:pt>
                <c:pt idx="500">
                  <c:v>0.406422222222223</c:v>
                </c:pt>
                <c:pt idx="501">
                  <c:v>0.430894444444445</c:v>
                </c:pt>
                <c:pt idx="502">
                  <c:v>0.452605555555556</c:v>
                </c:pt>
                <c:pt idx="503">
                  <c:v>0.482961111111111</c:v>
                </c:pt>
                <c:pt idx="504">
                  <c:v>0.527</c:v>
                </c:pt>
                <c:pt idx="505">
                  <c:v>0.573577777777778</c:v>
                </c:pt>
                <c:pt idx="506">
                  <c:v>0.622261111111111</c:v>
                </c:pt>
                <c:pt idx="507">
                  <c:v>0.665283333333334</c:v>
                </c:pt>
                <c:pt idx="508">
                  <c:v>0.69855</c:v>
                </c:pt>
                <c:pt idx="509">
                  <c:v>0.722605555555558</c:v>
                </c:pt>
                <c:pt idx="510">
                  <c:v>0.746416666666665</c:v>
                </c:pt>
                <c:pt idx="511">
                  <c:v>0.766800000000003</c:v>
                </c:pt>
                <c:pt idx="512">
                  <c:v>0.788277777777778</c:v>
                </c:pt>
                <c:pt idx="513">
                  <c:v>0.808055555555557</c:v>
                </c:pt>
                <c:pt idx="514">
                  <c:v>0.830722222222222</c:v>
                </c:pt>
                <c:pt idx="515">
                  <c:v>0.861700000000002</c:v>
                </c:pt>
                <c:pt idx="516">
                  <c:v>0.898638888888891</c:v>
                </c:pt>
                <c:pt idx="517">
                  <c:v>0.942183333333333</c:v>
                </c:pt>
                <c:pt idx="518">
                  <c:v>0.983055555555556</c:v>
                </c:pt>
                <c:pt idx="519">
                  <c:v>1.029638888888889</c:v>
                </c:pt>
                <c:pt idx="520">
                  <c:v>1.078233333333334</c:v>
                </c:pt>
                <c:pt idx="521">
                  <c:v>1.139777777777778</c:v>
                </c:pt>
                <c:pt idx="522">
                  <c:v>1.202044444444444</c:v>
                </c:pt>
                <c:pt idx="523">
                  <c:v>1.261211111111111</c:v>
                </c:pt>
                <c:pt idx="524">
                  <c:v>1.320416666666668</c:v>
                </c:pt>
                <c:pt idx="525">
                  <c:v>1.381961111111111</c:v>
                </c:pt>
                <c:pt idx="526">
                  <c:v>1.44906111111111</c:v>
                </c:pt>
                <c:pt idx="527">
                  <c:v>1.515166666666667</c:v>
                </c:pt>
                <c:pt idx="528">
                  <c:v>1.571377777777778</c:v>
                </c:pt>
                <c:pt idx="529">
                  <c:v>1.623722222222222</c:v>
                </c:pt>
                <c:pt idx="530">
                  <c:v>1.671583333333334</c:v>
                </c:pt>
                <c:pt idx="531">
                  <c:v>1.703155555555556</c:v>
                </c:pt>
                <c:pt idx="532">
                  <c:v>1.720544444444444</c:v>
                </c:pt>
                <c:pt idx="533">
                  <c:v>1.72065</c:v>
                </c:pt>
                <c:pt idx="534">
                  <c:v>1.716405555555555</c:v>
                </c:pt>
                <c:pt idx="535">
                  <c:v>1.70025</c:v>
                </c:pt>
                <c:pt idx="536">
                  <c:v>1.68979444444444</c:v>
                </c:pt>
                <c:pt idx="537">
                  <c:v>1.673972222222222</c:v>
                </c:pt>
                <c:pt idx="538">
                  <c:v>1.65568888888889</c:v>
                </c:pt>
                <c:pt idx="539">
                  <c:v>1.640427777777778</c:v>
                </c:pt>
                <c:pt idx="540">
                  <c:v>1.624716666666668</c:v>
                </c:pt>
                <c:pt idx="541">
                  <c:v>1.61149444444444</c:v>
                </c:pt>
                <c:pt idx="542">
                  <c:v>1.611672222222222</c:v>
                </c:pt>
                <c:pt idx="543">
                  <c:v>1.622872222222222</c:v>
                </c:pt>
                <c:pt idx="544">
                  <c:v>1.649394444444442</c:v>
                </c:pt>
                <c:pt idx="545">
                  <c:v>1.688888888888894</c:v>
                </c:pt>
                <c:pt idx="546">
                  <c:v>1.729349999999997</c:v>
                </c:pt>
                <c:pt idx="547">
                  <c:v>1.756799999999997</c:v>
                </c:pt>
                <c:pt idx="548">
                  <c:v>1.770583333333334</c:v>
                </c:pt>
                <c:pt idx="549">
                  <c:v>1.763705555555556</c:v>
                </c:pt>
                <c:pt idx="550">
                  <c:v>1.75105</c:v>
                </c:pt>
                <c:pt idx="551">
                  <c:v>1.73563888888889</c:v>
                </c:pt>
                <c:pt idx="552">
                  <c:v>1.722666666666666</c:v>
                </c:pt>
                <c:pt idx="553">
                  <c:v>1.709627777777775</c:v>
                </c:pt>
                <c:pt idx="554">
                  <c:v>1.692255555555561</c:v>
                </c:pt>
                <c:pt idx="555">
                  <c:v>1.684511111111114</c:v>
                </c:pt>
                <c:pt idx="556">
                  <c:v>1.681683333333334</c:v>
                </c:pt>
                <c:pt idx="557">
                  <c:v>1.68065555555556</c:v>
                </c:pt>
                <c:pt idx="558">
                  <c:v>1.672722222222222</c:v>
                </c:pt>
                <c:pt idx="559">
                  <c:v>1.669511111111112</c:v>
                </c:pt>
                <c:pt idx="560">
                  <c:v>1.667799999999997</c:v>
                </c:pt>
                <c:pt idx="561">
                  <c:v>1.664805555555556</c:v>
                </c:pt>
                <c:pt idx="562">
                  <c:v>1.661705555555556</c:v>
                </c:pt>
                <c:pt idx="563">
                  <c:v>1.65805555555556</c:v>
                </c:pt>
                <c:pt idx="564">
                  <c:v>1.657333333333333</c:v>
                </c:pt>
                <c:pt idx="565">
                  <c:v>1.644122222222222</c:v>
                </c:pt>
                <c:pt idx="566">
                  <c:v>1.630805555555556</c:v>
                </c:pt>
                <c:pt idx="567">
                  <c:v>1.615677777777778</c:v>
                </c:pt>
                <c:pt idx="568">
                  <c:v>1.60533888888889</c:v>
                </c:pt>
                <c:pt idx="569">
                  <c:v>1.609800000000001</c:v>
                </c:pt>
                <c:pt idx="570">
                  <c:v>1.624488888888894</c:v>
                </c:pt>
                <c:pt idx="571">
                  <c:v>1.64261666666667</c:v>
                </c:pt>
                <c:pt idx="572">
                  <c:v>1.666711111111112</c:v>
                </c:pt>
                <c:pt idx="573">
                  <c:v>1.694744444444444</c:v>
                </c:pt>
                <c:pt idx="574">
                  <c:v>1.732233333333333</c:v>
                </c:pt>
                <c:pt idx="575">
                  <c:v>1.778316666666666</c:v>
                </c:pt>
                <c:pt idx="576">
                  <c:v>1.817027777777778</c:v>
                </c:pt>
                <c:pt idx="577">
                  <c:v>1.854422222222222</c:v>
                </c:pt>
                <c:pt idx="578">
                  <c:v>1.89083888888889</c:v>
                </c:pt>
                <c:pt idx="579">
                  <c:v>1.932327777777778</c:v>
                </c:pt>
                <c:pt idx="580">
                  <c:v>1.986322222222224</c:v>
                </c:pt>
                <c:pt idx="581">
                  <c:v>2.042238888888887</c:v>
                </c:pt>
                <c:pt idx="582">
                  <c:v>2.108516666666674</c:v>
                </c:pt>
                <c:pt idx="583">
                  <c:v>2.184566666666672</c:v>
                </c:pt>
                <c:pt idx="584">
                  <c:v>2.271133333333333</c:v>
                </c:pt>
                <c:pt idx="585">
                  <c:v>2.36850555555556</c:v>
                </c:pt>
                <c:pt idx="586">
                  <c:v>2.461755555555555</c:v>
                </c:pt>
                <c:pt idx="587">
                  <c:v>2.540894444444444</c:v>
                </c:pt>
                <c:pt idx="588">
                  <c:v>2.600449999999998</c:v>
                </c:pt>
                <c:pt idx="589">
                  <c:v>2.640283333333333</c:v>
                </c:pt>
                <c:pt idx="590">
                  <c:v>2.676966666666667</c:v>
                </c:pt>
                <c:pt idx="591">
                  <c:v>2.711249999999989</c:v>
                </c:pt>
                <c:pt idx="592">
                  <c:v>2.751183333333333</c:v>
                </c:pt>
                <c:pt idx="593">
                  <c:v>2.802244444444438</c:v>
                </c:pt>
                <c:pt idx="594">
                  <c:v>2.859216666666663</c:v>
                </c:pt>
                <c:pt idx="595">
                  <c:v>2.92130555555556</c:v>
                </c:pt>
                <c:pt idx="596">
                  <c:v>2.97781111111111</c:v>
                </c:pt>
                <c:pt idx="597">
                  <c:v>3.041183333333333</c:v>
                </c:pt>
                <c:pt idx="598">
                  <c:v>3.095783333333333</c:v>
                </c:pt>
                <c:pt idx="599">
                  <c:v>3.151638888888887</c:v>
                </c:pt>
                <c:pt idx="600">
                  <c:v>3.203483333333334</c:v>
                </c:pt>
                <c:pt idx="601">
                  <c:v>3.256188888888888</c:v>
                </c:pt>
                <c:pt idx="602">
                  <c:v>3.296622222222223</c:v>
                </c:pt>
                <c:pt idx="603">
                  <c:v>3.313288888888878</c:v>
                </c:pt>
                <c:pt idx="604">
                  <c:v>3.324849999999992</c:v>
                </c:pt>
                <c:pt idx="605">
                  <c:v>3.334744444444443</c:v>
                </c:pt>
                <c:pt idx="606">
                  <c:v>3.346949999999992</c:v>
                </c:pt>
                <c:pt idx="607">
                  <c:v>3.360294444444444</c:v>
                </c:pt>
                <c:pt idx="608">
                  <c:v>3.365049999999992</c:v>
                </c:pt>
                <c:pt idx="609">
                  <c:v>3.370483333333322</c:v>
                </c:pt>
                <c:pt idx="610">
                  <c:v>3.376866666666657</c:v>
                </c:pt>
                <c:pt idx="611">
                  <c:v>3.383716666666672</c:v>
                </c:pt>
                <c:pt idx="612">
                  <c:v>3.377294444444444</c:v>
                </c:pt>
                <c:pt idx="613">
                  <c:v>3.36893888888889</c:v>
                </c:pt>
                <c:pt idx="614">
                  <c:v>3.34775</c:v>
                </c:pt>
                <c:pt idx="615">
                  <c:v>3.314566666666667</c:v>
                </c:pt>
                <c:pt idx="616">
                  <c:v>3.277633333333333</c:v>
                </c:pt>
                <c:pt idx="617">
                  <c:v>3.237805555555555</c:v>
                </c:pt>
                <c:pt idx="618">
                  <c:v>3.188688888888889</c:v>
                </c:pt>
                <c:pt idx="619">
                  <c:v>3.147088888888889</c:v>
                </c:pt>
                <c:pt idx="620">
                  <c:v>3.116511111111111</c:v>
                </c:pt>
                <c:pt idx="621">
                  <c:v>3.102433333333333</c:v>
                </c:pt>
                <c:pt idx="622">
                  <c:v>3.098949999999998</c:v>
                </c:pt>
                <c:pt idx="623">
                  <c:v>3.10306111111112</c:v>
                </c:pt>
                <c:pt idx="624">
                  <c:v>3.1149</c:v>
                </c:pt>
                <c:pt idx="625">
                  <c:v>3.134449999999993</c:v>
                </c:pt>
                <c:pt idx="626">
                  <c:v>3.163461111111117</c:v>
                </c:pt>
                <c:pt idx="627">
                  <c:v>3.200833333333333</c:v>
                </c:pt>
                <c:pt idx="628">
                  <c:v>3.243155555555564</c:v>
                </c:pt>
                <c:pt idx="629">
                  <c:v>3.282383333333334</c:v>
                </c:pt>
                <c:pt idx="630">
                  <c:v>3.316494444444438</c:v>
                </c:pt>
                <c:pt idx="631">
                  <c:v>3.3452</c:v>
                </c:pt>
                <c:pt idx="632">
                  <c:v>3.366483333333322</c:v>
                </c:pt>
                <c:pt idx="633">
                  <c:v>3.383611111111111</c:v>
                </c:pt>
                <c:pt idx="634">
                  <c:v>3.391805555555554</c:v>
                </c:pt>
                <c:pt idx="635">
                  <c:v>3.386888888888876</c:v>
                </c:pt>
                <c:pt idx="636">
                  <c:v>3.384122222222225</c:v>
                </c:pt>
                <c:pt idx="637">
                  <c:v>3.386444444444438</c:v>
                </c:pt>
                <c:pt idx="638">
                  <c:v>3.394622222222221</c:v>
                </c:pt>
                <c:pt idx="639">
                  <c:v>3.400133333333334</c:v>
                </c:pt>
                <c:pt idx="640">
                  <c:v>3.400844444444444</c:v>
                </c:pt>
                <c:pt idx="641">
                  <c:v>3.395994444444444</c:v>
                </c:pt>
                <c:pt idx="642">
                  <c:v>3.386511111111111</c:v>
                </c:pt>
                <c:pt idx="643">
                  <c:v>3.383477777777785</c:v>
                </c:pt>
                <c:pt idx="644">
                  <c:v>3.377133333333333</c:v>
                </c:pt>
                <c:pt idx="645">
                  <c:v>3.385461111111111</c:v>
                </c:pt>
                <c:pt idx="646">
                  <c:v>3.401816666666666</c:v>
                </c:pt>
                <c:pt idx="647">
                  <c:v>3.425933333333333</c:v>
                </c:pt>
                <c:pt idx="648">
                  <c:v>3.463855555555557</c:v>
                </c:pt>
                <c:pt idx="649">
                  <c:v>3.504555555555555</c:v>
                </c:pt>
                <c:pt idx="650">
                  <c:v>3.546872222222222</c:v>
                </c:pt>
                <c:pt idx="651">
                  <c:v>3.592577777777781</c:v>
                </c:pt>
                <c:pt idx="652">
                  <c:v>3.629961111111115</c:v>
                </c:pt>
                <c:pt idx="653">
                  <c:v>3.657127777777791</c:v>
                </c:pt>
                <c:pt idx="654">
                  <c:v>3.680688888888889</c:v>
                </c:pt>
                <c:pt idx="655">
                  <c:v>3.710227777777787</c:v>
                </c:pt>
                <c:pt idx="656">
                  <c:v>3.739977777777786</c:v>
                </c:pt>
                <c:pt idx="657">
                  <c:v>3.769649999999998</c:v>
                </c:pt>
                <c:pt idx="658">
                  <c:v>3.789849999999998</c:v>
                </c:pt>
                <c:pt idx="659">
                  <c:v>3.808905555555558</c:v>
                </c:pt>
                <c:pt idx="660">
                  <c:v>3.826777777777781</c:v>
                </c:pt>
                <c:pt idx="661">
                  <c:v>3.837283333333333</c:v>
                </c:pt>
                <c:pt idx="662">
                  <c:v>3.833011111111111</c:v>
                </c:pt>
                <c:pt idx="663">
                  <c:v>3.814516666666667</c:v>
                </c:pt>
                <c:pt idx="664">
                  <c:v>3.777616666666668</c:v>
                </c:pt>
                <c:pt idx="665">
                  <c:v>3.731738888888889</c:v>
                </c:pt>
                <c:pt idx="666">
                  <c:v>3.693166666666672</c:v>
                </c:pt>
                <c:pt idx="667">
                  <c:v>3.658505555555555</c:v>
                </c:pt>
                <c:pt idx="668">
                  <c:v>3.628649999999998</c:v>
                </c:pt>
                <c:pt idx="669">
                  <c:v>3.603038888888888</c:v>
                </c:pt>
                <c:pt idx="670">
                  <c:v>3.584783333333333</c:v>
                </c:pt>
                <c:pt idx="671">
                  <c:v>3.57466111111111</c:v>
                </c:pt>
                <c:pt idx="672">
                  <c:v>3.576366666666667</c:v>
                </c:pt>
                <c:pt idx="673">
                  <c:v>3.580572222222225</c:v>
                </c:pt>
                <c:pt idx="674">
                  <c:v>3.578911111111111</c:v>
                </c:pt>
                <c:pt idx="675">
                  <c:v>3.565222222222223</c:v>
                </c:pt>
                <c:pt idx="676">
                  <c:v>3.542261111111111</c:v>
                </c:pt>
                <c:pt idx="677">
                  <c:v>3.516072222222219</c:v>
                </c:pt>
                <c:pt idx="678">
                  <c:v>3.485555555555555</c:v>
                </c:pt>
                <c:pt idx="679">
                  <c:v>3.463916666666672</c:v>
                </c:pt>
                <c:pt idx="680">
                  <c:v>3.450105555555558</c:v>
                </c:pt>
                <c:pt idx="681">
                  <c:v>3.439327777777785</c:v>
                </c:pt>
                <c:pt idx="682">
                  <c:v>3.432494444444443</c:v>
                </c:pt>
                <c:pt idx="683">
                  <c:v>3.422266666666667</c:v>
                </c:pt>
                <c:pt idx="684">
                  <c:v>3.413166666666667</c:v>
                </c:pt>
                <c:pt idx="685">
                  <c:v>3.404477777777784</c:v>
                </c:pt>
                <c:pt idx="686">
                  <c:v>3.395888888888873</c:v>
                </c:pt>
                <c:pt idx="687">
                  <c:v>3.385449999999992</c:v>
                </c:pt>
                <c:pt idx="688">
                  <c:v>3.382249999999982</c:v>
                </c:pt>
                <c:pt idx="689">
                  <c:v>3.385899999999998</c:v>
                </c:pt>
                <c:pt idx="690">
                  <c:v>3.401661111111111</c:v>
                </c:pt>
                <c:pt idx="691">
                  <c:v>3.412111111111111</c:v>
                </c:pt>
                <c:pt idx="692">
                  <c:v>3.421488888888879</c:v>
                </c:pt>
                <c:pt idx="693">
                  <c:v>3.425644444444443</c:v>
                </c:pt>
                <c:pt idx="694">
                  <c:v>3.42757777777779</c:v>
                </c:pt>
                <c:pt idx="695">
                  <c:v>3.430727777777786</c:v>
                </c:pt>
                <c:pt idx="696">
                  <c:v>3.442416666666666</c:v>
                </c:pt>
                <c:pt idx="697">
                  <c:v>3.445827777777784</c:v>
                </c:pt>
                <c:pt idx="698">
                  <c:v>3.446044444444443</c:v>
                </c:pt>
                <c:pt idx="699">
                  <c:v>3.444633333333334</c:v>
                </c:pt>
                <c:pt idx="700">
                  <c:v>3.444166666666668</c:v>
                </c:pt>
              </c:numCache>
            </c:numRef>
          </c:val>
          <c:smooth val="0"/>
        </c:ser>
        <c:ser>
          <c:idx val="2"/>
          <c:order val="2"/>
          <c:tx>
            <c:strRef>
              <c:f>cz!$A$82</c:f>
              <c:strCache>
                <c:ptCount val="1"/>
                <c:pt idx="0">
                  <c:v>Semantic</c:v>
                </c:pt>
              </c:strCache>
            </c:strRef>
          </c:tx>
          <c:marker>
            <c:symbol val="none"/>
          </c:marker>
          <c:val>
            <c:numRef>
              <c:f>cz!$B$82:$AAA$82</c:f>
              <c:numCache>
                <c:formatCode>General</c:formatCode>
                <c:ptCount val="702"/>
                <c:pt idx="0">
                  <c:v>-0.4585</c:v>
                </c:pt>
                <c:pt idx="1">
                  <c:v>-0.47603888888889</c:v>
                </c:pt>
                <c:pt idx="2">
                  <c:v>-0.494988888888891</c:v>
                </c:pt>
                <c:pt idx="3">
                  <c:v>-0.51545</c:v>
                </c:pt>
                <c:pt idx="4">
                  <c:v>-0.51083888888889</c:v>
                </c:pt>
                <c:pt idx="5">
                  <c:v>-0.509411111111111</c:v>
                </c:pt>
                <c:pt idx="6">
                  <c:v>-0.51092222222222</c:v>
                </c:pt>
                <c:pt idx="7">
                  <c:v>-0.513705555555558</c:v>
                </c:pt>
                <c:pt idx="8">
                  <c:v>-0.498255555555556</c:v>
                </c:pt>
                <c:pt idx="9">
                  <c:v>-0.46418888888889</c:v>
                </c:pt>
                <c:pt idx="10">
                  <c:v>-0.420961111111111</c:v>
                </c:pt>
                <c:pt idx="11">
                  <c:v>-0.365522222222223</c:v>
                </c:pt>
                <c:pt idx="12">
                  <c:v>-0.305488888888891</c:v>
                </c:pt>
                <c:pt idx="13">
                  <c:v>-0.237766666666667</c:v>
                </c:pt>
                <c:pt idx="14">
                  <c:v>-0.152183333333333</c:v>
                </c:pt>
                <c:pt idx="15">
                  <c:v>-0.0369666666666667</c:v>
                </c:pt>
                <c:pt idx="16">
                  <c:v>0.0967</c:v>
                </c:pt>
                <c:pt idx="17">
                  <c:v>0.231666666666667</c:v>
                </c:pt>
                <c:pt idx="18">
                  <c:v>0.3554</c:v>
                </c:pt>
                <c:pt idx="19">
                  <c:v>0.467816666666668</c:v>
                </c:pt>
                <c:pt idx="20">
                  <c:v>0.5743</c:v>
                </c:pt>
                <c:pt idx="21">
                  <c:v>0.662855555555558</c:v>
                </c:pt>
                <c:pt idx="22">
                  <c:v>0.74518888888889</c:v>
                </c:pt>
                <c:pt idx="23">
                  <c:v>0.811066666666664</c:v>
                </c:pt>
                <c:pt idx="24">
                  <c:v>0.869172222222222</c:v>
                </c:pt>
                <c:pt idx="25">
                  <c:v>0.928361111111111</c:v>
                </c:pt>
                <c:pt idx="26">
                  <c:v>0.967022222222222</c:v>
                </c:pt>
                <c:pt idx="27">
                  <c:v>0.990166666666663</c:v>
                </c:pt>
                <c:pt idx="28">
                  <c:v>0.989933333333333</c:v>
                </c:pt>
                <c:pt idx="29">
                  <c:v>0.980972222222222</c:v>
                </c:pt>
                <c:pt idx="30">
                  <c:v>0.942622222222222</c:v>
                </c:pt>
                <c:pt idx="31">
                  <c:v>0.895811111111111</c:v>
                </c:pt>
                <c:pt idx="32">
                  <c:v>0.825383333333333</c:v>
                </c:pt>
                <c:pt idx="33">
                  <c:v>0.754172222222222</c:v>
                </c:pt>
                <c:pt idx="34">
                  <c:v>0.671944444444447</c:v>
                </c:pt>
                <c:pt idx="35">
                  <c:v>0.606727777777779</c:v>
                </c:pt>
                <c:pt idx="36">
                  <c:v>0.54845</c:v>
                </c:pt>
                <c:pt idx="37">
                  <c:v>0.49153888888889</c:v>
                </c:pt>
                <c:pt idx="38">
                  <c:v>0.454738888888889</c:v>
                </c:pt>
                <c:pt idx="39">
                  <c:v>0.419461111111111</c:v>
                </c:pt>
                <c:pt idx="40">
                  <c:v>0.399877777777781</c:v>
                </c:pt>
                <c:pt idx="41">
                  <c:v>0.394188888888891</c:v>
                </c:pt>
                <c:pt idx="42">
                  <c:v>0.401405555555555</c:v>
                </c:pt>
                <c:pt idx="43">
                  <c:v>0.414822222222223</c:v>
                </c:pt>
                <c:pt idx="44">
                  <c:v>0.439144444444445</c:v>
                </c:pt>
                <c:pt idx="45">
                  <c:v>0.463833333333333</c:v>
                </c:pt>
                <c:pt idx="46">
                  <c:v>0.481511111111111</c:v>
                </c:pt>
                <c:pt idx="47">
                  <c:v>0.496000000000001</c:v>
                </c:pt>
                <c:pt idx="48">
                  <c:v>0.511783333333333</c:v>
                </c:pt>
                <c:pt idx="49">
                  <c:v>0.526305555555555</c:v>
                </c:pt>
                <c:pt idx="50">
                  <c:v>0.545394444444446</c:v>
                </c:pt>
                <c:pt idx="51">
                  <c:v>0.57352222222222</c:v>
                </c:pt>
                <c:pt idx="52">
                  <c:v>0.616788888888892</c:v>
                </c:pt>
                <c:pt idx="53">
                  <c:v>0.649472222222222</c:v>
                </c:pt>
                <c:pt idx="54">
                  <c:v>0.688672222222222</c:v>
                </c:pt>
                <c:pt idx="55">
                  <c:v>0.710316666666665</c:v>
                </c:pt>
                <c:pt idx="56">
                  <c:v>0.72603888888889</c:v>
                </c:pt>
                <c:pt idx="57">
                  <c:v>0.748172222222222</c:v>
                </c:pt>
                <c:pt idx="58">
                  <c:v>0.765116666666666</c:v>
                </c:pt>
                <c:pt idx="59">
                  <c:v>0.781961111111111</c:v>
                </c:pt>
                <c:pt idx="60">
                  <c:v>0.798444444444445</c:v>
                </c:pt>
                <c:pt idx="61">
                  <c:v>0.816777777777778</c:v>
                </c:pt>
                <c:pt idx="62">
                  <c:v>0.817072222222222</c:v>
                </c:pt>
                <c:pt idx="63">
                  <c:v>0.80928888888889</c:v>
                </c:pt>
                <c:pt idx="64">
                  <c:v>0.796866666666665</c:v>
                </c:pt>
                <c:pt idx="65">
                  <c:v>0.770083333333334</c:v>
                </c:pt>
                <c:pt idx="66">
                  <c:v>0.743716666666667</c:v>
                </c:pt>
                <c:pt idx="67">
                  <c:v>0.699127777777778</c:v>
                </c:pt>
                <c:pt idx="68">
                  <c:v>0.656605555555558</c:v>
                </c:pt>
                <c:pt idx="69">
                  <c:v>0.606044444444447</c:v>
                </c:pt>
                <c:pt idx="70">
                  <c:v>0.559327777777778</c:v>
                </c:pt>
                <c:pt idx="71">
                  <c:v>0.525427777777776</c:v>
                </c:pt>
                <c:pt idx="72">
                  <c:v>0.504427777777778</c:v>
                </c:pt>
                <c:pt idx="73">
                  <c:v>0.495866666666669</c:v>
                </c:pt>
                <c:pt idx="74">
                  <c:v>0.50205</c:v>
                </c:pt>
                <c:pt idx="75">
                  <c:v>0.528472222222222</c:v>
                </c:pt>
                <c:pt idx="76">
                  <c:v>0.577294444444446</c:v>
                </c:pt>
                <c:pt idx="77">
                  <c:v>0.63238888888889</c:v>
                </c:pt>
                <c:pt idx="78">
                  <c:v>0.693455555555555</c:v>
                </c:pt>
                <c:pt idx="79">
                  <c:v>0.753811111111112</c:v>
                </c:pt>
                <c:pt idx="80">
                  <c:v>0.825166666666665</c:v>
                </c:pt>
                <c:pt idx="81">
                  <c:v>0.881155555555556</c:v>
                </c:pt>
                <c:pt idx="82">
                  <c:v>0.9382</c:v>
                </c:pt>
                <c:pt idx="83">
                  <c:v>0.991838888888889</c:v>
                </c:pt>
                <c:pt idx="84">
                  <c:v>1.05059444444444</c:v>
                </c:pt>
                <c:pt idx="85">
                  <c:v>1.099266666666667</c:v>
                </c:pt>
                <c:pt idx="86">
                  <c:v>1.146188888888894</c:v>
                </c:pt>
                <c:pt idx="87">
                  <c:v>1.165077777777778</c:v>
                </c:pt>
                <c:pt idx="88">
                  <c:v>1.159011111111112</c:v>
                </c:pt>
                <c:pt idx="89">
                  <c:v>1.103561111111111</c:v>
                </c:pt>
                <c:pt idx="90">
                  <c:v>1.01354444444444</c:v>
                </c:pt>
                <c:pt idx="91">
                  <c:v>0.887583333333333</c:v>
                </c:pt>
                <c:pt idx="92">
                  <c:v>0.737861111111112</c:v>
                </c:pt>
                <c:pt idx="93">
                  <c:v>0.588038888888889</c:v>
                </c:pt>
                <c:pt idx="94">
                  <c:v>0.429616666666668</c:v>
                </c:pt>
                <c:pt idx="95">
                  <c:v>0.262383333333333</c:v>
                </c:pt>
                <c:pt idx="96">
                  <c:v>0.0864888888888889</c:v>
                </c:pt>
                <c:pt idx="97">
                  <c:v>-0.0942722222222222</c:v>
                </c:pt>
                <c:pt idx="98">
                  <c:v>-0.259738888888889</c:v>
                </c:pt>
                <c:pt idx="99">
                  <c:v>-0.405372222222223</c:v>
                </c:pt>
                <c:pt idx="100">
                  <c:v>-0.5345</c:v>
                </c:pt>
                <c:pt idx="101">
                  <c:v>-0.656855555555559</c:v>
                </c:pt>
                <c:pt idx="102">
                  <c:v>-0.763094444444447</c:v>
                </c:pt>
                <c:pt idx="103">
                  <c:v>-0.86628888888889</c:v>
                </c:pt>
                <c:pt idx="104">
                  <c:v>-0.962588888888889</c:v>
                </c:pt>
                <c:pt idx="105">
                  <c:v>-1.05175</c:v>
                </c:pt>
                <c:pt idx="106">
                  <c:v>-1.138577777777778</c:v>
                </c:pt>
                <c:pt idx="107">
                  <c:v>-1.228077777777778</c:v>
                </c:pt>
                <c:pt idx="108">
                  <c:v>-1.31113888888889</c:v>
                </c:pt>
                <c:pt idx="109">
                  <c:v>-1.365961111111111</c:v>
                </c:pt>
                <c:pt idx="110">
                  <c:v>-1.415799999999993</c:v>
                </c:pt>
                <c:pt idx="111">
                  <c:v>-1.44043888888889</c:v>
                </c:pt>
                <c:pt idx="112">
                  <c:v>-1.444322222222222</c:v>
                </c:pt>
                <c:pt idx="113">
                  <c:v>-1.42205</c:v>
                </c:pt>
                <c:pt idx="114">
                  <c:v>-1.384372222222222</c:v>
                </c:pt>
                <c:pt idx="115">
                  <c:v>-1.328577777777778</c:v>
                </c:pt>
                <c:pt idx="116">
                  <c:v>-1.26703888888889</c:v>
                </c:pt>
                <c:pt idx="117">
                  <c:v>-1.185866666666666</c:v>
                </c:pt>
                <c:pt idx="118">
                  <c:v>-1.104488888888893</c:v>
                </c:pt>
                <c:pt idx="119">
                  <c:v>-1.012305555555556</c:v>
                </c:pt>
                <c:pt idx="120">
                  <c:v>-0.912838888888891</c:v>
                </c:pt>
                <c:pt idx="121">
                  <c:v>-0.807650000000001</c:v>
                </c:pt>
                <c:pt idx="122">
                  <c:v>-0.684488888888889</c:v>
                </c:pt>
                <c:pt idx="123">
                  <c:v>-0.5595</c:v>
                </c:pt>
                <c:pt idx="124">
                  <c:v>-0.434588888888891</c:v>
                </c:pt>
                <c:pt idx="125">
                  <c:v>-0.340811111111111</c:v>
                </c:pt>
                <c:pt idx="126">
                  <c:v>-0.282805555555556</c:v>
                </c:pt>
                <c:pt idx="127">
                  <c:v>-0.240344444444445</c:v>
                </c:pt>
                <c:pt idx="128">
                  <c:v>-0.209794444444445</c:v>
                </c:pt>
                <c:pt idx="129">
                  <c:v>-0.1641</c:v>
                </c:pt>
                <c:pt idx="130">
                  <c:v>-0.102722222222222</c:v>
                </c:pt>
                <c:pt idx="131">
                  <c:v>-0.0205000000000002</c:v>
                </c:pt>
                <c:pt idx="132">
                  <c:v>0.084061111111111</c:v>
                </c:pt>
                <c:pt idx="133">
                  <c:v>0.198944444444445</c:v>
                </c:pt>
                <c:pt idx="134">
                  <c:v>0.313711111111111</c:v>
                </c:pt>
                <c:pt idx="135">
                  <c:v>0.419566666666668</c:v>
                </c:pt>
                <c:pt idx="136">
                  <c:v>0.506977777777778</c:v>
                </c:pt>
                <c:pt idx="137">
                  <c:v>0.593705555555555</c:v>
                </c:pt>
                <c:pt idx="138">
                  <c:v>0.664711111111113</c:v>
                </c:pt>
                <c:pt idx="139">
                  <c:v>0.711666666666667</c:v>
                </c:pt>
                <c:pt idx="140">
                  <c:v>0.736022222222222</c:v>
                </c:pt>
                <c:pt idx="141">
                  <c:v>0.743472222222222</c:v>
                </c:pt>
                <c:pt idx="142">
                  <c:v>0.731050000000001</c:v>
                </c:pt>
                <c:pt idx="143">
                  <c:v>0.726283333333334</c:v>
                </c:pt>
                <c:pt idx="144">
                  <c:v>0.726044444444448</c:v>
                </c:pt>
                <c:pt idx="145">
                  <c:v>0.740161111111111</c:v>
                </c:pt>
                <c:pt idx="146">
                  <c:v>0.76967777777778</c:v>
                </c:pt>
                <c:pt idx="147">
                  <c:v>0.832433333333333</c:v>
                </c:pt>
                <c:pt idx="148">
                  <c:v>0.931966666666664</c:v>
                </c:pt>
                <c:pt idx="149">
                  <c:v>1.05168888888889</c:v>
                </c:pt>
                <c:pt idx="150">
                  <c:v>1.167961111111111</c:v>
                </c:pt>
                <c:pt idx="151">
                  <c:v>1.278727777777778</c:v>
                </c:pt>
                <c:pt idx="152">
                  <c:v>1.381272222222222</c:v>
                </c:pt>
                <c:pt idx="153">
                  <c:v>1.481138888888889</c:v>
                </c:pt>
                <c:pt idx="154">
                  <c:v>1.576577777777778</c:v>
                </c:pt>
                <c:pt idx="155">
                  <c:v>1.689105555555556</c:v>
                </c:pt>
                <c:pt idx="156">
                  <c:v>1.81248888888889</c:v>
                </c:pt>
                <c:pt idx="157">
                  <c:v>1.931844444444444</c:v>
                </c:pt>
                <c:pt idx="158">
                  <c:v>2.064927777777795</c:v>
                </c:pt>
                <c:pt idx="159">
                  <c:v>2.189249999999998</c:v>
                </c:pt>
                <c:pt idx="160">
                  <c:v>2.299338888888889</c:v>
                </c:pt>
                <c:pt idx="161">
                  <c:v>2.400066666666667</c:v>
                </c:pt>
                <c:pt idx="162">
                  <c:v>2.490183333333333</c:v>
                </c:pt>
                <c:pt idx="163">
                  <c:v>2.575744444444444</c:v>
                </c:pt>
                <c:pt idx="164">
                  <c:v>2.655116666666667</c:v>
                </c:pt>
                <c:pt idx="165">
                  <c:v>2.730972222222223</c:v>
                </c:pt>
                <c:pt idx="166">
                  <c:v>2.809266666666667</c:v>
                </c:pt>
                <c:pt idx="167">
                  <c:v>2.894883333333322</c:v>
                </c:pt>
                <c:pt idx="168">
                  <c:v>2.997711111111111</c:v>
                </c:pt>
                <c:pt idx="169">
                  <c:v>3.108327777777797</c:v>
                </c:pt>
                <c:pt idx="170">
                  <c:v>3.230783333333333</c:v>
                </c:pt>
                <c:pt idx="171">
                  <c:v>3.357472222222222</c:v>
                </c:pt>
                <c:pt idx="172">
                  <c:v>3.471961111111108</c:v>
                </c:pt>
                <c:pt idx="173">
                  <c:v>3.56782777777779</c:v>
                </c:pt>
                <c:pt idx="174">
                  <c:v>3.650555555555558</c:v>
                </c:pt>
                <c:pt idx="175">
                  <c:v>3.712205555555555</c:v>
                </c:pt>
                <c:pt idx="176">
                  <c:v>3.765677777777786</c:v>
                </c:pt>
                <c:pt idx="177">
                  <c:v>3.796244444444443</c:v>
                </c:pt>
                <c:pt idx="178">
                  <c:v>3.815877777777779</c:v>
                </c:pt>
                <c:pt idx="179">
                  <c:v>3.821216666666667</c:v>
                </c:pt>
                <c:pt idx="180">
                  <c:v>3.813611111111111</c:v>
                </c:pt>
                <c:pt idx="181">
                  <c:v>3.793061111111115</c:v>
                </c:pt>
                <c:pt idx="182">
                  <c:v>3.7492</c:v>
                </c:pt>
                <c:pt idx="183">
                  <c:v>3.699038888888888</c:v>
                </c:pt>
                <c:pt idx="184">
                  <c:v>3.635772222222221</c:v>
                </c:pt>
                <c:pt idx="185">
                  <c:v>3.589127777777794</c:v>
                </c:pt>
                <c:pt idx="186">
                  <c:v>3.550066666666666</c:v>
                </c:pt>
                <c:pt idx="187">
                  <c:v>3.525205555555558</c:v>
                </c:pt>
                <c:pt idx="188">
                  <c:v>3.514294444444444</c:v>
                </c:pt>
                <c:pt idx="189">
                  <c:v>3.503261111111111</c:v>
                </c:pt>
                <c:pt idx="190">
                  <c:v>3.500194444444451</c:v>
                </c:pt>
                <c:pt idx="191">
                  <c:v>3.511522222222223</c:v>
                </c:pt>
                <c:pt idx="192">
                  <c:v>3.549283333333333</c:v>
                </c:pt>
                <c:pt idx="193">
                  <c:v>3.606988888888888</c:v>
                </c:pt>
                <c:pt idx="194">
                  <c:v>3.68522777777779</c:v>
                </c:pt>
                <c:pt idx="195">
                  <c:v>3.763361111111122</c:v>
                </c:pt>
                <c:pt idx="196">
                  <c:v>3.829799999999999</c:v>
                </c:pt>
                <c:pt idx="197">
                  <c:v>3.874738888888887</c:v>
                </c:pt>
                <c:pt idx="198">
                  <c:v>3.899294444444444</c:v>
                </c:pt>
                <c:pt idx="199">
                  <c:v>3.90583888888888</c:v>
                </c:pt>
                <c:pt idx="200">
                  <c:v>3.893194444444445</c:v>
                </c:pt>
                <c:pt idx="201">
                  <c:v>3.87067777777778</c:v>
                </c:pt>
                <c:pt idx="202">
                  <c:v>3.817394444444445</c:v>
                </c:pt>
                <c:pt idx="203">
                  <c:v>3.753705555555561</c:v>
                </c:pt>
                <c:pt idx="204">
                  <c:v>3.6749</c:v>
                </c:pt>
                <c:pt idx="205">
                  <c:v>3.578977777777785</c:v>
                </c:pt>
                <c:pt idx="206">
                  <c:v>3.480422222222223</c:v>
                </c:pt>
                <c:pt idx="207">
                  <c:v>3.378172222222221</c:v>
                </c:pt>
                <c:pt idx="208">
                  <c:v>3.270333333333334</c:v>
                </c:pt>
                <c:pt idx="209">
                  <c:v>3.172838888888879</c:v>
                </c:pt>
                <c:pt idx="210">
                  <c:v>3.082461111111111</c:v>
                </c:pt>
                <c:pt idx="211">
                  <c:v>2.991438888888878</c:v>
                </c:pt>
                <c:pt idx="212">
                  <c:v>2.913944444444444</c:v>
                </c:pt>
                <c:pt idx="213">
                  <c:v>2.852411111111103</c:v>
                </c:pt>
                <c:pt idx="214">
                  <c:v>2.814272222222223</c:v>
                </c:pt>
                <c:pt idx="215">
                  <c:v>2.798472222222222</c:v>
                </c:pt>
                <c:pt idx="216">
                  <c:v>2.796827777777781</c:v>
                </c:pt>
                <c:pt idx="217">
                  <c:v>2.800466666666666</c:v>
                </c:pt>
                <c:pt idx="218">
                  <c:v>2.805183333333334</c:v>
                </c:pt>
                <c:pt idx="219">
                  <c:v>2.801766666666666</c:v>
                </c:pt>
                <c:pt idx="220">
                  <c:v>2.811477777777778</c:v>
                </c:pt>
                <c:pt idx="221">
                  <c:v>2.826272222222223</c:v>
                </c:pt>
                <c:pt idx="222">
                  <c:v>2.856233333333319</c:v>
                </c:pt>
                <c:pt idx="223">
                  <c:v>2.873499999999998</c:v>
                </c:pt>
                <c:pt idx="224">
                  <c:v>2.884644444444444</c:v>
                </c:pt>
                <c:pt idx="225">
                  <c:v>2.890049999999983</c:v>
                </c:pt>
                <c:pt idx="226">
                  <c:v>2.907938888888889</c:v>
                </c:pt>
                <c:pt idx="227">
                  <c:v>2.938305555555555</c:v>
                </c:pt>
                <c:pt idx="228">
                  <c:v>2.995388888888887</c:v>
                </c:pt>
                <c:pt idx="229">
                  <c:v>3.054549999999998</c:v>
                </c:pt>
                <c:pt idx="230">
                  <c:v>3.129522222222225</c:v>
                </c:pt>
                <c:pt idx="231">
                  <c:v>3.197044444444444</c:v>
                </c:pt>
                <c:pt idx="232">
                  <c:v>3.255577777777786</c:v>
                </c:pt>
                <c:pt idx="233">
                  <c:v>3.317861111111112</c:v>
                </c:pt>
                <c:pt idx="234">
                  <c:v>3.382366666666667</c:v>
                </c:pt>
                <c:pt idx="235">
                  <c:v>3.46223888888888</c:v>
                </c:pt>
                <c:pt idx="236">
                  <c:v>3.550894444444444</c:v>
                </c:pt>
                <c:pt idx="237">
                  <c:v>3.622344444444444</c:v>
                </c:pt>
                <c:pt idx="238">
                  <c:v>3.686288888888887</c:v>
                </c:pt>
                <c:pt idx="239">
                  <c:v>3.756866666666664</c:v>
                </c:pt>
                <c:pt idx="240">
                  <c:v>3.824449999999992</c:v>
                </c:pt>
                <c:pt idx="241">
                  <c:v>3.913488888888879</c:v>
                </c:pt>
                <c:pt idx="242">
                  <c:v>4.022561111111112</c:v>
                </c:pt>
                <c:pt idx="243">
                  <c:v>4.130199999999999</c:v>
                </c:pt>
                <c:pt idx="244">
                  <c:v>4.234255555555555</c:v>
                </c:pt>
                <c:pt idx="245">
                  <c:v>4.329722222222222</c:v>
                </c:pt>
                <c:pt idx="246">
                  <c:v>4.424227777777777</c:v>
                </c:pt>
                <c:pt idx="247">
                  <c:v>4.513583333333333</c:v>
                </c:pt>
                <c:pt idx="248">
                  <c:v>4.596061111111133</c:v>
                </c:pt>
                <c:pt idx="249">
                  <c:v>4.655822222222222</c:v>
                </c:pt>
                <c:pt idx="250">
                  <c:v>4.690038888888885</c:v>
                </c:pt>
                <c:pt idx="251">
                  <c:v>4.720511111111111</c:v>
                </c:pt>
                <c:pt idx="252">
                  <c:v>4.731816666666667</c:v>
                </c:pt>
                <c:pt idx="253">
                  <c:v>4.742477777777775</c:v>
                </c:pt>
                <c:pt idx="254">
                  <c:v>4.752022222222223</c:v>
                </c:pt>
                <c:pt idx="255">
                  <c:v>4.764316666666634</c:v>
                </c:pt>
                <c:pt idx="256">
                  <c:v>4.782666666666668</c:v>
                </c:pt>
                <c:pt idx="257">
                  <c:v>4.818138888888878</c:v>
                </c:pt>
                <c:pt idx="258">
                  <c:v>4.87903888888889</c:v>
                </c:pt>
                <c:pt idx="259">
                  <c:v>4.945055555555546</c:v>
                </c:pt>
                <c:pt idx="260">
                  <c:v>5.017722222222222</c:v>
                </c:pt>
                <c:pt idx="261">
                  <c:v>5.081483333333348</c:v>
                </c:pt>
                <c:pt idx="262">
                  <c:v>5.159000000000001</c:v>
                </c:pt>
                <c:pt idx="263">
                  <c:v>5.227694444444444</c:v>
                </c:pt>
                <c:pt idx="264">
                  <c:v>5.292600000000002</c:v>
                </c:pt>
                <c:pt idx="265">
                  <c:v>5.348316666666665</c:v>
                </c:pt>
                <c:pt idx="266">
                  <c:v>5.387983333333335</c:v>
                </c:pt>
                <c:pt idx="267">
                  <c:v>5.404833333333333</c:v>
                </c:pt>
                <c:pt idx="268">
                  <c:v>5.419661111111147</c:v>
                </c:pt>
                <c:pt idx="269">
                  <c:v>5.420772222222222</c:v>
                </c:pt>
                <c:pt idx="270">
                  <c:v>5.43316111111114</c:v>
                </c:pt>
                <c:pt idx="271">
                  <c:v>5.453527777777777</c:v>
                </c:pt>
                <c:pt idx="272">
                  <c:v>5.485033333333348</c:v>
                </c:pt>
                <c:pt idx="273">
                  <c:v>5.520783333333332</c:v>
                </c:pt>
                <c:pt idx="274">
                  <c:v>5.545094444444443</c:v>
                </c:pt>
                <c:pt idx="275">
                  <c:v>5.590161111111113</c:v>
                </c:pt>
                <c:pt idx="276">
                  <c:v>5.631433333333346</c:v>
                </c:pt>
                <c:pt idx="277">
                  <c:v>5.662466666666637</c:v>
                </c:pt>
                <c:pt idx="278">
                  <c:v>5.674772222222222</c:v>
                </c:pt>
                <c:pt idx="279">
                  <c:v>5.658222222222221</c:v>
                </c:pt>
                <c:pt idx="280">
                  <c:v>5.617811111111107</c:v>
                </c:pt>
                <c:pt idx="281">
                  <c:v>5.557555555555524</c:v>
                </c:pt>
                <c:pt idx="282">
                  <c:v>5.489000000000003</c:v>
                </c:pt>
                <c:pt idx="283">
                  <c:v>5.419511111111111</c:v>
                </c:pt>
                <c:pt idx="284">
                  <c:v>5.375500000000001</c:v>
                </c:pt>
                <c:pt idx="285">
                  <c:v>5.346555555555532</c:v>
                </c:pt>
                <c:pt idx="286">
                  <c:v>5.345472222222223</c:v>
                </c:pt>
                <c:pt idx="287">
                  <c:v>5.35275555555553</c:v>
                </c:pt>
                <c:pt idx="288">
                  <c:v>5.356477777777775</c:v>
                </c:pt>
                <c:pt idx="289">
                  <c:v>5.351161111111126</c:v>
                </c:pt>
                <c:pt idx="290">
                  <c:v>5.330111111111112</c:v>
                </c:pt>
                <c:pt idx="291">
                  <c:v>5.305072222222223</c:v>
                </c:pt>
                <c:pt idx="292">
                  <c:v>5.2619</c:v>
                </c:pt>
                <c:pt idx="293">
                  <c:v>5.215166666666666</c:v>
                </c:pt>
                <c:pt idx="294">
                  <c:v>5.165638888888886</c:v>
                </c:pt>
                <c:pt idx="295">
                  <c:v>5.110761111111112</c:v>
                </c:pt>
                <c:pt idx="296">
                  <c:v>5.051822222222222</c:v>
                </c:pt>
                <c:pt idx="297">
                  <c:v>4.988705555555556</c:v>
                </c:pt>
                <c:pt idx="298">
                  <c:v>4.930277777777778</c:v>
                </c:pt>
                <c:pt idx="299">
                  <c:v>4.871933333333343</c:v>
                </c:pt>
                <c:pt idx="300">
                  <c:v>4.820905555555524</c:v>
                </c:pt>
                <c:pt idx="301">
                  <c:v>4.761538888888888</c:v>
                </c:pt>
                <c:pt idx="302">
                  <c:v>4.692472222222205</c:v>
                </c:pt>
                <c:pt idx="303">
                  <c:v>4.627622222222222</c:v>
                </c:pt>
                <c:pt idx="304">
                  <c:v>4.565661111111128</c:v>
                </c:pt>
                <c:pt idx="305">
                  <c:v>4.510366666666666</c:v>
                </c:pt>
                <c:pt idx="306">
                  <c:v>4.44884444444445</c:v>
                </c:pt>
                <c:pt idx="307">
                  <c:v>4.383683333333348</c:v>
                </c:pt>
                <c:pt idx="308">
                  <c:v>4.290783333333343</c:v>
                </c:pt>
                <c:pt idx="309">
                  <c:v>4.234916666666637</c:v>
                </c:pt>
                <c:pt idx="310">
                  <c:v>4.173488888888889</c:v>
                </c:pt>
                <c:pt idx="311">
                  <c:v>4.10056111111111</c:v>
                </c:pt>
                <c:pt idx="312">
                  <c:v>4.020238888888889</c:v>
                </c:pt>
                <c:pt idx="313">
                  <c:v>3.922427777777781</c:v>
                </c:pt>
                <c:pt idx="314">
                  <c:v>3.828427777777785</c:v>
                </c:pt>
                <c:pt idx="315">
                  <c:v>3.739050000000001</c:v>
                </c:pt>
                <c:pt idx="316">
                  <c:v>3.641738888888889</c:v>
                </c:pt>
                <c:pt idx="317">
                  <c:v>3.54032222222223</c:v>
                </c:pt>
                <c:pt idx="318">
                  <c:v>3.431733333333334</c:v>
                </c:pt>
                <c:pt idx="319">
                  <c:v>3.327722222222224</c:v>
                </c:pt>
                <c:pt idx="320">
                  <c:v>3.232744444444444</c:v>
                </c:pt>
                <c:pt idx="321">
                  <c:v>3.152411111111111</c:v>
                </c:pt>
                <c:pt idx="322">
                  <c:v>3.091622222222222</c:v>
                </c:pt>
                <c:pt idx="323">
                  <c:v>3.050183333333333</c:v>
                </c:pt>
                <c:pt idx="324">
                  <c:v>3.011449999999989</c:v>
                </c:pt>
                <c:pt idx="325">
                  <c:v>2.995394444444444</c:v>
                </c:pt>
                <c:pt idx="326">
                  <c:v>2.978688888888882</c:v>
                </c:pt>
                <c:pt idx="327">
                  <c:v>2.975449999999982</c:v>
                </c:pt>
                <c:pt idx="328">
                  <c:v>2.968605555555555</c:v>
                </c:pt>
                <c:pt idx="329">
                  <c:v>2.973311111111111</c:v>
                </c:pt>
                <c:pt idx="330">
                  <c:v>2.992966666666664</c:v>
                </c:pt>
                <c:pt idx="331">
                  <c:v>2.999294444444445</c:v>
                </c:pt>
                <c:pt idx="332">
                  <c:v>2.990327777777786</c:v>
                </c:pt>
                <c:pt idx="333">
                  <c:v>2.96055555555556</c:v>
                </c:pt>
                <c:pt idx="334">
                  <c:v>2.921977777777785</c:v>
                </c:pt>
                <c:pt idx="335">
                  <c:v>2.883816666666667</c:v>
                </c:pt>
                <c:pt idx="336">
                  <c:v>2.832144444444438</c:v>
                </c:pt>
                <c:pt idx="337">
                  <c:v>2.765833333333333</c:v>
                </c:pt>
                <c:pt idx="338">
                  <c:v>2.69375</c:v>
                </c:pt>
                <c:pt idx="339">
                  <c:v>2.624461111111111</c:v>
                </c:pt>
                <c:pt idx="340">
                  <c:v>2.573872222222223</c:v>
                </c:pt>
                <c:pt idx="341">
                  <c:v>2.54097777777779</c:v>
                </c:pt>
                <c:pt idx="342">
                  <c:v>2.515583333333334</c:v>
                </c:pt>
                <c:pt idx="343">
                  <c:v>2.493249999999993</c:v>
                </c:pt>
                <c:pt idx="344">
                  <c:v>2.472805555555554</c:v>
                </c:pt>
                <c:pt idx="345">
                  <c:v>2.434172222222223</c:v>
                </c:pt>
                <c:pt idx="346">
                  <c:v>2.397644444444443</c:v>
                </c:pt>
                <c:pt idx="347">
                  <c:v>2.363855555555555</c:v>
                </c:pt>
                <c:pt idx="348">
                  <c:v>2.332455555555543</c:v>
                </c:pt>
                <c:pt idx="349">
                  <c:v>2.314238888888878</c:v>
                </c:pt>
                <c:pt idx="350">
                  <c:v>2.307955555555555</c:v>
                </c:pt>
                <c:pt idx="351">
                  <c:v>2.315599999999998</c:v>
                </c:pt>
                <c:pt idx="352">
                  <c:v>2.323849999999993</c:v>
                </c:pt>
                <c:pt idx="353">
                  <c:v>2.347266666666667</c:v>
                </c:pt>
                <c:pt idx="354">
                  <c:v>2.368838888888887</c:v>
                </c:pt>
                <c:pt idx="355">
                  <c:v>2.404361111111115</c:v>
                </c:pt>
                <c:pt idx="356">
                  <c:v>2.440205555555555</c:v>
                </c:pt>
                <c:pt idx="357">
                  <c:v>2.489083333333334</c:v>
                </c:pt>
                <c:pt idx="358">
                  <c:v>2.531438888888879</c:v>
                </c:pt>
                <c:pt idx="359">
                  <c:v>2.560583333333334</c:v>
                </c:pt>
                <c:pt idx="360">
                  <c:v>2.599894444444444</c:v>
                </c:pt>
                <c:pt idx="361">
                  <c:v>2.647783333333335</c:v>
                </c:pt>
                <c:pt idx="362">
                  <c:v>2.70357222222223</c:v>
                </c:pt>
                <c:pt idx="363">
                  <c:v>2.74852222222223</c:v>
                </c:pt>
                <c:pt idx="364">
                  <c:v>2.792088888888879</c:v>
                </c:pt>
                <c:pt idx="365">
                  <c:v>2.836755555555554</c:v>
                </c:pt>
                <c:pt idx="366">
                  <c:v>2.890511111111111</c:v>
                </c:pt>
                <c:pt idx="367">
                  <c:v>2.937044444444444</c:v>
                </c:pt>
                <c:pt idx="368">
                  <c:v>2.968827777777785</c:v>
                </c:pt>
                <c:pt idx="369">
                  <c:v>2.989216666666666</c:v>
                </c:pt>
                <c:pt idx="370">
                  <c:v>2.999133333333333</c:v>
                </c:pt>
                <c:pt idx="371">
                  <c:v>3.00712222222223</c:v>
                </c:pt>
                <c:pt idx="372">
                  <c:v>3.018911111111114</c:v>
                </c:pt>
                <c:pt idx="373">
                  <c:v>3.02890555555556</c:v>
                </c:pt>
                <c:pt idx="374">
                  <c:v>3.047622222222224</c:v>
                </c:pt>
                <c:pt idx="375">
                  <c:v>3.086827777777784</c:v>
                </c:pt>
                <c:pt idx="376">
                  <c:v>3.130511111111111</c:v>
                </c:pt>
                <c:pt idx="377">
                  <c:v>3.167016666666674</c:v>
                </c:pt>
                <c:pt idx="378">
                  <c:v>3.187516666666677</c:v>
                </c:pt>
                <c:pt idx="379">
                  <c:v>3.202361111111111</c:v>
                </c:pt>
                <c:pt idx="380">
                  <c:v>3.191649999999992</c:v>
                </c:pt>
                <c:pt idx="381">
                  <c:v>3.151955555555555</c:v>
                </c:pt>
                <c:pt idx="382">
                  <c:v>3.095827777777781</c:v>
                </c:pt>
                <c:pt idx="383">
                  <c:v>3.016177777777781</c:v>
                </c:pt>
                <c:pt idx="384">
                  <c:v>2.945438888888887</c:v>
                </c:pt>
                <c:pt idx="385">
                  <c:v>2.877777777777785</c:v>
                </c:pt>
                <c:pt idx="386">
                  <c:v>2.815383333333333</c:v>
                </c:pt>
                <c:pt idx="387">
                  <c:v>2.762166666666668</c:v>
                </c:pt>
                <c:pt idx="388">
                  <c:v>2.716094444444445</c:v>
                </c:pt>
                <c:pt idx="389">
                  <c:v>2.677783333333333</c:v>
                </c:pt>
                <c:pt idx="390">
                  <c:v>2.636305555555557</c:v>
                </c:pt>
                <c:pt idx="391">
                  <c:v>2.596455555555554</c:v>
                </c:pt>
                <c:pt idx="392">
                  <c:v>2.557594444444445</c:v>
                </c:pt>
                <c:pt idx="393">
                  <c:v>2.532683333333321</c:v>
                </c:pt>
                <c:pt idx="394">
                  <c:v>2.505238888888888</c:v>
                </c:pt>
                <c:pt idx="395">
                  <c:v>2.450711111111111</c:v>
                </c:pt>
                <c:pt idx="396">
                  <c:v>2.379244444444437</c:v>
                </c:pt>
                <c:pt idx="397">
                  <c:v>2.33157777777778</c:v>
                </c:pt>
                <c:pt idx="398">
                  <c:v>2.291711111111118</c:v>
                </c:pt>
                <c:pt idx="399">
                  <c:v>2.27992777777779</c:v>
                </c:pt>
                <c:pt idx="400">
                  <c:v>2.260155555555561</c:v>
                </c:pt>
                <c:pt idx="401">
                  <c:v>2.24962777777779</c:v>
                </c:pt>
                <c:pt idx="402">
                  <c:v>2.2319</c:v>
                </c:pt>
                <c:pt idx="403">
                  <c:v>2.203644444444445</c:v>
                </c:pt>
                <c:pt idx="404">
                  <c:v>2.1779</c:v>
                </c:pt>
                <c:pt idx="405">
                  <c:v>2.156283333333333</c:v>
                </c:pt>
                <c:pt idx="406">
                  <c:v>2.141488888888888</c:v>
                </c:pt>
                <c:pt idx="407">
                  <c:v>2.141855555555555</c:v>
                </c:pt>
                <c:pt idx="408">
                  <c:v>2.148066666666667</c:v>
                </c:pt>
                <c:pt idx="409">
                  <c:v>2.165916666666672</c:v>
                </c:pt>
                <c:pt idx="410">
                  <c:v>2.18482777777779</c:v>
                </c:pt>
                <c:pt idx="411">
                  <c:v>2.19335</c:v>
                </c:pt>
                <c:pt idx="412">
                  <c:v>2.193255555555555</c:v>
                </c:pt>
                <c:pt idx="413">
                  <c:v>2.197849999999997</c:v>
                </c:pt>
                <c:pt idx="414">
                  <c:v>2.219044444444444</c:v>
                </c:pt>
                <c:pt idx="415">
                  <c:v>2.254044444444444</c:v>
                </c:pt>
                <c:pt idx="416">
                  <c:v>2.295216666666667</c:v>
                </c:pt>
                <c:pt idx="417">
                  <c:v>2.328661111111112</c:v>
                </c:pt>
                <c:pt idx="418">
                  <c:v>2.36330555555556</c:v>
                </c:pt>
                <c:pt idx="419">
                  <c:v>2.400655555555555</c:v>
                </c:pt>
                <c:pt idx="420">
                  <c:v>2.418777777777781</c:v>
                </c:pt>
                <c:pt idx="421">
                  <c:v>2.436727777777781</c:v>
                </c:pt>
                <c:pt idx="422">
                  <c:v>2.454238888888879</c:v>
                </c:pt>
                <c:pt idx="423">
                  <c:v>2.467477777777786</c:v>
                </c:pt>
                <c:pt idx="424">
                  <c:v>2.467049999999998</c:v>
                </c:pt>
                <c:pt idx="425">
                  <c:v>2.461872222222222</c:v>
                </c:pt>
                <c:pt idx="426">
                  <c:v>2.439988888888879</c:v>
                </c:pt>
                <c:pt idx="427">
                  <c:v>2.421944444444444</c:v>
                </c:pt>
                <c:pt idx="428">
                  <c:v>2.406894444444445</c:v>
                </c:pt>
                <c:pt idx="429">
                  <c:v>2.400333333333334</c:v>
                </c:pt>
                <c:pt idx="430">
                  <c:v>2.400894444444445</c:v>
                </c:pt>
                <c:pt idx="431">
                  <c:v>2.396099999999992</c:v>
                </c:pt>
                <c:pt idx="432">
                  <c:v>2.391016666666667</c:v>
                </c:pt>
                <c:pt idx="433">
                  <c:v>2.38081111111111</c:v>
                </c:pt>
                <c:pt idx="434">
                  <c:v>2.370472222222219</c:v>
                </c:pt>
                <c:pt idx="435">
                  <c:v>2.362744444444443</c:v>
                </c:pt>
                <c:pt idx="436">
                  <c:v>2.372844444444432</c:v>
                </c:pt>
                <c:pt idx="437">
                  <c:v>2.38335555555556</c:v>
                </c:pt>
                <c:pt idx="438">
                  <c:v>2.392761111111111</c:v>
                </c:pt>
                <c:pt idx="439">
                  <c:v>2.385122222222224</c:v>
                </c:pt>
                <c:pt idx="440">
                  <c:v>2.364122222222224</c:v>
                </c:pt>
                <c:pt idx="441">
                  <c:v>2.321799999999999</c:v>
                </c:pt>
                <c:pt idx="442">
                  <c:v>2.268755555555561</c:v>
                </c:pt>
                <c:pt idx="443">
                  <c:v>2.218783333333333</c:v>
                </c:pt>
                <c:pt idx="444">
                  <c:v>2.18420555555556</c:v>
                </c:pt>
                <c:pt idx="445">
                  <c:v>2.160361111111118</c:v>
                </c:pt>
                <c:pt idx="446">
                  <c:v>2.140283333333333</c:v>
                </c:pt>
                <c:pt idx="447">
                  <c:v>2.117061111111111</c:v>
                </c:pt>
                <c:pt idx="448">
                  <c:v>2.118227777777785</c:v>
                </c:pt>
                <c:pt idx="449">
                  <c:v>2.123872222222224</c:v>
                </c:pt>
                <c:pt idx="450">
                  <c:v>2.154022222222223</c:v>
                </c:pt>
                <c:pt idx="451">
                  <c:v>2.20177777777779</c:v>
                </c:pt>
                <c:pt idx="452">
                  <c:v>2.26881111111112</c:v>
                </c:pt>
                <c:pt idx="453">
                  <c:v>2.341511111111111</c:v>
                </c:pt>
                <c:pt idx="454">
                  <c:v>2.409011111111111</c:v>
                </c:pt>
                <c:pt idx="455">
                  <c:v>2.460649999999997</c:v>
                </c:pt>
                <c:pt idx="456">
                  <c:v>2.503933333333334</c:v>
                </c:pt>
                <c:pt idx="457">
                  <c:v>2.520405555555555</c:v>
                </c:pt>
                <c:pt idx="458">
                  <c:v>2.512216666666667</c:v>
                </c:pt>
                <c:pt idx="459">
                  <c:v>2.501649999999993</c:v>
                </c:pt>
                <c:pt idx="460">
                  <c:v>2.500494444444444</c:v>
                </c:pt>
                <c:pt idx="461">
                  <c:v>2.520922222222225</c:v>
                </c:pt>
                <c:pt idx="462">
                  <c:v>2.543927777777795</c:v>
                </c:pt>
                <c:pt idx="463">
                  <c:v>2.564894444444445</c:v>
                </c:pt>
                <c:pt idx="464">
                  <c:v>2.575722222222222</c:v>
                </c:pt>
                <c:pt idx="465">
                  <c:v>2.575249999999992</c:v>
                </c:pt>
                <c:pt idx="466">
                  <c:v>2.572249999999982</c:v>
                </c:pt>
                <c:pt idx="467">
                  <c:v>2.56832222222223</c:v>
                </c:pt>
                <c:pt idx="468">
                  <c:v>2.589555555555555</c:v>
                </c:pt>
                <c:pt idx="469">
                  <c:v>2.632038888888879</c:v>
                </c:pt>
                <c:pt idx="470">
                  <c:v>2.677283333333333</c:v>
                </c:pt>
                <c:pt idx="471">
                  <c:v>2.7103</c:v>
                </c:pt>
                <c:pt idx="472">
                  <c:v>2.739438888888887</c:v>
                </c:pt>
                <c:pt idx="473">
                  <c:v>2.760583333333335</c:v>
                </c:pt>
                <c:pt idx="474">
                  <c:v>2.774677777777786</c:v>
                </c:pt>
                <c:pt idx="475">
                  <c:v>2.78341111111112</c:v>
                </c:pt>
                <c:pt idx="476">
                  <c:v>2.79017777777779</c:v>
                </c:pt>
                <c:pt idx="477">
                  <c:v>2.807644444444444</c:v>
                </c:pt>
                <c:pt idx="478">
                  <c:v>2.812855555555545</c:v>
                </c:pt>
                <c:pt idx="479">
                  <c:v>2.835016666666667</c:v>
                </c:pt>
                <c:pt idx="480">
                  <c:v>2.856638888888873</c:v>
                </c:pt>
                <c:pt idx="481">
                  <c:v>2.886838888888878</c:v>
                </c:pt>
                <c:pt idx="482">
                  <c:v>2.910866666666663</c:v>
                </c:pt>
                <c:pt idx="483">
                  <c:v>2.936194444444444</c:v>
                </c:pt>
                <c:pt idx="484">
                  <c:v>2.958188888888887</c:v>
                </c:pt>
                <c:pt idx="485">
                  <c:v>2.96375</c:v>
                </c:pt>
                <c:pt idx="486">
                  <c:v>2.953072222222222</c:v>
                </c:pt>
                <c:pt idx="487">
                  <c:v>2.914511111111111</c:v>
                </c:pt>
                <c:pt idx="488">
                  <c:v>2.872005555555554</c:v>
                </c:pt>
                <c:pt idx="489">
                  <c:v>2.829338888888888</c:v>
                </c:pt>
                <c:pt idx="490">
                  <c:v>2.796899999999998</c:v>
                </c:pt>
                <c:pt idx="491">
                  <c:v>2.776077777777781</c:v>
                </c:pt>
                <c:pt idx="492">
                  <c:v>2.756594444444444</c:v>
                </c:pt>
                <c:pt idx="493">
                  <c:v>2.755338888888889</c:v>
                </c:pt>
                <c:pt idx="494">
                  <c:v>2.74785555555556</c:v>
                </c:pt>
                <c:pt idx="495">
                  <c:v>2.759905555555555</c:v>
                </c:pt>
                <c:pt idx="496">
                  <c:v>2.7884</c:v>
                </c:pt>
                <c:pt idx="497">
                  <c:v>2.829455555555556</c:v>
                </c:pt>
                <c:pt idx="498">
                  <c:v>2.8876</c:v>
                </c:pt>
                <c:pt idx="499">
                  <c:v>2.965016666666667</c:v>
                </c:pt>
                <c:pt idx="500">
                  <c:v>3.053566666666667</c:v>
                </c:pt>
                <c:pt idx="501">
                  <c:v>3.145488888888888</c:v>
                </c:pt>
                <c:pt idx="502">
                  <c:v>3.224027777777795</c:v>
                </c:pt>
                <c:pt idx="503">
                  <c:v>3.292194444444444</c:v>
                </c:pt>
                <c:pt idx="504">
                  <c:v>3.336277777777778</c:v>
                </c:pt>
                <c:pt idx="505">
                  <c:v>3.371727777777781</c:v>
                </c:pt>
                <c:pt idx="506">
                  <c:v>3.395244444444437</c:v>
                </c:pt>
                <c:pt idx="507">
                  <c:v>3.426177777777786</c:v>
                </c:pt>
                <c:pt idx="508">
                  <c:v>3.460255555555557</c:v>
                </c:pt>
                <c:pt idx="509">
                  <c:v>3.486827777777781</c:v>
                </c:pt>
                <c:pt idx="510">
                  <c:v>3.487916666666672</c:v>
                </c:pt>
                <c:pt idx="511">
                  <c:v>3.469338888888889</c:v>
                </c:pt>
                <c:pt idx="512">
                  <c:v>3.431816666666667</c:v>
                </c:pt>
                <c:pt idx="513">
                  <c:v>3.39951111111111</c:v>
                </c:pt>
                <c:pt idx="514">
                  <c:v>3.382527777777785</c:v>
                </c:pt>
                <c:pt idx="515">
                  <c:v>3.370594444444444</c:v>
                </c:pt>
                <c:pt idx="516">
                  <c:v>3.358183333333334</c:v>
                </c:pt>
                <c:pt idx="517">
                  <c:v>3.328972222222222</c:v>
                </c:pt>
                <c:pt idx="518">
                  <c:v>3.279633333333333</c:v>
                </c:pt>
                <c:pt idx="519">
                  <c:v>3.226127777777795</c:v>
                </c:pt>
                <c:pt idx="520">
                  <c:v>3.169711111111118</c:v>
                </c:pt>
                <c:pt idx="521">
                  <c:v>3.113983333333333</c:v>
                </c:pt>
                <c:pt idx="522">
                  <c:v>3.069161111111111</c:v>
                </c:pt>
                <c:pt idx="523">
                  <c:v>3.028344444444444</c:v>
                </c:pt>
                <c:pt idx="524">
                  <c:v>2.998322222222223</c:v>
                </c:pt>
                <c:pt idx="525">
                  <c:v>2.988022222222223</c:v>
                </c:pt>
                <c:pt idx="526">
                  <c:v>2.978355555555555</c:v>
                </c:pt>
                <c:pt idx="527">
                  <c:v>2.974727777777785</c:v>
                </c:pt>
                <c:pt idx="528">
                  <c:v>2.9746</c:v>
                </c:pt>
                <c:pt idx="529">
                  <c:v>2.964261111111111</c:v>
                </c:pt>
                <c:pt idx="530">
                  <c:v>2.950522222222223</c:v>
                </c:pt>
                <c:pt idx="531">
                  <c:v>2.942583333333333</c:v>
                </c:pt>
                <c:pt idx="532">
                  <c:v>2.930716666666667</c:v>
                </c:pt>
                <c:pt idx="533">
                  <c:v>2.919577777777781</c:v>
                </c:pt>
                <c:pt idx="534">
                  <c:v>2.910161111111111</c:v>
                </c:pt>
                <c:pt idx="535">
                  <c:v>2.908833333333333</c:v>
                </c:pt>
                <c:pt idx="536">
                  <c:v>2.922266666666667</c:v>
                </c:pt>
                <c:pt idx="537">
                  <c:v>2.951833333333323</c:v>
                </c:pt>
                <c:pt idx="538">
                  <c:v>2.969449999999993</c:v>
                </c:pt>
                <c:pt idx="539">
                  <c:v>2.976472222222218</c:v>
                </c:pt>
                <c:pt idx="540">
                  <c:v>2.970022222222223</c:v>
                </c:pt>
                <c:pt idx="541">
                  <c:v>2.936072222222218</c:v>
                </c:pt>
                <c:pt idx="542">
                  <c:v>2.896499999999992</c:v>
                </c:pt>
                <c:pt idx="543">
                  <c:v>2.860549999999998</c:v>
                </c:pt>
                <c:pt idx="544">
                  <c:v>2.845838888888879</c:v>
                </c:pt>
                <c:pt idx="545">
                  <c:v>2.857249999999992</c:v>
                </c:pt>
                <c:pt idx="546">
                  <c:v>2.896222222222219</c:v>
                </c:pt>
                <c:pt idx="547">
                  <c:v>2.932083333333319</c:v>
                </c:pt>
                <c:pt idx="548">
                  <c:v>2.982188888888888</c:v>
                </c:pt>
                <c:pt idx="549">
                  <c:v>3.028572222222224</c:v>
                </c:pt>
                <c:pt idx="550">
                  <c:v>3.073683333333333</c:v>
                </c:pt>
                <c:pt idx="551">
                  <c:v>3.100183333333334</c:v>
                </c:pt>
                <c:pt idx="552">
                  <c:v>3.118483333333334</c:v>
                </c:pt>
                <c:pt idx="553">
                  <c:v>3.126983333333333</c:v>
                </c:pt>
                <c:pt idx="554">
                  <c:v>3.130433333333334</c:v>
                </c:pt>
                <c:pt idx="555">
                  <c:v>3.151488888888879</c:v>
                </c:pt>
                <c:pt idx="556">
                  <c:v>3.166966666666667</c:v>
                </c:pt>
                <c:pt idx="557">
                  <c:v>3.1922</c:v>
                </c:pt>
                <c:pt idx="558">
                  <c:v>3.213488888888888</c:v>
                </c:pt>
                <c:pt idx="559">
                  <c:v>3.248900000000001</c:v>
                </c:pt>
                <c:pt idx="560">
                  <c:v>3.292844444444443</c:v>
                </c:pt>
                <c:pt idx="561">
                  <c:v>3.349</c:v>
                </c:pt>
                <c:pt idx="562">
                  <c:v>3.408116666666668</c:v>
                </c:pt>
                <c:pt idx="563">
                  <c:v>3.451655555555554</c:v>
                </c:pt>
                <c:pt idx="564">
                  <c:v>3.481561111111111</c:v>
                </c:pt>
                <c:pt idx="565">
                  <c:v>3.487566666666672</c:v>
                </c:pt>
                <c:pt idx="566">
                  <c:v>3.480322222222225</c:v>
                </c:pt>
                <c:pt idx="567">
                  <c:v>3.46475555555556</c:v>
                </c:pt>
                <c:pt idx="568">
                  <c:v>3.429122222222224</c:v>
                </c:pt>
                <c:pt idx="569">
                  <c:v>3.374205555555556</c:v>
                </c:pt>
                <c:pt idx="570">
                  <c:v>3.308388888888888</c:v>
                </c:pt>
                <c:pt idx="571">
                  <c:v>3.22827777777779</c:v>
                </c:pt>
                <c:pt idx="572">
                  <c:v>3.164822222222224</c:v>
                </c:pt>
                <c:pt idx="573">
                  <c:v>3.117777777777788</c:v>
                </c:pt>
                <c:pt idx="574">
                  <c:v>3.101088888888888</c:v>
                </c:pt>
                <c:pt idx="575">
                  <c:v>3.090049999999993</c:v>
                </c:pt>
                <c:pt idx="576">
                  <c:v>3.075549999999997</c:v>
                </c:pt>
                <c:pt idx="577">
                  <c:v>3.057394444444445</c:v>
                </c:pt>
                <c:pt idx="578">
                  <c:v>3.016133333333333</c:v>
                </c:pt>
                <c:pt idx="579">
                  <c:v>2.949761111111111</c:v>
                </c:pt>
                <c:pt idx="580">
                  <c:v>2.863244444444444</c:v>
                </c:pt>
                <c:pt idx="581">
                  <c:v>2.779294444444444</c:v>
                </c:pt>
                <c:pt idx="582">
                  <c:v>2.701205555555555</c:v>
                </c:pt>
                <c:pt idx="583">
                  <c:v>2.66646111111111</c:v>
                </c:pt>
                <c:pt idx="584">
                  <c:v>2.65406111111111</c:v>
                </c:pt>
                <c:pt idx="585">
                  <c:v>2.687516666666677</c:v>
                </c:pt>
                <c:pt idx="586">
                  <c:v>2.750422222222223</c:v>
                </c:pt>
                <c:pt idx="587">
                  <c:v>2.83407222222222</c:v>
                </c:pt>
                <c:pt idx="588">
                  <c:v>2.939072222222219</c:v>
                </c:pt>
                <c:pt idx="589">
                  <c:v>3.036738888888887</c:v>
                </c:pt>
                <c:pt idx="590">
                  <c:v>3.124138888888888</c:v>
                </c:pt>
                <c:pt idx="591">
                  <c:v>3.20773333333334</c:v>
                </c:pt>
                <c:pt idx="592">
                  <c:v>3.264516666666676</c:v>
                </c:pt>
                <c:pt idx="593">
                  <c:v>3.31747222222222</c:v>
                </c:pt>
                <c:pt idx="594">
                  <c:v>3.366544444444444</c:v>
                </c:pt>
                <c:pt idx="595">
                  <c:v>3.408883333333334</c:v>
                </c:pt>
                <c:pt idx="596">
                  <c:v>3.440205555555558</c:v>
                </c:pt>
                <c:pt idx="597">
                  <c:v>3.446094444444445</c:v>
                </c:pt>
                <c:pt idx="598">
                  <c:v>3.440772222222223</c:v>
                </c:pt>
                <c:pt idx="599">
                  <c:v>3.436299999999993</c:v>
                </c:pt>
                <c:pt idx="600">
                  <c:v>3.433222222222222</c:v>
                </c:pt>
                <c:pt idx="601">
                  <c:v>3.422166666666667</c:v>
                </c:pt>
                <c:pt idx="602">
                  <c:v>3.410633333333333</c:v>
                </c:pt>
                <c:pt idx="603">
                  <c:v>3.37922777777778</c:v>
                </c:pt>
                <c:pt idx="604">
                  <c:v>3.33997777777778</c:v>
                </c:pt>
                <c:pt idx="605">
                  <c:v>3.302505555555555</c:v>
                </c:pt>
                <c:pt idx="606">
                  <c:v>3.269705555555561</c:v>
                </c:pt>
                <c:pt idx="607">
                  <c:v>3.22405</c:v>
                </c:pt>
                <c:pt idx="608">
                  <c:v>3.178388888888889</c:v>
                </c:pt>
                <c:pt idx="609">
                  <c:v>3.124794444444452</c:v>
                </c:pt>
                <c:pt idx="610">
                  <c:v>3.063333333333335</c:v>
                </c:pt>
                <c:pt idx="611">
                  <c:v>3.000088888888888</c:v>
                </c:pt>
                <c:pt idx="612">
                  <c:v>2.9413</c:v>
                </c:pt>
                <c:pt idx="613">
                  <c:v>2.883088888888888</c:v>
                </c:pt>
                <c:pt idx="614">
                  <c:v>2.834977777777781</c:v>
                </c:pt>
                <c:pt idx="615">
                  <c:v>2.793222222222225</c:v>
                </c:pt>
                <c:pt idx="616">
                  <c:v>2.760072222222225</c:v>
                </c:pt>
                <c:pt idx="617">
                  <c:v>2.73017777777779</c:v>
                </c:pt>
                <c:pt idx="618">
                  <c:v>2.697194444444452</c:v>
                </c:pt>
                <c:pt idx="619">
                  <c:v>2.683688888888889</c:v>
                </c:pt>
                <c:pt idx="620">
                  <c:v>2.693683333333333</c:v>
                </c:pt>
                <c:pt idx="621">
                  <c:v>2.704316666666676</c:v>
                </c:pt>
                <c:pt idx="622">
                  <c:v>2.726061111111111</c:v>
                </c:pt>
                <c:pt idx="623">
                  <c:v>2.752766666666667</c:v>
                </c:pt>
                <c:pt idx="624">
                  <c:v>2.779472222222222</c:v>
                </c:pt>
                <c:pt idx="625">
                  <c:v>2.812711111111111</c:v>
                </c:pt>
                <c:pt idx="626">
                  <c:v>2.841138888888889</c:v>
                </c:pt>
                <c:pt idx="627">
                  <c:v>2.875672222222218</c:v>
                </c:pt>
                <c:pt idx="628">
                  <c:v>2.903727777777791</c:v>
                </c:pt>
                <c:pt idx="629">
                  <c:v>2.931261111111111</c:v>
                </c:pt>
                <c:pt idx="630">
                  <c:v>2.957144444444444</c:v>
                </c:pt>
                <c:pt idx="631">
                  <c:v>3.004883333333333</c:v>
                </c:pt>
                <c:pt idx="632">
                  <c:v>3.065172222222224</c:v>
                </c:pt>
                <c:pt idx="633">
                  <c:v>3.133111111111117</c:v>
                </c:pt>
                <c:pt idx="634">
                  <c:v>3.20713333333334</c:v>
                </c:pt>
                <c:pt idx="635">
                  <c:v>3.275933333333333</c:v>
                </c:pt>
                <c:pt idx="636">
                  <c:v>3.347188888888889</c:v>
                </c:pt>
                <c:pt idx="637">
                  <c:v>3.404461111111111</c:v>
                </c:pt>
                <c:pt idx="638">
                  <c:v>3.462455555555556</c:v>
                </c:pt>
                <c:pt idx="639">
                  <c:v>3.52455</c:v>
                </c:pt>
                <c:pt idx="640">
                  <c:v>3.605844444444444</c:v>
                </c:pt>
                <c:pt idx="641">
                  <c:v>3.700500000000001</c:v>
                </c:pt>
                <c:pt idx="642">
                  <c:v>3.802338888888887</c:v>
                </c:pt>
                <c:pt idx="643">
                  <c:v>3.874583333333334</c:v>
                </c:pt>
                <c:pt idx="644">
                  <c:v>3.924583333333333</c:v>
                </c:pt>
                <c:pt idx="645">
                  <c:v>3.978683333333333</c:v>
                </c:pt>
                <c:pt idx="646">
                  <c:v>4.023888888888886</c:v>
                </c:pt>
                <c:pt idx="647">
                  <c:v>4.078155555555536</c:v>
                </c:pt>
                <c:pt idx="648">
                  <c:v>4.139616666666666</c:v>
                </c:pt>
                <c:pt idx="649">
                  <c:v>4.20563333333335</c:v>
                </c:pt>
                <c:pt idx="650">
                  <c:v>4.265866666666666</c:v>
                </c:pt>
                <c:pt idx="651">
                  <c:v>4.309894444444447</c:v>
                </c:pt>
                <c:pt idx="652">
                  <c:v>4.342172222222222</c:v>
                </c:pt>
                <c:pt idx="653">
                  <c:v>4.365738888888885</c:v>
                </c:pt>
                <c:pt idx="654">
                  <c:v>4.383816666666645</c:v>
                </c:pt>
                <c:pt idx="655">
                  <c:v>4.389950000000001</c:v>
                </c:pt>
                <c:pt idx="656">
                  <c:v>4.37555</c:v>
                </c:pt>
                <c:pt idx="657">
                  <c:v>4.36265555555553</c:v>
                </c:pt>
                <c:pt idx="658">
                  <c:v>4.345633333333351</c:v>
                </c:pt>
                <c:pt idx="659">
                  <c:v>4.33028888888889</c:v>
                </c:pt>
                <c:pt idx="660">
                  <c:v>4.311727777777778</c:v>
                </c:pt>
                <c:pt idx="661">
                  <c:v>4.278961111111133</c:v>
                </c:pt>
                <c:pt idx="662">
                  <c:v>4.243250000000002</c:v>
                </c:pt>
                <c:pt idx="663">
                  <c:v>4.2026</c:v>
                </c:pt>
                <c:pt idx="664">
                  <c:v>4.164372222222202</c:v>
                </c:pt>
                <c:pt idx="665">
                  <c:v>4.138527777777766</c:v>
                </c:pt>
                <c:pt idx="666">
                  <c:v>4.133527777777775</c:v>
                </c:pt>
                <c:pt idx="667">
                  <c:v>4.146488888888888</c:v>
                </c:pt>
                <c:pt idx="668">
                  <c:v>4.160511111111107</c:v>
                </c:pt>
                <c:pt idx="669">
                  <c:v>4.191050000000001</c:v>
                </c:pt>
                <c:pt idx="670">
                  <c:v>4.196794444444445</c:v>
                </c:pt>
                <c:pt idx="671">
                  <c:v>4.184766666666666</c:v>
                </c:pt>
                <c:pt idx="672">
                  <c:v>4.183505555555532</c:v>
                </c:pt>
                <c:pt idx="673">
                  <c:v>4.172027777777775</c:v>
                </c:pt>
                <c:pt idx="674">
                  <c:v>4.164777777777743</c:v>
                </c:pt>
                <c:pt idx="675">
                  <c:v>4.153444444444444</c:v>
                </c:pt>
                <c:pt idx="676">
                  <c:v>4.139916666666645</c:v>
                </c:pt>
                <c:pt idx="677">
                  <c:v>4.118511111111109</c:v>
                </c:pt>
                <c:pt idx="678">
                  <c:v>4.088666666666668</c:v>
                </c:pt>
                <c:pt idx="679">
                  <c:v>4.042872222222223</c:v>
                </c:pt>
                <c:pt idx="680">
                  <c:v>3.9856</c:v>
                </c:pt>
                <c:pt idx="681">
                  <c:v>3.906344444444444</c:v>
                </c:pt>
                <c:pt idx="682">
                  <c:v>3.802388888888879</c:v>
                </c:pt>
                <c:pt idx="683">
                  <c:v>3.679422222222222</c:v>
                </c:pt>
                <c:pt idx="684">
                  <c:v>3.564844444444445</c:v>
                </c:pt>
                <c:pt idx="685">
                  <c:v>3.462105555555558</c:v>
                </c:pt>
                <c:pt idx="686">
                  <c:v>3.380255555555556</c:v>
                </c:pt>
                <c:pt idx="687">
                  <c:v>3.301311111111111</c:v>
                </c:pt>
                <c:pt idx="688">
                  <c:v>3.231894444444444</c:v>
                </c:pt>
                <c:pt idx="689">
                  <c:v>3.167433333333334</c:v>
                </c:pt>
                <c:pt idx="690">
                  <c:v>3.122638888888887</c:v>
                </c:pt>
                <c:pt idx="691">
                  <c:v>3.105655555555557</c:v>
                </c:pt>
                <c:pt idx="692">
                  <c:v>3.099922222222223</c:v>
                </c:pt>
                <c:pt idx="693">
                  <c:v>3.091994444444444</c:v>
                </c:pt>
                <c:pt idx="694">
                  <c:v>3.080805555555555</c:v>
                </c:pt>
                <c:pt idx="695">
                  <c:v>3.068116666666674</c:v>
                </c:pt>
                <c:pt idx="696">
                  <c:v>3.079849999999989</c:v>
                </c:pt>
                <c:pt idx="697">
                  <c:v>3.092272222222219</c:v>
                </c:pt>
                <c:pt idx="698">
                  <c:v>3.122477777777781</c:v>
                </c:pt>
                <c:pt idx="699">
                  <c:v>3.165383333333334</c:v>
                </c:pt>
                <c:pt idx="700">
                  <c:v>3.212177777777785</c:v>
                </c:pt>
              </c:numCache>
            </c:numRef>
          </c:val>
          <c:smooth val="0"/>
        </c:ser>
        <c:ser>
          <c:idx val="3"/>
          <c:order val="3"/>
          <c:tx>
            <c:strRef>
              <c:f>cz!$A$83</c:f>
              <c:strCache>
                <c:ptCount val="1"/>
                <c:pt idx="0">
                  <c:v>Unrelated</c:v>
                </c:pt>
              </c:strCache>
            </c:strRef>
          </c:tx>
          <c:marker>
            <c:symbol val="none"/>
          </c:marker>
          <c:val>
            <c:numRef>
              <c:f>cz!$B$83:$AAA$83</c:f>
              <c:numCache>
                <c:formatCode>General</c:formatCode>
                <c:ptCount val="702"/>
                <c:pt idx="0">
                  <c:v>0.294455555555556</c:v>
                </c:pt>
                <c:pt idx="1">
                  <c:v>0.288172222222223</c:v>
                </c:pt>
                <c:pt idx="2">
                  <c:v>0.283211111111111</c:v>
                </c:pt>
                <c:pt idx="3">
                  <c:v>0.28663888888889</c:v>
                </c:pt>
                <c:pt idx="4">
                  <c:v>0.300072222222223</c:v>
                </c:pt>
                <c:pt idx="5">
                  <c:v>0.317016666666669</c:v>
                </c:pt>
                <c:pt idx="6">
                  <c:v>0.333061111111111</c:v>
                </c:pt>
                <c:pt idx="7">
                  <c:v>0.350816666666668</c:v>
                </c:pt>
                <c:pt idx="8">
                  <c:v>0.36255</c:v>
                </c:pt>
                <c:pt idx="9">
                  <c:v>0.371561111111111</c:v>
                </c:pt>
                <c:pt idx="10">
                  <c:v>0.377344444444445</c:v>
                </c:pt>
                <c:pt idx="11">
                  <c:v>0.378972222222223</c:v>
                </c:pt>
                <c:pt idx="12">
                  <c:v>0.370033333333333</c:v>
                </c:pt>
                <c:pt idx="13">
                  <c:v>0.359966666666668</c:v>
                </c:pt>
                <c:pt idx="14">
                  <c:v>0.347466666666668</c:v>
                </c:pt>
                <c:pt idx="15">
                  <c:v>0.344544444444444</c:v>
                </c:pt>
                <c:pt idx="16">
                  <c:v>0.348994444444444</c:v>
                </c:pt>
                <c:pt idx="17">
                  <c:v>0.348461111111111</c:v>
                </c:pt>
                <c:pt idx="18">
                  <c:v>0.345455555555556</c:v>
                </c:pt>
                <c:pt idx="19">
                  <c:v>0.338616666666669</c:v>
                </c:pt>
                <c:pt idx="20">
                  <c:v>0.334672222222223</c:v>
                </c:pt>
                <c:pt idx="21">
                  <c:v>0.335116666666669</c:v>
                </c:pt>
                <c:pt idx="22">
                  <c:v>0.331927777777781</c:v>
                </c:pt>
                <c:pt idx="23">
                  <c:v>0.33077777777778</c:v>
                </c:pt>
                <c:pt idx="24">
                  <c:v>0.323794444444444</c:v>
                </c:pt>
                <c:pt idx="25">
                  <c:v>0.296066666666668</c:v>
                </c:pt>
                <c:pt idx="26">
                  <c:v>0.268205555555556</c:v>
                </c:pt>
                <c:pt idx="27">
                  <c:v>0.227677777777778</c:v>
                </c:pt>
                <c:pt idx="28">
                  <c:v>0.185816666666667</c:v>
                </c:pt>
                <c:pt idx="29">
                  <c:v>0.139877777777778</c:v>
                </c:pt>
                <c:pt idx="30">
                  <c:v>0.0890222222222226</c:v>
                </c:pt>
                <c:pt idx="31">
                  <c:v>0.0230277777777778</c:v>
                </c:pt>
                <c:pt idx="32">
                  <c:v>-0.048961111111111</c:v>
                </c:pt>
                <c:pt idx="33">
                  <c:v>-0.112216666666667</c:v>
                </c:pt>
                <c:pt idx="34">
                  <c:v>-0.153666666666667</c:v>
                </c:pt>
                <c:pt idx="35">
                  <c:v>-0.175894444444444</c:v>
                </c:pt>
                <c:pt idx="36">
                  <c:v>-0.181044444444445</c:v>
                </c:pt>
                <c:pt idx="37">
                  <c:v>-0.1763</c:v>
                </c:pt>
                <c:pt idx="38">
                  <c:v>-0.164744444444446</c:v>
                </c:pt>
                <c:pt idx="39">
                  <c:v>-0.146811111111111</c:v>
                </c:pt>
                <c:pt idx="40">
                  <c:v>-0.126905555555556</c:v>
                </c:pt>
                <c:pt idx="41">
                  <c:v>-0.107072222222222</c:v>
                </c:pt>
                <c:pt idx="42">
                  <c:v>-0.0791944444444447</c:v>
                </c:pt>
                <c:pt idx="43">
                  <c:v>-0.0520555555555555</c:v>
                </c:pt>
                <c:pt idx="44">
                  <c:v>-0.0307222222222222</c:v>
                </c:pt>
                <c:pt idx="45">
                  <c:v>-0.0198555555555556</c:v>
                </c:pt>
                <c:pt idx="46">
                  <c:v>-0.0159055555555555</c:v>
                </c:pt>
                <c:pt idx="47">
                  <c:v>-0.0265444444444445</c:v>
                </c:pt>
                <c:pt idx="48">
                  <c:v>-0.0399611111111111</c:v>
                </c:pt>
                <c:pt idx="49">
                  <c:v>-0.0564722222222223</c:v>
                </c:pt>
                <c:pt idx="50">
                  <c:v>-0.0760388888888889</c:v>
                </c:pt>
                <c:pt idx="51">
                  <c:v>-0.0913777777777777</c:v>
                </c:pt>
                <c:pt idx="52">
                  <c:v>-0.0935722222222225</c:v>
                </c:pt>
                <c:pt idx="53">
                  <c:v>-0.0916333333333333</c:v>
                </c:pt>
                <c:pt idx="54">
                  <c:v>-0.0803333333333333</c:v>
                </c:pt>
                <c:pt idx="55">
                  <c:v>-0.0651555555555555</c:v>
                </c:pt>
                <c:pt idx="56">
                  <c:v>-0.0388666666666666</c:v>
                </c:pt>
                <c:pt idx="57">
                  <c:v>-0.0137666666666667</c:v>
                </c:pt>
                <c:pt idx="58">
                  <c:v>0.0149611111111112</c:v>
                </c:pt>
                <c:pt idx="59">
                  <c:v>0.0333722222222222</c:v>
                </c:pt>
                <c:pt idx="60">
                  <c:v>0.0542055555555555</c:v>
                </c:pt>
                <c:pt idx="61">
                  <c:v>0.0728277777777777</c:v>
                </c:pt>
                <c:pt idx="62">
                  <c:v>0.103211111111111</c:v>
                </c:pt>
                <c:pt idx="63">
                  <c:v>0.138605555555556</c:v>
                </c:pt>
                <c:pt idx="64">
                  <c:v>0.165622222222222</c:v>
                </c:pt>
                <c:pt idx="65">
                  <c:v>0.194933333333333</c:v>
                </c:pt>
                <c:pt idx="66">
                  <c:v>0.213766666666667</c:v>
                </c:pt>
                <c:pt idx="67">
                  <c:v>0.222622222222222</c:v>
                </c:pt>
                <c:pt idx="68">
                  <c:v>0.220155555555556</c:v>
                </c:pt>
                <c:pt idx="69">
                  <c:v>0.20415</c:v>
                </c:pt>
                <c:pt idx="70">
                  <c:v>0.174355555555556</c:v>
                </c:pt>
                <c:pt idx="71">
                  <c:v>0.134338888888889</c:v>
                </c:pt>
                <c:pt idx="72">
                  <c:v>0.0931833333333333</c:v>
                </c:pt>
                <c:pt idx="73">
                  <c:v>0.0428166666666667</c:v>
                </c:pt>
                <c:pt idx="74">
                  <c:v>-0.0200444444444444</c:v>
                </c:pt>
                <c:pt idx="75">
                  <c:v>-0.0801944444444447</c:v>
                </c:pt>
                <c:pt idx="76">
                  <c:v>-0.134866666666667</c:v>
                </c:pt>
                <c:pt idx="77">
                  <c:v>-0.172611111111111</c:v>
                </c:pt>
                <c:pt idx="78">
                  <c:v>-0.183672222222222</c:v>
                </c:pt>
                <c:pt idx="79">
                  <c:v>-0.178405555555556</c:v>
                </c:pt>
                <c:pt idx="80">
                  <c:v>-0.157611111111111</c:v>
                </c:pt>
                <c:pt idx="81">
                  <c:v>-0.129055555555556</c:v>
                </c:pt>
                <c:pt idx="82">
                  <c:v>-0.0959944444444447</c:v>
                </c:pt>
                <c:pt idx="83">
                  <c:v>-0.0583166666666668</c:v>
                </c:pt>
                <c:pt idx="84">
                  <c:v>-0.0240444444444445</c:v>
                </c:pt>
                <c:pt idx="85">
                  <c:v>0.00476111111111115</c:v>
                </c:pt>
                <c:pt idx="86">
                  <c:v>0.038477777777778</c:v>
                </c:pt>
                <c:pt idx="87">
                  <c:v>0.0713611111111111</c:v>
                </c:pt>
                <c:pt idx="88">
                  <c:v>0.0979833333333333</c:v>
                </c:pt>
                <c:pt idx="89">
                  <c:v>0.1128</c:v>
                </c:pt>
                <c:pt idx="90">
                  <c:v>0.114816666666667</c:v>
                </c:pt>
                <c:pt idx="91">
                  <c:v>0.107227777777778</c:v>
                </c:pt>
                <c:pt idx="92">
                  <c:v>0.0981388888888894</c:v>
                </c:pt>
                <c:pt idx="93">
                  <c:v>0.0964833333333334</c:v>
                </c:pt>
                <c:pt idx="94">
                  <c:v>0.0988722222222224</c:v>
                </c:pt>
                <c:pt idx="95">
                  <c:v>0.0989444444444447</c:v>
                </c:pt>
                <c:pt idx="96">
                  <c:v>0.101227777777778</c:v>
                </c:pt>
                <c:pt idx="97">
                  <c:v>0.0940166666666667</c:v>
                </c:pt>
                <c:pt idx="98">
                  <c:v>0.08175</c:v>
                </c:pt>
                <c:pt idx="99">
                  <c:v>0.0562833333333333</c:v>
                </c:pt>
                <c:pt idx="100">
                  <c:v>0.0310888888888889</c:v>
                </c:pt>
                <c:pt idx="101">
                  <c:v>0.000588888888888861</c:v>
                </c:pt>
                <c:pt idx="102">
                  <c:v>-0.0228833333333335</c:v>
                </c:pt>
                <c:pt idx="103">
                  <c:v>-0.0495111111111113</c:v>
                </c:pt>
                <c:pt idx="104">
                  <c:v>-0.0743055555555556</c:v>
                </c:pt>
                <c:pt idx="105">
                  <c:v>-0.0980666666666672</c:v>
                </c:pt>
                <c:pt idx="106">
                  <c:v>-0.120483333333333</c:v>
                </c:pt>
                <c:pt idx="107">
                  <c:v>-0.1413</c:v>
                </c:pt>
                <c:pt idx="108">
                  <c:v>-0.164977777777778</c:v>
                </c:pt>
                <c:pt idx="109">
                  <c:v>-0.191222222222222</c:v>
                </c:pt>
                <c:pt idx="110">
                  <c:v>-0.224394444444444</c:v>
                </c:pt>
                <c:pt idx="111">
                  <c:v>-0.256605555555556</c:v>
                </c:pt>
                <c:pt idx="112">
                  <c:v>-0.286894444444445</c:v>
                </c:pt>
                <c:pt idx="113">
                  <c:v>-0.307411111111111</c:v>
                </c:pt>
                <c:pt idx="114">
                  <c:v>-0.322522222222223</c:v>
                </c:pt>
                <c:pt idx="115">
                  <c:v>-0.342405555555555</c:v>
                </c:pt>
                <c:pt idx="116">
                  <c:v>-0.36947777777778</c:v>
                </c:pt>
                <c:pt idx="117">
                  <c:v>-0.402305555555556</c:v>
                </c:pt>
                <c:pt idx="118">
                  <c:v>-0.442466666666667</c:v>
                </c:pt>
                <c:pt idx="119">
                  <c:v>-0.485583333333333</c:v>
                </c:pt>
                <c:pt idx="120">
                  <c:v>-0.520311111111109</c:v>
                </c:pt>
                <c:pt idx="121">
                  <c:v>-0.546600000000002</c:v>
                </c:pt>
                <c:pt idx="122">
                  <c:v>-0.553838888888891</c:v>
                </c:pt>
                <c:pt idx="123">
                  <c:v>-0.553822222222222</c:v>
                </c:pt>
                <c:pt idx="124">
                  <c:v>-0.545822222222222</c:v>
                </c:pt>
                <c:pt idx="125">
                  <c:v>-0.526888888888891</c:v>
                </c:pt>
                <c:pt idx="126">
                  <c:v>-0.486944444444445</c:v>
                </c:pt>
                <c:pt idx="127">
                  <c:v>-0.436300000000001</c:v>
                </c:pt>
                <c:pt idx="128">
                  <c:v>-0.376355555555557</c:v>
                </c:pt>
                <c:pt idx="129">
                  <c:v>-0.308088888888891</c:v>
                </c:pt>
                <c:pt idx="130">
                  <c:v>-0.238377777777778</c:v>
                </c:pt>
                <c:pt idx="131">
                  <c:v>-0.162472222222222</c:v>
                </c:pt>
                <c:pt idx="132">
                  <c:v>-0.0793666666666669</c:v>
                </c:pt>
                <c:pt idx="133">
                  <c:v>0.00692777777777772</c:v>
                </c:pt>
                <c:pt idx="134">
                  <c:v>0.0950500000000002</c:v>
                </c:pt>
                <c:pt idx="135">
                  <c:v>0.182922222222222</c:v>
                </c:pt>
                <c:pt idx="136">
                  <c:v>0.270094444444444</c:v>
                </c:pt>
                <c:pt idx="137">
                  <c:v>0.366783333333333</c:v>
                </c:pt>
                <c:pt idx="138">
                  <c:v>0.4762</c:v>
                </c:pt>
                <c:pt idx="139">
                  <c:v>0.584594444444444</c:v>
                </c:pt>
                <c:pt idx="140">
                  <c:v>0.691055555555557</c:v>
                </c:pt>
                <c:pt idx="141">
                  <c:v>0.773055555555559</c:v>
                </c:pt>
                <c:pt idx="142">
                  <c:v>0.84133888888889</c:v>
                </c:pt>
                <c:pt idx="143">
                  <c:v>0.91207222222222</c:v>
                </c:pt>
                <c:pt idx="144">
                  <c:v>0.982499999999998</c:v>
                </c:pt>
                <c:pt idx="145">
                  <c:v>1.053827777777778</c:v>
                </c:pt>
                <c:pt idx="146">
                  <c:v>1.13153888888889</c:v>
                </c:pt>
                <c:pt idx="147">
                  <c:v>1.203455555555555</c:v>
                </c:pt>
                <c:pt idx="148">
                  <c:v>1.276972222222222</c:v>
                </c:pt>
                <c:pt idx="149">
                  <c:v>1.349522222222222</c:v>
                </c:pt>
                <c:pt idx="150">
                  <c:v>1.424838888888889</c:v>
                </c:pt>
                <c:pt idx="151">
                  <c:v>1.509827777777778</c:v>
                </c:pt>
                <c:pt idx="152">
                  <c:v>1.59933888888889</c:v>
                </c:pt>
                <c:pt idx="153">
                  <c:v>1.706166666666667</c:v>
                </c:pt>
                <c:pt idx="154">
                  <c:v>1.819844444444442</c:v>
                </c:pt>
                <c:pt idx="155">
                  <c:v>1.946033333333336</c:v>
                </c:pt>
                <c:pt idx="156">
                  <c:v>2.074694444444444</c:v>
                </c:pt>
                <c:pt idx="157">
                  <c:v>2.19775555555556</c:v>
                </c:pt>
                <c:pt idx="158">
                  <c:v>2.305205555555555</c:v>
                </c:pt>
                <c:pt idx="159">
                  <c:v>2.401122222222224</c:v>
                </c:pt>
                <c:pt idx="160">
                  <c:v>2.488527777777791</c:v>
                </c:pt>
                <c:pt idx="161">
                  <c:v>2.576216666666664</c:v>
                </c:pt>
                <c:pt idx="162">
                  <c:v>2.660838888888889</c:v>
                </c:pt>
                <c:pt idx="163">
                  <c:v>2.743522222222234</c:v>
                </c:pt>
                <c:pt idx="164">
                  <c:v>2.827411111111111</c:v>
                </c:pt>
                <c:pt idx="165">
                  <c:v>2.898388888888887</c:v>
                </c:pt>
                <c:pt idx="166">
                  <c:v>2.967422222222221</c:v>
                </c:pt>
                <c:pt idx="167">
                  <c:v>3.031177777777784</c:v>
                </c:pt>
                <c:pt idx="168">
                  <c:v>3.093955555555558</c:v>
                </c:pt>
                <c:pt idx="169">
                  <c:v>3.147244444444444</c:v>
                </c:pt>
                <c:pt idx="170">
                  <c:v>3.196655555555556</c:v>
                </c:pt>
                <c:pt idx="171">
                  <c:v>3.241294444444445</c:v>
                </c:pt>
                <c:pt idx="172">
                  <c:v>3.275538888888889</c:v>
                </c:pt>
                <c:pt idx="173">
                  <c:v>3.289972222222225</c:v>
                </c:pt>
                <c:pt idx="174">
                  <c:v>3.29450555555556</c:v>
                </c:pt>
                <c:pt idx="175">
                  <c:v>3.288872222222224</c:v>
                </c:pt>
                <c:pt idx="176">
                  <c:v>3.275511111111117</c:v>
                </c:pt>
                <c:pt idx="177">
                  <c:v>3.258872222222222</c:v>
                </c:pt>
                <c:pt idx="178">
                  <c:v>3.250755555555555</c:v>
                </c:pt>
                <c:pt idx="179">
                  <c:v>3.248966666666672</c:v>
                </c:pt>
                <c:pt idx="180">
                  <c:v>3.248100000000007</c:v>
                </c:pt>
                <c:pt idx="181">
                  <c:v>3.2473277777778</c:v>
                </c:pt>
                <c:pt idx="182">
                  <c:v>3.226738888888889</c:v>
                </c:pt>
                <c:pt idx="183">
                  <c:v>3.201783333333333</c:v>
                </c:pt>
                <c:pt idx="184">
                  <c:v>3.172438888888879</c:v>
                </c:pt>
                <c:pt idx="185">
                  <c:v>3.14745</c:v>
                </c:pt>
                <c:pt idx="186">
                  <c:v>3.126588888888888</c:v>
                </c:pt>
                <c:pt idx="187">
                  <c:v>3.101772222222224</c:v>
                </c:pt>
                <c:pt idx="188">
                  <c:v>3.065811111111111</c:v>
                </c:pt>
                <c:pt idx="189">
                  <c:v>3.023588888888889</c:v>
                </c:pt>
                <c:pt idx="190">
                  <c:v>2.978861111111112</c:v>
                </c:pt>
                <c:pt idx="191">
                  <c:v>2.942211111111111</c:v>
                </c:pt>
                <c:pt idx="192">
                  <c:v>2.89677777777778</c:v>
                </c:pt>
                <c:pt idx="193">
                  <c:v>2.846033333333333</c:v>
                </c:pt>
                <c:pt idx="194">
                  <c:v>2.783427777777795</c:v>
                </c:pt>
                <c:pt idx="195">
                  <c:v>2.72657777777779</c:v>
                </c:pt>
                <c:pt idx="196">
                  <c:v>2.679938888888888</c:v>
                </c:pt>
                <c:pt idx="197">
                  <c:v>2.631033333333333</c:v>
                </c:pt>
                <c:pt idx="198">
                  <c:v>2.586905555555555</c:v>
                </c:pt>
                <c:pt idx="199">
                  <c:v>2.537649999999993</c:v>
                </c:pt>
                <c:pt idx="200">
                  <c:v>2.482233333333334</c:v>
                </c:pt>
                <c:pt idx="201">
                  <c:v>2.428627777777786</c:v>
                </c:pt>
                <c:pt idx="202">
                  <c:v>2.37042777777778</c:v>
                </c:pt>
                <c:pt idx="203">
                  <c:v>2.317299999999998</c:v>
                </c:pt>
                <c:pt idx="204">
                  <c:v>2.272494444444444</c:v>
                </c:pt>
                <c:pt idx="205">
                  <c:v>2.22765555555556</c:v>
                </c:pt>
                <c:pt idx="206">
                  <c:v>2.192466666666664</c:v>
                </c:pt>
                <c:pt idx="207">
                  <c:v>2.162388888888889</c:v>
                </c:pt>
                <c:pt idx="208">
                  <c:v>2.143861111111111</c:v>
                </c:pt>
                <c:pt idx="209">
                  <c:v>2.129488888888888</c:v>
                </c:pt>
                <c:pt idx="210">
                  <c:v>2.12175555555556</c:v>
                </c:pt>
                <c:pt idx="211">
                  <c:v>2.118244444444444</c:v>
                </c:pt>
                <c:pt idx="212">
                  <c:v>2.119255555555556</c:v>
                </c:pt>
                <c:pt idx="213">
                  <c:v>2.121194444444451</c:v>
                </c:pt>
                <c:pt idx="214">
                  <c:v>2.12391111111112</c:v>
                </c:pt>
                <c:pt idx="215">
                  <c:v>2.12812222222223</c:v>
                </c:pt>
                <c:pt idx="216">
                  <c:v>2.133961111111111</c:v>
                </c:pt>
                <c:pt idx="217">
                  <c:v>2.147338888888897</c:v>
                </c:pt>
                <c:pt idx="218">
                  <c:v>2.181272222222223</c:v>
                </c:pt>
                <c:pt idx="219">
                  <c:v>2.227083333333334</c:v>
                </c:pt>
                <c:pt idx="220">
                  <c:v>2.281933333333335</c:v>
                </c:pt>
                <c:pt idx="221">
                  <c:v>2.342305555555557</c:v>
                </c:pt>
                <c:pt idx="222">
                  <c:v>2.402799999999999</c:v>
                </c:pt>
                <c:pt idx="223">
                  <c:v>2.462138888888889</c:v>
                </c:pt>
                <c:pt idx="224">
                  <c:v>2.518911111111111</c:v>
                </c:pt>
                <c:pt idx="225">
                  <c:v>2.581555555555555</c:v>
                </c:pt>
                <c:pt idx="226">
                  <c:v>2.646077777777785</c:v>
                </c:pt>
                <c:pt idx="227">
                  <c:v>2.713816666666667</c:v>
                </c:pt>
                <c:pt idx="228">
                  <c:v>2.782627777777786</c:v>
                </c:pt>
                <c:pt idx="229">
                  <c:v>2.847566666666667</c:v>
                </c:pt>
                <c:pt idx="230">
                  <c:v>2.899311111111113</c:v>
                </c:pt>
                <c:pt idx="231">
                  <c:v>2.936883333333315</c:v>
                </c:pt>
                <c:pt idx="232">
                  <c:v>2.974116666666667</c:v>
                </c:pt>
                <c:pt idx="233">
                  <c:v>3.008783333333334</c:v>
                </c:pt>
                <c:pt idx="234">
                  <c:v>3.0458</c:v>
                </c:pt>
                <c:pt idx="235">
                  <c:v>3.094588888888888</c:v>
                </c:pt>
                <c:pt idx="236">
                  <c:v>3.150044444444444</c:v>
                </c:pt>
                <c:pt idx="237">
                  <c:v>3.215633333333333</c:v>
                </c:pt>
                <c:pt idx="238">
                  <c:v>3.279666666666667</c:v>
                </c:pt>
                <c:pt idx="239">
                  <c:v>3.351149999999992</c:v>
                </c:pt>
                <c:pt idx="240">
                  <c:v>3.423633333333334</c:v>
                </c:pt>
                <c:pt idx="241">
                  <c:v>3.499355555555555</c:v>
                </c:pt>
                <c:pt idx="242">
                  <c:v>3.583422222222225</c:v>
                </c:pt>
                <c:pt idx="243">
                  <c:v>3.672544444444444</c:v>
                </c:pt>
                <c:pt idx="244">
                  <c:v>3.756350000000001</c:v>
                </c:pt>
                <c:pt idx="245">
                  <c:v>3.838549999999992</c:v>
                </c:pt>
                <c:pt idx="246">
                  <c:v>3.91562222222222</c:v>
                </c:pt>
                <c:pt idx="247">
                  <c:v>3.984055555555555</c:v>
                </c:pt>
                <c:pt idx="248">
                  <c:v>4.051183333333333</c:v>
                </c:pt>
                <c:pt idx="249">
                  <c:v>4.115094444444445</c:v>
                </c:pt>
                <c:pt idx="250">
                  <c:v>4.180872222222225</c:v>
                </c:pt>
                <c:pt idx="251">
                  <c:v>4.25122222222224</c:v>
                </c:pt>
                <c:pt idx="252">
                  <c:v>4.314844444444445</c:v>
                </c:pt>
                <c:pt idx="253">
                  <c:v>4.373777777777779</c:v>
                </c:pt>
                <c:pt idx="254">
                  <c:v>4.434705555555555</c:v>
                </c:pt>
                <c:pt idx="255">
                  <c:v>4.480027777777778</c:v>
                </c:pt>
                <c:pt idx="256">
                  <c:v>4.515177777777756</c:v>
                </c:pt>
                <c:pt idx="257">
                  <c:v>4.534538888888886</c:v>
                </c:pt>
                <c:pt idx="258">
                  <c:v>4.54055</c:v>
                </c:pt>
                <c:pt idx="259">
                  <c:v>4.551222222222238</c:v>
                </c:pt>
                <c:pt idx="260">
                  <c:v>4.564744444444444</c:v>
                </c:pt>
                <c:pt idx="261">
                  <c:v>4.58379444444445</c:v>
                </c:pt>
                <c:pt idx="262">
                  <c:v>4.598616666666667</c:v>
                </c:pt>
                <c:pt idx="263">
                  <c:v>4.624983333333326</c:v>
                </c:pt>
                <c:pt idx="264">
                  <c:v>4.656922222222223</c:v>
                </c:pt>
                <c:pt idx="265">
                  <c:v>4.702227777777779</c:v>
                </c:pt>
                <c:pt idx="266">
                  <c:v>4.751677777777779</c:v>
                </c:pt>
                <c:pt idx="267">
                  <c:v>4.79648888888889</c:v>
                </c:pt>
                <c:pt idx="268">
                  <c:v>4.830611111111113</c:v>
                </c:pt>
                <c:pt idx="269">
                  <c:v>4.86128888888889</c:v>
                </c:pt>
                <c:pt idx="270">
                  <c:v>4.883100000000001</c:v>
                </c:pt>
                <c:pt idx="271">
                  <c:v>4.89966111111114</c:v>
                </c:pt>
                <c:pt idx="272">
                  <c:v>4.903994444444443</c:v>
                </c:pt>
                <c:pt idx="273">
                  <c:v>4.895272222222222</c:v>
                </c:pt>
                <c:pt idx="274">
                  <c:v>4.869466666666665</c:v>
                </c:pt>
                <c:pt idx="275">
                  <c:v>4.826505555555528</c:v>
                </c:pt>
                <c:pt idx="276">
                  <c:v>4.789511111111112</c:v>
                </c:pt>
                <c:pt idx="277">
                  <c:v>4.757149999999997</c:v>
                </c:pt>
                <c:pt idx="278">
                  <c:v>4.739738888888891</c:v>
                </c:pt>
                <c:pt idx="279">
                  <c:v>4.72575</c:v>
                </c:pt>
                <c:pt idx="280">
                  <c:v>4.713605555555556</c:v>
                </c:pt>
                <c:pt idx="281">
                  <c:v>4.702083333333333</c:v>
                </c:pt>
                <c:pt idx="282">
                  <c:v>4.687883333333335</c:v>
                </c:pt>
                <c:pt idx="283">
                  <c:v>4.672888888888885</c:v>
                </c:pt>
                <c:pt idx="284">
                  <c:v>4.651327777777777</c:v>
                </c:pt>
                <c:pt idx="285">
                  <c:v>4.614694444444445</c:v>
                </c:pt>
                <c:pt idx="286">
                  <c:v>4.565744444444444</c:v>
                </c:pt>
                <c:pt idx="287">
                  <c:v>4.5102</c:v>
                </c:pt>
                <c:pt idx="288">
                  <c:v>4.4631</c:v>
                </c:pt>
                <c:pt idx="289">
                  <c:v>4.418716666666666</c:v>
                </c:pt>
                <c:pt idx="290">
                  <c:v>4.388138888888887</c:v>
                </c:pt>
                <c:pt idx="291">
                  <c:v>4.364377777777751</c:v>
                </c:pt>
                <c:pt idx="292">
                  <c:v>4.349977777777775</c:v>
                </c:pt>
                <c:pt idx="293">
                  <c:v>4.32945</c:v>
                </c:pt>
                <c:pt idx="294">
                  <c:v>4.30625</c:v>
                </c:pt>
                <c:pt idx="295">
                  <c:v>4.278588888888889</c:v>
                </c:pt>
                <c:pt idx="296">
                  <c:v>4.251455555555546</c:v>
                </c:pt>
                <c:pt idx="297">
                  <c:v>4.234833333333333</c:v>
                </c:pt>
                <c:pt idx="298">
                  <c:v>4.212138888888886</c:v>
                </c:pt>
                <c:pt idx="299">
                  <c:v>4.202800000000001</c:v>
                </c:pt>
                <c:pt idx="300">
                  <c:v>4.195927777777751</c:v>
                </c:pt>
                <c:pt idx="301">
                  <c:v>4.197033333333335</c:v>
                </c:pt>
                <c:pt idx="302">
                  <c:v>4.192733333333333</c:v>
                </c:pt>
                <c:pt idx="303">
                  <c:v>4.180344444444446</c:v>
                </c:pt>
                <c:pt idx="304">
                  <c:v>4.164194444444425</c:v>
                </c:pt>
                <c:pt idx="305">
                  <c:v>4.144566666666638</c:v>
                </c:pt>
                <c:pt idx="306">
                  <c:v>4.129238888888889</c:v>
                </c:pt>
                <c:pt idx="307">
                  <c:v>4.108461111111113</c:v>
                </c:pt>
                <c:pt idx="308">
                  <c:v>4.086772222222233</c:v>
                </c:pt>
                <c:pt idx="309">
                  <c:v>4.069327777777777</c:v>
                </c:pt>
                <c:pt idx="310">
                  <c:v>4.045816666666641</c:v>
                </c:pt>
                <c:pt idx="311">
                  <c:v>4.019494444444447</c:v>
                </c:pt>
                <c:pt idx="312">
                  <c:v>3.987144444444445</c:v>
                </c:pt>
                <c:pt idx="313">
                  <c:v>3.945649999999993</c:v>
                </c:pt>
                <c:pt idx="314">
                  <c:v>3.893383333333332</c:v>
                </c:pt>
                <c:pt idx="315">
                  <c:v>3.82355</c:v>
                </c:pt>
                <c:pt idx="316">
                  <c:v>3.735822222222222</c:v>
                </c:pt>
                <c:pt idx="317">
                  <c:v>3.632138888888888</c:v>
                </c:pt>
                <c:pt idx="318">
                  <c:v>3.515261111111111</c:v>
                </c:pt>
                <c:pt idx="319">
                  <c:v>3.39527777777778</c:v>
                </c:pt>
                <c:pt idx="320">
                  <c:v>3.271049999999997</c:v>
                </c:pt>
                <c:pt idx="321">
                  <c:v>3.142383333333334</c:v>
                </c:pt>
                <c:pt idx="322">
                  <c:v>3.017944444444444</c:v>
                </c:pt>
                <c:pt idx="323">
                  <c:v>2.905611111111111</c:v>
                </c:pt>
                <c:pt idx="324">
                  <c:v>2.810338888888887</c:v>
                </c:pt>
                <c:pt idx="325">
                  <c:v>2.730616666666666</c:v>
                </c:pt>
                <c:pt idx="326">
                  <c:v>2.665772222222224</c:v>
                </c:pt>
                <c:pt idx="327">
                  <c:v>2.622533333333333</c:v>
                </c:pt>
                <c:pt idx="328">
                  <c:v>2.5828</c:v>
                </c:pt>
                <c:pt idx="329">
                  <c:v>2.556016666666664</c:v>
                </c:pt>
                <c:pt idx="330">
                  <c:v>2.540055555555558</c:v>
                </c:pt>
                <c:pt idx="331">
                  <c:v>2.522594444444444</c:v>
                </c:pt>
                <c:pt idx="332">
                  <c:v>2.494666666666667</c:v>
                </c:pt>
                <c:pt idx="333">
                  <c:v>2.454688888888878</c:v>
                </c:pt>
                <c:pt idx="334">
                  <c:v>2.401066666666667</c:v>
                </c:pt>
                <c:pt idx="335">
                  <c:v>2.337744444444444</c:v>
                </c:pt>
                <c:pt idx="336">
                  <c:v>2.264244444444444</c:v>
                </c:pt>
                <c:pt idx="337">
                  <c:v>2.193022222222224</c:v>
                </c:pt>
                <c:pt idx="338">
                  <c:v>2.124788888888889</c:v>
                </c:pt>
                <c:pt idx="339">
                  <c:v>2.06852222222223</c:v>
                </c:pt>
                <c:pt idx="340">
                  <c:v>2.020238888888889</c:v>
                </c:pt>
                <c:pt idx="341">
                  <c:v>1.97220555555556</c:v>
                </c:pt>
                <c:pt idx="342">
                  <c:v>1.916627777777778</c:v>
                </c:pt>
                <c:pt idx="343">
                  <c:v>1.849472222222222</c:v>
                </c:pt>
                <c:pt idx="344">
                  <c:v>1.7844</c:v>
                </c:pt>
                <c:pt idx="345">
                  <c:v>1.720405555555556</c:v>
                </c:pt>
                <c:pt idx="346">
                  <c:v>1.664594444444444</c:v>
                </c:pt>
                <c:pt idx="347">
                  <c:v>1.610988888888888</c:v>
                </c:pt>
                <c:pt idx="348">
                  <c:v>1.552127777777778</c:v>
                </c:pt>
                <c:pt idx="349">
                  <c:v>1.49718888888889</c:v>
                </c:pt>
                <c:pt idx="350">
                  <c:v>1.444144444444444</c:v>
                </c:pt>
                <c:pt idx="351">
                  <c:v>1.402966666666666</c:v>
                </c:pt>
                <c:pt idx="352">
                  <c:v>1.3651</c:v>
                </c:pt>
                <c:pt idx="353">
                  <c:v>1.336961111111111</c:v>
                </c:pt>
                <c:pt idx="354">
                  <c:v>1.311161111111111</c:v>
                </c:pt>
                <c:pt idx="355">
                  <c:v>1.291544444444442</c:v>
                </c:pt>
                <c:pt idx="356">
                  <c:v>1.269922222222218</c:v>
                </c:pt>
                <c:pt idx="357">
                  <c:v>1.238405555555556</c:v>
                </c:pt>
                <c:pt idx="358">
                  <c:v>1.19545</c:v>
                </c:pt>
                <c:pt idx="359">
                  <c:v>1.149372222222222</c:v>
                </c:pt>
                <c:pt idx="360">
                  <c:v>1.105455555555556</c:v>
                </c:pt>
                <c:pt idx="361">
                  <c:v>1.064444444444445</c:v>
                </c:pt>
                <c:pt idx="362">
                  <c:v>1.02478888888889</c:v>
                </c:pt>
                <c:pt idx="363">
                  <c:v>0.985094444444444</c:v>
                </c:pt>
                <c:pt idx="364">
                  <c:v>0.945311111111111</c:v>
                </c:pt>
                <c:pt idx="365">
                  <c:v>0.908027777777778</c:v>
                </c:pt>
                <c:pt idx="366">
                  <c:v>0.862677777777779</c:v>
                </c:pt>
                <c:pt idx="367">
                  <c:v>0.825561111111111</c:v>
                </c:pt>
                <c:pt idx="368">
                  <c:v>0.785061111111111</c:v>
                </c:pt>
                <c:pt idx="369">
                  <c:v>0.748822222222224</c:v>
                </c:pt>
                <c:pt idx="370">
                  <c:v>0.719022222222222</c:v>
                </c:pt>
                <c:pt idx="371">
                  <c:v>0.696672222222222</c:v>
                </c:pt>
                <c:pt idx="372">
                  <c:v>0.674088888888892</c:v>
                </c:pt>
                <c:pt idx="373">
                  <c:v>0.652427777777778</c:v>
                </c:pt>
                <c:pt idx="374">
                  <c:v>0.641933333333335</c:v>
                </c:pt>
                <c:pt idx="375">
                  <c:v>0.632327777777778</c:v>
                </c:pt>
                <c:pt idx="376">
                  <c:v>0.627138888888891</c:v>
                </c:pt>
                <c:pt idx="377">
                  <c:v>0.630005555555558</c:v>
                </c:pt>
                <c:pt idx="378">
                  <c:v>0.622416666666665</c:v>
                </c:pt>
                <c:pt idx="379">
                  <c:v>0.619872222222222</c:v>
                </c:pt>
                <c:pt idx="380">
                  <c:v>0.615644444444447</c:v>
                </c:pt>
                <c:pt idx="381">
                  <c:v>0.613433333333333</c:v>
                </c:pt>
                <c:pt idx="382">
                  <c:v>0.614305555555557</c:v>
                </c:pt>
                <c:pt idx="383">
                  <c:v>0.612211111111111</c:v>
                </c:pt>
                <c:pt idx="384">
                  <c:v>0.59785</c:v>
                </c:pt>
                <c:pt idx="385">
                  <c:v>0.581888888888889</c:v>
                </c:pt>
                <c:pt idx="386">
                  <c:v>0.559433333333333</c:v>
                </c:pt>
                <c:pt idx="387">
                  <c:v>0.528444444444444</c:v>
                </c:pt>
                <c:pt idx="388">
                  <c:v>0.501016666666666</c:v>
                </c:pt>
                <c:pt idx="389">
                  <c:v>0.477350000000001</c:v>
                </c:pt>
                <c:pt idx="390">
                  <c:v>0.465272222222222</c:v>
                </c:pt>
                <c:pt idx="391">
                  <c:v>0.453255555555555</c:v>
                </c:pt>
                <c:pt idx="392">
                  <c:v>0.438972222222223</c:v>
                </c:pt>
                <c:pt idx="393">
                  <c:v>0.429011111111111</c:v>
                </c:pt>
                <c:pt idx="394">
                  <c:v>0.426922222222223</c:v>
                </c:pt>
                <c:pt idx="395">
                  <c:v>0.423188888888891</c:v>
                </c:pt>
                <c:pt idx="396">
                  <c:v>0.411127777777779</c:v>
                </c:pt>
                <c:pt idx="397">
                  <c:v>0.389572222222223</c:v>
                </c:pt>
                <c:pt idx="398">
                  <c:v>0.36683888888889</c:v>
                </c:pt>
                <c:pt idx="399">
                  <c:v>0.349544444444444</c:v>
                </c:pt>
                <c:pt idx="400">
                  <c:v>0.340122222222222</c:v>
                </c:pt>
                <c:pt idx="401">
                  <c:v>0.33763888888889</c:v>
                </c:pt>
                <c:pt idx="402">
                  <c:v>0.333300000000001</c:v>
                </c:pt>
                <c:pt idx="403">
                  <c:v>0.329716666666668</c:v>
                </c:pt>
                <c:pt idx="404">
                  <c:v>0.33453888888889</c:v>
                </c:pt>
                <c:pt idx="405">
                  <c:v>0.3544</c:v>
                </c:pt>
                <c:pt idx="406">
                  <c:v>0.385422222222223</c:v>
                </c:pt>
                <c:pt idx="407">
                  <c:v>0.415633333333333</c:v>
                </c:pt>
                <c:pt idx="408">
                  <c:v>0.434011111111111</c:v>
                </c:pt>
                <c:pt idx="409">
                  <c:v>0.446511111111111</c:v>
                </c:pt>
                <c:pt idx="410">
                  <c:v>0.453233333333332</c:v>
                </c:pt>
                <c:pt idx="411">
                  <c:v>0.455927777777779</c:v>
                </c:pt>
                <c:pt idx="412">
                  <c:v>0.456172222222222</c:v>
                </c:pt>
                <c:pt idx="413">
                  <c:v>0.444661111111111</c:v>
                </c:pt>
                <c:pt idx="414">
                  <c:v>0.434844444444446</c:v>
                </c:pt>
                <c:pt idx="415">
                  <c:v>0.415988888888891</c:v>
                </c:pt>
                <c:pt idx="416">
                  <c:v>0.401944444444444</c:v>
                </c:pt>
                <c:pt idx="417">
                  <c:v>0.4018</c:v>
                </c:pt>
                <c:pt idx="418">
                  <c:v>0.40035</c:v>
                </c:pt>
                <c:pt idx="419">
                  <c:v>0.400761111111111</c:v>
                </c:pt>
                <c:pt idx="420">
                  <c:v>0.395916666666669</c:v>
                </c:pt>
                <c:pt idx="421">
                  <c:v>0.393055555555556</c:v>
                </c:pt>
                <c:pt idx="422">
                  <c:v>0.39613888888889</c:v>
                </c:pt>
                <c:pt idx="423">
                  <c:v>0.401866666666668</c:v>
                </c:pt>
                <c:pt idx="424">
                  <c:v>0.412772222222222</c:v>
                </c:pt>
                <c:pt idx="425">
                  <c:v>0.427805555555556</c:v>
                </c:pt>
                <c:pt idx="426">
                  <c:v>0.452877777777779</c:v>
                </c:pt>
                <c:pt idx="427">
                  <c:v>0.484472222222223</c:v>
                </c:pt>
                <c:pt idx="428">
                  <c:v>0.510177777777778</c:v>
                </c:pt>
                <c:pt idx="429">
                  <c:v>0.520177777777778</c:v>
                </c:pt>
                <c:pt idx="430">
                  <c:v>0.518716666666665</c:v>
                </c:pt>
                <c:pt idx="431">
                  <c:v>0.504127777777778</c:v>
                </c:pt>
                <c:pt idx="432">
                  <c:v>0.4916</c:v>
                </c:pt>
                <c:pt idx="433">
                  <c:v>0.486372222222223</c:v>
                </c:pt>
                <c:pt idx="434">
                  <c:v>0.491066666666668</c:v>
                </c:pt>
                <c:pt idx="435">
                  <c:v>0.50505</c:v>
                </c:pt>
                <c:pt idx="436">
                  <c:v>0.521611111111111</c:v>
                </c:pt>
                <c:pt idx="437">
                  <c:v>0.536905555555557</c:v>
                </c:pt>
                <c:pt idx="438">
                  <c:v>0.548772222222222</c:v>
                </c:pt>
                <c:pt idx="439">
                  <c:v>0.560750000000002</c:v>
                </c:pt>
                <c:pt idx="440">
                  <c:v>0.566155555555558</c:v>
                </c:pt>
                <c:pt idx="441">
                  <c:v>0.560611111111112</c:v>
                </c:pt>
                <c:pt idx="442">
                  <c:v>0.554277777777778</c:v>
                </c:pt>
                <c:pt idx="443">
                  <c:v>0.549488888888889</c:v>
                </c:pt>
                <c:pt idx="444">
                  <c:v>0.551750000000002</c:v>
                </c:pt>
                <c:pt idx="445">
                  <c:v>0.566016666666665</c:v>
                </c:pt>
                <c:pt idx="446">
                  <c:v>0.588716666666666</c:v>
                </c:pt>
                <c:pt idx="447">
                  <c:v>0.611994444444447</c:v>
                </c:pt>
                <c:pt idx="448">
                  <c:v>0.633811111111112</c:v>
                </c:pt>
                <c:pt idx="449">
                  <c:v>0.652066666666666</c:v>
                </c:pt>
                <c:pt idx="450">
                  <c:v>0.676961111111113</c:v>
                </c:pt>
                <c:pt idx="451">
                  <c:v>0.705627777777779</c:v>
                </c:pt>
                <c:pt idx="452">
                  <c:v>0.731461111111111</c:v>
                </c:pt>
                <c:pt idx="453">
                  <c:v>0.753277777777778</c:v>
                </c:pt>
                <c:pt idx="454">
                  <c:v>0.774938888888892</c:v>
                </c:pt>
                <c:pt idx="455">
                  <c:v>0.789983333333333</c:v>
                </c:pt>
                <c:pt idx="456">
                  <c:v>0.799588888888889</c:v>
                </c:pt>
                <c:pt idx="457">
                  <c:v>0.803461111111111</c:v>
                </c:pt>
                <c:pt idx="458">
                  <c:v>0.82115</c:v>
                </c:pt>
                <c:pt idx="459">
                  <c:v>0.844911111111112</c:v>
                </c:pt>
                <c:pt idx="460">
                  <c:v>0.878072222222222</c:v>
                </c:pt>
                <c:pt idx="461">
                  <c:v>0.919655555555557</c:v>
                </c:pt>
                <c:pt idx="462">
                  <c:v>0.96728888888889</c:v>
                </c:pt>
                <c:pt idx="463">
                  <c:v>1.020272222222222</c:v>
                </c:pt>
                <c:pt idx="464">
                  <c:v>1.058072222222222</c:v>
                </c:pt>
                <c:pt idx="465">
                  <c:v>1.088127777777778</c:v>
                </c:pt>
                <c:pt idx="466">
                  <c:v>1.11043888888889</c:v>
                </c:pt>
                <c:pt idx="467">
                  <c:v>1.125872222222222</c:v>
                </c:pt>
                <c:pt idx="468">
                  <c:v>1.14661666666667</c:v>
                </c:pt>
                <c:pt idx="469">
                  <c:v>1.16495555555556</c:v>
                </c:pt>
                <c:pt idx="470">
                  <c:v>1.180650000000004</c:v>
                </c:pt>
                <c:pt idx="471">
                  <c:v>1.199177777777778</c:v>
                </c:pt>
                <c:pt idx="472">
                  <c:v>1.218644444444444</c:v>
                </c:pt>
                <c:pt idx="473">
                  <c:v>1.239372222222222</c:v>
                </c:pt>
                <c:pt idx="474">
                  <c:v>1.26285</c:v>
                </c:pt>
                <c:pt idx="475">
                  <c:v>1.29295</c:v>
                </c:pt>
                <c:pt idx="476">
                  <c:v>1.323733333333333</c:v>
                </c:pt>
                <c:pt idx="477">
                  <c:v>1.368350000000003</c:v>
                </c:pt>
                <c:pt idx="478">
                  <c:v>1.425427777777774</c:v>
                </c:pt>
                <c:pt idx="479">
                  <c:v>1.494027777777778</c:v>
                </c:pt>
                <c:pt idx="480">
                  <c:v>1.581361111111111</c:v>
                </c:pt>
                <c:pt idx="481">
                  <c:v>1.68401666666667</c:v>
                </c:pt>
                <c:pt idx="482">
                  <c:v>1.78764444444444</c:v>
                </c:pt>
                <c:pt idx="483">
                  <c:v>1.894766666666668</c:v>
                </c:pt>
                <c:pt idx="484">
                  <c:v>1.9928</c:v>
                </c:pt>
                <c:pt idx="485">
                  <c:v>2.084805555555558</c:v>
                </c:pt>
                <c:pt idx="486">
                  <c:v>2.167005555555561</c:v>
                </c:pt>
                <c:pt idx="487">
                  <c:v>2.24013333333334</c:v>
                </c:pt>
                <c:pt idx="488">
                  <c:v>2.296855555555556</c:v>
                </c:pt>
                <c:pt idx="489">
                  <c:v>2.342511111111111</c:v>
                </c:pt>
                <c:pt idx="490">
                  <c:v>2.371444444444437</c:v>
                </c:pt>
                <c:pt idx="491">
                  <c:v>2.394</c:v>
                </c:pt>
                <c:pt idx="492">
                  <c:v>2.398816666666667</c:v>
                </c:pt>
                <c:pt idx="493">
                  <c:v>2.395283333333319</c:v>
                </c:pt>
                <c:pt idx="494">
                  <c:v>2.389855555555555</c:v>
                </c:pt>
                <c:pt idx="495">
                  <c:v>2.382849999999982</c:v>
                </c:pt>
                <c:pt idx="496">
                  <c:v>2.372011111111103</c:v>
                </c:pt>
                <c:pt idx="497">
                  <c:v>2.365861111111111</c:v>
                </c:pt>
                <c:pt idx="498">
                  <c:v>2.355622222222219</c:v>
                </c:pt>
                <c:pt idx="499">
                  <c:v>2.344561111111111</c:v>
                </c:pt>
                <c:pt idx="500">
                  <c:v>2.337561111111111</c:v>
                </c:pt>
                <c:pt idx="501">
                  <c:v>2.330122222222222</c:v>
                </c:pt>
                <c:pt idx="502">
                  <c:v>2.333083333333333</c:v>
                </c:pt>
                <c:pt idx="503">
                  <c:v>2.332566666666667</c:v>
                </c:pt>
                <c:pt idx="504">
                  <c:v>2.332166666666667</c:v>
                </c:pt>
                <c:pt idx="505">
                  <c:v>2.335783333333333</c:v>
                </c:pt>
                <c:pt idx="506">
                  <c:v>2.335561111111111</c:v>
                </c:pt>
                <c:pt idx="507">
                  <c:v>2.339338888888883</c:v>
                </c:pt>
                <c:pt idx="508">
                  <c:v>2.332161111111111</c:v>
                </c:pt>
                <c:pt idx="509">
                  <c:v>2.321322222222223</c:v>
                </c:pt>
                <c:pt idx="510">
                  <c:v>2.314722222222223</c:v>
                </c:pt>
                <c:pt idx="511">
                  <c:v>2.313066666666664</c:v>
                </c:pt>
                <c:pt idx="512">
                  <c:v>2.318749999999992</c:v>
                </c:pt>
                <c:pt idx="513">
                  <c:v>2.339672222222218</c:v>
                </c:pt>
                <c:pt idx="514">
                  <c:v>2.379572222222222</c:v>
                </c:pt>
                <c:pt idx="515">
                  <c:v>2.422866666666663</c:v>
                </c:pt>
                <c:pt idx="516">
                  <c:v>2.480433333333333</c:v>
                </c:pt>
                <c:pt idx="517">
                  <c:v>2.543577777777795</c:v>
                </c:pt>
                <c:pt idx="518">
                  <c:v>2.621894444444444</c:v>
                </c:pt>
                <c:pt idx="519">
                  <c:v>2.704894444444445</c:v>
                </c:pt>
                <c:pt idx="520">
                  <c:v>2.783311111111122</c:v>
                </c:pt>
                <c:pt idx="521">
                  <c:v>2.855666666666658</c:v>
                </c:pt>
                <c:pt idx="522">
                  <c:v>2.916766666666667</c:v>
                </c:pt>
                <c:pt idx="523">
                  <c:v>2.977377777777786</c:v>
                </c:pt>
                <c:pt idx="524">
                  <c:v>3.038272222222222</c:v>
                </c:pt>
                <c:pt idx="525">
                  <c:v>3.092188888888887</c:v>
                </c:pt>
                <c:pt idx="526">
                  <c:v>3.140488888888888</c:v>
                </c:pt>
                <c:pt idx="527">
                  <c:v>3.171483333333333</c:v>
                </c:pt>
                <c:pt idx="528">
                  <c:v>3.182083333333333</c:v>
                </c:pt>
                <c:pt idx="529">
                  <c:v>3.173827777777786</c:v>
                </c:pt>
                <c:pt idx="530">
                  <c:v>3.150983333333333</c:v>
                </c:pt>
                <c:pt idx="531">
                  <c:v>3.122083333333334</c:v>
                </c:pt>
                <c:pt idx="532">
                  <c:v>3.087922222222228</c:v>
                </c:pt>
                <c:pt idx="533">
                  <c:v>3.051411111111111</c:v>
                </c:pt>
                <c:pt idx="534">
                  <c:v>3.023772222222225</c:v>
                </c:pt>
                <c:pt idx="535">
                  <c:v>3.010561111111111</c:v>
                </c:pt>
                <c:pt idx="536">
                  <c:v>3.006027777777784</c:v>
                </c:pt>
                <c:pt idx="537">
                  <c:v>3.005522222222224</c:v>
                </c:pt>
                <c:pt idx="538">
                  <c:v>3.007744444444445</c:v>
                </c:pt>
                <c:pt idx="539">
                  <c:v>3.009983333333333</c:v>
                </c:pt>
                <c:pt idx="540">
                  <c:v>3.015599999999999</c:v>
                </c:pt>
                <c:pt idx="541">
                  <c:v>3.019316666666667</c:v>
                </c:pt>
                <c:pt idx="542">
                  <c:v>3.022149999999998</c:v>
                </c:pt>
                <c:pt idx="543">
                  <c:v>3.02312222222223</c:v>
                </c:pt>
                <c:pt idx="544">
                  <c:v>3.020638888888889</c:v>
                </c:pt>
                <c:pt idx="545">
                  <c:v>3.014777777777785</c:v>
                </c:pt>
                <c:pt idx="546">
                  <c:v>2.990005555555556</c:v>
                </c:pt>
                <c:pt idx="547">
                  <c:v>2.963661111111111</c:v>
                </c:pt>
                <c:pt idx="548">
                  <c:v>2.936505555555556</c:v>
                </c:pt>
                <c:pt idx="549">
                  <c:v>2.920966666666667</c:v>
                </c:pt>
                <c:pt idx="550">
                  <c:v>2.903433333333334</c:v>
                </c:pt>
                <c:pt idx="551">
                  <c:v>2.898816666666667</c:v>
                </c:pt>
                <c:pt idx="552">
                  <c:v>2.899677777777778</c:v>
                </c:pt>
                <c:pt idx="553">
                  <c:v>2.9134</c:v>
                </c:pt>
                <c:pt idx="554">
                  <c:v>2.938661111111111</c:v>
                </c:pt>
                <c:pt idx="555">
                  <c:v>2.963844444444445</c:v>
                </c:pt>
                <c:pt idx="556">
                  <c:v>2.986755555555557</c:v>
                </c:pt>
                <c:pt idx="557">
                  <c:v>3.003177777777795</c:v>
                </c:pt>
                <c:pt idx="558">
                  <c:v>3.016488888888873</c:v>
                </c:pt>
                <c:pt idx="559">
                  <c:v>3.027638888888889</c:v>
                </c:pt>
                <c:pt idx="560">
                  <c:v>3.039461111111111</c:v>
                </c:pt>
                <c:pt idx="561">
                  <c:v>3.051994444444444</c:v>
                </c:pt>
                <c:pt idx="562">
                  <c:v>3.06300555555556</c:v>
                </c:pt>
                <c:pt idx="563">
                  <c:v>3.068516666666672</c:v>
                </c:pt>
                <c:pt idx="564">
                  <c:v>3.073561111111111</c:v>
                </c:pt>
                <c:pt idx="565">
                  <c:v>3.077777777777788</c:v>
                </c:pt>
                <c:pt idx="566">
                  <c:v>3.078116666666668</c:v>
                </c:pt>
                <c:pt idx="567">
                  <c:v>3.085394444444445</c:v>
                </c:pt>
                <c:pt idx="568">
                  <c:v>3.098366666666667</c:v>
                </c:pt>
                <c:pt idx="569">
                  <c:v>3.119511111111111</c:v>
                </c:pt>
                <c:pt idx="570">
                  <c:v>3.141716666666672</c:v>
                </c:pt>
                <c:pt idx="571">
                  <c:v>3.158772222222223</c:v>
                </c:pt>
                <c:pt idx="572">
                  <c:v>3.170161111111111</c:v>
                </c:pt>
                <c:pt idx="573">
                  <c:v>3.173550000000001</c:v>
                </c:pt>
                <c:pt idx="574">
                  <c:v>3.170599999999999</c:v>
                </c:pt>
                <c:pt idx="575">
                  <c:v>3.167977777777795</c:v>
                </c:pt>
                <c:pt idx="576">
                  <c:v>3.154977777777787</c:v>
                </c:pt>
                <c:pt idx="577">
                  <c:v>3.133938888888888</c:v>
                </c:pt>
                <c:pt idx="578">
                  <c:v>3.094616666666667</c:v>
                </c:pt>
                <c:pt idx="579">
                  <c:v>3.047938888888889</c:v>
                </c:pt>
                <c:pt idx="580">
                  <c:v>2.991311111111111</c:v>
                </c:pt>
                <c:pt idx="581">
                  <c:v>2.942555555555557</c:v>
                </c:pt>
                <c:pt idx="582">
                  <c:v>2.904922222222224</c:v>
                </c:pt>
                <c:pt idx="583">
                  <c:v>2.884249999999993</c:v>
                </c:pt>
                <c:pt idx="584">
                  <c:v>2.879788888888878</c:v>
                </c:pt>
                <c:pt idx="585">
                  <c:v>2.890411111111111</c:v>
                </c:pt>
                <c:pt idx="586">
                  <c:v>2.907233333333333</c:v>
                </c:pt>
                <c:pt idx="587">
                  <c:v>2.928861111111111</c:v>
                </c:pt>
                <c:pt idx="588">
                  <c:v>2.946761111111111</c:v>
                </c:pt>
                <c:pt idx="589">
                  <c:v>2.967083333333333</c:v>
                </c:pt>
                <c:pt idx="590">
                  <c:v>2.981627777777785</c:v>
                </c:pt>
                <c:pt idx="591">
                  <c:v>3.003527777777797</c:v>
                </c:pt>
                <c:pt idx="592">
                  <c:v>3.030133333333334</c:v>
                </c:pt>
                <c:pt idx="593">
                  <c:v>3.063866666666667</c:v>
                </c:pt>
                <c:pt idx="594">
                  <c:v>3.098555555555555</c:v>
                </c:pt>
                <c:pt idx="595">
                  <c:v>3.1334</c:v>
                </c:pt>
                <c:pt idx="596">
                  <c:v>3.165344444444445</c:v>
                </c:pt>
                <c:pt idx="597">
                  <c:v>3.185183333333334</c:v>
                </c:pt>
                <c:pt idx="598">
                  <c:v>3.187205555555561</c:v>
                </c:pt>
                <c:pt idx="599">
                  <c:v>3.185538888888889</c:v>
                </c:pt>
                <c:pt idx="600">
                  <c:v>3.1826</c:v>
                </c:pt>
                <c:pt idx="601">
                  <c:v>3.177922222222221</c:v>
                </c:pt>
                <c:pt idx="602">
                  <c:v>3.16357222222223</c:v>
                </c:pt>
                <c:pt idx="603">
                  <c:v>3.143155555555564</c:v>
                </c:pt>
                <c:pt idx="604">
                  <c:v>3.123438888888888</c:v>
                </c:pt>
                <c:pt idx="605">
                  <c:v>3.111588888888887</c:v>
                </c:pt>
                <c:pt idx="606">
                  <c:v>3.093577777777788</c:v>
                </c:pt>
                <c:pt idx="607">
                  <c:v>3.077827777777785</c:v>
                </c:pt>
                <c:pt idx="608">
                  <c:v>3.064877777777785</c:v>
                </c:pt>
                <c:pt idx="609">
                  <c:v>3.055055555555556</c:v>
                </c:pt>
                <c:pt idx="610">
                  <c:v>3.04687777777778</c:v>
                </c:pt>
                <c:pt idx="611">
                  <c:v>3.04932777777779</c:v>
                </c:pt>
                <c:pt idx="612">
                  <c:v>3.04722777777779</c:v>
                </c:pt>
                <c:pt idx="613">
                  <c:v>3.037233333333334</c:v>
                </c:pt>
                <c:pt idx="614">
                  <c:v>3.017794444444444</c:v>
                </c:pt>
                <c:pt idx="615">
                  <c:v>3.000894444444445</c:v>
                </c:pt>
                <c:pt idx="616">
                  <c:v>2.990977777777784</c:v>
                </c:pt>
                <c:pt idx="617">
                  <c:v>2.982727777777785</c:v>
                </c:pt>
                <c:pt idx="618">
                  <c:v>2.975322222222223</c:v>
                </c:pt>
                <c:pt idx="619">
                  <c:v>2.967916666666672</c:v>
                </c:pt>
                <c:pt idx="620">
                  <c:v>2.955272222222219</c:v>
                </c:pt>
                <c:pt idx="621">
                  <c:v>2.950955555555555</c:v>
                </c:pt>
                <c:pt idx="622">
                  <c:v>2.953188888888888</c:v>
                </c:pt>
                <c:pt idx="623">
                  <c:v>2.964411111111111</c:v>
                </c:pt>
                <c:pt idx="624">
                  <c:v>2.978561111111111</c:v>
                </c:pt>
                <c:pt idx="625">
                  <c:v>2.992477777777778</c:v>
                </c:pt>
                <c:pt idx="626">
                  <c:v>2.998205555555555</c:v>
                </c:pt>
                <c:pt idx="627">
                  <c:v>2.997472222222222</c:v>
                </c:pt>
                <c:pt idx="628">
                  <c:v>3.002538888888888</c:v>
                </c:pt>
                <c:pt idx="629">
                  <c:v>3.003416666666668</c:v>
                </c:pt>
                <c:pt idx="630">
                  <c:v>2.996638888888876</c:v>
                </c:pt>
                <c:pt idx="631">
                  <c:v>2.982577777777785</c:v>
                </c:pt>
                <c:pt idx="632">
                  <c:v>2.965477777777781</c:v>
                </c:pt>
                <c:pt idx="633">
                  <c:v>2.948455555555555</c:v>
                </c:pt>
                <c:pt idx="634">
                  <c:v>2.944511111111118</c:v>
                </c:pt>
                <c:pt idx="635">
                  <c:v>2.942033333333333</c:v>
                </c:pt>
                <c:pt idx="636">
                  <c:v>2.950249999999992</c:v>
                </c:pt>
                <c:pt idx="637">
                  <c:v>2.970466666666664</c:v>
                </c:pt>
                <c:pt idx="638">
                  <c:v>2.996961111111111</c:v>
                </c:pt>
                <c:pt idx="639">
                  <c:v>3.027572222222225</c:v>
                </c:pt>
                <c:pt idx="640">
                  <c:v>3.05315</c:v>
                </c:pt>
                <c:pt idx="641">
                  <c:v>3.069855555555556</c:v>
                </c:pt>
                <c:pt idx="642">
                  <c:v>3.078611111111113</c:v>
                </c:pt>
                <c:pt idx="643">
                  <c:v>3.086949999999997</c:v>
                </c:pt>
                <c:pt idx="644">
                  <c:v>3.092488888888876</c:v>
                </c:pt>
                <c:pt idx="645">
                  <c:v>3.113561111111111</c:v>
                </c:pt>
                <c:pt idx="646">
                  <c:v>3.127988888888888</c:v>
                </c:pt>
                <c:pt idx="647">
                  <c:v>3.133449999999997</c:v>
                </c:pt>
                <c:pt idx="648">
                  <c:v>3.14091111111112</c:v>
                </c:pt>
                <c:pt idx="649">
                  <c:v>3.146322222222224</c:v>
                </c:pt>
                <c:pt idx="650">
                  <c:v>3.149877777777785</c:v>
                </c:pt>
                <c:pt idx="651">
                  <c:v>3.146383333333334</c:v>
                </c:pt>
                <c:pt idx="652">
                  <c:v>3.131616666666667</c:v>
                </c:pt>
                <c:pt idx="653">
                  <c:v>3.096983333333333</c:v>
                </c:pt>
                <c:pt idx="654">
                  <c:v>3.054383333333333</c:v>
                </c:pt>
                <c:pt idx="655">
                  <c:v>3.0094</c:v>
                </c:pt>
                <c:pt idx="656">
                  <c:v>2.977522222222224</c:v>
                </c:pt>
                <c:pt idx="657">
                  <c:v>2.963077777777786</c:v>
                </c:pt>
                <c:pt idx="658">
                  <c:v>2.964611111111111</c:v>
                </c:pt>
                <c:pt idx="659">
                  <c:v>2.971922222222223</c:v>
                </c:pt>
                <c:pt idx="660">
                  <c:v>2.98176111111111</c:v>
                </c:pt>
                <c:pt idx="661">
                  <c:v>2.996205555555555</c:v>
                </c:pt>
                <c:pt idx="662">
                  <c:v>3.016138888888887</c:v>
                </c:pt>
                <c:pt idx="663">
                  <c:v>3.043266666666667</c:v>
                </c:pt>
                <c:pt idx="664">
                  <c:v>3.071361111111111</c:v>
                </c:pt>
                <c:pt idx="665">
                  <c:v>3.094383333333333</c:v>
                </c:pt>
                <c:pt idx="666">
                  <c:v>3.122983333333333</c:v>
                </c:pt>
                <c:pt idx="667">
                  <c:v>3.147183333333335</c:v>
                </c:pt>
                <c:pt idx="668">
                  <c:v>3.178427777777786</c:v>
                </c:pt>
                <c:pt idx="669">
                  <c:v>3.201738888888889</c:v>
                </c:pt>
                <c:pt idx="670">
                  <c:v>3.216788888888887</c:v>
                </c:pt>
                <c:pt idx="671">
                  <c:v>3.22875</c:v>
                </c:pt>
                <c:pt idx="672">
                  <c:v>3.234111111111118</c:v>
                </c:pt>
                <c:pt idx="673">
                  <c:v>3.236794444444444</c:v>
                </c:pt>
                <c:pt idx="674">
                  <c:v>3.241594444444453</c:v>
                </c:pt>
                <c:pt idx="675">
                  <c:v>3.249494444444444</c:v>
                </c:pt>
                <c:pt idx="676">
                  <c:v>3.260033333333334</c:v>
                </c:pt>
                <c:pt idx="677">
                  <c:v>3.276755555555555</c:v>
                </c:pt>
                <c:pt idx="678">
                  <c:v>3.30033888888889</c:v>
                </c:pt>
                <c:pt idx="679">
                  <c:v>3.328066666666666</c:v>
                </c:pt>
                <c:pt idx="680">
                  <c:v>3.366933333333334</c:v>
                </c:pt>
                <c:pt idx="681">
                  <c:v>3.413944444444445</c:v>
                </c:pt>
                <c:pt idx="682">
                  <c:v>3.464605555555555</c:v>
                </c:pt>
                <c:pt idx="683">
                  <c:v>3.513155555555555</c:v>
                </c:pt>
                <c:pt idx="684">
                  <c:v>3.559138888888888</c:v>
                </c:pt>
                <c:pt idx="685">
                  <c:v>3.598266666666666</c:v>
                </c:pt>
                <c:pt idx="686">
                  <c:v>3.626372222222223</c:v>
                </c:pt>
                <c:pt idx="687">
                  <c:v>3.640411111111118</c:v>
                </c:pt>
                <c:pt idx="688">
                  <c:v>3.640494444444445</c:v>
                </c:pt>
                <c:pt idx="689">
                  <c:v>3.634427777777786</c:v>
                </c:pt>
                <c:pt idx="690">
                  <c:v>3.635322222222223</c:v>
                </c:pt>
                <c:pt idx="691">
                  <c:v>3.64062777777779</c:v>
                </c:pt>
                <c:pt idx="692">
                  <c:v>3.650455555555555</c:v>
                </c:pt>
                <c:pt idx="693">
                  <c:v>3.665488888888888</c:v>
                </c:pt>
                <c:pt idx="694">
                  <c:v>3.667788888888888</c:v>
                </c:pt>
                <c:pt idx="695">
                  <c:v>3.668299999999999</c:v>
                </c:pt>
                <c:pt idx="696">
                  <c:v>3.662427777777785</c:v>
                </c:pt>
                <c:pt idx="697">
                  <c:v>3.64990555555556</c:v>
                </c:pt>
                <c:pt idx="698">
                  <c:v>3.62977777777779</c:v>
                </c:pt>
                <c:pt idx="699">
                  <c:v>3.601327777777791</c:v>
                </c:pt>
                <c:pt idx="700">
                  <c:v>3.55335555555556</c:v>
                </c:pt>
              </c:numCache>
            </c:numRef>
          </c:val>
          <c:smooth val="0"/>
        </c:ser>
        <c:dLbls>
          <c:showLegendKey val="0"/>
          <c:showVal val="0"/>
          <c:showCatName val="0"/>
          <c:showSerName val="0"/>
          <c:showPercent val="0"/>
          <c:showBubbleSize val="0"/>
        </c:dLbls>
        <c:marker val="1"/>
        <c:smooth val="0"/>
        <c:axId val="552603960"/>
        <c:axId val="552607080"/>
      </c:lineChart>
      <c:catAx>
        <c:axId val="552603960"/>
        <c:scaling>
          <c:orientation val="minMax"/>
        </c:scaling>
        <c:delete val="0"/>
        <c:axPos val="b"/>
        <c:majorTickMark val="out"/>
        <c:minorTickMark val="none"/>
        <c:tickLblPos val="nextTo"/>
        <c:crossAx val="552607080"/>
        <c:crosses val="autoZero"/>
        <c:auto val="1"/>
        <c:lblAlgn val="ctr"/>
        <c:lblOffset val="100"/>
        <c:tickLblSkip val="150"/>
        <c:tickMarkSkip val="150"/>
        <c:noMultiLvlLbl val="0"/>
      </c:catAx>
      <c:valAx>
        <c:axId val="552607080"/>
        <c:scaling>
          <c:orientation val="minMax"/>
        </c:scaling>
        <c:delete val="0"/>
        <c:axPos val="l"/>
        <c:numFmt formatCode="General" sourceLinked="1"/>
        <c:majorTickMark val="out"/>
        <c:minorTickMark val="none"/>
        <c:tickLblPos val="nextTo"/>
        <c:crossAx val="552603960"/>
        <c:crosses val="autoZero"/>
        <c:crossBetween val="between"/>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manualLayout>
          <c:layoutTarget val="inner"/>
          <c:xMode val="edge"/>
          <c:yMode val="edge"/>
          <c:x val="0.0574251042149143"/>
          <c:y val="0.0429752066115702"/>
          <c:w val="0.892612505789715"/>
          <c:h val="0.900826446280993"/>
        </c:manualLayout>
      </c:layout>
      <c:lineChart>
        <c:grouping val="standard"/>
        <c:varyColors val="0"/>
        <c:ser>
          <c:idx val="0"/>
          <c:order val="0"/>
          <c:tx>
            <c:strRef>
              <c:f>cpz!$A$80</c:f>
              <c:strCache>
                <c:ptCount val="1"/>
                <c:pt idx="0">
                  <c:v>Associative</c:v>
                </c:pt>
              </c:strCache>
            </c:strRef>
          </c:tx>
          <c:marker>
            <c:symbol val="none"/>
          </c:marker>
          <c:val>
            <c:numRef>
              <c:f>cpz!$B$80:$AAA$80</c:f>
              <c:numCache>
                <c:formatCode>General</c:formatCode>
                <c:ptCount val="702"/>
                <c:pt idx="0">
                  <c:v>0.609777777777779</c:v>
                </c:pt>
                <c:pt idx="1">
                  <c:v>0.58347222222222</c:v>
                </c:pt>
                <c:pt idx="2">
                  <c:v>0.543227777777778</c:v>
                </c:pt>
                <c:pt idx="3">
                  <c:v>0.495822222222223</c:v>
                </c:pt>
                <c:pt idx="4">
                  <c:v>0.447594444444444</c:v>
                </c:pt>
                <c:pt idx="5">
                  <c:v>0.419933333333333</c:v>
                </c:pt>
                <c:pt idx="6">
                  <c:v>0.411905555555556</c:v>
                </c:pt>
                <c:pt idx="7">
                  <c:v>0.41053888888889</c:v>
                </c:pt>
                <c:pt idx="8">
                  <c:v>0.411805555555556</c:v>
                </c:pt>
                <c:pt idx="9">
                  <c:v>0.400861111111111</c:v>
                </c:pt>
                <c:pt idx="10">
                  <c:v>0.385855555555556</c:v>
                </c:pt>
                <c:pt idx="11">
                  <c:v>0.36073888888889</c:v>
                </c:pt>
                <c:pt idx="12">
                  <c:v>0.323227777777779</c:v>
                </c:pt>
                <c:pt idx="13">
                  <c:v>0.298944444444445</c:v>
                </c:pt>
                <c:pt idx="14">
                  <c:v>0.29053888888889</c:v>
                </c:pt>
                <c:pt idx="15">
                  <c:v>0.305494444444445</c:v>
                </c:pt>
                <c:pt idx="16">
                  <c:v>0.332677777777779</c:v>
                </c:pt>
                <c:pt idx="17">
                  <c:v>0.362633333333333</c:v>
                </c:pt>
                <c:pt idx="18">
                  <c:v>0.395366666666668</c:v>
                </c:pt>
                <c:pt idx="19">
                  <c:v>0.415816666666668</c:v>
                </c:pt>
                <c:pt idx="20">
                  <c:v>0.430666666666668</c:v>
                </c:pt>
                <c:pt idx="21">
                  <c:v>0.449377777777779</c:v>
                </c:pt>
                <c:pt idx="22">
                  <c:v>0.479350000000001</c:v>
                </c:pt>
                <c:pt idx="23">
                  <c:v>0.498477777777779</c:v>
                </c:pt>
                <c:pt idx="24">
                  <c:v>0.51705</c:v>
                </c:pt>
                <c:pt idx="25">
                  <c:v>0.532277777777778</c:v>
                </c:pt>
                <c:pt idx="26">
                  <c:v>0.549211111111111</c:v>
                </c:pt>
                <c:pt idx="27">
                  <c:v>0.575933333333334</c:v>
                </c:pt>
                <c:pt idx="28">
                  <c:v>0.6065</c:v>
                </c:pt>
                <c:pt idx="29">
                  <c:v>0.644161111111112</c:v>
                </c:pt>
                <c:pt idx="30">
                  <c:v>0.678850000000002</c:v>
                </c:pt>
                <c:pt idx="31">
                  <c:v>0.706616666666667</c:v>
                </c:pt>
                <c:pt idx="32">
                  <c:v>0.737533333333333</c:v>
                </c:pt>
                <c:pt idx="33">
                  <c:v>0.775916666666667</c:v>
                </c:pt>
                <c:pt idx="34">
                  <c:v>0.81093888888889</c:v>
                </c:pt>
                <c:pt idx="35">
                  <c:v>0.851205555555556</c:v>
                </c:pt>
                <c:pt idx="36">
                  <c:v>0.892127777777778</c:v>
                </c:pt>
                <c:pt idx="37">
                  <c:v>0.935672222222222</c:v>
                </c:pt>
                <c:pt idx="38">
                  <c:v>0.977705555555558</c:v>
                </c:pt>
                <c:pt idx="39">
                  <c:v>1.013299999999997</c:v>
                </c:pt>
                <c:pt idx="40">
                  <c:v>1.047322222222222</c:v>
                </c:pt>
                <c:pt idx="41">
                  <c:v>1.07999444444444</c:v>
                </c:pt>
                <c:pt idx="42">
                  <c:v>1.100827777777778</c:v>
                </c:pt>
                <c:pt idx="43">
                  <c:v>1.109544444444444</c:v>
                </c:pt>
                <c:pt idx="44">
                  <c:v>1.111144444444444</c:v>
                </c:pt>
                <c:pt idx="45">
                  <c:v>1.098855555555556</c:v>
                </c:pt>
                <c:pt idx="46">
                  <c:v>1.072127777777778</c:v>
                </c:pt>
                <c:pt idx="47">
                  <c:v>1.041099999999997</c:v>
                </c:pt>
                <c:pt idx="48">
                  <c:v>0.994388888888889</c:v>
                </c:pt>
                <c:pt idx="49">
                  <c:v>0.930083333333333</c:v>
                </c:pt>
                <c:pt idx="50">
                  <c:v>0.85545</c:v>
                </c:pt>
                <c:pt idx="51">
                  <c:v>0.785555555555555</c:v>
                </c:pt>
                <c:pt idx="52">
                  <c:v>0.714150000000001</c:v>
                </c:pt>
                <c:pt idx="53">
                  <c:v>0.659094444444446</c:v>
                </c:pt>
                <c:pt idx="54">
                  <c:v>0.617294444444446</c:v>
                </c:pt>
                <c:pt idx="55">
                  <c:v>0.599955555555555</c:v>
                </c:pt>
                <c:pt idx="56">
                  <c:v>0.583855555555556</c:v>
                </c:pt>
                <c:pt idx="57">
                  <c:v>0.573661111111112</c:v>
                </c:pt>
                <c:pt idx="58">
                  <c:v>0.566844444444447</c:v>
                </c:pt>
                <c:pt idx="59">
                  <c:v>0.569900000000001</c:v>
                </c:pt>
                <c:pt idx="60">
                  <c:v>0.576044444444446</c:v>
                </c:pt>
                <c:pt idx="61">
                  <c:v>0.584127777777778</c:v>
                </c:pt>
                <c:pt idx="62">
                  <c:v>0.596455555555555</c:v>
                </c:pt>
                <c:pt idx="63">
                  <c:v>0.613783333333334</c:v>
                </c:pt>
                <c:pt idx="64">
                  <c:v>0.641672222222223</c:v>
                </c:pt>
                <c:pt idx="65">
                  <c:v>0.682366666666666</c:v>
                </c:pt>
                <c:pt idx="66">
                  <c:v>0.728633333333334</c:v>
                </c:pt>
                <c:pt idx="67">
                  <c:v>0.768644444444447</c:v>
                </c:pt>
                <c:pt idx="68">
                  <c:v>0.798661111111111</c:v>
                </c:pt>
                <c:pt idx="69">
                  <c:v>0.815005555555556</c:v>
                </c:pt>
                <c:pt idx="70">
                  <c:v>0.824933333333334</c:v>
                </c:pt>
                <c:pt idx="71">
                  <c:v>0.832855555555557</c:v>
                </c:pt>
                <c:pt idx="72">
                  <c:v>0.824855555555556</c:v>
                </c:pt>
                <c:pt idx="73">
                  <c:v>0.814972222222222</c:v>
                </c:pt>
                <c:pt idx="74">
                  <c:v>0.78795</c:v>
                </c:pt>
                <c:pt idx="75">
                  <c:v>0.766144444444446</c:v>
                </c:pt>
                <c:pt idx="76">
                  <c:v>0.738361111111111</c:v>
                </c:pt>
                <c:pt idx="77">
                  <c:v>0.723050000000001</c:v>
                </c:pt>
                <c:pt idx="78">
                  <c:v>0.717666666666667</c:v>
                </c:pt>
                <c:pt idx="79">
                  <c:v>0.734311111111111</c:v>
                </c:pt>
                <c:pt idx="80">
                  <c:v>0.761144444444446</c:v>
                </c:pt>
                <c:pt idx="81">
                  <c:v>0.791894444444446</c:v>
                </c:pt>
                <c:pt idx="82">
                  <c:v>0.809127777777778</c:v>
                </c:pt>
                <c:pt idx="83">
                  <c:v>0.818072222222222</c:v>
                </c:pt>
                <c:pt idx="84">
                  <c:v>0.817177777777778</c:v>
                </c:pt>
                <c:pt idx="85">
                  <c:v>0.802672222222222</c:v>
                </c:pt>
                <c:pt idx="86">
                  <c:v>0.798905555555557</c:v>
                </c:pt>
                <c:pt idx="87">
                  <c:v>0.816155555555556</c:v>
                </c:pt>
                <c:pt idx="88">
                  <c:v>0.838683333333334</c:v>
                </c:pt>
                <c:pt idx="89">
                  <c:v>0.862183333333334</c:v>
                </c:pt>
                <c:pt idx="90">
                  <c:v>0.871222222222222</c:v>
                </c:pt>
                <c:pt idx="91">
                  <c:v>0.88655</c:v>
                </c:pt>
                <c:pt idx="92">
                  <c:v>0.890894444444446</c:v>
                </c:pt>
                <c:pt idx="93">
                  <c:v>0.892922222222222</c:v>
                </c:pt>
                <c:pt idx="94">
                  <c:v>0.883155555555556</c:v>
                </c:pt>
                <c:pt idx="95">
                  <c:v>0.862577777777778</c:v>
                </c:pt>
                <c:pt idx="96">
                  <c:v>0.843866666666666</c:v>
                </c:pt>
                <c:pt idx="97">
                  <c:v>0.81778888888889</c:v>
                </c:pt>
                <c:pt idx="98">
                  <c:v>0.801844444444447</c:v>
                </c:pt>
                <c:pt idx="99">
                  <c:v>0.781983333333333</c:v>
                </c:pt>
                <c:pt idx="100">
                  <c:v>0.773600000000002</c:v>
                </c:pt>
                <c:pt idx="101">
                  <c:v>0.775083333333334</c:v>
                </c:pt>
                <c:pt idx="102">
                  <c:v>0.78203888888889</c:v>
                </c:pt>
                <c:pt idx="103">
                  <c:v>0.783700000000001</c:v>
                </c:pt>
                <c:pt idx="104">
                  <c:v>0.775011111111111</c:v>
                </c:pt>
                <c:pt idx="105">
                  <c:v>0.755677777777779</c:v>
                </c:pt>
                <c:pt idx="106">
                  <c:v>0.737616666666667</c:v>
                </c:pt>
                <c:pt idx="107">
                  <c:v>0.718372222222222</c:v>
                </c:pt>
                <c:pt idx="108">
                  <c:v>0.702111111111111</c:v>
                </c:pt>
                <c:pt idx="109">
                  <c:v>0.697316666666667</c:v>
                </c:pt>
                <c:pt idx="110">
                  <c:v>0.679111111111112</c:v>
                </c:pt>
                <c:pt idx="111">
                  <c:v>0.658900000000002</c:v>
                </c:pt>
                <c:pt idx="112">
                  <c:v>0.630794444444446</c:v>
                </c:pt>
                <c:pt idx="113">
                  <c:v>0.588588888888889</c:v>
                </c:pt>
                <c:pt idx="114">
                  <c:v>0.557744444444446</c:v>
                </c:pt>
                <c:pt idx="115">
                  <c:v>0.5222</c:v>
                </c:pt>
                <c:pt idx="116">
                  <c:v>0.488783333333333</c:v>
                </c:pt>
                <c:pt idx="117">
                  <c:v>0.461916666666668</c:v>
                </c:pt>
                <c:pt idx="118">
                  <c:v>0.443455555555556</c:v>
                </c:pt>
                <c:pt idx="119">
                  <c:v>0.431044444444445</c:v>
                </c:pt>
                <c:pt idx="120">
                  <c:v>0.431777777777779</c:v>
                </c:pt>
                <c:pt idx="121">
                  <c:v>0.430355555555556</c:v>
                </c:pt>
                <c:pt idx="122">
                  <c:v>0.44125</c:v>
                </c:pt>
                <c:pt idx="123">
                  <c:v>0.43382777777778</c:v>
                </c:pt>
                <c:pt idx="124">
                  <c:v>0.418222222222222</c:v>
                </c:pt>
                <c:pt idx="125">
                  <c:v>0.399522222222223</c:v>
                </c:pt>
                <c:pt idx="126">
                  <c:v>0.380994444444445</c:v>
                </c:pt>
                <c:pt idx="127">
                  <c:v>0.37005</c:v>
                </c:pt>
                <c:pt idx="128">
                  <c:v>0.372755555555556</c:v>
                </c:pt>
                <c:pt idx="129">
                  <c:v>0.387472222222223</c:v>
                </c:pt>
                <c:pt idx="130">
                  <c:v>0.413716666666667</c:v>
                </c:pt>
                <c:pt idx="131">
                  <c:v>0.45878888888889</c:v>
                </c:pt>
                <c:pt idx="132">
                  <c:v>0.510211111111111</c:v>
                </c:pt>
                <c:pt idx="133">
                  <c:v>0.559755555555557</c:v>
                </c:pt>
                <c:pt idx="134">
                  <c:v>0.62633888888889</c:v>
                </c:pt>
                <c:pt idx="135">
                  <c:v>0.691627777777779</c:v>
                </c:pt>
                <c:pt idx="136">
                  <c:v>0.757661111111112</c:v>
                </c:pt>
                <c:pt idx="137">
                  <c:v>0.829850000000001</c:v>
                </c:pt>
                <c:pt idx="138">
                  <c:v>0.907066666666667</c:v>
                </c:pt>
                <c:pt idx="139">
                  <c:v>0.993177777777777</c:v>
                </c:pt>
                <c:pt idx="140">
                  <c:v>1.084666666666667</c:v>
                </c:pt>
                <c:pt idx="141">
                  <c:v>1.171783333333334</c:v>
                </c:pt>
                <c:pt idx="142">
                  <c:v>1.263933333333332</c:v>
                </c:pt>
                <c:pt idx="143">
                  <c:v>1.351705555555556</c:v>
                </c:pt>
                <c:pt idx="144">
                  <c:v>1.427511111111111</c:v>
                </c:pt>
                <c:pt idx="145">
                  <c:v>1.487311111111111</c:v>
                </c:pt>
                <c:pt idx="146">
                  <c:v>1.528316666666668</c:v>
                </c:pt>
                <c:pt idx="147">
                  <c:v>1.558533333333333</c:v>
                </c:pt>
                <c:pt idx="148">
                  <c:v>1.589416666666667</c:v>
                </c:pt>
                <c:pt idx="149">
                  <c:v>1.621266666666667</c:v>
                </c:pt>
                <c:pt idx="150">
                  <c:v>1.653766666666666</c:v>
                </c:pt>
                <c:pt idx="151">
                  <c:v>1.691627777777778</c:v>
                </c:pt>
                <c:pt idx="152">
                  <c:v>1.72605</c:v>
                </c:pt>
                <c:pt idx="153">
                  <c:v>1.753333333333333</c:v>
                </c:pt>
                <c:pt idx="154">
                  <c:v>1.773105555555555</c:v>
                </c:pt>
                <c:pt idx="155">
                  <c:v>1.799722222222222</c:v>
                </c:pt>
                <c:pt idx="156">
                  <c:v>1.843172222222222</c:v>
                </c:pt>
                <c:pt idx="157">
                  <c:v>1.895111111111112</c:v>
                </c:pt>
                <c:pt idx="158">
                  <c:v>1.957394444444444</c:v>
                </c:pt>
                <c:pt idx="159">
                  <c:v>2.034011111111111</c:v>
                </c:pt>
                <c:pt idx="160">
                  <c:v>2.106722222222224</c:v>
                </c:pt>
                <c:pt idx="161">
                  <c:v>2.166772222222223</c:v>
                </c:pt>
                <c:pt idx="162">
                  <c:v>2.241888888888888</c:v>
                </c:pt>
                <c:pt idx="163">
                  <c:v>2.333561111111111</c:v>
                </c:pt>
                <c:pt idx="164">
                  <c:v>2.436433333333319</c:v>
                </c:pt>
                <c:pt idx="165">
                  <c:v>2.535666666666663</c:v>
                </c:pt>
                <c:pt idx="166">
                  <c:v>2.622066666666666</c:v>
                </c:pt>
                <c:pt idx="167">
                  <c:v>2.691277777777781</c:v>
                </c:pt>
                <c:pt idx="168">
                  <c:v>2.742427777777784</c:v>
                </c:pt>
                <c:pt idx="169">
                  <c:v>2.783411111111117</c:v>
                </c:pt>
                <c:pt idx="170">
                  <c:v>2.82378888888889</c:v>
                </c:pt>
                <c:pt idx="171">
                  <c:v>2.864644444444444</c:v>
                </c:pt>
                <c:pt idx="172">
                  <c:v>2.913172222222223</c:v>
                </c:pt>
                <c:pt idx="173">
                  <c:v>2.961461111111111</c:v>
                </c:pt>
                <c:pt idx="174">
                  <c:v>3.017166666666667</c:v>
                </c:pt>
                <c:pt idx="175">
                  <c:v>3.0698</c:v>
                </c:pt>
                <c:pt idx="176">
                  <c:v>3.115327777777784</c:v>
                </c:pt>
                <c:pt idx="177">
                  <c:v>3.162727777777786</c:v>
                </c:pt>
                <c:pt idx="178">
                  <c:v>3.18903888888889</c:v>
                </c:pt>
                <c:pt idx="179">
                  <c:v>3.203594444444453</c:v>
                </c:pt>
                <c:pt idx="180">
                  <c:v>3.208161111111117</c:v>
                </c:pt>
                <c:pt idx="181">
                  <c:v>3.209588888888889</c:v>
                </c:pt>
                <c:pt idx="182">
                  <c:v>3.1977</c:v>
                </c:pt>
                <c:pt idx="183">
                  <c:v>3.181022222222224</c:v>
                </c:pt>
                <c:pt idx="184">
                  <c:v>3.163333333333338</c:v>
                </c:pt>
                <c:pt idx="185">
                  <c:v>3.145161111111116</c:v>
                </c:pt>
                <c:pt idx="186">
                  <c:v>3.132655555555554</c:v>
                </c:pt>
                <c:pt idx="187">
                  <c:v>3.128516666666671</c:v>
                </c:pt>
                <c:pt idx="188">
                  <c:v>3.1307</c:v>
                </c:pt>
                <c:pt idx="189">
                  <c:v>3.144261111111111</c:v>
                </c:pt>
                <c:pt idx="190">
                  <c:v>3.171222222222223</c:v>
                </c:pt>
                <c:pt idx="191">
                  <c:v>3.207061111111116</c:v>
                </c:pt>
                <c:pt idx="192">
                  <c:v>3.23320555555556</c:v>
                </c:pt>
                <c:pt idx="193">
                  <c:v>3.249766666666668</c:v>
                </c:pt>
                <c:pt idx="194">
                  <c:v>3.2701</c:v>
                </c:pt>
                <c:pt idx="195">
                  <c:v>3.292222222222223</c:v>
                </c:pt>
                <c:pt idx="196">
                  <c:v>3.330761111111112</c:v>
                </c:pt>
                <c:pt idx="197">
                  <c:v>3.37562777777778</c:v>
                </c:pt>
                <c:pt idx="198">
                  <c:v>3.424461111111111</c:v>
                </c:pt>
                <c:pt idx="199">
                  <c:v>3.473222222222222</c:v>
                </c:pt>
                <c:pt idx="200">
                  <c:v>3.529683333333333</c:v>
                </c:pt>
                <c:pt idx="201">
                  <c:v>3.585483333333334</c:v>
                </c:pt>
                <c:pt idx="202">
                  <c:v>3.657633333333333</c:v>
                </c:pt>
                <c:pt idx="203">
                  <c:v>3.719666666666666</c:v>
                </c:pt>
                <c:pt idx="204">
                  <c:v>3.775683333333333</c:v>
                </c:pt>
                <c:pt idx="205">
                  <c:v>3.828016666666666</c:v>
                </c:pt>
                <c:pt idx="206">
                  <c:v>3.874488888888877</c:v>
                </c:pt>
                <c:pt idx="207">
                  <c:v>3.922588888888887</c:v>
                </c:pt>
                <c:pt idx="208">
                  <c:v>3.952544444444438</c:v>
                </c:pt>
                <c:pt idx="209">
                  <c:v>3.964777777777785</c:v>
                </c:pt>
                <c:pt idx="210">
                  <c:v>3.9613</c:v>
                </c:pt>
                <c:pt idx="211">
                  <c:v>3.951699999999997</c:v>
                </c:pt>
                <c:pt idx="212">
                  <c:v>3.930522222222224</c:v>
                </c:pt>
                <c:pt idx="213">
                  <c:v>3.905733333333333</c:v>
                </c:pt>
                <c:pt idx="214">
                  <c:v>3.868388888888889</c:v>
                </c:pt>
                <c:pt idx="215">
                  <c:v>3.810266666666667</c:v>
                </c:pt>
                <c:pt idx="216">
                  <c:v>3.729266666666667</c:v>
                </c:pt>
                <c:pt idx="217">
                  <c:v>3.656522222222222</c:v>
                </c:pt>
                <c:pt idx="218">
                  <c:v>3.586322222222224</c:v>
                </c:pt>
                <c:pt idx="219">
                  <c:v>3.549522222222224</c:v>
                </c:pt>
                <c:pt idx="220">
                  <c:v>3.530605555555556</c:v>
                </c:pt>
                <c:pt idx="221">
                  <c:v>3.519899999999997</c:v>
                </c:pt>
                <c:pt idx="222">
                  <c:v>3.51682777777778</c:v>
                </c:pt>
                <c:pt idx="223">
                  <c:v>3.513727777777786</c:v>
                </c:pt>
                <c:pt idx="224">
                  <c:v>3.514044444444443</c:v>
                </c:pt>
                <c:pt idx="225">
                  <c:v>3.532766666666664</c:v>
                </c:pt>
                <c:pt idx="226">
                  <c:v>3.555427777777781</c:v>
                </c:pt>
                <c:pt idx="227">
                  <c:v>3.579694444444444</c:v>
                </c:pt>
                <c:pt idx="228">
                  <c:v>3.606049999999993</c:v>
                </c:pt>
                <c:pt idx="229">
                  <c:v>3.644844444444445</c:v>
                </c:pt>
                <c:pt idx="230">
                  <c:v>3.700661111111115</c:v>
                </c:pt>
                <c:pt idx="231">
                  <c:v>3.765572222222221</c:v>
                </c:pt>
                <c:pt idx="232">
                  <c:v>3.843022222222223</c:v>
                </c:pt>
                <c:pt idx="233">
                  <c:v>3.917072222222222</c:v>
                </c:pt>
                <c:pt idx="234">
                  <c:v>3.983616666666667</c:v>
                </c:pt>
                <c:pt idx="235">
                  <c:v>4.027538888888866</c:v>
                </c:pt>
                <c:pt idx="236">
                  <c:v>4.067866666666665</c:v>
                </c:pt>
                <c:pt idx="237">
                  <c:v>4.100216666666666</c:v>
                </c:pt>
                <c:pt idx="238">
                  <c:v>4.13524444444445</c:v>
                </c:pt>
                <c:pt idx="239">
                  <c:v>4.175000000000001</c:v>
                </c:pt>
                <c:pt idx="240">
                  <c:v>4.20626111111114</c:v>
                </c:pt>
                <c:pt idx="241">
                  <c:v>4.25683888888889</c:v>
                </c:pt>
                <c:pt idx="242">
                  <c:v>4.320594444444445</c:v>
                </c:pt>
                <c:pt idx="243">
                  <c:v>4.386922222222223</c:v>
                </c:pt>
                <c:pt idx="244">
                  <c:v>4.448694444444453</c:v>
                </c:pt>
                <c:pt idx="245">
                  <c:v>4.49647222222223</c:v>
                </c:pt>
                <c:pt idx="246">
                  <c:v>4.543738888888889</c:v>
                </c:pt>
                <c:pt idx="247">
                  <c:v>4.602188888888867</c:v>
                </c:pt>
                <c:pt idx="248">
                  <c:v>4.656755555555534</c:v>
                </c:pt>
                <c:pt idx="249">
                  <c:v>4.71211111111111</c:v>
                </c:pt>
                <c:pt idx="250">
                  <c:v>4.746700000000002</c:v>
                </c:pt>
                <c:pt idx="251">
                  <c:v>4.78833333333335</c:v>
                </c:pt>
                <c:pt idx="252">
                  <c:v>4.837588888888884</c:v>
                </c:pt>
                <c:pt idx="253">
                  <c:v>4.892838888888884</c:v>
                </c:pt>
                <c:pt idx="254">
                  <c:v>4.945177777777777</c:v>
                </c:pt>
                <c:pt idx="255">
                  <c:v>4.97972777777778</c:v>
                </c:pt>
                <c:pt idx="256">
                  <c:v>5.000016666666665</c:v>
                </c:pt>
                <c:pt idx="257">
                  <c:v>5.003050000000001</c:v>
                </c:pt>
                <c:pt idx="258">
                  <c:v>4.98735</c:v>
                </c:pt>
                <c:pt idx="259">
                  <c:v>4.977650000000002</c:v>
                </c:pt>
                <c:pt idx="260">
                  <c:v>4.971883333333352</c:v>
                </c:pt>
                <c:pt idx="261">
                  <c:v>4.961872222222223</c:v>
                </c:pt>
                <c:pt idx="262">
                  <c:v>4.94360000000001</c:v>
                </c:pt>
                <c:pt idx="263">
                  <c:v>4.92064444444445</c:v>
                </c:pt>
                <c:pt idx="264">
                  <c:v>4.900827777777778</c:v>
                </c:pt>
                <c:pt idx="265">
                  <c:v>4.890472222222221</c:v>
                </c:pt>
                <c:pt idx="266">
                  <c:v>4.887494444444444</c:v>
                </c:pt>
                <c:pt idx="267">
                  <c:v>4.884477777777754</c:v>
                </c:pt>
                <c:pt idx="268">
                  <c:v>4.87628888888889</c:v>
                </c:pt>
                <c:pt idx="269">
                  <c:v>4.866516666666629</c:v>
                </c:pt>
                <c:pt idx="270">
                  <c:v>4.863411111111112</c:v>
                </c:pt>
                <c:pt idx="271">
                  <c:v>4.858394444444446</c:v>
                </c:pt>
                <c:pt idx="272">
                  <c:v>4.841605555555557</c:v>
                </c:pt>
                <c:pt idx="273">
                  <c:v>4.824033333333332</c:v>
                </c:pt>
                <c:pt idx="274">
                  <c:v>4.807822222222223</c:v>
                </c:pt>
                <c:pt idx="275">
                  <c:v>4.786372222222232</c:v>
                </c:pt>
                <c:pt idx="276">
                  <c:v>4.756472222222222</c:v>
                </c:pt>
                <c:pt idx="277">
                  <c:v>4.723316666666665</c:v>
                </c:pt>
                <c:pt idx="278">
                  <c:v>4.68821111111111</c:v>
                </c:pt>
                <c:pt idx="279">
                  <c:v>4.666072222222223</c:v>
                </c:pt>
                <c:pt idx="280">
                  <c:v>4.64296111111111</c:v>
                </c:pt>
                <c:pt idx="281">
                  <c:v>4.637305555555531</c:v>
                </c:pt>
                <c:pt idx="282">
                  <c:v>4.648588888888875</c:v>
                </c:pt>
                <c:pt idx="283">
                  <c:v>4.687788888888884</c:v>
                </c:pt>
                <c:pt idx="284">
                  <c:v>4.738105555555546</c:v>
                </c:pt>
                <c:pt idx="285">
                  <c:v>4.795755555555535</c:v>
                </c:pt>
                <c:pt idx="286">
                  <c:v>4.863311111111111</c:v>
                </c:pt>
                <c:pt idx="287">
                  <c:v>4.939144444444453</c:v>
                </c:pt>
                <c:pt idx="288">
                  <c:v>5.012444444444444</c:v>
                </c:pt>
                <c:pt idx="289">
                  <c:v>5.07683888888889</c:v>
                </c:pt>
                <c:pt idx="290">
                  <c:v>5.129811111111111</c:v>
                </c:pt>
                <c:pt idx="291">
                  <c:v>5.1798</c:v>
                </c:pt>
                <c:pt idx="292">
                  <c:v>5.231377777777778</c:v>
                </c:pt>
                <c:pt idx="293">
                  <c:v>5.288577777777776</c:v>
                </c:pt>
                <c:pt idx="294">
                  <c:v>5.335183333333332</c:v>
                </c:pt>
                <c:pt idx="295">
                  <c:v>5.379483333333343</c:v>
                </c:pt>
                <c:pt idx="296">
                  <c:v>5.416205555555556</c:v>
                </c:pt>
                <c:pt idx="297">
                  <c:v>5.432244444444453</c:v>
                </c:pt>
                <c:pt idx="298">
                  <c:v>5.430666666666673</c:v>
                </c:pt>
                <c:pt idx="299">
                  <c:v>5.412011111111112</c:v>
                </c:pt>
                <c:pt idx="300">
                  <c:v>5.372705555555544</c:v>
                </c:pt>
                <c:pt idx="301">
                  <c:v>5.316016666666639</c:v>
                </c:pt>
                <c:pt idx="302">
                  <c:v>5.255538888888887</c:v>
                </c:pt>
                <c:pt idx="303">
                  <c:v>5.195927777777749</c:v>
                </c:pt>
                <c:pt idx="304">
                  <c:v>5.151394444444446</c:v>
                </c:pt>
                <c:pt idx="305">
                  <c:v>5.112727777777764</c:v>
                </c:pt>
                <c:pt idx="306">
                  <c:v>5.074366666666666</c:v>
                </c:pt>
                <c:pt idx="307">
                  <c:v>5.037533333333333</c:v>
                </c:pt>
                <c:pt idx="308">
                  <c:v>5.006322222222231</c:v>
                </c:pt>
                <c:pt idx="309">
                  <c:v>4.983655555555555</c:v>
                </c:pt>
                <c:pt idx="310">
                  <c:v>4.965111111111112</c:v>
                </c:pt>
                <c:pt idx="311">
                  <c:v>4.935333333333351</c:v>
                </c:pt>
                <c:pt idx="312">
                  <c:v>4.904922222222222</c:v>
                </c:pt>
                <c:pt idx="313">
                  <c:v>4.88128333333335</c:v>
                </c:pt>
                <c:pt idx="314">
                  <c:v>4.861027777777775</c:v>
                </c:pt>
                <c:pt idx="315">
                  <c:v>4.842561111111111</c:v>
                </c:pt>
                <c:pt idx="316">
                  <c:v>4.818933333333336</c:v>
                </c:pt>
                <c:pt idx="317">
                  <c:v>4.782527777777775</c:v>
                </c:pt>
                <c:pt idx="318">
                  <c:v>4.724744444444441</c:v>
                </c:pt>
                <c:pt idx="319">
                  <c:v>4.656422222222222</c:v>
                </c:pt>
                <c:pt idx="320">
                  <c:v>4.565305555555534</c:v>
                </c:pt>
                <c:pt idx="321">
                  <c:v>4.4695</c:v>
                </c:pt>
                <c:pt idx="322">
                  <c:v>4.37523888888889</c:v>
                </c:pt>
                <c:pt idx="323">
                  <c:v>4.277733333333348</c:v>
                </c:pt>
                <c:pt idx="324">
                  <c:v>4.186433333333341</c:v>
                </c:pt>
                <c:pt idx="325">
                  <c:v>4.106949999999999</c:v>
                </c:pt>
                <c:pt idx="326">
                  <c:v>4.042183333333338</c:v>
                </c:pt>
                <c:pt idx="327">
                  <c:v>3.998022222222222</c:v>
                </c:pt>
                <c:pt idx="328">
                  <c:v>3.98078888888889</c:v>
                </c:pt>
                <c:pt idx="329">
                  <c:v>3.992033333333333</c:v>
                </c:pt>
                <c:pt idx="330">
                  <c:v>4.025600000000001</c:v>
                </c:pt>
                <c:pt idx="331">
                  <c:v>4.073055555555555</c:v>
                </c:pt>
                <c:pt idx="332">
                  <c:v>4.11375555555553</c:v>
                </c:pt>
                <c:pt idx="333">
                  <c:v>4.159455555555533</c:v>
                </c:pt>
                <c:pt idx="334">
                  <c:v>4.193344444444445</c:v>
                </c:pt>
                <c:pt idx="335">
                  <c:v>4.21276111111112</c:v>
                </c:pt>
                <c:pt idx="336">
                  <c:v>4.200005555555546</c:v>
                </c:pt>
                <c:pt idx="337">
                  <c:v>4.181783333333341</c:v>
                </c:pt>
                <c:pt idx="338">
                  <c:v>4.155677777777774</c:v>
                </c:pt>
                <c:pt idx="339">
                  <c:v>4.130622222222231</c:v>
                </c:pt>
                <c:pt idx="340">
                  <c:v>4.106194444444444</c:v>
                </c:pt>
                <c:pt idx="341">
                  <c:v>4.07926666666668</c:v>
                </c:pt>
                <c:pt idx="342">
                  <c:v>4.043311111111112</c:v>
                </c:pt>
                <c:pt idx="343">
                  <c:v>3.996755555555556</c:v>
                </c:pt>
                <c:pt idx="344">
                  <c:v>3.931022222222222</c:v>
                </c:pt>
                <c:pt idx="345">
                  <c:v>3.858238888888883</c:v>
                </c:pt>
                <c:pt idx="346">
                  <c:v>3.791483333333334</c:v>
                </c:pt>
                <c:pt idx="347">
                  <c:v>3.718211111111114</c:v>
                </c:pt>
                <c:pt idx="348">
                  <c:v>3.638072222222223</c:v>
                </c:pt>
                <c:pt idx="349">
                  <c:v>3.54606111111111</c:v>
                </c:pt>
                <c:pt idx="350">
                  <c:v>3.455433333333333</c:v>
                </c:pt>
                <c:pt idx="351">
                  <c:v>3.362505555555557</c:v>
                </c:pt>
                <c:pt idx="352">
                  <c:v>3.268077777777786</c:v>
                </c:pt>
                <c:pt idx="353">
                  <c:v>3.159277777777781</c:v>
                </c:pt>
                <c:pt idx="354">
                  <c:v>3.033116666666668</c:v>
                </c:pt>
                <c:pt idx="355">
                  <c:v>2.88700555555556</c:v>
                </c:pt>
                <c:pt idx="356">
                  <c:v>2.730477777777782</c:v>
                </c:pt>
                <c:pt idx="357">
                  <c:v>2.56020555555556</c:v>
                </c:pt>
                <c:pt idx="358">
                  <c:v>2.400838888888887</c:v>
                </c:pt>
                <c:pt idx="359">
                  <c:v>2.259133333333333</c:v>
                </c:pt>
                <c:pt idx="360">
                  <c:v>2.138205555555555</c:v>
                </c:pt>
                <c:pt idx="361">
                  <c:v>2.018844444444443</c:v>
                </c:pt>
                <c:pt idx="362">
                  <c:v>1.926983333333335</c:v>
                </c:pt>
                <c:pt idx="363">
                  <c:v>1.855916666666666</c:v>
                </c:pt>
                <c:pt idx="364">
                  <c:v>1.820611111111112</c:v>
                </c:pt>
                <c:pt idx="365">
                  <c:v>1.81475</c:v>
                </c:pt>
                <c:pt idx="366">
                  <c:v>1.820505555555556</c:v>
                </c:pt>
                <c:pt idx="367">
                  <c:v>1.843277777777778</c:v>
                </c:pt>
                <c:pt idx="368">
                  <c:v>1.86938888888889</c:v>
                </c:pt>
                <c:pt idx="369">
                  <c:v>1.900922222222222</c:v>
                </c:pt>
                <c:pt idx="370">
                  <c:v>1.927077777777778</c:v>
                </c:pt>
                <c:pt idx="371">
                  <c:v>1.944394444444444</c:v>
                </c:pt>
                <c:pt idx="372">
                  <c:v>1.961855555555556</c:v>
                </c:pt>
                <c:pt idx="373">
                  <c:v>1.984994444444444</c:v>
                </c:pt>
                <c:pt idx="374">
                  <c:v>2.019461111111111</c:v>
                </c:pt>
                <c:pt idx="375">
                  <c:v>2.047355555555561</c:v>
                </c:pt>
                <c:pt idx="376">
                  <c:v>2.075999999999999</c:v>
                </c:pt>
                <c:pt idx="377">
                  <c:v>2.090794444444444</c:v>
                </c:pt>
                <c:pt idx="378">
                  <c:v>2.114961111111111</c:v>
                </c:pt>
                <c:pt idx="379">
                  <c:v>2.145483333333333</c:v>
                </c:pt>
                <c:pt idx="380">
                  <c:v>2.181100000000001</c:v>
                </c:pt>
                <c:pt idx="381">
                  <c:v>2.204522222222228</c:v>
                </c:pt>
                <c:pt idx="382">
                  <c:v>2.232911111111111</c:v>
                </c:pt>
                <c:pt idx="383">
                  <c:v>2.252605555555556</c:v>
                </c:pt>
                <c:pt idx="384">
                  <c:v>2.274233333333333</c:v>
                </c:pt>
                <c:pt idx="385">
                  <c:v>2.282272222222223</c:v>
                </c:pt>
                <c:pt idx="386">
                  <c:v>2.27910555555556</c:v>
                </c:pt>
                <c:pt idx="387">
                  <c:v>2.271138888888889</c:v>
                </c:pt>
                <c:pt idx="388">
                  <c:v>2.260411111111116</c:v>
                </c:pt>
                <c:pt idx="389">
                  <c:v>2.245333333333335</c:v>
                </c:pt>
                <c:pt idx="390">
                  <c:v>2.222511111111116</c:v>
                </c:pt>
                <c:pt idx="391">
                  <c:v>2.194944444444444</c:v>
                </c:pt>
                <c:pt idx="392">
                  <c:v>2.155627777777783</c:v>
                </c:pt>
                <c:pt idx="393">
                  <c:v>2.12375</c:v>
                </c:pt>
                <c:pt idx="394">
                  <c:v>2.086794444444445</c:v>
                </c:pt>
                <c:pt idx="395">
                  <c:v>2.044238888888889</c:v>
                </c:pt>
                <c:pt idx="396">
                  <c:v>1.995344444444444</c:v>
                </c:pt>
                <c:pt idx="397">
                  <c:v>1.938472222222224</c:v>
                </c:pt>
                <c:pt idx="398">
                  <c:v>1.888683333333335</c:v>
                </c:pt>
                <c:pt idx="399">
                  <c:v>1.84293888888889</c:v>
                </c:pt>
                <c:pt idx="400">
                  <c:v>1.82045</c:v>
                </c:pt>
                <c:pt idx="401">
                  <c:v>1.818466666666667</c:v>
                </c:pt>
                <c:pt idx="402">
                  <c:v>1.836388888888892</c:v>
                </c:pt>
                <c:pt idx="403">
                  <c:v>1.855599999999997</c:v>
                </c:pt>
                <c:pt idx="404">
                  <c:v>1.876333333333334</c:v>
                </c:pt>
                <c:pt idx="405">
                  <c:v>1.890183333333336</c:v>
                </c:pt>
                <c:pt idx="406">
                  <c:v>1.912511111111113</c:v>
                </c:pt>
                <c:pt idx="407">
                  <c:v>1.939072222222222</c:v>
                </c:pt>
                <c:pt idx="408">
                  <c:v>1.968666666666666</c:v>
                </c:pt>
                <c:pt idx="409">
                  <c:v>2.008633333333333</c:v>
                </c:pt>
                <c:pt idx="410">
                  <c:v>2.060655555555555</c:v>
                </c:pt>
                <c:pt idx="411">
                  <c:v>2.119938888888888</c:v>
                </c:pt>
                <c:pt idx="412">
                  <c:v>2.193955555555555</c:v>
                </c:pt>
                <c:pt idx="413">
                  <c:v>2.253700000000001</c:v>
                </c:pt>
                <c:pt idx="414">
                  <c:v>2.296733333333334</c:v>
                </c:pt>
                <c:pt idx="415">
                  <c:v>2.33694999999998</c:v>
                </c:pt>
                <c:pt idx="416">
                  <c:v>2.369866666666664</c:v>
                </c:pt>
                <c:pt idx="417">
                  <c:v>2.389672222222222</c:v>
                </c:pt>
                <c:pt idx="418">
                  <c:v>2.398666666666667</c:v>
                </c:pt>
                <c:pt idx="419">
                  <c:v>2.391811111111111</c:v>
                </c:pt>
                <c:pt idx="420">
                  <c:v>2.373255555555556</c:v>
                </c:pt>
                <c:pt idx="421">
                  <c:v>2.366594444444445</c:v>
                </c:pt>
                <c:pt idx="422">
                  <c:v>2.36870555555556</c:v>
                </c:pt>
                <c:pt idx="423">
                  <c:v>2.393449999999992</c:v>
                </c:pt>
                <c:pt idx="424">
                  <c:v>2.436061111111106</c:v>
                </c:pt>
                <c:pt idx="425">
                  <c:v>2.486994444444444</c:v>
                </c:pt>
                <c:pt idx="426">
                  <c:v>2.534849999999992</c:v>
                </c:pt>
                <c:pt idx="427">
                  <c:v>2.555883333333326</c:v>
                </c:pt>
                <c:pt idx="428">
                  <c:v>2.556455555555554</c:v>
                </c:pt>
                <c:pt idx="429">
                  <c:v>2.535294444444444</c:v>
                </c:pt>
                <c:pt idx="430">
                  <c:v>2.514094444444444</c:v>
                </c:pt>
                <c:pt idx="431">
                  <c:v>2.482238888888887</c:v>
                </c:pt>
                <c:pt idx="432">
                  <c:v>2.444794444444445</c:v>
                </c:pt>
                <c:pt idx="433">
                  <c:v>2.419099999999997</c:v>
                </c:pt>
                <c:pt idx="434">
                  <c:v>2.415261111111106</c:v>
                </c:pt>
                <c:pt idx="435">
                  <c:v>2.412166666666667</c:v>
                </c:pt>
                <c:pt idx="436">
                  <c:v>2.421861111111111</c:v>
                </c:pt>
                <c:pt idx="437">
                  <c:v>2.431488888888877</c:v>
                </c:pt>
                <c:pt idx="438">
                  <c:v>2.438377777777782</c:v>
                </c:pt>
                <c:pt idx="439">
                  <c:v>2.440838888888888</c:v>
                </c:pt>
                <c:pt idx="440">
                  <c:v>2.431933333333333</c:v>
                </c:pt>
                <c:pt idx="441">
                  <c:v>2.407372222222224</c:v>
                </c:pt>
                <c:pt idx="442">
                  <c:v>2.355422222222219</c:v>
                </c:pt>
                <c:pt idx="443">
                  <c:v>2.283555555555562</c:v>
                </c:pt>
                <c:pt idx="444">
                  <c:v>2.216255555555556</c:v>
                </c:pt>
                <c:pt idx="445">
                  <c:v>2.161888888888887</c:v>
                </c:pt>
                <c:pt idx="446">
                  <c:v>2.124866666666666</c:v>
                </c:pt>
                <c:pt idx="447">
                  <c:v>2.088105555555561</c:v>
                </c:pt>
                <c:pt idx="448">
                  <c:v>2.066838888888887</c:v>
                </c:pt>
                <c:pt idx="449">
                  <c:v>2.055749999999994</c:v>
                </c:pt>
                <c:pt idx="450">
                  <c:v>2.054644444444443</c:v>
                </c:pt>
                <c:pt idx="451">
                  <c:v>2.065161111111111</c:v>
                </c:pt>
                <c:pt idx="452">
                  <c:v>2.0817</c:v>
                </c:pt>
                <c:pt idx="453">
                  <c:v>2.102244444444444</c:v>
                </c:pt>
                <c:pt idx="454">
                  <c:v>2.12812777777779</c:v>
                </c:pt>
                <c:pt idx="455">
                  <c:v>2.160516666666672</c:v>
                </c:pt>
                <c:pt idx="456">
                  <c:v>2.1999</c:v>
                </c:pt>
                <c:pt idx="457">
                  <c:v>2.247238888888889</c:v>
                </c:pt>
                <c:pt idx="458">
                  <c:v>2.308094444444444</c:v>
                </c:pt>
                <c:pt idx="459">
                  <c:v>2.382511111111111</c:v>
                </c:pt>
                <c:pt idx="460">
                  <c:v>2.460005555555558</c:v>
                </c:pt>
                <c:pt idx="461">
                  <c:v>2.555172222222222</c:v>
                </c:pt>
                <c:pt idx="462">
                  <c:v>2.660227777777786</c:v>
                </c:pt>
                <c:pt idx="463">
                  <c:v>2.759544444444443</c:v>
                </c:pt>
                <c:pt idx="464">
                  <c:v>2.851566666666664</c:v>
                </c:pt>
                <c:pt idx="465">
                  <c:v>2.943894444444444</c:v>
                </c:pt>
                <c:pt idx="466">
                  <c:v>3.044049999999998</c:v>
                </c:pt>
                <c:pt idx="467">
                  <c:v>3.146611111111111</c:v>
                </c:pt>
                <c:pt idx="468">
                  <c:v>3.235233333333333</c:v>
                </c:pt>
                <c:pt idx="469">
                  <c:v>3.315172222222222</c:v>
                </c:pt>
                <c:pt idx="470">
                  <c:v>3.382311111111111</c:v>
                </c:pt>
                <c:pt idx="471">
                  <c:v>3.4537</c:v>
                </c:pt>
                <c:pt idx="472">
                  <c:v>3.526144444444444</c:v>
                </c:pt>
                <c:pt idx="473">
                  <c:v>3.60300555555556</c:v>
                </c:pt>
                <c:pt idx="474">
                  <c:v>3.681044444444443</c:v>
                </c:pt>
                <c:pt idx="475">
                  <c:v>3.751194444444445</c:v>
                </c:pt>
                <c:pt idx="476">
                  <c:v>3.801488888888878</c:v>
                </c:pt>
                <c:pt idx="477">
                  <c:v>3.828755555555557</c:v>
                </c:pt>
                <c:pt idx="478">
                  <c:v>3.853288888888878</c:v>
                </c:pt>
                <c:pt idx="479">
                  <c:v>3.877022222222222</c:v>
                </c:pt>
                <c:pt idx="480">
                  <c:v>3.90350555555556</c:v>
                </c:pt>
                <c:pt idx="481">
                  <c:v>3.928016666666667</c:v>
                </c:pt>
                <c:pt idx="482">
                  <c:v>3.959022222222223</c:v>
                </c:pt>
                <c:pt idx="483">
                  <c:v>3.987072222222223</c:v>
                </c:pt>
                <c:pt idx="484">
                  <c:v>4.023205555555545</c:v>
                </c:pt>
                <c:pt idx="485">
                  <c:v>4.064105555555517</c:v>
                </c:pt>
                <c:pt idx="486">
                  <c:v>4.114688888888876</c:v>
                </c:pt>
                <c:pt idx="487">
                  <c:v>4.172972222222223</c:v>
                </c:pt>
                <c:pt idx="488">
                  <c:v>4.228549999999998</c:v>
                </c:pt>
                <c:pt idx="489">
                  <c:v>4.272405555555546</c:v>
                </c:pt>
                <c:pt idx="490">
                  <c:v>4.299594444444447</c:v>
                </c:pt>
                <c:pt idx="491">
                  <c:v>4.305694444444447</c:v>
                </c:pt>
                <c:pt idx="492">
                  <c:v>4.301166666666666</c:v>
                </c:pt>
                <c:pt idx="493">
                  <c:v>4.290222222222231</c:v>
                </c:pt>
                <c:pt idx="494">
                  <c:v>4.284427777777775</c:v>
                </c:pt>
                <c:pt idx="495">
                  <c:v>4.247583333333333</c:v>
                </c:pt>
                <c:pt idx="496">
                  <c:v>4.20983888888889</c:v>
                </c:pt>
                <c:pt idx="497">
                  <c:v>4.158788888888886</c:v>
                </c:pt>
                <c:pt idx="498">
                  <c:v>4.101888888888888</c:v>
                </c:pt>
                <c:pt idx="499">
                  <c:v>4.026033333333333</c:v>
                </c:pt>
                <c:pt idx="500">
                  <c:v>3.960677777777782</c:v>
                </c:pt>
                <c:pt idx="501">
                  <c:v>3.901000000000001</c:v>
                </c:pt>
                <c:pt idx="502">
                  <c:v>3.848905555555558</c:v>
                </c:pt>
                <c:pt idx="503">
                  <c:v>3.800505555555558</c:v>
                </c:pt>
                <c:pt idx="504">
                  <c:v>3.763488888888888</c:v>
                </c:pt>
                <c:pt idx="505">
                  <c:v>3.74817777777779</c:v>
                </c:pt>
                <c:pt idx="506">
                  <c:v>3.745522222222227</c:v>
                </c:pt>
                <c:pt idx="507">
                  <c:v>3.751594444444445</c:v>
                </c:pt>
                <c:pt idx="508">
                  <c:v>3.759605555555555</c:v>
                </c:pt>
                <c:pt idx="509">
                  <c:v>3.7628</c:v>
                </c:pt>
                <c:pt idx="510">
                  <c:v>3.76382777777779</c:v>
                </c:pt>
                <c:pt idx="511">
                  <c:v>3.774527777777787</c:v>
                </c:pt>
                <c:pt idx="512">
                  <c:v>3.778355555555555</c:v>
                </c:pt>
                <c:pt idx="513">
                  <c:v>3.771416666666667</c:v>
                </c:pt>
                <c:pt idx="514">
                  <c:v>3.758033333333333</c:v>
                </c:pt>
                <c:pt idx="515">
                  <c:v>3.745255555555558</c:v>
                </c:pt>
                <c:pt idx="516">
                  <c:v>3.748983333333334</c:v>
                </c:pt>
                <c:pt idx="517">
                  <c:v>3.766611111111111</c:v>
                </c:pt>
                <c:pt idx="518">
                  <c:v>3.797983333333334</c:v>
                </c:pt>
                <c:pt idx="519">
                  <c:v>3.835616666666667</c:v>
                </c:pt>
                <c:pt idx="520">
                  <c:v>3.884255555555555</c:v>
                </c:pt>
                <c:pt idx="521">
                  <c:v>3.936238888888877</c:v>
                </c:pt>
                <c:pt idx="522">
                  <c:v>3.995444444444438</c:v>
                </c:pt>
                <c:pt idx="523">
                  <c:v>4.052977777777753</c:v>
                </c:pt>
                <c:pt idx="524">
                  <c:v>4.100088888888886</c:v>
                </c:pt>
                <c:pt idx="525">
                  <c:v>4.1313</c:v>
                </c:pt>
                <c:pt idx="526">
                  <c:v>4.136455555555536</c:v>
                </c:pt>
                <c:pt idx="527">
                  <c:v>4.121966666666665</c:v>
                </c:pt>
                <c:pt idx="528">
                  <c:v>4.1117</c:v>
                </c:pt>
                <c:pt idx="529">
                  <c:v>4.095216666666666</c:v>
                </c:pt>
                <c:pt idx="530">
                  <c:v>4.080594444444444</c:v>
                </c:pt>
                <c:pt idx="531">
                  <c:v>4.05873888888889</c:v>
                </c:pt>
                <c:pt idx="532">
                  <c:v>4.030622222222233</c:v>
                </c:pt>
                <c:pt idx="533">
                  <c:v>3.978738888888888</c:v>
                </c:pt>
                <c:pt idx="534">
                  <c:v>3.89882777777778</c:v>
                </c:pt>
                <c:pt idx="535">
                  <c:v>3.801355555555555</c:v>
                </c:pt>
                <c:pt idx="536">
                  <c:v>3.703661111111117</c:v>
                </c:pt>
                <c:pt idx="537">
                  <c:v>3.622877777777781</c:v>
                </c:pt>
                <c:pt idx="538">
                  <c:v>3.555605555555556</c:v>
                </c:pt>
                <c:pt idx="539">
                  <c:v>3.521411111111111</c:v>
                </c:pt>
                <c:pt idx="540">
                  <c:v>3.50535</c:v>
                </c:pt>
                <c:pt idx="541">
                  <c:v>3.511083333333333</c:v>
                </c:pt>
                <c:pt idx="542">
                  <c:v>3.522038888888887</c:v>
                </c:pt>
                <c:pt idx="543">
                  <c:v>3.540238888888889</c:v>
                </c:pt>
                <c:pt idx="544">
                  <c:v>3.570627777777782</c:v>
                </c:pt>
                <c:pt idx="545">
                  <c:v>3.60131666666667</c:v>
                </c:pt>
                <c:pt idx="546">
                  <c:v>3.637288888888888</c:v>
                </c:pt>
                <c:pt idx="547">
                  <c:v>3.678911111111111</c:v>
                </c:pt>
                <c:pt idx="548">
                  <c:v>3.710227777777784</c:v>
                </c:pt>
                <c:pt idx="549">
                  <c:v>3.73830555555556</c:v>
                </c:pt>
                <c:pt idx="550">
                  <c:v>3.750833333333332</c:v>
                </c:pt>
                <c:pt idx="551">
                  <c:v>3.759616666666667</c:v>
                </c:pt>
                <c:pt idx="552">
                  <c:v>3.7464</c:v>
                </c:pt>
                <c:pt idx="553">
                  <c:v>3.727877777777786</c:v>
                </c:pt>
                <c:pt idx="554">
                  <c:v>3.709822222222223</c:v>
                </c:pt>
                <c:pt idx="555">
                  <c:v>3.703761111111117</c:v>
                </c:pt>
                <c:pt idx="556">
                  <c:v>3.704538888888889</c:v>
                </c:pt>
                <c:pt idx="557">
                  <c:v>3.711355555555555</c:v>
                </c:pt>
                <c:pt idx="558">
                  <c:v>3.72385555555556</c:v>
                </c:pt>
                <c:pt idx="559">
                  <c:v>3.745866666666667</c:v>
                </c:pt>
                <c:pt idx="560">
                  <c:v>3.790655555555557</c:v>
                </c:pt>
                <c:pt idx="561">
                  <c:v>3.842699999999997</c:v>
                </c:pt>
                <c:pt idx="562">
                  <c:v>3.894211111111111</c:v>
                </c:pt>
                <c:pt idx="563">
                  <c:v>3.944677777777782</c:v>
                </c:pt>
                <c:pt idx="564">
                  <c:v>3.982149999999997</c:v>
                </c:pt>
                <c:pt idx="565">
                  <c:v>4.007888888888886</c:v>
                </c:pt>
                <c:pt idx="566">
                  <c:v>4.028799999999999</c:v>
                </c:pt>
                <c:pt idx="567">
                  <c:v>4.043766666666667</c:v>
                </c:pt>
                <c:pt idx="568">
                  <c:v>4.049544444444448</c:v>
                </c:pt>
                <c:pt idx="569">
                  <c:v>4.054711111111111</c:v>
                </c:pt>
                <c:pt idx="570">
                  <c:v>4.04946111111114</c:v>
                </c:pt>
                <c:pt idx="571">
                  <c:v>4.037105555555534</c:v>
                </c:pt>
                <c:pt idx="572">
                  <c:v>4.025577777777749</c:v>
                </c:pt>
                <c:pt idx="573">
                  <c:v>4.00815</c:v>
                </c:pt>
                <c:pt idx="574">
                  <c:v>3.994405555555555</c:v>
                </c:pt>
                <c:pt idx="575">
                  <c:v>3.980394444444445</c:v>
                </c:pt>
                <c:pt idx="576">
                  <c:v>3.977677777777781</c:v>
                </c:pt>
                <c:pt idx="577">
                  <c:v>3.961766666666667</c:v>
                </c:pt>
                <c:pt idx="578">
                  <c:v>3.933749999999997</c:v>
                </c:pt>
                <c:pt idx="579">
                  <c:v>3.900016666666667</c:v>
                </c:pt>
                <c:pt idx="580">
                  <c:v>3.870544444444444</c:v>
                </c:pt>
                <c:pt idx="581">
                  <c:v>3.852866666666657</c:v>
                </c:pt>
                <c:pt idx="582">
                  <c:v>3.848766666666667</c:v>
                </c:pt>
                <c:pt idx="583">
                  <c:v>3.850905555555554</c:v>
                </c:pt>
                <c:pt idx="584">
                  <c:v>3.857805555555556</c:v>
                </c:pt>
                <c:pt idx="585">
                  <c:v>3.86750555555556</c:v>
                </c:pt>
                <c:pt idx="586">
                  <c:v>3.884988888888888</c:v>
                </c:pt>
                <c:pt idx="587">
                  <c:v>3.902033333333333</c:v>
                </c:pt>
                <c:pt idx="588">
                  <c:v>3.911805555555554</c:v>
                </c:pt>
                <c:pt idx="589">
                  <c:v>3.9202</c:v>
                </c:pt>
                <c:pt idx="590">
                  <c:v>3.931216666666664</c:v>
                </c:pt>
                <c:pt idx="591">
                  <c:v>3.938388888888887</c:v>
                </c:pt>
                <c:pt idx="592">
                  <c:v>3.947027777777786</c:v>
                </c:pt>
                <c:pt idx="593">
                  <c:v>3.933444444444443</c:v>
                </c:pt>
                <c:pt idx="594">
                  <c:v>3.893761111111111</c:v>
                </c:pt>
                <c:pt idx="595">
                  <c:v>3.840966666666666</c:v>
                </c:pt>
                <c:pt idx="596">
                  <c:v>3.791616666666667</c:v>
                </c:pt>
                <c:pt idx="597">
                  <c:v>3.744133333333337</c:v>
                </c:pt>
                <c:pt idx="598">
                  <c:v>3.711916666666667</c:v>
                </c:pt>
                <c:pt idx="599">
                  <c:v>3.698916666666668</c:v>
                </c:pt>
                <c:pt idx="600">
                  <c:v>3.70033333333334</c:v>
                </c:pt>
                <c:pt idx="601">
                  <c:v>3.72337777777779</c:v>
                </c:pt>
                <c:pt idx="602">
                  <c:v>3.758111111111116</c:v>
                </c:pt>
                <c:pt idx="603">
                  <c:v>3.797500000000001</c:v>
                </c:pt>
                <c:pt idx="604">
                  <c:v>3.846805555555555</c:v>
                </c:pt>
                <c:pt idx="605">
                  <c:v>3.890844444444438</c:v>
                </c:pt>
                <c:pt idx="606">
                  <c:v>3.936516666666667</c:v>
                </c:pt>
                <c:pt idx="607">
                  <c:v>3.971916666666667</c:v>
                </c:pt>
                <c:pt idx="608">
                  <c:v>4.001711111111113</c:v>
                </c:pt>
                <c:pt idx="609">
                  <c:v>4.009555555555536</c:v>
                </c:pt>
                <c:pt idx="610">
                  <c:v>4.008583333333333</c:v>
                </c:pt>
                <c:pt idx="611">
                  <c:v>4.004305555555534</c:v>
                </c:pt>
                <c:pt idx="612">
                  <c:v>3.987822222222224</c:v>
                </c:pt>
                <c:pt idx="613">
                  <c:v>3.972588888888878</c:v>
                </c:pt>
                <c:pt idx="614">
                  <c:v>3.963972222222224</c:v>
                </c:pt>
                <c:pt idx="615">
                  <c:v>3.968877777777783</c:v>
                </c:pt>
                <c:pt idx="616">
                  <c:v>3.973272222222223</c:v>
                </c:pt>
                <c:pt idx="617">
                  <c:v>3.98035</c:v>
                </c:pt>
                <c:pt idx="618">
                  <c:v>4.004422222222221</c:v>
                </c:pt>
                <c:pt idx="619">
                  <c:v>4.029972222222223</c:v>
                </c:pt>
                <c:pt idx="620">
                  <c:v>4.065772222222222</c:v>
                </c:pt>
                <c:pt idx="621">
                  <c:v>4.090038888888889</c:v>
                </c:pt>
                <c:pt idx="622">
                  <c:v>4.107749999999998</c:v>
                </c:pt>
                <c:pt idx="623">
                  <c:v>4.119800000000001</c:v>
                </c:pt>
                <c:pt idx="624">
                  <c:v>4.128716666666631</c:v>
                </c:pt>
                <c:pt idx="625">
                  <c:v>4.131866666666666</c:v>
                </c:pt>
                <c:pt idx="626">
                  <c:v>4.123066666666666</c:v>
                </c:pt>
                <c:pt idx="627">
                  <c:v>4.106944444444444</c:v>
                </c:pt>
                <c:pt idx="628">
                  <c:v>4.082622222222231</c:v>
                </c:pt>
                <c:pt idx="629">
                  <c:v>4.05606111111112</c:v>
                </c:pt>
                <c:pt idx="630">
                  <c:v>4.029427777777776</c:v>
                </c:pt>
                <c:pt idx="631">
                  <c:v>4.012688888888889</c:v>
                </c:pt>
                <c:pt idx="632">
                  <c:v>3.999972222222222</c:v>
                </c:pt>
                <c:pt idx="633">
                  <c:v>3.993722222222224</c:v>
                </c:pt>
                <c:pt idx="634">
                  <c:v>3.977033333333333</c:v>
                </c:pt>
                <c:pt idx="635">
                  <c:v>3.941655555555555</c:v>
                </c:pt>
                <c:pt idx="636">
                  <c:v>3.894</c:v>
                </c:pt>
                <c:pt idx="637">
                  <c:v>3.828877777777781</c:v>
                </c:pt>
                <c:pt idx="638">
                  <c:v>3.760700000000005</c:v>
                </c:pt>
                <c:pt idx="639">
                  <c:v>3.69375555555556</c:v>
                </c:pt>
                <c:pt idx="640">
                  <c:v>3.636055555555555</c:v>
                </c:pt>
                <c:pt idx="641">
                  <c:v>3.596555555555555</c:v>
                </c:pt>
                <c:pt idx="642">
                  <c:v>3.569833333333333</c:v>
                </c:pt>
                <c:pt idx="643">
                  <c:v>3.56935</c:v>
                </c:pt>
                <c:pt idx="644">
                  <c:v>3.5746</c:v>
                </c:pt>
                <c:pt idx="645">
                  <c:v>3.585877777777782</c:v>
                </c:pt>
                <c:pt idx="646">
                  <c:v>3.603466666666668</c:v>
                </c:pt>
                <c:pt idx="647">
                  <c:v>3.632438888888882</c:v>
                </c:pt>
                <c:pt idx="648">
                  <c:v>3.658149999999999</c:v>
                </c:pt>
                <c:pt idx="649">
                  <c:v>3.684261111111111</c:v>
                </c:pt>
                <c:pt idx="650">
                  <c:v>3.696927777777784</c:v>
                </c:pt>
                <c:pt idx="651">
                  <c:v>3.700505555555561</c:v>
                </c:pt>
                <c:pt idx="652">
                  <c:v>3.714605555555555</c:v>
                </c:pt>
                <c:pt idx="653">
                  <c:v>3.737033333333334</c:v>
                </c:pt>
                <c:pt idx="654">
                  <c:v>3.78337777777779</c:v>
                </c:pt>
                <c:pt idx="655">
                  <c:v>3.843066666666667</c:v>
                </c:pt>
                <c:pt idx="656">
                  <c:v>3.908511111111116</c:v>
                </c:pt>
                <c:pt idx="657">
                  <c:v>3.97242777777778</c:v>
                </c:pt>
                <c:pt idx="658">
                  <c:v>4.029783333333342</c:v>
                </c:pt>
                <c:pt idx="659">
                  <c:v>4.08063333333335</c:v>
                </c:pt>
                <c:pt idx="660">
                  <c:v>4.122738888888875</c:v>
                </c:pt>
                <c:pt idx="661">
                  <c:v>4.171411111111111</c:v>
                </c:pt>
                <c:pt idx="662">
                  <c:v>4.211511111111111</c:v>
                </c:pt>
                <c:pt idx="663">
                  <c:v>4.258994444444443</c:v>
                </c:pt>
                <c:pt idx="664">
                  <c:v>4.300283333333343</c:v>
                </c:pt>
                <c:pt idx="665">
                  <c:v>4.324972222222197</c:v>
                </c:pt>
                <c:pt idx="666">
                  <c:v>4.337227777777777</c:v>
                </c:pt>
                <c:pt idx="667">
                  <c:v>4.322105555555519</c:v>
                </c:pt>
                <c:pt idx="668">
                  <c:v>4.304483333333333</c:v>
                </c:pt>
                <c:pt idx="669">
                  <c:v>4.282005555555544</c:v>
                </c:pt>
                <c:pt idx="670">
                  <c:v>4.260116666666634</c:v>
                </c:pt>
                <c:pt idx="671">
                  <c:v>4.229616666666668</c:v>
                </c:pt>
                <c:pt idx="672">
                  <c:v>4.194455555555515</c:v>
                </c:pt>
                <c:pt idx="673">
                  <c:v>4.144716666666631</c:v>
                </c:pt>
                <c:pt idx="674">
                  <c:v>4.093561111111113</c:v>
                </c:pt>
                <c:pt idx="675">
                  <c:v>4.043977777777775</c:v>
                </c:pt>
                <c:pt idx="676">
                  <c:v>3.99642777777778</c:v>
                </c:pt>
                <c:pt idx="677">
                  <c:v>3.949033333333333</c:v>
                </c:pt>
                <c:pt idx="678">
                  <c:v>3.912622222222219</c:v>
                </c:pt>
                <c:pt idx="679">
                  <c:v>3.881772222222222</c:v>
                </c:pt>
                <c:pt idx="680">
                  <c:v>3.860755555555555</c:v>
                </c:pt>
                <c:pt idx="681">
                  <c:v>3.861488888888878</c:v>
                </c:pt>
                <c:pt idx="682">
                  <c:v>3.872866666666658</c:v>
                </c:pt>
                <c:pt idx="683">
                  <c:v>3.894894444444444</c:v>
                </c:pt>
                <c:pt idx="684">
                  <c:v>3.903966666666668</c:v>
                </c:pt>
                <c:pt idx="685">
                  <c:v>3.914744444444444</c:v>
                </c:pt>
                <c:pt idx="686">
                  <c:v>3.913138888888889</c:v>
                </c:pt>
                <c:pt idx="687">
                  <c:v>3.906783333333334</c:v>
                </c:pt>
                <c:pt idx="688">
                  <c:v>3.901866666666664</c:v>
                </c:pt>
                <c:pt idx="689">
                  <c:v>3.901372222222222</c:v>
                </c:pt>
                <c:pt idx="690">
                  <c:v>3.917761111111111</c:v>
                </c:pt>
                <c:pt idx="691">
                  <c:v>3.924416666666668</c:v>
                </c:pt>
                <c:pt idx="692">
                  <c:v>3.929027777777783</c:v>
                </c:pt>
                <c:pt idx="693">
                  <c:v>3.927138888888888</c:v>
                </c:pt>
                <c:pt idx="694">
                  <c:v>3.92772777777779</c:v>
                </c:pt>
                <c:pt idx="695">
                  <c:v>3.927322222222227</c:v>
                </c:pt>
                <c:pt idx="696">
                  <c:v>3.913411111111111</c:v>
                </c:pt>
                <c:pt idx="697">
                  <c:v>3.89637777777778</c:v>
                </c:pt>
                <c:pt idx="698">
                  <c:v>3.874488888888877</c:v>
                </c:pt>
                <c:pt idx="699">
                  <c:v>3.860049999999997</c:v>
                </c:pt>
                <c:pt idx="700">
                  <c:v>3.846311111111111</c:v>
                </c:pt>
              </c:numCache>
            </c:numRef>
          </c:val>
          <c:smooth val="0"/>
        </c:ser>
        <c:ser>
          <c:idx val="1"/>
          <c:order val="1"/>
          <c:tx>
            <c:strRef>
              <c:f>cpz!$A$81</c:f>
              <c:strCache>
                <c:ptCount val="1"/>
                <c:pt idx="0">
                  <c:v>Non-Words</c:v>
                </c:pt>
              </c:strCache>
            </c:strRef>
          </c:tx>
          <c:marker>
            <c:symbol val="none"/>
          </c:marker>
          <c:val>
            <c:numRef>
              <c:f>cpz!$B$81:$AAA$81</c:f>
              <c:numCache>
                <c:formatCode>General</c:formatCode>
                <c:ptCount val="702"/>
                <c:pt idx="0">
                  <c:v>0.2814</c:v>
                </c:pt>
                <c:pt idx="1">
                  <c:v>0.281461111111111</c:v>
                </c:pt>
                <c:pt idx="2">
                  <c:v>0.29255</c:v>
                </c:pt>
                <c:pt idx="3">
                  <c:v>0.302900000000001</c:v>
                </c:pt>
                <c:pt idx="4">
                  <c:v>0.312844444444445</c:v>
                </c:pt>
                <c:pt idx="5">
                  <c:v>0.323022222222223</c:v>
                </c:pt>
                <c:pt idx="6">
                  <c:v>0.335177777777779</c:v>
                </c:pt>
                <c:pt idx="7">
                  <c:v>0.352661111111111</c:v>
                </c:pt>
                <c:pt idx="8">
                  <c:v>0.370955555555556</c:v>
                </c:pt>
                <c:pt idx="9">
                  <c:v>0.384916666666668</c:v>
                </c:pt>
                <c:pt idx="10">
                  <c:v>0.384861111111111</c:v>
                </c:pt>
                <c:pt idx="11">
                  <c:v>0.378811111111111</c:v>
                </c:pt>
                <c:pt idx="12">
                  <c:v>0.368944444444445</c:v>
                </c:pt>
                <c:pt idx="13">
                  <c:v>0.363888888888891</c:v>
                </c:pt>
                <c:pt idx="14">
                  <c:v>0.3564</c:v>
                </c:pt>
                <c:pt idx="15">
                  <c:v>0.355633333333333</c:v>
                </c:pt>
                <c:pt idx="16">
                  <c:v>0.357111111111111</c:v>
                </c:pt>
                <c:pt idx="17">
                  <c:v>0.364766666666668</c:v>
                </c:pt>
                <c:pt idx="18">
                  <c:v>0.375872222222223</c:v>
                </c:pt>
                <c:pt idx="19">
                  <c:v>0.37775</c:v>
                </c:pt>
                <c:pt idx="20">
                  <c:v>0.371511111111111</c:v>
                </c:pt>
                <c:pt idx="21">
                  <c:v>0.354466666666668</c:v>
                </c:pt>
                <c:pt idx="22">
                  <c:v>0.332111111111111</c:v>
                </c:pt>
                <c:pt idx="23">
                  <c:v>0.30323888888889</c:v>
                </c:pt>
                <c:pt idx="24">
                  <c:v>0.274844444444445</c:v>
                </c:pt>
                <c:pt idx="25">
                  <c:v>0.239133333333333</c:v>
                </c:pt>
                <c:pt idx="26">
                  <c:v>0.199261111111111</c:v>
                </c:pt>
                <c:pt idx="27">
                  <c:v>0.158661111111111</c:v>
                </c:pt>
                <c:pt idx="28">
                  <c:v>0.122711111111111</c:v>
                </c:pt>
                <c:pt idx="29">
                  <c:v>0.0928777777777778</c:v>
                </c:pt>
                <c:pt idx="30">
                  <c:v>0.0605833333333334</c:v>
                </c:pt>
                <c:pt idx="31">
                  <c:v>0.0270166666666666</c:v>
                </c:pt>
                <c:pt idx="32">
                  <c:v>-0.0117222222222222</c:v>
                </c:pt>
                <c:pt idx="33">
                  <c:v>-0.0509833333333335</c:v>
                </c:pt>
                <c:pt idx="34">
                  <c:v>-0.0924444444444444</c:v>
                </c:pt>
                <c:pt idx="35">
                  <c:v>-0.137016666666667</c:v>
                </c:pt>
                <c:pt idx="36">
                  <c:v>-0.17505</c:v>
                </c:pt>
                <c:pt idx="37">
                  <c:v>-0.20685</c:v>
                </c:pt>
                <c:pt idx="38">
                  <c:v>-0.232877777777778</c:v>
                </c:pt>
                <c:pt idx="39">
                  <c:v>-0.247172222222222</c:v>
                </c:pt>
                <c:pt idx="40">
                  <c:v>-0.252966666666668</c:v>
                </c:pt>
                <c:pt idx="41">
                  <c:v>-0.251411111111111</c:v>
                </c:pt>
                <c:pt idx="42">
                  <c:v>-0.242711111111111</c:v>
                </c:pt>
                <c:pt idx="43">
                  <c:v>-0.228127777777778</c:v>
                </c:pt>
                <c:pt idx="44">
                  <c:v>-0.200861111111111</c:v>
                </c:pt>
                <c:pt idx="45">
                  <c:v>-0.173177777777778</c:v>
                </c:pt>
                <c:pt idx="46">
                  <c:v>-0.157505555555555</c:v>
                </c:pt>
                <c:pt idx="47">
                  <c:v>-0.148644444444445</c:v>
                </c:pt>
                <c:pt idx="48">
                  <c:v>-0.150266666666667</c:v>
                </c:pt>
                <c:pt idx="49">
                  <c:v>-0.156516666666667</c:v>
                </c:pt>
                <c:pt idx="50">
                  <c:v>-0.16295</c:v>
                </c:pt>
                <c:pt idx="51">
                  <c:v>-0.165177777777778</c:v>
                </c:pt>
                <c:pt idx="52">
                  <c:v>-0.1495</c:v>
                </c:pt>
                <c:pt idx="53">
                  <c:v>-0.124466666666667</c:v>
                </c:pt>
                <c:pt idx="54">
                  <c:v>-0.0919833333333332</c:v>
                </c:pt>
                <c:pt idx="55">
                  <c:v>-0.0582111111111111</c:v>
                </c:pt>
                <c:pt idx="56">
                  <c:v>-0.0203222222222223</c:v>
                </c:pt>
                <c:pt idx="57">
                  <c:v>0.0261055555555555</c:v>
                </c:pt>
                <c:pt idx="58">
                  <c:v>0.0786666666666667</c:v>
                </c:pt>
                <c:pt idx="59">
                  <c:v>0.139305555555555</c:v>
                </c:pt>
                <c:pt idx="60">
                  <c:v>0.199822222222222</c:v>
                </c:pt>
                <c:pt idx="61">
                  <c:v>0.26376111111111</c:v>
                </c:pt>
                <c:pt idx="62">
                  <c:v>0.326494444444445</c:v>
                </c:pt>
                <c:pt idx="63">
                  <c:v>0.381900000000001</c:v>
                </c:pt>
                <c:pt idx="64">
                  <c:v>0.435450000000001</c:v>
                </c:pt>
                <c:pt idx="65">
                  <c:v>0.481394444444445</c:v>
                </c:pt>
                <c:pt idx="66">
                  <c:v>0.525777777777778</c:v>
                </c:pt>
                <c:pt idx="67">
                  <c:v>0.569538888888889</c:v>
                </c:pt>
                <c:pt idx="68">
                  <c:v>0.606016666666667</c:v>
                </c:pt>
                <c:pt idx="69">
                  <c:v>0.638866666666666</c:v>
                </c:pt>
                <c:pt idx="70">
                  <c:v>0.66738888888889</c:v>
                </c:pt>
                <c:pt idx="71">
                  <c:v>0.69098888888889</c:v>
                </c:pt>
                <c:pt idx="72">
                  <c:v>0.712411111111111</c:v>
                </c:pt>
                <c:pt idx="73">
                  <c:v>0.731666666666667</c:v>
                </c:pt>
                <c:pt idx="74">
                  <c:v>0.744522222222222</c:v>
                </c:pt>
                <c:pt idx="75">
                  <c:v>0.747772222222223</c:v>
                </c:pt>
                <c:pt idx="76">
                  <c:v>0.752077777777779</c:v>
                </c:pt>
                <c:pt idx="77">
                  <c:v>0.760333333333334</c:v>
                </c:pt>
                <c:pt idx="78">
                  <c:v>0.771750000000002</c:v>
                </c:pt>
                <c:pt idx="79">
                  <c:v>0.785605555555557</c:v>
                </c:pt>
                <c:pt idx="80">
                  <c:v>0.79435</c:v>
                </c:pt>
                <c:pt idx="81">
                  <c:v>0.796116666666665</c:v>
                </c:pt>
                <c:pt idx="82">
                  <c:v>0.802405555555556</c:v>
                </c:pt>
                <c:pt idx="83">
                  <c:v>0.806261111111111</c:v>
                </c:pt>
                <c:pt idx="84">
                  <c:v>0.80693888888889</c:v>
                </c:pt>
                <c:pt idx="85">
                  <c:v>0.805805555555557</c:v>
                </c:pt>
                <c:pt idx="86">
                  <c:v>0.801694444444446</c:v>
                </c:pt>
                <c:pt idx="87">
                  <c:v>0.783116666666665</c:v>
                </c:pt>
                <c:pt idx="88">
                  <c:v>0.752577777777778</c:v>
                </c:pt>
                <c:pt idx="89">
                  <c:v>0.710805555555558</c:v>
                </c:pt>
                <c:pt idx="90">
                  <c:v>0.669044444444446</c:v>
                </c:pt>
                <c:pt idx="91">
                  <c:v>0.621461111111111</c:v>
                </c:pt>
                <c:pt idx="92">
                  <c:v>0.56573888888889</c:v>
                </c:pt>
                <c:pt idx="93">
                  <c:v>0.512777777777778</c:v>
                </c:pt>
                <c:pt idx="94">
                  <c:v>0.465105555555556</c:v>
                </c:pt>
                <c:pt idx="95">
                  <c:v>0.424633333333333</c:v>
                </c:pt>
                <c:pt idx="96">
                  <c:v>0.384316666666668</c:v>
                </c:pt>
                <c:pt idx="97">
                  <c:v>0.347377777777779</c:v>
                </c:pt>
                <c:pt idx="98">
                  <c:v>0.309816666666668</c:v>
                </c:pt>
                <c:pt idx="99">
                  <c:v>0.267055555555556</c:v>
                </c:pt>
                <c:pt idx="100">
                  <c:v>0.23105</c:v>
                </c:pt>
                <c:pt idx="101">
                  <c:v>0.186883333333333</c:v>
                </c:pt>
                <c:pt idx="102">
                  <c:v>0.137088888888889</c:v>
                </c:pt>
                <c:pt idx="103">
                  <c:v>0.0886444444444447</c:v>
                </c:pt>
                <c:pt idx="104">
                  <c:v>0.0500388888888889</c:v>
                </c:pt>
                <c:pt idx="105">
                  <c:v>0.0111222222222222</c:v>
                </c:pt>
                <c:pt idx="106">
                  <c:v>-0.0223055555555557</c:v>
                </c:pt>
                <c:pt idx="107">
                  <c:v>-0.0484888888888888</c:v>
                </c:pt>
                <c:pt idx="108">
                  <c:v>-0.0688722222222224</c:v>
                </c:pt>
                <c:pt idx="109">
                  <c:v>-0.0797777777777778</c:v>
                </c:pt>
                <c:pt idx="110">
                  <c:v>-0.092061111111111</c:v>
                </c:pt>
                <c:pt idx="111">
                  <c:v>-0.0997833333333333</c:v>
                </c:pt>
                <c:pt idx="112">
                  <c:v>-0.115783333333333</c:v>
                </c:pt>
                <c:pt idx="113">
                  <c:v>-0.133855555555556</c:v>
                </c:pt>
                <c:pt idx="114">
                  <c:v>-0.149327777777778</c:v>
                </c:pt>
                <c:pt idx="115">
                  <c:v>-0.171883333333333</c:v>
                </c:pt>
                <c:pt idx="116">
                  <c:v>-0.196938888888889</c:v>
                </c:pt>
                <c:pt idx="117">
                  <c:v>-0.228522222222222</c:v>
                </c:pt>
                <c:pt idx="118">
                  <c:v>-0.26943888888889</c:v>
                </c:pt>
                <c:pt idx="119">
                  <c:v>-0.306822222222223</c:v>
                </c:pt>
                <c:pt idx="120">
                  <c:v>-0.347772222222222</c:v>
                </c:pt>
                <c:pt idx="121">
                  <c:v>-0.377888888888891</c:v>
                </c:pt>
                <c:pt idx="122">
                  <c:v>-0.39782777777778</c:v>
                </c:pt>
                <c:pt idx="123">
                  <c:v>-0.411355555555556</c:v>
                </c:pt>
                <c:pt idx="124">
                  <c:v>-0.41593888888889</c:v>
                </c:pt>
                <c:pt idx="125">
                  <c:v>-0.405011111111111</c:v>
                </c:pt>
                <c:pt idx="126">
                  <c:v>-0.373461111111111</c:v>
                </c:pt>
                <c:pt idx="127">
                  <c:v>-0.32225</c:v>
                </c:pt>
                <c:pt idx="128">
                  <c:v>-0.253005555555556</c:v>
                </c:pt>
                <c:pt idx="129">
                  <c:v>-0.179466666666667</c:v>
                </c:pt>
                <c:pt idx="130">
                  <c:v>-0.100588888888889</c:v>
                </c:pt>
                <c:pt idx="131">
                  <c:v>-0.0149777777777778</c:v>
                </c:pt>
                <c:pt idx="132">
                  <c:v>0.0630722222222222</c:v>
                </c:pt>
                <c:pt idx="133">
                  <c:v>0.144194444444444</c:v>
                </c:pt>
                <c:pt idx="134">
                  <c:v>0.22675</c:v>
                </c:pt>
                <c:pt idx="135">
                  <c:v>0.321155555555556</c:v>
                </c:pt>
                <c:pt idx="136">
                  <c:v>0.412611111111111</c:v>
                </c:pt>
                <c:pt idx="137">
                  <c:v>0.48673888888889</c:v>
                </c:pt>
                <c:pt idx="138">
                  <c:v>0.541011111111111</c:v>
                </c:pt>
                <c:pt idx="139">
                  <c:v>0.575294444444445</c:v>
                </c:pt>
                <c:pt idx="140">
                  <c:v>0.6054</c:v>
                </c:pt>
                <c:pt idx="141">
                  <c:v>0.636977777777779</c:v>
                </c:pt>
                <c:pt idx="142">
                  <c:v>0.68235</c:v>
                </c:pt>
                <c:pt idx="143">
                  <c:v>0.733677777777779</c:v>
                </c:pt>
                <c:pt idx="144">
                  <c:v>0.783544444444444</c:v>
                </c:pt>
                <c:pt idx="145">
                  <c:v>0.832527777777778</c:v>
                </c:pt>
                <c:pt idx="146">
                  <c:v>0.886216666666666</c:v>
                </c:pt>
                <c:pt idx="147">
                  <c:v>0.936627777777779</c:v>
                </c:pt>
                <c:pt idx="148">
                  <c:v>0.990694444444445</c:v>
                </c:pt>
                <c:pt idx="149">
                  <c:v>1.053705555555555</c:v>
                </c:pt>
                <c:pt idx="150">
                  <c:v>1.120472222222222</c:v>
                </c:pt>
                <c:pt idx="151">
                  <c:v>1.195527777777778</c:v>
                </c:pt>
                <c:pt idx="152">
                  <c:v>1.27708888888889</c:v>
                </c:pt>
                <c:pt idx="153">
                  <c:v>1.372205555555556</c:v>
                </c:pt>
                <c:pt idx="154">
                  <c:v>1.47346111111111</c:v>
                </c:pt>
                <c:pt idx="155">
                  <c:v>1.574694444444443</c:v>
                </c:pt>
                <c:pt idx="156">
                  <c:v>1.675422222222222</c:v>
                </c:pt>
                <c:pt idx="157">
                  <c:v>1.767927777777778</c:v>
                </c:pt>
                <c:pt idx="158">
                  <c:v>1.859922222222222</c:v>
                </c:pt>
                <c:pt idx="159">
                  <c:v>1.951966666666666</c:v>
                </c:pt>
                <c:pt idx="160">
                  <c:v>2.051349999999997</c:v>
                </c:pt>
                <c:pt idx="161">
                  <c:v>2.144161111111116</c:v>
                </c:pt>
                <c:pt idx="162">
                  <c:v>2.235255555555556</c:v>
                </c:pt>
                <c:pt idx="163">
                  <c:v>2.324044444444444</c:v>
                </c:pt>
                <c:pt idx="164">
                  <c:v>2.40770555555556</c:v>
                </c:pt>
                <c:pt idx="165">
                  <c:v>2.491255555555556</c:v>
                </c:pt>
                <c:pt idx="166">
                  <c:v>2.56355</c:v>
                </c:pt>
                <c:pt idx="167">
                  <c:v>2.63187777777778</c:v>
                </c:pt>
                <c:pt idx="168">
                  <c:v>2.687744444444445</c:v>
                </c:pt>
                <c:pt idx="169">
                  <c:v>2.736755555555557</c:v>
                </c:pt>
                <c:pt idx="170">
                  <c:v>2.778961111111111</c:v>
                </c:pt>
                <c:pt idx="171">
                  <c:v>2.822716666666667</c:v>
                </c:pt>
                <c:pt idx="172">
                  <c:v>2.861933333333333</c:v>
                </c:pt>
                <c:pt idx="173">
                  <c:v>2.898216666666668</c:v>
                </c:pt>
                <c:pt idx="174">
                  <c:v>2.920166666666667</c:v>
                </c:pt>
                <c:pt idx="175">
                  <c:v>2.925816666666666</c:v>
                </c:pt>
                <c:pt idx="176">
                  <c:v>2.931438888888878</c:v>
                </c:pt>
                <c:pt idx="177">
                  <c:v>2.925938888888888</c:v>
                </c:pt>
                <c:pt idx="178">
                  <c:v>2.917749999999997</c:v>
                </c:pt>
                <c:pt idx="179">
                  <c:v>2.914266666666667</c:v>
                </c:pt>
                <c:pt idx="180">
                  <c:v>2.918172222222222</c:v>
                </c:pt>
                <c:pt idx="181">
                  <c:v>2.922994444444444</c:v>
                </c:pt>
                <c:pt idx="182">
                  <c:v>2.922272222222223</c:v>
                </c:pt>
                <c:pt idx="183">
                  <c:v>2.910972222222222</c:v>
                </c:pt>
                <c:pt idx="184">
                  <c:v>2.889516666666667</c:v>
                </c:pt>
                <c:pt idx="185">
                  <c:v>2.854205555555555</c:v>
                </c:pt>
                <c:pt idx="186">
                  <c:v>2.819344444444443</c:v>
                </c:pt>
                <c:pt idx="187">
                  <c:v>2.788438888888888</c:v>
                </c:pt>
                <c:pt idx="188">
                  <c:v>2.757288888888889</c:v>
                </c:pt>
                <c:pt idx="189">
                  <c:v>2.727416666666671</c:v>
                </c:pt>
                <c:pt idx="190">
                  <c:v>2.695633333333334</c:v>
                </c:pt>
                <c:pt idx="191">
                  <c:v>2.661422222222223</c:v>
                </c:pt>
                <c:pt idx="192">
                  <c:v>2.627288888888889</c:v>
                </c:pt>
                <c:pt idx="193">
                  <c:v>2.591177777777783</c:v>
                </c:pt>
                <c:pt idx="194">
                  <c:v>2.556144444444444</c:v>
                </c:pt>
                <c:pt idx="195">
                  <c:v>2.521483333333334</c:v>
                </c:pt>
                <c:pt idx="196">
                  <c:v>2.488422222222223</c:v>
                </c:pt>
                <c:pt idx="197">
                  <c:v>2.457744444444444</c:v>
                </c:pt>
                <c:pt idx="198">
                  <c:v>2.432244444444437</c:v>
                </c:pt>
                <c:pt idx="199">
                  <c:v>2.404883333333327</c:v>
                </c:pt>
                <c:pt idx="200">
                  <c:v>2.376711111111111</c:v>
                </c:pt>
                <c:pt idx="201">
                  <c:v>2.33292777777778</c:v>
                </c:pt>
                <c:pt idx="202">
                  <c:v>2.28156666666667</c:v>
                </c:pt>
                <c:pt idx="203">
                  <c:v>2.224872222222224</c:v>
                </c:pt>
                <c:pt idx="204">
                  <c:v>2.173555555555555</c:v>
                </c:pt>
                <c:pt idx="205">
                  <c:v>2.133644444444444</c:v>
                </c:pt>
                <c:pt idx="206">
                  <c:v>2.100211111111115</c:v>
                </c:pt>
                <c:pt idx="207">
                  <c:v>2.066849999999993</c:v>
                </c:pt>
                <c:pt idx="208">
                  <c:v>2.017833333333333</c:v>
                </c:pt>
                <c:pt idx="209">
                  <c:v>1.96251666666667</c:v>
                </c:pt>
                <c:pt idx="210">
                  <c:v>1.910788888888892</c:v>
                </c:pt>
                <c:pt idx="211">
                  <c:v>1.86543888888889</c:v>
                </c:pt>
                <c:pt idx="212">
                  <c:v>1.833127777777777</c:v>
                </c:pt>
                <c:pt idx="213">
                  <c:v>1.80128888888889</c:v>
                </c:pt>
                <c:pt idx="214">
                  <c:v>1.776494444444442</c:v>
                </c:pt>
                <c:pt idx="215">
                  <c:v>1.750072222222222</c:v>
                </c:pt>
                <c:pt idx="216">
                  <c:v>1.728583333333334</c:v>
                </c:pt>
                <c:pt idx="217">
                  <c:v>1.715344444444442</c:v>
                </c:pt>
                <c:pt idx="218">
                  <c:v>1.706566666666667</c:v>
                </c:pt>
                <c:pt idx="219">
                  <c:v>1.704366666666667</c:v>
                </c:pt>
                <c:pt idx="220">
                  <c:v>1.69881666666667</c:v>
                </c:pt>
                <c:pt idx="221">
                  <c:v>1.709649999999998</c:v>
                </c:pt>
                <c:pt idx="222">
                  <c:v>1.742016666666666</c:v>
                </c:pt>
                <c:pt idx="223">
                  <c:v>1.786011111111112</c:v>
                </c:pt>
                <c:pt idx="224">
                  <c:v>1.835822222222222</c:v>
                </c:pt>
                <c:pt idx="225">
                  <c:v>1.880027777777778</c:v>
                </c:pt>
                <c:pt idx="226">
                  <c:v>1.912361111111112</c:v>
                </c:pt>
                <c:pt idx="227">
                  <c:v>1.942427777777778</c:v>
                </c:pt>
                <c:pt idx="228">
                  <c:v>1.969961111111111</c:v>
                </c:pt>
                <c:pt idx="229">
                  <c:v>1.99867777777778</c:v>
                </c:pt>
                <c:pt idx="230">
                  <c:v>2.027233333333333</c:v>
                </c:pt>
                <c:pt idx="231">
                  <c:v>2.060488888888888</c:v>
                </c:pt>
                <c:pt idx="232">
                  <c:v>2.095461111111111</c:v>
                </c:pt>
                <c:pt idx="233">
                  <c:v>2.133438888888889</c:v>
                </c:pt>
                <c:pt idx="234">
                  <c:v>2.186933333333334</c:v>
                </c:pt>
                <c:pt idx="235">
                  <c:v>2.247966666666672</c:v>
                </c:pt>
                <c:pt idx="236">
                  <c:v>2.316088888888869</c:v>
                </c:pt>
                <c:pt idx="237">
                  <c:v>2.390355555555556</c:v>
                </c:pt>
                <c:pt idx="238">
                  <c:v>2.473066666666666</c:v>
                </c:pt>
                <c:pt idx="239">
                  <c:v>2.563788888888888</c:v>
                </c:pt>
                <c:pt idx="240">
                  <c:v>2.666822222222222</c:v>
                </c:pt>
                <c:pt idx="241">
                  <c:v>2.775322222222224</c:v>
                </c:pt>
                <c:pt idx="242">
                  <c:v>2.889905555555558</c:v>
                </c:pt>
                <c:pt idx="243">
                  <c:v>2.9988</c:v>
                </c:pt>
                <c:pt idx="244">
                  <c:v>3.096194444444444</c:v>
                </c:pt>
                <c:pt idx="245">
                  <c:v>3.18532777777779</c:v>
                </c:pt>
                <c:pt idx="246">
                  <c:v>3.257577777777787</c:v>
                </c:pt>
                <c:pt idx="247">
                  <c:v>3.324105555555555</c:v>
                </c:pt>
                <c:pt idx="248">
                  <c:v>3.384788888888888</c:v>
                </c:pt>
                <c:pt idx="249">
                  <c:v>3.4475</c:v>
                </c:pt>
                <c:pt idx="250">
                  <c:v>3.517905555555555</c:v>
                </c:pt>
                <c:pt idx="251">
                  <c:v>3.578605555555555</c:v>
                </c:pt>
                <c:pt idx="252">
                  <c:v>3.635588888888887</c:v>
                </c:pt>
                <c:pt idx="253">
                  <c:v>3.688700000000001</c:v>
                </c:pt>
                <c:pt idx="254">
                  <c:v>3.745227777777786</c:v>
                </c:pt>
                <c:pt idx="255">
                  <c:v>3.81103333333332</c:v>
                </c:pt>
                <c:pt idx="256">
                  <c:v>3.886977777777781</c:v>
                </c:pt>
                <c:pt idx="257">
                  <c:v>3.959294444444444</c:v>
                </c:pt>
                <c:pt idx="258">
                  <c:v>4.028494444444444</c:v>
                </c:pt>
                <c:pt idx="259">
                  <c:v>4.08463888888889</c:v>
                </c:pt>
                <c:pt idx="260">
                  <c:v>4.127249999999997</c:v>
                </c:pt>
                <c:pt idx="261">
                  <c:v>4.158916666666625</c:v>
                </c:pt>
                <c:pt idx="262">
                  <c:v>4.177694444444446</c:v>
                </c:pt>
                <c:pt idx="263">
                  <c:v>4.192683333333333</c:v>
                </c:pt>
                <c:pt idx="264">
                  <c:v>4.199922222222223</c:v>
                </c:pt>
                <c:pt idx="265">
                  <c:v>4.211077777777778</c:v>
                </c:pt>
                <c:pt idx="266">
                  <c:v>4.217033333333333</c:v>
                </c:pt>
                <c:pt idx="267">
                  <c:v>4.213572222222222</c:v>
                </c:pt>
                <c:pt idx="268">
                  <c:v>4.198516666666627</c:v>
                </c:pt>
                <c:pt idx="269">
                  <c:v>4.160916666666621</c:v>
                </c:pt>
                <c:pt idx="270">
                  <c:v>4.116411111111111</c:v>
                </c:pt>
                <c:pt idx="271">
                  <c:v>4.075877777777777</c:v>
                </c:pt>
                <c:pt idx="272">
                  <c:v>4.042427777777776</c:v>
                </c:pt>
                <c:pt idx="273">
                  <c:v>4.018783333333333</c:v>
                </c:pt>
                <c:pt idx="274">
                  <c:v>3.994905555555555</c:v>
                </c:pt>
                <c:pt idx="275">
                  <c:v>3.981727777777785</c:v>
                </c:pt>
                <c:pt idx="276">
                  <c:v>3.97297777777778</c:v>
                </c:pt>
                <c:pt idx="277">
                  <c:v>3.971449999999981</c:v>
                </c:pt>
                <c:pt idx="278">
                  <c:v>3.971205555555555</c:v>
                </c:pt>
                <c:pt idx="279">
                  <c:v>3.985866666666666</c:v>
                </c:pt>
                <c:pt idx="280">
                  <c:v>3.997838888888887</c:v>
                </c:pt>
                <c:pt idx="281">
                  <c:v>4.013333333333342</c:v>
                </c:pt>
                <c:pt idx="282">
                  <c:v>4.030105555555544</c:v>
                </c:pt>
                <c:pt idx="283">
                  <c:v>4.03683333333335</c:v>
                </c:pt>
                <c:pt idx="284">
                  <c:v>4.03996111111113</c:v>
                </c:pt>
                <c:pt idx="285">
                  <c:v>4.030072222222223</c:v>
                </c:pt>
                <c:pt idx="286">
                  <c:v>4.010544444444444</c:v>
                </c:pt>
                <c:pt idx="287">
                  <c:v>3.986472222222222</c:v>
                </c:pt>
                <c:pt idx="288">
                  <c:v>3.957194444444445</c:v>
                </c:pt>
                <c:pt idx="289">
                  <c:v>3.925138888888888</c:v>
                </c:pt>
                <c:pt idx="290">
                  <c:v>3.885277777777781</c:v>
                </c:pt>
                <c:pt idx="291">
                  <c:v>3.830905555555555</c:v>
                </c:pt>
                <c:pt idx="292">
                  <c:v>3.78291666666667</c:v>
                </c:pt>
                <c:pt idx="293">
                  <c:v>3.727688888888889</c:v>
                </c:pt>
                <c:pt idx="294">
                  <c:v>3.676749999999993</c:v>
                </c:pt>
                <c:pt idx="295">
                  <c:v>3.625411111111111</c:v>
                </c:pt>
                <c:pt idx="296">
                  <c:v>3.566061111111111</c:v>
                </c:pt>
                <c:pt idx="297">
                  <c:v>3.488027777777785</c:v>
                </c:pt>
                <c:pt idx="298">
                  <c:v>3.41047222222222</c:v>
                </c:pt>
                <c:pt idx="299">
                  <c:v>3.328833333333333</c:v>
                </c:pt>
                <c:pt idx="300">
                  <c:v>3.252611111111111</c:v>
                </c:pt>
                <c:pt idx="301">
                  <c:v>3.175805555555555</c:v>
                </c:pt>
                <c:pt idx="302">
                  <c:v>3.109688888888887</c:v>
                </c:pt>
                <c:pt idx="303">
                  <c:v>3.056116666666666</c:v>
                </c:pt>
                <c:pt idx="304">
                  <c:v>3.013088888888887</c:v>
                </c:pt>
                <c:pt idx="305">
                  <c:v>2.975322222222223</c:v>
                </c:pt>
                <c:pt idx="306">
                  <c:v>2.945233333333333</c:v>
                </c:pt>
                <c:pt idx="307">
                  <c:v>2.911022222222222</c:v>
                </c:pt>
                <c:pt idx="308">
                  <c:v>2.8671</c:v>
                </c:pt>
                <c:pt idx="309">
                  <c:v>2.813988888888887</c:v>
                </c:pt>
                <c:pt idx="310">
                  <c:v>2.756283333333333</c:v>
                </c:pt>
                <c:pt idx="311">
                  <c:v>2.699522222222224</c:v>
                </c:pt>
                <c:pt idx="312">
                  <c:v>2.642366666666667</c:v>
                </c:pt>
                <c:pt idx="313">
                  <c:v>2.572949999999993</c:v>
                </c:pt>
                <c:pt idx="314">
                  <c:v>2.494933333333333</c:v>
                </c:pt>
                <c:pt idx="315">
                  <c:v>2.409899999999998</c:v>
                </c:pt>
                <c:pt idx="316">
                  <c:v>2.337661111111111</c:v>
                </c:pt>
                <c:pt idx="317">
                  <c:v>2.270461111111111</c:v>
                </c:pt>
                <c:pt idx="318">
                  <c:v>2.2142</c:v>
                </c:pt>
                <c:pt idx="319">
                  <c:v>2.167672222222224</c:v>
                </c:pt>
                <c:pt idx="320">
                  <c:v>2.128861111111114</c:v>
                </c:pt>
                <c:pt idx="321">
                  <c:v>2.089094444444445</c:v>
                </c:pt>
                <c:pt idx="322">
                  <c:v>2.050294444444445</c:v>
                </c:pt>
                <c:pt idx="323">
                  <c:v>2.005894444444444</c:v>
                </c:pt>
                <c:pt idx="324">
                  <c:v>1.951250000000002</c:v>
                </c:pt>
                <c:pt idx="325">
                  <c:v>1.888527777777778</c:v>
                </c:pt>
                <c:pt idx="326">
                  <c:v>1.817205555555555</c:v>
                </c:pt>
                <c:pt idx="327">
                  <c:v>1.73538888888889</c:v>
                </c:pt>
                <c:pt idx="328">
                  <c:v>1.650288888888893</c:v>
                </c:pt>
                <c:pt idx="329">
                  <c:v>1.573716666666667</c:v>
                </c:pt>
                <c:pt idx="330">
                  <c:v>1.511055555555556</c:v>
                </c:pt>
                <c:pt idx="331">
                  <c:v>1.45705</c:v>
                </c:pt>
                <c:pt idx="332">
                  <c:v>1.407627777777775</c:v>
                </c:pt>
                <c:pt idx="333">
                  <c:v>1.357266666666667</c:v>
                </c:pt>
                <c:pt idx="334">
                  <c:v>1.303061111111111</c:v>
                </c:pt>
                <c:pt idx="335">
                  <c:v>1.255355555555556</c:v>
                </c:pt>
                <c:pt idx="336">
                  <c:v>1.210411111111111</c:v>
                </c:pt>
                <c:pt idx="337">
                  <c:v>1.16885555555556</c:v>
                </c:pt>
                <c:pt idx="338">
                  <c:v>1.117261111111111</c:v>
                </c:pt>
                <c:pt idx="339">
                  <c:v>1.055933333333332</c:v>
                </c:pt>
                <c:pt idx="340">
                  <c:v>0.988272222222221</c:v>
                </c:pt>
                <c:pt idx="341">
                  <c:v>0.924277777777778</c:v>
                </c:pt>
                <c:pt idx="342">
                  <c:v>0.85758888888889</c:v>
                </c:pt>
                <c:pt idx="343">
                  <c:v>0.794577777777777</c:v>
                </c:pt>
                <c:pt idx="344">
                  <c:v>0.738861111111112</c:v>
                </c:pt>
                <c:pt idx="345">
                  <c:v>0.685905555555557</c:v>
                </c:pt>
                <c:pt idx="346">
                  <c:v>0.642805555555557</c:v>
                </c:pt>
                <c:pt idx="347">
                  <c:v>0.611433333333333</c:v>
                </c:pt>
                <c:pt idx="348">
                  <c:v>0.593466666666665</c:v>
                </c:pt>
                <c:pt idx="349">
                  <c:v>0.583961111111111</c:v>
                </c:pt>
                <c:pt idx="350">
                  <c:v>0.580633333333333</c:v>
                </c:pt>
                <c:pt idx="351">
                  <c:v>0.582488888888889</c:v>
                </c:pt>
                <c:pt idx="352">
                  <c:v>0.585338888888889</c:v>
                </c:pt>
                <c:pt idx="353">
                  <c:v>0.579761111111112</c:v>
                </c:pt>
                <c:pt idx="354">
                  <c:v>0.568800000000001</c:v>
                </c:pt>
                <c:pt idx="355">
                  <c:v>0.555961111111111</c:v>
                </c:pt>
                <c:pt idx="356">
                  <c:v>0.542055555555557</c:v>
                </c:pt>
                <c:pt idx="357">
                  <c:v>0.5168</c:v>
                </c:pt>
                <c:pt idx="358">
                  <c:v>0.492227777777779</c:v>
                </c:pt>
                <c:pt idx="359">
                  <c:v>0.47288888888889</c:v>
                </c:pt>
                <c:pt idx="360">
                  <c:v>0.45935</c:v>
                </c:pt>
                <c:pt idx="361">
                  <c:v>0.435666666666667</c:v>
                </c:pt>
                <c:pt idx="362">
                  <c:v>0.407827777777779</c:v>
                </c:pt>
                <c:pt idx="363">
                  <c:v>0.373033333333333</c:v>
                </c:pt>
                <c:pt idx="364">
                  <c:v>0.339694444444445</c:v>
                </c:pt>
                <c:pt idx="365">
                  <c:v>0.307127777777779</c:v>
                </c:pt>
                <c:pt idx="366">
                  <c:v>0.279311111111111</c:v>
                </c:pt>
                <c:pt idx="367">
                  <c:v>0.264811111111111</c:v>
                </c:pt>
                <c:pt idx="368">
                  <c:v>0.248338888888889</c:v>
                </c:pt>
                <c:pt idx="369">
                  <c:v>0.240422222222222</c:v>
                </c:pt>
                <c:pt idx="370">
                  <c:v>0.233266666666667</c:v>
                </c:pt>
                <c:pt idx="371">
                  <c:v>0.225116666666667</c:v>
                </c:pt>
                <c:pt idx="372">
                  <c:v>0.208883333333333</c:v>
                </c:pt>
                <c:pt idx="373">
                  <c:v>0.188527777777778</c:v>
                </c:pt>
                <c:pt idx="374">
                  <c:v>0.158422222222222</c:v>
                </c:pt>
                <c:pt idx="375">
                  <c:v>0.115038888888889</c:v>
                </c:pt>
                <c:pt idx="376">
                  <c:v>0.0724111111111111</c:v>
                </c:pt>
                <c:pt idx="377">
                  <c:v>0.0314444444444443</c:v>
                </c:pt>
                <c:pt idx="378">
                  <c:v>-0.00712222222222231</c:v>
                </c:pt>
                <c:pt idx="379">
                  <c:v>-0.0421333333333334</c:v>
                </c:pt>
                <c:pt idx="380">
                  <c:v>-0.0757388888888889</c:v>
                </c:pt>
                <c:pt idx="381">
                  <c:v>-0.112033333333333</c:v>
                </c:pt>
                <c:pt idx="382">
                  <c:v>-0.1487</c:v>
                </c:pt>
                <c:pt idx="383">
                  <c:v>-0.185255555555556</c:v>
                </c:pt>
                <c:pt idx="384">
                  <c:v>-0.22655</c:v>
                </c:pt>
                <c:pt idx="385">
                  <c:v>-0.271961111111111</c:v>
                </c:pt>
                <c:pt idx="386">
                  <c:v>-0.325583333333334</c:v>
                </c:pt>
                <c:pt idx="387">
                  <c:v>-0.377383333333334</c:v>
                </c:pt>
                <c:pt idx="388">
                  <c:v>-0.428855555555555</c:v>
                </c:pt>
                <c:pt idx="389">
                  <c:v>-0.478094444444444</c:v>
                </c:pt>
                <c:pt idx="390">
                  <c:v>-0.514355555555555</c:v>
                </c:pt>
                <c:pt idx="391">
                  <c:v>-0.5441</c:v>
                </c:pt>
                <c:pt idx="392">
                  <c:v>-0.567544444444445</c:v>
                </c:pt>
                <c:pt idx="393">
                  <c:v>-0.592544444444445</c:v>
                </c:pt>
                <c:pt idx="394">
                  <c:v>-0.6145</c:v>
                </c:pt>
                <c:pt idx="395">
                  <c:v>-0.641300000000001</c:v>
                </c:pt>
                <c:pt idx="396">
                  <c:v>-0.664100000000001</c:v>
                </c:pt>
                <c:pt idx="397">
                  <c:v>-0.6865</c:v>
                </c:pt>
                <c:pt idx="398">
                  <c:v>-0.698616666666667</c:v>
                </c:pt>
                <c:pt idx="399">
                  <c:v>-0.703144444444445</c:v>
                </c:pt>
                <c:pt idx="400">
                  <c:v>-0.710161111111111</c:v>
                </c:pt>
                <c:pt idx="401">
                  <c:v>-0.734016666666666</c:v>
                </c:pt>
                <c:pt idx="402">
                  <c:v>-0.767172222222222</c:v>
                </c:pt>
                <c:pt idx="403">
                  <c:v>-0.80583888888889</c:v>
                </c:pt>
                <c:pt idx="404">
                  <c:v>-0.849816666666667</c:v>
                </c:pt>
                <c:pt idx="405">
                  <c:v>-0.893927777777778</c:v>
                </c:pt>
                <c:pt idx="406">
                  <c:v>-0.94015</c:v>
                </c:pt>
                <c:pt idx="407">
                  <c:v>-0.981633333333333</c:v>
                </c:pt>
                <c:pt idx="408">
                  <c:v>-1.013744444444442</c:v>
                </c:pt>
                <c:pt idx="409">
                  <c:v>-1.043483333333333</c:v>
                </c:pt>
                <c:pt idx="410">
                  <c:v>-1.0643</c:v>
                </c:pt>
                <c:pt idx="411">
                  <c:v>-1.078511111111112</c:v>
                </c:pt>
                <c:pt idx="412">
                  <c:v>-1.073411111111111</c:v>
                </c:pt>
                <c:pt idx="413">
                  <c:v>-1.06503888888889</c:v>
                </c:pt>
                <c:pt idx="414">
                  <c:v>-1.051655555555556</c:v>
                </c:pt>
                <c:pt idx="415">
                  <c:v>-1.036005555555556</c:v>
                </c:pt>
                <c:pt idx="416">
                  <c:v>-1.017094444444442</c:v>
                </c:pt>
                <c:pt idx="417">
                  <c:v>-0.992305555555555</c:v>
                </c:pt>
                <c:pt idx="418">
                  <c:v>-0.973277777777778</c:v>
                </c:pt>
                <c:pt idx="419">
                  <c:v>-0.9544</c:v>
                </c:pt>
                <c:pt idx="420">
                  <c:v>-0.927522222222222</c:v>
                </c:pt>
                <c:pt idx="421">
                  <c:v>-0.900161111111111</c:v>
                </c:pt>
                <c:pt idx="422">
                  <c:v>-0.874611111111112</c:v>
                </c:pt>
                <c:pt idx="423">
                  <c:v>-0.839405555555556</c:v>
                </c:pt>
                <c:pt idx="424">
                  <c:v>-0.812866666666667</c:v>
                </c:pt>
                <c:pt idx="425">
                  <c:v>-0.793333333333333</c:v>
                </c:pt>
                <c:pt idx="426">
                  <c:v>-0.780422222222221</c:v>
                </c:pt>
                <c:pt idx="427">
                  <c:v>-0.777594444444445</c:v>
                </c:pt>
                <c:pt idx="428">
                  <c:v>-0.78556111111111</c:v>
                </c:pt>
                <c:pt idx="429">
                  <c:v>-0.802477777777777</c:v>
                </c:pt>
                <c:pt idx="430">
                  <c:v>-0.834522222222221</c:v>
                </c:pt>
                <c:pt idx="431">
                  <c:v>-0.867533333333333</c:v>
                </c:pt>
                <c:pt idx="432">
                  <c:v>-0.898288888888889</c:v>
                </c:pt>
                <c:pt idx="433">
                  <c:v>-0.91808888888889</c:v>
                </c:pt>
                <c:pt idx="434">
                  <c:v>-0.930066666666666</c:v>
                </c:pt>
                <c:pt idx="435">
                  <c:v>-0.93508888888889</c:v>
                </c:pt>
                <c:pt idx="436">
                  <c:v>-0.928900000000001</c:v>
                </c:pt>
                <c:pt idx="437">
                  <c:v>-0.92413888888889</c:v>
                </c:pt>
                <c:pt idx="438">
                  <c:v>-0.911066666666667</c:v>
                </c:pt>
                <c:pt idx="439">
                  <c:v>-0.899172222222222</c:v>
                </c:pt>
                <c:pt idx="440">
                  <c:v>-0.884061111111111</c:v>
                </c:pt>
                <c:pt idx="441">
                  <c:v>-0.859650000000002</c:v>
                </c:pt>
                <c:pt idx="442">
                  <c:v>-0.832477777777778</c:v>
                </c:pt>
                <c:pt idx="443">
                  <c:v>-0.801544444444445</c:v>
                </c:pt>
                <c:pt idx="444">
                  <c:v>-0.777750000000002</c:v>
                </c:pt>
                <c:pt idx="445">
                  <c:v>-0.761527777777778</c:v>
                </c:pt>
                <c:pt idx="446">
                  <c:v>-0.749677777777779</c:v>
                </c:pt>
                <c:pt idx="447">
                  <c:v>-0.727961111111112</c:v>
                </c:pt>
                <c:pt idx="448">
                  <c:v>-0.696566666666667</c:v>
                </c:pt>
                <c:pt idx="449">
                  <c:v>-0.659861111111112</c:v>
                </c:pt>
                <c:pt idx="450">
                  <c:v>-0.618977777777779</c:v>
                </c:pt>
                <c:pt idx="451">
                  <c:v>-0.579516666666667</c:v>
                </c:pt>
                <c:pt idx="452">
                  <c:v>-0.550883333333334</c:v>
                </c:pt>
                <c:pt idx="453">
                  <c:v>-0.54045</c:v>
                </c:pt>
                <c:pt idx="454">
                  <c:v>-0.54725</c:v>
                </c:pt>
                <c:pt idx="455">
                  <c:v>-0.559750000000001</c:v>
                </c:pt>
                <c:pt idx="456">
                  <c:v>-0.573094444444445</c:v>
                </c:pt>
                <c:pt idx="457">
                  <c:v>-0.589455555555555</c:v>
                </c:pt>
                <c:pt idx="458">
                  <c:v>-0.605677777777779</c:v>
                </c:pt>
                <c:pt idx="459">
                  <c:v>-0.616422222222222</c:v>
                </c:pt>
                <c:pt idx="460">
                  <c:v>-0.62058888888889</c:v>
                </c:pt>
                <c:pt idx="461">
                  <c:v>-0.613161111111111</c:v>
                </c:pt>
                <c:pt idx="462">
                  <c:v>-0.586905555555556</c:v>
                </c:pt>
                <c:pt idx="463">
                  <c:v>-0.560522222222222</c:v>
                </c:pt>
                <c:pt idx="464">
                  <c:v>-0.535650000000001</c:v>
                </c:pt>
                <c:pt idx="465">
                  <c:v>-0.505283333333333</c:v>
                </c:pt>
                <c:pt idx="466">
                  <c:v>-0.487277777777779</c:v>
                </c:pt>
                <c:pt idx="467">
                  <c:v>-0.476033333333333</c:v>
                </c:pt>
                <c:pt idx="468">
                  <c:v>-0.47778888888889</c:v>
                </c:pt>
                <c:pt idx="469">
                  <c:v>-0.488916666666668</c:v>
                </c:pt>
                <c:pt idx="470">
                  <c:v>-0.495622222222223</c:v>
                </c:pt>
                <c:pt idx="471">
                  <c:v>-0.49055</c:v>
                </c:pt>
                <c:pt idx="472">
                  <c:v>-0.472733333333333</c:v>
                </c:pt>
                <c:pt idx="473">
                  <c:v>-0.450716666666667</c:v>
                </c:pt>
                <c:pt idx="474">
                  <c:v>-0.42718888888889</c:v>
                </c:pt>
                <c:pt idx="475">
                  <c:v>-0.406544444444444</c:v>
                </c:pt>
                <c:pt idx="476">
                  <c:v>-0.370727777777779</c:v>
                </c:pt>
                <c:pt idx="477">
                  <c:v>-0.318666666666668</c:v>
                </c:pt>
                <c:pt idx="478">
                  <c:v>-0.255155555555556</c:v>
                </c:pt>
                <c:pt idx="479">
                  <c:v>-0.1888</c:v>
                </c:pt>
                <c:pt idx="480">
                  <c:v>-0.1246</c:v>
                </c:pt>
                <c:pt idx="481">
                  <c:v>-0.0570611111111115</c:v>
                </c:pt>
                <c:pt idx="482">
                  <c:v>0.0103</c:v>
                </c:pt>
                <c:pt idx="483">
                  <c:v>0.0728</c:v>
                </c:pt>
                <c:pt idx="484">
                  <c:v>0.138944444444445</c:v>
                </c:pt>
                <c:pt idx="485">
                  <c:v>0.202266666666667</c:v>
                </c:pt>
                <c:pt idx="486">
                  <c:v>0.262155555555556</c:v>
                </c:pt>
                <c:pt idx="487">
                  <c:v>0.326783333333333</c:v>
                </c:pt>
                <c:pt idx="488">
                  <c:v>0.389661111111111</c:v>
                </c:pt>
                <c:pt idx="489">
                  <c:v>0.444322222222223</c:v>
                </c:pt>
                <c:pt idx="490">
                  <c:v>0.494655555555555</c:v>
                </c:pt>
                <c:pt idx="491">
                  <c:v>0.538433333333333</c:v>
                </c:pt>
                <c:pt idx="492">
                  <c:v>0.5807</c:v>
                </c:pt>
                <c:pt idx="493">
                  <c:v>0.621044444444446</c:v>
                </c:pt>
                <c:pt idx="494">
                  <c:v>0.657366666666666</c:v>
                </c:pt>
                <c:pt idx="495">
                  <c:v>0.68725</c:v>
                </c:pt>
                <c:pt idx="496">
                  <c:v>0.713755555555558</c:v>
                </c:pt>
                <c:pt idx="497">
                  <c:v>0.747155555555556</c:v>
                </c:pt>
                <c:pt idx="498">
                  <c:v>0.776411111111111</c:v>
                </c:pt>
                <c:pt idx="499">
                  <c:v>0.802816666666666</c:v>
                </c:pt>
                <c:pt idx="500">
                  <c:v>0.827611111111112</c:v>
                </c:pt>
                <c:pt idx="501">
                  <c:v>0.846505555555556</c:v>
                </c:pt>
                <c:pt idx="502">
                  <c:v>0.868094444444446</c:v>
                </c:pt>
                <c:pt idx="503">
                  <c:v>0.892538888888889</c:v>
                </c:pt>
                <c:pt idx="504">
                  <c:v>0.930477777777778</c:v>
                </c:pt>
                <c:pt idx="505">
                  <c:v>0.969072222222222</c:v>
                </c:pt>
                <c:pt idx="506">
                  <c:v>1.008844444444444</c:v>
                </c:pt>
                <c:pt idx="507">
                  <c:v>1.04113888888889</c:v>
                </c:pt>
                <c:pt idx="508">
                  <c:v>1.068783333333334</c:v>
                </c:pt>
                <c:pt idx="509">
                  <c:v>1.088294444444444</c:v>
                </c:pt>
                <c:pt idx="510">
                  <c:v>1.103777777777778</c:v>
                </c:pt>
                <c:pt idx="511">
                  <c:v>1.11565</c:v>
                </c:pt>
                <c:pt idx="512">
                  <c:v>1.127044444444445</c:v>
                </c:pt>
                <c:pt idx="513">
                  <c:v>1.138816666666668</c:v>
                </c:pt>
                <c:pt idx="514">
                  <c:v>1.156322222222222</c:v>
                </c:pt>
                <c:pt idx="515">
                  <c:v>1.184038888888892</c:v>
                </c:pt>
                <c:pt idx="516">
                  <c:v>1.215077777777778</c:v>
                </c:pt>
                <c:pt idx="517">
                  <c:v>1.244922222222222</c:v>
                </c:pt>
                <c:pt idx="518">
                  <c:v>1.27315</c:v>
                </c:pt>
                <c:pt idx="519">
                  <c:v>1.310461111111111</c:v>
                </c:pt>
                <c:pt idx="520">
                  <c:v>1.355655555555556</c:v>
                </c:pt>
                <c:pt idx="521">
                  <c:v>1.414677777777778</c:v>
                </c:pt>
                <c:pt idx="522">
                  <c:v>1.476599999999997</c:v>
                </c:pt>
                <c:pt idx="523">
                  <c:v>1.536799999999998</c:v>
                </c:pt>
                <c:pt idx="524">
                  <c:v>1.59138888888889</c:v>
                </c:pt>
                <c:pt idx="525">
                  <c:v>1.643672222222222</c:v>
                </c:pt>
                <c:pt idx="526">
                  <c:v>1.697572222222222</c:v>
                </c:pt>
                <c:pt idx="527">
                  <c:v>1.748733333333333</c:v>
                </c:pt>
                <c:pt idx="528">
                  <c:v>1.799711111111111</c:v>
                </c:pt>
                <c:pt idx="529">
                  <c:v>1.850105555555556</c:v>
                </c:pt>
                <c:pt idx="530">
                  <c:v>1.899005555555556</c:v>
                </c:pt>
                <c:pt idx="531">
                  <c:v>1.93185</c:v>
                </c:pt>
                <c:pt idx="532">
                  <c:v>1.957822222222222</c:v>
                </c:pt>
                <c:pt idx="533">
                  <c:v>1.964372222222224</c:v>
                </c:pt>
                <c:pt idx="534">
                  <c:v>1.96755</c:v>
                </c:pt>
                <c:pt idx="535">
                  <c:v>1.959666666666667</c:v>
                </c:pt>
                <c:pt idx="536">
                  <c:v>1.95637777777778</c:v>
                </c:pt>
                <c:pt idx="537">
                  <c:v>1.94437777777778</c:v>
                </c:pt>
                <c:pt idx="538">
                  <c:v>1.933566666666667</c:v>
                </c:pt>
                <c:pt idx="539">
                  <c:v>1.927655555555556</c:v>
                </c:pt>
                <c:pt idx="540">
                  <c:v>1.919677777777778</c:v>
                </c:pt>
                <c:pt idx="541">
                  <c:v>1.912144444444445</c:v>
                </c:pt>
                <c:pt idx="542">
                  <c:v>1.919538888888889</c:v>
                </c:pt>
                <c:pt idx="543">
                  <c:v>1.936850000000002</c:v>
                </c:pt>
                <c:pt idx="544">
                  <c:v>1.96457777777778</c:v>
                </c:pt>
                <c:pt idx="545">
                  <c:v>1.996122222222222</c:v>
                </c:pt>
                <c:pt idx="546">
                  <c:v>2.028494444444445</c:v>
                </c:pt>
                <c:pt idx="547">
                  <c:v>2.051088888888882</c:v>
                </c:pt>
                <c:pt idx="548">
                  <c:v>2.061233333333333</c:v>
                </c:pt>
                <c:pt idx="549">
                  <c:v>2.06031666666667</c:v>
                </c:pt>
                <c:pt idx="550">
                  <c:v>2.056438888888878</c:v>
                </c:pt>
                <c:pt idx="551">
                  <c:v>2.052922222222222</c:v>
                </c:pt>
                <c:pt idx="552">
                  <c:v>2.051977777777781</c:v>
                </c:pt>
                <c:pt idx="553">
                  <c:v>2.056511111111111</c:v>
                </c:pt>
                <c:pt idx="554">
                  <c:v>2.0619</c:v>
                </c:pt>
                <c:pt idx="555">
                  <c:v>2.077394444444445</c:v>
                </c:pt>
                <c:pt idx="556">
                  <c:v>2.092655555555554</c:v>
                </c:pt>
                <c:pt idx="557">
                  <c:v>2.103100000000005</c:v>
                </c:pt>
                <c:pt idx="558">
                  <c:v>2.1023</c:v>
                </c:pt>
                <c:pt idx="559">
                  <c:v>2.101216666666667</c:v>
                </c:pt>
                <c:pt idx="560">
                  <c:v>2.109183333333333</c:v>
                </c:pt>
                <c:pt idx="561">
                  <c:v>2.11330555555556</c:v>
                </c:pt>
                <c:pt idx="562">
                  <c:v>2.110111111111116</c:v>
                </c:pt>
                <c:pt idx="563">
                  <c:v>2.100372222222225</c:v>
                </c:pt>
                <c:pt idx="564">
                  <c:v>2.08360555555556</c:v>
                </c:pt>
                <c:pt idx="565">
                  <c:v>2.057794444444445</c:v>
                </c:pt>
                <c:pt idx="566">
                  <c:v>2.027088888888889</c:v>
                </c:pt>
                <c:pt idx="567">
                  <c:v>1.999322222222222</c:v>
                </c:pt>
                <c:pt idx="568">
                  <c:v>1.982244444444445</c:v>
                </c:pt>
                <c:pt idx="569">
                  <c:v>1.981583333333334</c:v>
                </c:pt>
                <c:pt idx="570">
                  <c:v>1.988527777777778</c:v>
                </c:pt>
                <c:pt idx="571">
                  <c:v>2.004961111111111</c:v>
                </c:pt>
                <c:pt idx="572">
                  <c:v>2.031994444444444</c:v>
                </c:pt>
                <c:pt idx="573">
                  <c:v>2.06435555555556</c:v>
                </c:pt>
                <c:pt idx="574">
                  <c:v>2.107722222222228</c:v>
                </c:pt>
                <c:pt idx="575">
                  <c:v>2.159961111111111</c:v>
                </c:pt>
                <c:pt idx="576">
                  <c:v>2.205977777777786</c:v>
                </c:pt>
                <c:pt idx="577">
                  <c:v>2.252188888888888</c:v>
                </c:pt>
                <c:pt idx="578">
                  <c:v>2.29530555555556</c:v>
                </c:pt>
                <c:pt idx="579">
                  <c:v>2.339749999999982</c:v>
                </c:pt>
                <c:pt idx="580">
                  <c:v>2.393711111111111</c:v>
                </c:pt>
                <c:pt idx="581">
                  <c:v>2.449422222222223</c:v>
                </c:pt>
                <c:pt idx="582">
                  <c:v>2.513094444444444</c:v>
                </c:pt>
                <c:pt idx="583">
                  <c:v>2.588027777777786</c:v>
                </c:pt>
                <c:pt idx="584">
                  <c:v>2.667388888888889</c:v>
                </c:pt>
                <c:pt idx="585">
                  <c:v>2.752755555555557</c:v>
                </c:pt>
                <c:pt idx="586">
                  <c:v>2.82967222222222</c:v>
                </c:pt>
                <c:pt idx="587">
                  <c:v>2.887388888888889</c:v>
                </c:pt>
                <c:pt idx="588">
                  <c:v>2.931011111111111</c:v>
                </c:pt>
                <c:pt idx="589">
                  <c:v>2.964511111111116</c:v>
                </c:pt>
                <c:pt idx="590">
                  <c:v>3.001083333333333</c:v>
                </c:pt>
                <c:pt idx="591">
                  <c:v>3.038244444444443</c:v>
                </c:pt>
                <c:pt idx="592">
                  <c:v>3.081744444444445</c:v>
                </c:pt>
                <c:pt idx="593">
                  <c:v>3.140933333333334</c:v>
                </c:pt>
                <c:pt idx="594">
                  <c:v>3.2054</c:v>
                </c:pt>
                <c:pt idx="595">
                  <c:v>3.270994444444445</c:v>
                </c:pt>
                <c:pt idx="596">
                  <c:v>3.333827777777781</c:v>
                </c:pt>
                <c:pt idx="597">
                  <c:v>3.400238888888888</c:v>
                </c:pt>
                <c:pt idx="598">
                  <c:v>3.460377777777786</c:v>
                </c:pt>
                <c:pt idx="599">
                  <c:v>3.519894444444444</c:v>
                </c:pt>
                <c:pt idx="600">
                  <c:v>3.57527777777778</c:v>
                </c:pt>
                <c:pt idx="601">
                  <c:v>3.632244444444438</c:v>
                </c:pt>
                <c:pt idx="602">
                  <c:v>3.68435555555556</c:v>
                </c:pt>
                <c:pt idx="603">
                  <c:v>3.721383333333334</c:v>
                </c:pt>
                <c:pt idx="604">
                  <c:v>3.753261111111111</c:v>
                </c:pt>
                <c:pt idx="605">
                  <c:v>3.775455555555555</c:v>
                </c:pt>
                <c:pt idx="606">
                  <c:v>3.7873277777778</c:v>
                </c:pt>
                <c:pt idx="607">
                  <c:v>3.790161111111117</c:v>
                </c:pt>
                <c:pt idx="608">
                  <c:v>3.786572222222224</c:v>
                </c:pt>
                <c:pt idx="609">
                  <c:v>3.78829444444445</c:v>
                </c:pt>
                <c:pt idx="610">
                  <c:v>3.798233333333333</c:v>
                </c:pt>
                <c:pt idx="611">
                  <c:v>3.810883333333317</c:v>
                </c:pt>
                <c:pt idx="612">
                  <c:v>3.812144444444438</c:v>
                </c:pt>
                <c:pt idx="613">
                  <c:v>3.804399999999999</c:v>
                </c:pt>
                <c:pt idx="614">
                  <c:v>3.7869</c:v>
                </c:pt>
                <c:pt idx="615">
                  <c:v>3.76021666666667</c:v>
                </c:pt>
                <c:pt idx="616">
                  <c:v>3.735877777777781</c:v>
                </c:pt>
                <c:pt idx="617">
                  <c:v>3.701488888888888</c:v>
                </c:pt>
                <c:pt idx="618">
                  <c:v>3.660588888888887</c:v>
                </c:pt>
                <c:pt idx="619">
                  <c:v>3.62776666666667</c:v>
                </c:pt>
                <c:pt idx="620">
                  <c:v>3.597038888888888</c:v>
                </c:pt>
                <c:pt idx="621">
                  <c:v>3.580538888888889</c:v>
                </c:pt>
                <c:pt idx="622">
                  <c:v>3.570377777777783</c:v>
                </c:pt>
                <c:pt idx="623">
                  <c:v>3.566094444444444</c:v>
                </c:pt>
                <c:pt idx="624">
                  <c:v>3.568094444444444</c:v>
                </c:pt>
                <c:pt idx="625">
                  <c:v>3.582077777777781</c:v>
                </c:pt>
                <c:pt idx="626">
                  <c:v>3.60795</c:v>
                </c:pt>
                <c:pt idx="627">
                  <c:v>3.642394444444445</c:v>
                </c:pt>
                <c:pt idx="628">
                  <c:v>3.683288888888889</c:v>
                </c:pt>
                <c:pt idx="629">
                  <c:v>3.719222222222222</c:v>
                </c:pt>
                <c:pt idx="630">
                  <c:v>3.750144444444445</c:v>
                </c:pt>
                <c:pt idx="631">
                  <c:v>3.775766666666667</c:v>
                </c:pt>
                <c:pt idx="632">
                  <c:v>3.79970555555556</c:v>
                </c:pt>
                <c:pt idx="633">
                  <c:v>3.82350555555556</c:v>
                </c:pt>
                <c:pt idx="634">
                  <c:v>3.839927777777781</c:v>
                </c:pt>
                <c:pt idx="635">
                  <c:v>3.845199999999999</c:v>
                </c:pt>
                <c:pt idx="636">
                  <c:v>3.85238333333332</c:v>
                </c:pt>
                <c:pt idx="637">
                  <c:v>3.859188888888883</c:v>
                </c:pt>
                <c:pt idx="638">
                  <c:v>3.871066666666667</c:v>
                </c:pt>
                <c:pt idx="639">
                  <c:v>3.883344444444445</c:v>
                </c:pt>
                <c:pt idx="640">
                  <c:v>3.894149999999997</c:v>
                </c:pt>
                <c:pt idx="641">
                  <c:v>3.895272222222223</c:v>
                </c:pt>
                <c:pt idx="642">
                  <c:v>3.890366666666667</c:v>
                </c:pt>
                <c:pt idx="643">
                  <c:v>3.888744444444444</c:v>
                </c:pt>
                <c:pt idx="644">
                  <c:v>3.884638888888887</c:v>
                </c:pt>
                <c:pt idx="645">
                  <c:v>3.891161111111111</c:v>
                </c:pt>
                <c:pt idx="646">
                  <c:v>3.903272222222223</c:v>
                </c:pt>
                <c:pt idx="647">
                  <c:v>3.918966666666666</c:v>
                </c:pt>
                <c:pt idx="648">
                  <c:v>3.944922222222224</c:v>
                </c:pt>
                <c:pt idx="649">
                  <c:v>3.96795</c:v>
                </c:pt>
                <c:pt idx="650">
                  <c:v>3.995966666666667</c:v>
                </c:pt>
                <c:pt idx="651">
                  <c:v>4.022844444444445</c:v>
                </c:pt>
                <c:pt idx="652">
                  <c:v>4.042311111111111</c:v>
                </c:pt>
                <c:pt idx="653">
                  <c:v>4.058694444444448</c:v>
                </c:pt>
                <c:pt idx="654">
                  <c:v>4.07606666666667</c:v>
                </c:pt>
                <c:pt idx="655">
                  <c:v>4.100927777777764</c:v>
                </c:pt>
                <c:pt idx="656">
                  <c:v>4.126583333333333</c:v>
                </c:pt>
                <c:pt idx="657">
                  <c:v>4.148838888888887</c:v>
                </c:pt>
                <c:pt idx="658">
                  <c:v>4.158544444444445</c:v>
                </c:pt>
                <c:pt idx="659">
                  <c:v>4.169294444444446</c:v>
                </c:pt>
                <c:pt idx="660">
                  <c:v>4.180822222222222</c:v>
                </c:pt>
                <c:pt idx="661">
                  <c:v>4.188033333333333</c:v>
                </c:pt>
                <c:pt idx="662">
                  <c:v>4.188033333333333</c:v>
                </c:pt>
                <c:pt idx="663">
                  <c:v>4.184327777777765</c:v>
                </c:pt>
                <c:pt idx="664">
                  <c:v>4.166933333333335</c:v>
                </c:pt>
                <c:pt idx="665">
                  <c:v>4.147422222222222</c:v>
                </c:pt>
                <c:pt idx="666">
                  <c:v>4.132899999999998</c:v>
                </c:pt>
                <c:pt idx="667">
                  <c:v>4.117599999999977</c:v>
                </c:pt>
                <c:pt idx="668">
                  <c:v>4.104277777777765</c:v>
                </c:pt>
                <c:pt idx="669">
                  <c:v>4.09104444444445</c:v>
                </c:pt>
                <c:pt idx="670">
                  <c:v>4.074949999999999</c:v>
                </c:pt>
                <c:pt idx="671">
                  <c:v>4.057611111111111</c:v>
                </c:pt>
                <c:pt idx="672">
                  <c:v>4.043411111111111</c:v>
                </c:pt>
                <c:pt idx="673">
                  <c:v>4.030605555555556</c:v>
                </c:pt>
                <c:pt idx="674">
                  <c:v>4.009694444444452</c:v>
                </c:pt>
                <c:pt idx="675">
                  <c:v>3.982227777777782</c:v>
                </c:pt>
                <c:pt idx="676">
                  <c:v>3.94315</c:v>
                </c:pt>
                <c:pt idx="677">
                  <c:v>3.901538888888889</c:v>
                </c:pt>
                <c:pt idx="678">
                  <c:v>3.860833333333334</c:v>
                </c:pt>
                <c:pt idx="679">
                  <c:v>3.828972222222222</c:v>
                </c:pt>
                <c:pt idx="680">
                  <c:v>3.812372222222223</c:v>
                </c:pt>
                <c:pt idx="681">
                  <c:v>3.802288888888877</c:v>
                </c:pt>
                <c:pt idx="682">
                  <c:v>3.793333333333335</c:v>
                </c:pt>
                <c:pt idx="683">
                  <c:v>3.778711111111116</c:v>
                </c:pt>
                <c:pt idx="684">
                  <c:v>3.770016666666665</c:v>
                </c:pt>
                <c:pt idx="685">
                  <c:v>3.758922222222225</c:v>
                </c:pt>
                <c:pt idx="686">
                  <c:v>3.746861111111111</c:v>
                </c:pt>
                <c:pt idx="687">
                  <c:v>3.731922222222224</c:v>
                </c:pt>
                <c:pt idx="688">
                  <c:v>3.724477777777786</c:v>
                </c:pt>
                <c:pt idx="689">
                  <c:v>3.722794444444445</c:v>
                </c:pt>
                <c:pt idx="690">
                  <c:v>3.73030555555556</c:v>
                </c:pt>
                <c:pt idx="691">
                  <c:v>3.7328</c:v>
                </c:pt>
                <c:pt idx="692">
                  <c:v>3.73375</c:v>
                </c:pt>
                <c:pt idx="693">
                  <c:v>3.733427777777786</c:v>
                </c:pt>
                <c:pt idx="694">
                  <c:v>3.731438888888887</c:v>
                </c:pt>
                <c:pt idx="695">
                  <c:v>3.731833333333334</c:v>
                </c:pt>
                <c:pt idx="696">
                  <c:v>3.737216666666668</c:v>
                </c:pt>
                <c:pt idx="697">
                  <c:v>3.732161111111111</c:v>
                </c:pt>
                <c:pt idx="698">
                  <c:v>3.725111111111116</c:v>
                </c:pt>
                <c:pt idx="699">
                  <c:v>3.720383333333335</c:v>
                </c:pt>
                <c:pt idx="700">
                  <c:v>3.718272222222222</c:v>
                </c:pt>
              </c:numCache>
            </c:numRef>
          </c:val>
          <c:smooth val="0"/>
        </c:ser>
        <c:ser>
          <c:idx val="2"/>
          <c:order val="2"/>
          <c:tx>
            <c:strRef>
              <c:f>cpz!$A$82</c:f>
              <c:strCache>
                <c:ptCount val="1"/>
                <c:pt idx="0">
                  <c:v>Semantic</c:v>
                </c:pt>
              </c:strCache>
            </c:strRef>
          </c:tx>
          <c:marker>
            <c:symbol val="none"/>
          </c:marker>
          <c:val>
            <c:numRef>
              <c:f>cpz!$B$82:$AAA$82</c:f>
              <c:numCache>
                <c:formatCode>General</c:formatCode>
                <c:ptCount val="702"/>
                <c:pt idx="0">
                  <c:v>-0.420544444444445</c:v>
                </c:pt>
                <c:pt idx="1">
                  <c:v>-0.441255555555555</c:v>
                </c:pt>
                <c:pt idx="2">
                  <c:v>-0.464966666666668</c:v>
                </c:pt>
                <c:pt idx="3">
                  <c:v>-0.480711111111111</c:v>
                </c:pt>
                <c:pt idx="4">
                  <c:v>-0.477761111111111</c:v>
                </c:pt>
                <c:pt idx="5">
                  <c:v>-0.48228888888889</c:v>
                </c:pt>
                <c:pt idx="6">
                  <c:v>-0.493005555555556</c:v>
                </c:pt>
                <c:pt idx="7">
                  <c:v>-0.501472222222221</c:v>
                </c:pt>
                <c:pt idx="8">
                  <c:v>-0.492605555555555</c:v>
                </c:pt>
                <c:pt idx="9">
                  <c:v>-0.462616666666668</c:v>
                </c:pt>
                <c:pt idx="10">
                  <c:v>-0.43083888888889</c:v>
                </c:pt>
                <c:pt idx="11">
                  <c:v>-0.386622222222223</c:v>
                </c:pt>
                <c:pt idx="12">
                  <c:v>-0.337888888888891</c:v>
                </c:pt>
                <c:pt idx="13">
                  <c:v>-0.279033333333333</c:v>
                </c:pt>
                <c:pt idx="14">
                  <c:v>-0.20555</c:v>
                </c:pt>
                <c:pt idx="15">
                  <c:v>-0.107772222222222</c:v>
                </c:pt>
                <c:pt idx="16">
                  <c:v>0.00339444444444443</c:v>
                </c:pt>
                <c:pt idx="17">
                  <c:v>0.122416666666667</c:v>
                </c:pt>
                <c:pt idx="18">
                  <c:v>0.241005555555556</c:v>
                </c:pt>
                <c:pt idx="19">
                  <c:v>0.348416666666668</c:v>
                </c:pt>
                <c:pt idx="20">
                  <c:v>0.4522</c:v>
                </c:pt>
                <c:pt idx="21">
                  <c:v>0.534388888888889</c:v>
                </c:pt>
                <c:pt idx="22">
                  <c:v>0.616494444444445</c:v>
                </c:pt>
                <c:pt idx="23">
                  <c:v>0.68298888888889</c:v>
                </c:pt>
                <c:pt idx="24">
                  <c:v>0.746450000000001</c:v>
                </c:pt>
                <c:pt idx="25">
                  <c:v>0.80145</c:v>
                </c:pt>
                <c:pt idx="26">
                  <c:v>0.842105555555557</c:v>
                </c:pt>
                <c:pt idx="27">
                  <c:v>0.861822222222222</c:v>
                </c:pt>
                <c:pt idx="28">
                  <c:v>0.856866666666667</c:v>
                </c:pt>
                <c:pt idx="29">
                  <c:v>0.833516666666667</c:v>
                </c:pt>
                <c:pt idx="30">
                  <c:v>0.785416666666666</c:v>
                </c:pt>
                <c:pt idx="31">
                  <c:v>0.72653888888889</c:v>
                </c:pt>
                <c:pt idx="32">
                  <c:v>0.647277777777779</c:v>
                </c:pt>
                <c:pt idx="33">
                  <c:v>0.565155555555557</c:v>
                </c:pt>
                <c:pt idx="34">
                  <c:v>0.469283333333333</c:v>
                </c:pt>
                <c:pt idx="35">
                  <c:v>0.390761111111111</c:v>
                </c:pt>
                <c:pt idx="36">
                  <c:v>0.333605555555555</c:v>
                </c:pt>
                <c:pt idx="37">
                  <c:v>0.292077777777779</c:v>
                </c:pt>
                <c:pt idx="38">
                  <c:v>0.265022222222222</c:v>
                </c:pt>
                <c:pt idx="39">
                  <c:v>0.242877777777778</c:v>
                </c:pt>
                <c:pt idx="40">
                  <c:v>0.231066666666667</c:v>
                </c:pt>
                <c:pt idx="41">
                  <c:v>0.231911111111111</c:v>
                </c:pt>
                <c:pt idx="42">
                  <c:v>0.257794444444444</c:v>
                </c:pt>
                <c:pt idx="43">
                  <c:v>0.284672222222222</c:v>
                </c:pt>
                <c:pt idx="44">
                  <c:v>0.321822222222223</c:v>
                </c:pt>
                <c:pt idx="45">
                  <c:v>0.35755</c:v>
                </c:pt>
                <c:pt idx="46">
                  <c:v>0.397672222222223</c:v>
                </c:pt>
                <c:pt idx="47">
                  <c:v>0.437216666666668</c:v>
                </c:pt>
                <c:pt idx="48">
                  <c:v>0.470583333333333</c:v>
                </c:pt>
                <c:pt idx="49">
                  <c:v>0.492716666666668</c:v>
                </c:pt>
                <c:pt idx="50">
                  <c:v>0.508138888888889</c:v>
                </c:pt>
                <c:pt idx="51">
                  <c:v>0.519983333333333</c:v>
                </c:pt>
                <c:pt idx="52">
                  <c:v>0.534538888888889</c:v>
                </c:pt>
                <c:pt idx="53">
                  <c:v>0.5405</c:v>
                </c:pt>
                <c:pt idx="54">
                  <c:v>0.544238888888889</c:v>
                </c:pt>
                <c:pt idx="55">
                  <c:v>0.529005555555557</c:v>
                </c:pt>
                <c:pt idx="56">
                  <c:v>0.501566666666665</c:v>
                </c:pt>
                <c:pt idx="57">
                  <c:v>0.477427777777779</c:v>
                </c:pt>
                <c:pt idx="58">
                  <c:v>0.466077777777779</c:v>
                </c:pt>
                <c:pt idx="59">
                  <c:v>0.469444444444445</c:v>
                </c:pt>
                <c:pt idx="60">
                  <c:v>0.477272222222222</c:v>
                </c:pt>
                <c:pt idx="61">
                  <c:v>0.490800000000001</c:v>
                </c:pt>
                <c:pt idx="62">
                  <c:v>0.493094444444446</c:v>
                </c:pt>
                <c:pt idx="63">
                  <c:v>0.498850000000001</c:v>
                </c:pt>
                <c:pt idx="64">
                  <c:v>0.500966666666667</c:v>
                </c:pt>
                <c:pt idx="65">
                  <c:v>0.4931</c:v>
                </c:pt>
                <c:pt idx="66">
                  <c:v>0.48955</c:v>
                </c:pt>
                <c:pt idx="67">
                  <c:v>0.469505555555556</c:v>
                </c:pt>
                <c:pt idx="68">
                  <c:v>0.454194444444444</c:v>
                </c:pt>
                <c:pt idx="69">
                  <c:v>0.438983333333334</c:v>
                </c:pt>
                <c:pt idx="70">
                  <c:v>0.432383333333334</c:v>
                </c:pt>
                <c:pt idx="71">
                  <c:v>0.435705555555556</c:v>
                </c:pt>
                <c:pt idx="72">
                  <c:v>0.447322222222223</c:v>
                </c:pt>
                <c:pt idx="73">
                  <c:v>0.46468888888889</c:v>
                </c:pt>
                <c:pt idx="74">
                  <c:v>0.494277777777779</c:v>
                </c:pt>
                <c:pt idx="75">
                  <c:v>0.542061111111111</c:v>
                </c:pt>
                <c:pt idx="76">
                  <c:v>0.613244444444446</c:v>
                </c:pt>
                <c:pt idx="77">
                  <c:v>0.682527777777778</c:v>
                </c:pt>
                <c:pt idx="78">
                  <c:v>0.752577777777778</c:v>
                </c:pt>
                <c:pt idx="79">
                  <c:v>0.814122222222222</c:v>
                </c:pt>
                <c:pt idx="80">
                  <c:v>0.882561111111111</c:v>
                </c:pt>
                <c:pt idx="81">
                  <c:v>0.94225</c:v>
                </c:pt>
                <c:pt idx="82">
                  <c:v>0.98925</c:v>
                </c:pt>
                <c:pt idx="83">
                  <c:v>1.030705555555556</c:v>
                </c:pt>
                <c:pt idx="84">
                  <c:v>1.060755555555556</c:v>
                </c:pt>
                <c:pt idx="85">
                  <c:v>1.076261111111111</c:v>
                </c:pt>
                <c:pt idx="86">
                  <c:v>1.090927777777778</c:v>
                </c:pt>
                <c:pt idx="87">
                  <c:v>1.092027777777778</c:v>
                </c:pt>
                <c:pt idx="88">
                  <c:v>1.073877777777778</c:v>
                </c:pt>
                <c:pt idx="89">
                  <c:v>1.017227777777778</c:v>
                </c:pt>
                <c:pt idx="90">
                  <c:v>0.920522222222222</c:v>
                </c:pt>
                <c:pt idx="91">
                  <c:v>0.790711111111111</c:v>
                </c:pt>
                <c:pt idx="92">
                  <c:v>0.636516666666666</c:v>
                </c:pt>
                <c:pt idx="93">
                  <c:v>0.477272222222222</c:v>
                </c:pt>
                <c:pt idx="94">
                  <c:v>0.3015</c:v>
                </c:pt>
                <c:pt idx="95">
                  <c:v>0.120188888888889</c:v>
                </c:pt>
                <c:pt idx="96">
                  <c:v>-0.0616555555555555</c:v>
                </c:pt>
                <c:pt idx="97">
                  <c:v>-0.234288888888889</c:v>
                </c:pt>
                <c:pt idx="98">
                  <c:v>-0.384561111111111</c:v>
                </c:pt>
                <c:pt idx="99">
                  <c:v>-0.503583333333332</c:v>
                </c:pt>
                <c:pt idx="100">
                  <c:v>-0.596894444444445</c:v>
                </c:pt>
                <c:pt idx="101">
                  <c:v>-0.6802</c:v>
                </c:pt>
                <c:pt idx="102">
                  <c:v>-0.749600000000002</c:v>
                </c:pt>
                <c:pt idx="103">
                  <c:v>-0.811483333333333</c:v>
                </c:pt>
                <c:pt idx="104">
                  <c:v>-0.862411111111111</c:v>
                </c:pt>
                <c:pt idx="105">
                  <c:v>-0.912316666666666</c:v>
                </c:pt>
                <c:pt idx="106">
                  <c:v>-0.959811111111112</c:v>
                </c:pt>
                <c:pt idx="107">
                  <c:v>-1.02445</c:v>
                </c:pt>
                <c:pt idx="108">
                  <c:v>-1.08833888888889</c:v>
                </c:pt>
                <c:pt idx="109">
                  <c:v>-1.1384</c:v>
                </c:pt>
                <c:pt idx="110">
                  <c:v>-1.204255555555556</c:v>
                </c:pt>
                <c:pt idx="111">
                  <c:v>-1.252483333333334</c:v>
                </c:pt>
                <c:pt idx="112">
                  <c:v>-1.278211111111112</c:v>
                </c:pt>
                <c:pt idx="113">
                  <c:v>-1.273544444444442</c:v>
                </c:pt>
                <c:pt idx="114">
                  <c:v>-1.244222222222222</c:v>
                </c:pt>
                <c:pt idx="115">
                  <c:v>-1.193244444444444</c:v>
                </c:pt>
                <c:pt idx="116">
                  <c:v>-1.1342</c:v>
                </c:pt>
                <c:pt idx="117">
                  <c:v>-1.057316666666667</c:v>
                </c:pt>
                <c:pt idx="118">
                  <c:v>-0.982805555555556</c:v>
                </c:pt>
                <c:pt idx="119">
                  <c:v>-0.904594444444445</c:v>
                </c:pt>
                <c:pt idx="120">
                  <c:v>-0.816361111111111</c:v>
                </c:pt>
                <c:pt idx="121">
                  <c:v>-0.722000000000001</c:v>
                </c:pt>
                <c:pt idx="122">
                  <c:v>-0.612005555555557</c:v>
                </c:pt>
                <c:pt idx="123">
                  <c:v>-0.491161111111111</c:v>
                </c:pt>
                <c:pt idx="124">
                  <c:v>-0.370355555555556</c:v>
                </c:pt>
                <c:pt idx="125">
                  <c:v>-0.262222222222222</c:v>
                </c:pt>
                <c:pt idx="126">
                  <c:v>-0.179977777777778</c:v>
                </c:pt>
                <c:pt idx="127">
                  <c:v>-0.107122222222222</c:v>
                </c:pt>
                <c:pt idx="128">
                  <c:v>-0.0445833333333335</c:v>
                </c:pt>
                <c:pt idx="129">
                  <c:v>0.0258666666666665</c:v>
                </c:pt>
                <c:pt idx="130">
                  <c:v>0.107877777777778</c:v>
                </c:pt>
                <c:pt idx="131">
                  <c:v>0.210855555555556</c:v>
                </c:pt>
                <c:pt idx="132">
                  <c:v>0.337766666666668</c:v>
                </c:pt>
                <c:pt idx="133">
                  <c:v>0.475966666666668</c:v>
                </c:pt>
                <c:pt idx="134">
                  <c:v>0.609677777777779</c:v>
                </c:pt>
                <c:pt idx="135">
                  <c:v>0.727605555555557</c:v>
                </c:pt>
                <c:pt idx="136">
                  <c:v>0.827566666666667</c:v>
                </c:pt>
                <c:pt idx="137">
                  <c:v>0.9182</c:v>
                </c:pt>
                <c:pt idx="138">
                  <c:v>0.980816666666667</c:v>
                </c:pt>
                <c:pt idx="139">
                  <c:v>1.02293888888889</c:v>
                </c:pt>
                <c:pt idx="140">
                  <c:v>1.057283333333333</c:v>
                </c:pt>
                <c:pt idx="141">
                  <c:v>1.089444444444444</c:v>
                </c:pt>
                <c:pt idx="142">
                  <c:v>1.1121</c:v>
                </c:pt>
                <c:pt idx="143">
                  <c:v>1.137994444444442</c:v>
                </c:pt>
                <c:pt idx="144">
                  <c:v>1.171416666666668</c:v>
                </c:pt>
                <c:pt idx="145">
                  <c:v>1.218183333333334</c:v>
                </c:pt>
                <c:pt idx="146">
                  <c:v>1.275516666666667</c:v>
                </c:pt>
                <c:pt idx="147">
                  <c:v>1.352272222222222</c:v>
                </c:pt>
                <c:pt idx="148">
                  <c:v>1.450611111111111</c:v>
                </c:pt>
                <c:pt idx="149">
                  <c:v>1.558733333333333</c:v>
                </c:pt>
                <c:pt idx="150">
                  <c:v>1.66411666666667</c:v>
                </c:pt>
                <c:pt idx="151">
                  <c:v>1.756</c:v>
                </c:pt>
                <c:pt idx="152">
                  <c:v>1.840572222222222</c:v>
                </c:pt>
                <c:pt idx="153">
                  <c:v>1.915372222222222</c:v>
                </c:pt>
                <c:pt idx="154">
                  <c:v>1.983455555555557</c:v>
                </c:pt>
                <c:pt idx="155">
                  <c:v>2.06911666666667</c:v>
                </c:pt>
                <c:pt idx="156">
                  <c:v>2.16811111111112</c:v>
                </c:pt>
                <c:pt idx="157">
                  <c:v>2.274038888888889</c:v>
                </c:pt>
                <c:pt idx="158">
                  <c:v>2.394977777777781</c:v>
                </c:pt>
                <c:pt idx="159">
                  <c:v>2.509033333333333</c:v>
                </c:pt>
                <c:pt idx="160">
                  <c:v>2.604677777777784</c:v>
                </c:pt>
                <c:pt idx="161">
                  <c:v>2.691377777777783</c:v>
                </c:pt>
                <c:pt idx="162">
                  <c:v>2.761855555555555</c:v>
                </c:pt>
                <c:pt idx="163">
                  <c:v>2.824566666666667</c:v>
                </c:pt>
                <c:pt idx="164">
                  <c:v>2.872016666666667</c:v>
                </c:pt>
                <c:pt idx="165">
                  <c:v>2.91617777777778</c:v>
                </c:pt>
                <c:pt idx="166">
                  <c:v>2.959183333333334</c:v>
                </c:pt>
                <c:pt idx="167">
                  <c:v>3.015288888888878</c:v>
                </c:pt>
                <c:pt idx="168">
                  <c:v>3.092522222222222</c:v>
                </c:pt>
                <c:pt idx="169">
                  <c:v>3.179333333333333</c:v>
                </c:pt>
                <c:pt idx="170">
                  <c:v>3.274277777777783</c:v>
                </c:pt>
                <c:pt idx="171">
                  <c:v>3.375822222222219</c:v>
                </c:pt>
                <c:pt idx="172">
                  <c:v>3.466666666666667</c:v>
                </c:pt>
                <c:pt idx="173">
                  <c:v>3.5448</c:v>
                </c:pt>
                <c:pt idx="174">
                  <c:v>3.609416666666667</c:v>
                </c:pt>
                <c:pt idx="175">
                  <c:v>3.662594444444445</c:v>
                </c:pt>
                <c:pt idx="176">
                  <c:v>3.704738888888889</c:v>
                </c:pt>
                <c:pt idx="177">
                  <c:v>3.72711111111112</c:v>
                </c:pt>
                <c:pt idx="178">
                  <c:v>3.734666666666666</c:v>
                </c:pt>
                <c:pt idx="179">
                  <c:v>3.719183333333333</c:v>
                </c:pt>
                <c:pt idx="180">
                  <c:v>3.688033333333334</c:v>
                </c:pt>
                <c:pt idx="181">
                  <c:v>3.642383333333333</c:v>
                </c:pt>
                <c:pt idx="182">
                  <c:v>3.577216666666667</c:v>
                </c:pt>
                <c:pt idx="183">
                  <c:v>3.513294444444444</c:v>
                </c:pt>
                <c:pt idx="184">
                  <c:v>3.445588888888888</c:v>
                </c:pt>
                <c:pt idx="185">
                  <c:v>3.396572222222223</c:v>
                </c:pt>
                <c:pt idx="186">
                  <c:v>3.356083333333312</c:v>
                </c:pt>
                <c:pt idx="187">
                  <c:v>3.330327777777783</c:v>
                </c:pt>
                <c:pt idx="188">
                  <c:v>3.305783333333333</c:v>
                </c:pt>
                <c:pt idx="189">
                  <c:v>3.2669</c:v>
                </c:pt>
                <c:pt idx="190">
                  <c:v>3.229677777777783</c:v>
                </c:pt>
                <c:pt idx="191">
                  <c:v>3.21330555555556</c:v>
                </c:pt>
                <c:pt idx="192">
                  <c:v>3.238638888888888</c:v>
                </c:pt>
                <c:pt idx="193">
                  <c:v>3.289877777777784</c:v>
                </c:pt>
                <c:pt idx="194">
                  <c:v>3.359927777777781</c:v>
                </c:pt>
                <c:pt idx="195">
                  <c:v>3.429094444444444</c:v>
                </c:pt>
                <c:pt idx="196">
                  <c:v>3.479305555555555</c:v>
                </c:pt>
                <c:pt idx="197">
                  <c:v>3.512338888888887</c:v>
                </c:pt>
                <c:pt idx="198">
                  <c:v>3.526449999999993</c:v>
                </c:pt>
                <c:pt idx="199">
                  <c:v>3.515394444444444</c:v>
                </c:pt>
                <c:pt idx="200">
                  <c:v>3.487838888888889</c:v>
                </c:pt>
                <c:pt idx="201">
                  <c:v>3.450027777777781</c:v>
                </c:pt>
                <c:pt idx="202">
                  <c:v>3.381666666666664</c:v>
                </c:pt>
                <c:pt idx="203">
                  <c:v>3.307949999999998</c:v>
                </c:pt>
                <c:pt idx="204">
                  <c:v>3.22332222222223</c:v>
                </c:pt>
                <c:pt idx="205">
                  <c:v>3.12719444444445</c:v>
                </c:pt>
                <c:pt idx="206">
                  <c:v>3.026183333333333</c:v>
                </c:pt>
                <c:pt idx="207">
                  <c:v>2.911061111111112</c:v>
                </c:pt>
                <c:pt idx="208">
                  <c:v>2.789466666666667</c:v>
                </c:pt>
                <c:pt idx="209">
                  <c:v>2.686244444444445</c:v>
                </c:pt>
                <c:pt idx="210">
                  <c:v>2.606572222222223</c:v>
                </c:pt>
                <c:pt idx="211">
                  <c:v>2.526827777777781</c:v>
                </c:pt>
                <c:pt idx="212">
                  <c:v>2.461772222222223</c:v>
                </c:pt>
                <c:pt idx="213">
                  <c:v>2.401122222222224</c:v>
                </c:pt>
                <c:pt idx="214">
                  <c:v>2.366083333333333</c:v>
                </c:pt>
                <c:pt idx="215">
                  <c:v>2.349716666666667</c:v>
                </c:pt>
                <c:pt idx="216">
                  <c:v>2.343233333333333</c:v>
                </c:pt>
                <c:pt idx="217">
                  <c:v>2.351266666666662</c:v>
                </c:pt>
                <c:pt idx="218">
                  <c:v>2.367022222222223</c:v>
                </c:pt>
                <c:pt idx="219">
                  <c:v>2.37563333333332</c:v>
                </c:pt>
                <c:pt idx="220">
                  <c:v>2.395594444444443</c:v>
                </c:pt>
                <c:pt idx="221">
                  <c:v>2.420961111111114</c:v>
                </c:pt>
                <c:pt idx="222">
                  <c:v>2.450422222222222</c:v>
                </c:pt>
                <c:pt idx="223">
                  <c:v>2.465616666666667</c:v>
                </c:pt>
                <c:pt idx="224">
                  <c:v>2.466716666666666</c:v>
                </c:pt>
                <c:pt idx="225">
                  <c:v>2.468277777777782</c:v>
                </c:pt>
                <c:pt idx="226">
                  <c:v>2.479422222222222</c:v>
                </c:pt>
                <c:pt idx="227">
                  <c:v>2.496133333333334</c:v>
                </c:pt>
                <c:pt idx="228">
                  <c:v>2.542761111111111</c:v>
                </c:pt>
                <c:pt idx="229">
                  <c:v>2.595755555555555</c:v>
                </c:pt>
                <c:pt idx="230">
                  <c:v>2.666250000000001</c:v>
                </c:pt>
                <c:pt idx="231">
                  <c:v>2.734633333333333</c:v>
                </c:pt>
                <c:pt idx="232">
                  <c:v>2.806411111111111</c:v>
                </c:pt>
                <c:pt idx="233">
                  <c:v>2.888816666666666</c:v>
                </c:pt>
                <c:pt idx="234">
                  <c:v>2.972055555555554</c:v>
                </c:pt>
                <c:pt idx="235">
                  <c:v>3.065516666666668</c:v>
                </c:pt>
                <c:pt idx="236">
                  <c:v>3.17391666666667</c:v>
                </c:pt>
                <c:pt idx="237">
                  <c:v>3.281100000000001</c:v>
                </c:pt>
                <c:pt idx="238">
                  <c:v>3.378472222222223</c:v>
                </c:pt>
                <c:pt idx="239">
                  <c:v>3.475066666666663</c:v>
                </c:pt>
                <c:pt idx="240">
                  <c:v>3.566383333333333</c:v>
                </c:pt>
                <c:pt idx="241">
                  <c:v>3.671038888888887</c:v>
                </c:pt>
                <c:pt idx="242">
                  <c:v>3.785144444444444</c:v>
                </c:pt>
                <c:pt idx="243">
                  <c:v>3.888244444444444</c:v>
                </c:pt>
                <c:pt idx="244">
                  <c:v>3.984205555555558</c:v>
                </c:pt>
                <c:pt idx="245">
                  <c:v>4.071927777777778</c:v>
                </c:pt>
                <c:pt idx="246">
                  <c:v>4.155666666666666</c:v>
                </c:pt>
                <c:pt idx="247">
                  <c:v>4.235083333333342</c:v>
                </c:pt>
                <c:pt idx="248">
                  <c:v>4.302233333333342</c:v>
                </c:pt>
                <c:pt idx="249">
                  <c:v>4.351888888888888</c:v>
                </c:pt>
                <c:pt idx="250">
                  <c:v>4.385127777777765</c:v>
                </c:pt>
                <c:pt idx="251">
                  <c:v>4.4126</c:v>
                </c:pt>
                <c:pt idx="252">
                  <c:v>4.429105555555544</c:v>
                </c:pt>
                <c:pt idx="253">
                  <c:v>4.441033333333352</c:v>
                </c:pt>
                <c:pt idx="254">
                  <c:v>4.446400000000002</c:v>
                </c:pt>
                <c:pt idx="255">
                  <c:v>4.457277777777778</c:v>
                </c:pt>
                <c:pt idx="256">
                  <c:v>4.486105555555556</c:v>
                </c:pt>
                <c:pt idx="257">
                  <c:v>4.531350000000002</c:v>
                </c:pt>
                <c:pt idx="258">
                  <c:v>4.59623888888889</c:v>
                </c:pt>
                <c:pt idx="259">
                  <c:v>4.66499444444442</c:v>
                </c:pt>
                <c:pt idx="260">
                  <c:v>4.728838888888887</c:v>
                </c:pt>
                <c:pt idx="261">
                  <c:v>4.77913888888889</c:v>
                </c:pt>
                <c:pt idx="262">
                  <c:v>4.83575</c:v>
                </c:pt>
                <c:pt idx="263">
                  <c:v>4.887827777777764</c:v>
                </c:pt>
                <c:pt idx="264">
                  <c:v>4.93561111111113</c:v>
                </c:pt>
                <c:pt idx="265">
                  <c:v>4.972627777777777</c:v>
                </c:pt>
                <c:pt idx="266">
                  <c:v>4.993550000000001</c:v>
                </c:pt>
                <c:pt idx="267">
                  <c:v>5.000422222222222</c:v>
                </c:pt>
                <c:pt idx="268">
                  <c:v>5.012622222222223</c:v>
                </c:pt>
                <c:pt idx="269">
                  <c:v>5.021833333333333</c:v>
                </c:pt>
                <c:pt idx="270">
                  <c:v>5.037111111111112</c:v>
                </c:pt>
                <c:pt idx="271">
                  <c:v>5.06336111111112</c:v>
                </c:pt>
                <c:pt idx="272">
                  <c:v>5.092266666666666</c:v>
                </c:pt>
                <c:pt idx="273">
                  <c:v>5.126694444444444</c:v>
                </c:pt>
                <c:pt idx="274">
                  <c:v>5.164499999999977</c:v>
                </c:pt>
                <c:pt idx="275">
                  <c:v>5.216894444444447</c:v>
                </c:pt>
                <c:pt idx="276">
                  <c:v>5.274144444444445</c:v>
                </c:pt>
                <c:pt idx="277">
                  <c:v>5.31995555555553</c:v>
                </c:pt>
                <c:pt idx="278">
                  <c:v>5.345949999999997</c:v>
                </c:pt>
                <c:pt idx="279">
                  <c:v>5.356166666666666</c:v>
                </c:pt>
                <c:pt idx="280">
                  <c:v>5.34926666666667</c:v>
                </c:pt>
                <c:pt idx="281">
                  <c:v>5.324138888888863</c:v>
                </c:pt>
                <c:pt idx="282">
                  <c:v>5.292149999999999</c:v>
                </c:pt>
                <c:pt idx="283">
                  <c:v>5.257011111111112</c:v>
                </c:pt>
                <c:pt idx="284">
                  <c:v>5.245894444444446</c:v>
                </c:pt>
                <c:pt idx="285">
                  <c:v>5.251300000000001</c:v>
                </c:pt>
                <c:pt idx="286">
                  <c:v>5.28206111111112</c:v>
                </c:pt>
                <c:pt idx="287">
                  <c:v>5.316683333333343</c:v>
                </c:pt>
                <c:pt idx="288">
                  <c:v>5.350577777777753</c:v>
                </c:pt>
                <c:pt idx="289">
                  <c:v>5.377738888888889</c:v>
                </c:pt>
                <c:pt idx="290">
                  <c:v>5.38846111111112</c:v>
                </c:pt>
                <c:pt idx="291">
                  <c:v>5.39025</c:v>
                </c:pt>
                <c:pt idx="292">
                  <c:v>5.377355555555535</c:v>
                </c:pt>
                <c:pt idx="293">
                  <c:v>5.363650000000001</c:v>
                </c:pt>
                <c:pt idx="294">
                  <c:v>5.34168888888889</c:v>
                </c:pt>
                <c:pt idx="295">
                  <c:v>5.321255555555544</c:v>
                </c:pt>
                <c:pt idx="296">
                  <c:v>5.289800000000001</c:v>
                </c:pt>
                <c:pt idx="297">
                  <c:v>5.25893333333334</c:v>
                </c:pt>
                <c:pt idx="298">
                  <c:v>5.222616666666643</c:v>
                </c:pt>
                <c:pt idx="299">
                  <c:v>5.18615</c:v>
                </c:pt>
                <c:pt idx="300">
                  <c:v>5.159055555555534</c:v>
                </c:pt>
                <c:pt idx="301">
                  <c:v>5.123116666666625</c:v>
                </c:pt>
                <c:pt idx="302">
                  <c:v>5.080772222222223</c:v>
                </c:pt>
                <c:pt idx="303">
                  <c:v>5.03274444444445</c:v>
                </c:pt>
                <c:pt idx="304">
                  <c:v>4.983572222222223</c:v>
                </c:pt>
                <c:pt idx="305">
                  <c:v>4.936622222222243</c:v>
                </c:pt>
                <c:pt idx="306">
                  <c:v>4.8807</c:v>
                </c:pt>
                <c:pt idx="307">
                  <c:v>4.81725</c:v>
                </c:pt>
                <c:pt idx="308">
                  <c:v>4.693427777777765</c:v>
                </c:pt>
                <c:pt idx="309">
                  <c:v>4.623661111111113</c:v>
                </c:pt>
                <c:pt idx="310">
                  <c:v>4.545372222222222</c:v>
                </c:pt>
                <c:pt idx="311">
                  <c:v>4.464316666666638</c:v>
                </c:pt>
                <c:pt idx="312">
                  <c:v>4.38046111111112</c:v>
                </c:pt>
                <c:pt idx="313">
                  <c:v>4.285244444444452</c:v>
                </c:pt>
                <c:pt idx="314">
                  <c:v>4.194616666666631</c:v>
                </c:pt>
                <c:pt idx="315">
                  <c:v>4.108905555555527</c:v>
                </c:pt>
                <c:pt idx="316">
                  <c:v>4.003177777777776</c:v>
                </c:pt>
                <c:pt idx="317">
                  <c:v>3.893988888888887</c:v>
                </c:pt>
                <c:pt idx="318">
                  <c:v>3.775361111111115</c:v>
                </c:pt>
                <c:pt idx="319">
                  <c:v>3.66839444444445</c:v>
                </c:pt>
                <c:pt idx="320">
                  <c:v>3.572366666666666</c:v>
                </c:pt>
                <c:pt idx="321">
                  <c:v>3.498038888888887</c:v>
                </c:pt>
                <c:pt idx="322">
                  <c:v>3.438633333333334</c:v>
                </c:pt>
                <c:pt idx="323">
                  <c:v>3.390083333333333</c:v>
                </c:pt>
                <c:pt idx="324">
                  <c:v>3.339649999999979</c:v>
                </c:pt>
                <c:pt idx="325">
                  <c:v>3.295077777777784</c:v>
                </c:pt>
                <c:pt idx="326">
                  <c:v>3.251872222222222</c:v>
                </c:pt>
                <c:pt idx="327">
                  <c:v>3.22095555555556</c:v>
                </c:pt>
                <c:pt idx="328">
                  <c:v>3.182994444444445</c:v>
                </c:pt>
                <c:pt idx="329">
                  <c:v>3.160711111111116</c:v>
                </c:pt>
                <c:pt idx="330">
                  <c:v>3.158838888888887</c:v>
                </c:pt>
                <c:pt idx="331">
                  <c:v>3.164783333333334</c:v>
                </c:pt>
                <c:pt idx="332">
                  <c:v>3.166972222222223</c:v>
                </c:pt>
                <c:pt idx="333">
                  <c:v>3.151933333333334</c:v>
                </c:pt>
                <c:pt idx="334">
                  <c:v>3.132022222222222</c:v>
                </c:pt>
                <c:pt idx="335">
                  <c:v>3.101155555555555</c:v>
                </c:pt>
                <c:pt idx="336">
                  <c:v>3.067138888888895</c:v>
                </c:pt>
                <c:pt idx="337">
                  <c:v>3.028805555555558</c:v>
                </c:pt>
                <c:pt idx="338">
                  <c:v>2.9826</c:v>
                </c:pt>
                <c:pt idx="339">
                  <c:v>2.939161111111112</c:v>
                </c:pt>
                <c:pt idx="340">
                  <c:v>2.907372222222224</c:v>
                </c:pt>
                <c:pt idx="341">
                  <c:v>2.892044444444433</c:v>
                </c:pt>
                <c:pt idx="342">
                  <c:v>2.888622222222222</c:v>
                </c:pt>
                <c:pt idx="343">
                  <c:v>2.895161111111111</c:v>
                </c:pt>
                <c:pt idx="344">
                  <c:v>2.894733333333333</c:v>
                </c:pt>
                <c:pt idx="345">
                  <c:v>2.872561111111112</c:v>
                </c:pt>
                <c:pt idx="346">
                  <c:v>2.853233333333333</c:v>
                </c:pt>
                <c:pt idx="347">
                  <c:v>2.835861111111102</c:v>
                </c:pt>
                <c:pt idx="348">
                  <c:v>2.812894444444438</c:v>
                </c:pt>
                <c:pt idx="349">
                  <c:v>2.796949999999997</c:v>
                </c:pt>
                <c:pt idx="350">
                  <c:v>2.776222222222222</c:v>
                </c:pt>
                <c:pt idx="351">
                  <c:v>2.764488888888889</c:v>
                </c:pt>
                <c:pt idx="352">
                  <c:v>2.752694444444445</c:v>
                </c:pt>
                <c:pt idx="353">
                  <c:v>2.758633333333333</c:v>
                </c:pt>
                <c:pt idx="354">
                  <c:v>2.761666666666667</c:v>
                </c:pt>
                <c:pt idx="355">
                  <c:v>2.78346666666667</c:v>
                </c:pt>
                <c:pt idx="356">
                  <c:v>2.807133333333334</c:v>
                </c:pt>
                <c:pt idx="357">
                  <c:v>2.851905555555556</c:v>
                </c:pt>
                <c:pt idx="358">
                  <c:v>2.900494444444444</c:v>
                </c:pt>
                <c:pt idx="359">
                  <c:v>2.931272222222219</c:v>
                </c:pt>
                <c:pt idx="360">
                  <c:v>2.971472222222219</c:v>
                </c:pt>
                <c:pt idx="361">
                  <c:v>3.016533333333333</c:v>
                </c:pt>
                <c:pt idx="362">
                  <c:v>3.062422222222223</c:v>
                </c:pt>
                <c:pt idx="363">
                  <c:v>3.098738888888889</c:v>
                </c:pt>
                <c:pt idx="364">
                  <c:v>3.129022222222224</c:v>
                </c:pt>
                <c:pt idx="365">
                  <c:v>3.153972222222224</c:v>
                </c:pt>
                <c:pt idx="366">
                  <c:v>3.19</c:v>
                </c:pt>
                <c:pt idx="367">
                  <c:v>3.22381666666667</c:v>
                </c:pt>
                <c:pt idx="368">
                  <c:v>3.246238888888889</c:v>
                </c:pt>
                <c:pt idx="369">
                  <c:v>3.259666666666667</c:v>
                </c:pt>
                <c:pt idx="370">
                  <c:v>3.255472222222222</c:v>
                </c:pt>
                <c:pt idx="371">
                  <c:v>3.252727777777785</c:v>
                </c:pt>
                <c:pt idx="372">
                  <c:v>3.256422222222222</c:v>
                </c:pt>
                <c:pt idx="373">
                  <c:v>3.272811111111111</c:v>
                </c:pt>
                <c:pt idx="374">
                  <c:v>3.301438888888882</c:v>
                </c:pt>
                <c:pt idx="375">
                  <c:v>3.359605555555557</c:v>
                </c:pt>
                <c:pt idx="376">
                  <c:v>3.418544444444444</c:v>
                </c:pt>
                <c:pt idx="377">
                  <c:v>3.475322222222223</c:v>
                </c:pt>
                <c:pt idx="378">
                  <c:v>3.514572222222222</c:v>
                </c:pt>
                <c:pt idx="379">
                  <c:v>3.552188888888882</c:v>
                </c:pt>
                <c:pt idx="380">
                  <c:v>3.56850555555556</c:v>
                </c:pt>
                <c:pt idx="381">
                  <c:v>3.567116666666672</c:v>
                </c:pt>
                <c:pt idx="382">
                  <c:v>3.551805555555556</c:v>
                </c:pt>
                <c:pt idx="383">
                  <c:v>3.506233333333333</c:v>
                </c:pt>
                <c:pt idx="384">
                  <c:v>3.459344444444444</c:v>
                </c:pt>
                <c:pt idx="385">
                  <c:v>3.418855555555556</c:v>
                </c:pt>
                <c:pt idx="386">
                  <c:v>3.3938</c:v>
                </c:pt>
                <c:pt idx="387">
                  <c:v>3.367222222222223</c:v>
                </c:pt>
                <c:pt idx="388">
                  <c:v>3.337138888888889</c:v>
                </c:pt>
                <c:pt idx="389">
                  <c:v>3.310038888888878</c:v>
                </c:pt>
                <c:pt idx="390">
                  <c:v>3.274016666666667</c:v>
                </c:pt>
                <c:pt idx="391">
                  <c:v>3.229461111111114</c:v>
                </c:pt>
                <c:pt idx="392">
                  <c:v>3.176933333333333</c:v>
                </c:pt>
                <c:pt idx="393">
                  <c:v>3.116688888888878</c:v>
                </c:pt>
                <c:pt idx="394">
                  <c:v>3.04859444444445</c:v>
                </c:pt>
                <c:pt idx="395">
                  <c:v>2.970438888888882</c:v>
                </c:pt>
                <c:pt idx="396">
                  <c:v>2.883338888888888</c:v>
                </c:pt>
                <c:pt idx="397">
                  <c:v>2.813327777777783</c:v>
                </c:pt>
                <c:pt idx="398">
                  <c:v>2.754011111111111</c:v>
                </c:pt>
                <c:pt idx="399">
                  <c:v>2.714038888888888</c:v>
                </c:pt>
                <c:pt idx="400">
                  <c:v>2.669188888888889</c:v>
                </c:pt>
                <c:pt idx="401">
                  <c:v>2.637983333333334</c:v>
                </c:pt>
                <c:pt idx="402">
                  <c:v>2.602722222222224</c:v>
                </c:pt>
                <c:pt idx="403">
                  <c:v>2.56356666666667</c:v>
                </c:pt>
                <c:pt idx="404">
                  <c:v>2.531894444444445</c:v>
                </c:pt>
                <c:pt idx="405">
                  <c:v>2.483133333333335</c:v>
                </c:pt>
                <c:pt idx="406">
                  <c:v>2.437544444444444</c:v>
                </c:pt>
                <c:pt idx="407">
                  <c:v>2.404683333333333</c:v>
                </c:pt>
                <c:pt idx="408">
                  <c:v>2.39056111111111</c:v>
                </c:pt>
                <c:pt idx="409">
                  <c:v>2.396599999999997</c:v>
                </c:pt>
                <c:pt idx="410">
                  <c:v>2.400916666666668</c:v>
                </c:pt>
                <c:pt idx="411">
                  <c:v>2.400077777777782</c:v>
                </c:pt>
                <c:pt idx="412">
                  <c:v>2.397394444444445</c:v>
                </c:pt>
                <c:pt idx="413">
                  <c:v>2.402427777777781</c:v>
                </c:pt>
                <c:pt idx="414">
                  <c:v>2.422488888888878</c:v>
                </c:pt>
                <c:pt idx="415">
                  <c:v>2.45582777777778</c:v>
                </c:pt>
                <c:pt idx="416">
                  <c:v>2.497355555555558</c:v>
                </c:pt>
                <c:pt idx="417">
                  <c:v>2.539288888888882</c:v>
                </c:pt>
                <c:pt idx="418">
                  <c:v>2.58319444444445</c:v>
                </c:pt>
                <c:pt idx="419">
                  <c:v>2.622861111111111</c:v>
                </c:pt>
                <c:pt idx="420">
                  <c:v>2.646138888888889</c:v>
                </c:pt>
                <c:pt idx="421">
                  <c:v>2.667361111111118</c:v>
                </c:pt>
                <c:pt idx="422">
                  <c:v>2.691405555555557</c:v>
                </c:pt>
                <c:pt idx="423">
                  <c:v>2.701883333333333</c:v>
                </c:pt>
                <c:pt idx="424">
                  <c:v>2.703344444444445</c:v>
                </c:pt>
                <c:pt idx="425">
                  <c:v>2.704933333333335</c:v>
                </c:pt>
                <c:pt idx="426">
                  <c:v>2.692299999999998</c:v>
                </c:pt>
                <c:pt idx="427">
                  <c:v>2.691416666666667</c:v>
                </c:pt>
                <c:pt idx="428">
                  <c:v>2.683838888888889</c:v>
                </c:pt>
                <c:pt idx="429">
                  <c:v>2.684322222222228</c:v>
                </c:pt>
                <c:pt idx="430">
                  <c:v>2.693616666666667</c:v>
                </c:pt>
                <c:pt idx="431">
                  <c:v>2.70337777777779</c:v>
                </c:pt>
                <c:pt idx="432">
                  <c:v>2.718194444444445</c:v>
                </c:pt>
                <c:pt idx="433">
                  <c:v>2.715044444444444</c:v>
                </c:pt>
                <c:pt idx="434">
                  <c:v>2.698111111111116</c:v>
                </c:pt>
                <c:pt idx="435">
                  <c:v>2.671216666666667</c:v>
                </c:pt>
                <c:pt idx="436">
                  <c:v>2.674511111111116</c:v>
                </c:pt>
                <c:pt idx="437">
                  <c:v>2.680427777777786</c:v>
                </c:pt>
                <c:pt idx="438">
                  <c:v>2.679838888888887</c:v>
                </c:pt>
                <c:pt idx="439">
                  <c:v>2.668883333333333</c:v>
                </c:pt>
                <c:pt idx="440">
                  <c:v>2.645877777777783</c:v>
                </c:pt>
                <c:pt idx="441">
                  <c:v>2.616611111111111</c:v>
                </c:pt>
                <c:pt idx="442">
                  <c:v>2.573094444444445</c:v>
                </c:pt>
                <c:pt idx="443">
                  <c:v>2.538011111111111</c:v>
                </c:pt>
                <c:pt idx="444">
                  <c:v>2.507638888888889</c:v>
                </c:pt>
                <c:pt idx="445">
                  <c:v>2.481544444444444</c:v>
                </c:pt>
                <c:pt idx="446">
                  <c:v>2.459855555555554</c:v>
                </c:pt>
                <c:pt idx="447">
                  <c:v>2.444527777777786</c:v>
                </c:pt>
                <c:pt idx="448">
                  <c:v>2.461444444444444</c:v>
                </c:pt>
                <c:pt idx="449">
                  <c:v>2.482744444444444</c:v>
                </c:pt>
                <c:pt idx="450">
                  <c:v>2.525294444444445</c:v>
                </c:pt>
                <c:pt idx="451">
                  <c:v>2.58701666666667</c:v>
                </c:pt>
                <c:pt idx="452">
                  <c:v>2.659977777777783</c:v>
                </c:pt>
                <c:pt idx="453">
                  <c:v>2.748955555555561</c:v>
                </c:pt>
                <c:pt idx="454">
                  <c:v>2.837733333333333</c:v>
                </c:pt>
                <c:pt idx="455">
                  <c:v>2.906466666666667</c:v>
                </c:pt>
                <c:pt idx="456">
                  <c:v>2.96450555555556</c:v>
                </c:pt>
                <c:pt idx="457">
                  <c:v>2.992661111111106</c:v>
                </c:pt>
                <c:pt idx="458">
                  <c:v>3.008455555555555</c:v>
                </c:pt>
                <c:pt idx="459">
                  <c:v>3.02375555555556</c:v>
                </c:pt>
                <c:pt idx="460">
                  <c:v>3.052327777777782</c:v>
                </c:pt>
                <c:pt idx="461">
                  <c:v>3.091</c:v>
                </c:pt>
                <c:pt idx="462">
                  <c:v>3.130366666666667</c:v>
                </c:pt>
                <c:pt idx="463">
                  <c:v>3.166122222222225</c:v>
                </c:pt>
                <c:pt idx="464">
                  <c:v>3.198716666666668</c:v>
                </c:pt>
                <c:pt idx="465">
                  <c:v>3.21315555555556</c:v>
                </c:pt>
                <c:pt idx="466">
                  <c:v>3.220611111111116</c:v>
                </c:pt>
                <c:pt idx="467">
                  <c:v>3.229172222222225</c:v>
                </c:pt>
                <c:pt idx="468">
                  <c:v>3.253627777777786</c:v>
                </c:pt>
                <c:pt idx="469">
                  <c:v>3.299622222222222</c:v>
                </c:pt>
                <c:pt idx="470">
                  <c:v>3.345238888888887</c:v>
                </c:pt>
                <c:pt idx="471">
                  <c:v>3.384211111111111</c:v>
                </c:pt>
                <c:pt idx="472">
                  <c:v>3.41547777777778</c:v>
                </c:pt>
                <c:pt idx="473">
                  <c:v>3.434822222222222</c:v>
                </c:pt>
                <c:pt idx="474">
                  <c:v>3.449605555555555</c:v>
                </c:pt>
                <c:pt idx="475">
                  <c:v>3.464016666666667</c:v>
                </c:pt>
                <c:pt idx="476">
                  <c:v>3.484255555555555</c:v>
                </c:pt>
                <c:pt idx="477">
                  <c:v>3.505461111111111</c:v>
                </c:pt>
                <c:pt idx="478">
                  <c:v>3.511144444444444</c:v>
                </c:pt>
                <c:pt idx="479">
                  <c:v>3.527872222222221</c:v>
                </c:pt>
                <c:pt idx="480">
                  <c:v>3.551866666666667</c:v>
                </c:pt>
                <c:pt idx="481">
                  <c:v>3.586394444444444</c:v>
                </c:pt>
                <c:pt idx="482">
                  <c:v>3.615727777777784</c:v>
                </c:pt>
                <c:pt idx="483">
                  <c:v>3.63228333333332</c:v>
                </c:pt>
                <c:pt idx="484">
                  <c:v>3.639255555555555</c:v>
                </c:pt>
                <c:pt idx="485">
                  <c:v>3.62772777777779</c:v>
                </c:pt>
                <c:pt idx="486">
                  <c:v>3.606277777777781</c:v>
                </c:pt>
                <c:pt idx="487">
                  <c:v>3.56731111111112</c:v>
                </c:pt>
                <c:pt idx="488">
                  <c:v>3.530016666666667</c:v>
                </c:pt>
                <c:pt idx="489">
                  <c:v>3.482972222222222</c:v>
                </c:pt>
                <c:pt idx="490">
                  <c:v>3.451211111111111</c:v>
                </c:pt>
                <c:pt idx="491">
                  <c:v>3.428988888888888</c:v>
                </c:pt>
                <c:pt idx="492">
                  <c:v>3.417061111111111</c:v>
                </c:pt>
                <c:pt idx="493">
                  <c:v>3.421633333333334</c:v>
                </c:pt>
                <c:pt idx="494">
                  <c:v>3.430049999999992</c:v>
                </c:pt>
                <c:pt idx="495">
                  <c:v>3.462938888888888</c:v>
                </c:pt>
                <c:pt idx="496">
                  <c:v>3.513311111111116</c:v>
                </c:pt>
                <c:pt idx="497">
                  <c:v>3.579949999999996</c:v>
                </c:pt>
                <c:pt idx="498">
                  <c:v>3.668311111111118</c:v>
                </c:pt>
                <c:pt idx="499">
                  <c:v>3.770249999999998</c:v>
                </c:pt>
                <c:pt idx="500">
                  <c:v>3.874466666666663</c:v>
                </c:pt>
                <c:pt idx="501">
                  <c:v>3.98035555555556</c:v>
                </c:pt>
                <c:pt idx="502">
                  <c:v>4.078494444444448</c:v>
                </c:pt>
                <c:pt idx="503">
                  <c:v>4.160811111111109</c:v>
                </c:pt>
                <c:pt idx="504">
                  <c:v>4.2167</c:v>
                </c:pt>
                <c:pt idx="505">
                  <c:v>4.258838888888889</c:v>
                </c:pt>
                <c:pt idx="506">
                  <c:v>4.287022222222222</c:v>
                </c:pt>
                <c:pt idx="507">
                  <c:v>4.313483333333338</c:v>
                </c:pt>
                <c:pt idx="508">
                  <c:v>4.33153888888889</c:v>
                </c:pt>
                <c:pt idx="509">
                  <c:v>4.339716666666666</c:v>
                </c:pt>
                <c:pt idx="510">
                  <c:v>4.325333333333338</c:v>
                </c:pt>
                <c:pt idx="511">
                  <c:v>4.282783333333343</c:v>
                </c:pt>
                <c:pt idx="512">
                  <c:v>4.226677777777778</c:v>
                </c:pt>
                <c:pt idx="513">
                  <c:v>4.172022222222222</c:v>
                </c:pt>
                <c:pt idx="514">
                  <c:v>4.131644444444452</c:v>
                </c:pt>
                <c:pt idx="515">
                  <c:v>4.08923888888889</c:v>
                </c:pt>
                <c:pt idx="516">
                  <c:v>4.035972222222223</c:v>
                </c:pt>
                <c:pt idx="517">
                  <c:v>3.972338888888883</c:v>
                </c:pt>
                <c:pt idx="518">
                  <c:v>3.881644444444443</c:v>
                </c:pt>
                <c:pt idx="519">
                  <c:v>3.794305555555561</c:v>
                </c:pt>
                <c:pt idx="520">
                  <c:v>3.712188888888888</c:v>
                </c:pt>
                <c:pt idx="521">
                  <c:v>3.626383333333333</c:v>
                </c:pt>
                <c:pt idx="522">
                  <c:v>3.562783333333334</c:v>
                </c:pt>
                <c:pt idx="523">
                  <c:v>3.507888888888888</c:v>
                </c:pt>
                <c:pt idx="524">
                  <c:v>3.469027777777783</c:v>
                </c:pt>
                <c:pt idx="525">
                  <c:v>3.454655555555555</c:v>
                </c:pt>
                <c:pt idx="526">
                  <c:v>3.446816666666666</c:v>
                </c:pt>
                <c:pt idx="527">
                  <c:v>3.453477777777781</c:v>
                </c:pt>
                <c:pt idx="528">
                  <c:v>3.460011111111111</c:v>
                </c:pt>
                <c:pt idx="529">
                  <c:v>3.45947777777778</c:v>
                </c:pt>
                <c:pt idx="530">
                  <c:v>3.460122222222225</c:v>
                </c:pt>
                <c:pt idx="531">
                  <c:v>3.469105555555555</c:v>
                </c:pt>
                <c:pt idx="532">
                  <c:v>3.475649999999978</c:v>
                </c:pt>
                <c:pt idx="533">
                  <c:v>3.48435</c:v>
                </c:pt>
                <c:pt idx="534">
                  <c:v>3.494788888888887</c:v>
                </c:pt>
                <c:pt idx="535">
                  <c:v>3.507472222222223</c:v>
                </c:pt>
                <c:pt idx="536">
                  <c:v>3.526594444444444</c:v>
                </c:pt>
                <c:pt idx="537">
                  <c:v>3.558488888888882</c:v>
                </c:pt>
                <c:pt idx="538">
                  <c:v>3.574049999999996</c:v>
                </c:pt>
                <c:pt idx="539">
                  <c:v>3.579494444444444</c:v>
                </c:pt>
                <c:pt idx="540">
                  <c:v>3.583472222222224</c:v>
                </c:pt>
                <c:pt idx="541">
                  <c:v>3.56740555555556</c:v>
                </c:pt>
                <c:pt idx="542">
                  <c:v>3.539155555555555</c:v>
                </c:pt>
                <c:pt idx="543">
                  <c:v>3.502422222222222</c:v>
                </c:pt>
                <c:pt idx="544">
                  <c:v>3.465183333333334</c:v>
                </c:pt>
                <c:pt idx="545">
                  <c:v>3.451516666666667</c:v>
                </c:pt>
                <c:pt idx="546">
                  <c:v>3.463688888888888</c:v>
                </c:pt>
                <c:pt idx="547">
                  <c:v>3.4828</c:v>
                </c:pt>
                <c:pt idx="548">
                  <c:v>3.516805555555556</c:v>
                </c:pt>
                <c:pt idx="549">
                  <c:v>3.545883333333334</c:v>
                </c:pt>
                <c:pt idx="550">
                  <c:v>3.571783333333334</c:v>
                </c:pt>
                <c:pt idx="551">
                  <c:v>3.591894444444444</c:v>
                </c:pt>
                <c:pt idx="552">
                  <c:v>3.610555555555555</c:v>
                </c:pt>
                <c:pt idx="553">
                  <c:v>3.621327777777787</c:v>
                </c:pt>
                <c:pt idx="554">
                  <c:v>3.627355555555561</c:v>
                </c:pt>
                <c:pt idx="555">
                  <c:v>3.638438888888888</c:v>
                </c:pt>
                <c:pt idx="556">
                  <c:v>3.646544444444444</c:v>
                </c:pt>
                <c:pt idx="557">
                  <c:v>3.675655555555556</c:v>
                </c:pt>
                <c:pt idx="558">
                  <c:v>3.71395</c:v>
                </c:pt>
                <c:pt idx="559">
                  <c:v>3.78019444444445</c:v>
                </c:pt>
                <c:pt idx="560">
                  <c:v>3.85157777777778</c:v>
                </c:pt>
                <c:pt idx="561">
                  <c:v>3.924044444444445</c:v>
                </c:pt>
                <c:pt idx="562">
                  <c:v>3.990022222222222</c:v>
                </c:pt>
                <c:pt idx="563">
                  <c:v>4.04144444444445</c:v>
                </c:pt>
                <c:pt idx="564">
                  <c:v>4.073972222222222</c:v>
                </c:pt>
                <c:pt idx="565">
                  <c:v>4.081933333333342</c:v>
                </c:pt>
                <c:pt idx="566">
                  <c:v>4.062461111111111</c:v>
                </c:pt>
                <c:pt idx="567">
                  <c:v>4.028538888888876</c:v>
                </c:pt>
                <c:pt idx="568">
                  <c:v>3.984633333333333</c:v>
                </c:pt>
                <c:pt idx="569">
                  <c:v>3.922433333333333</c:v>
                </c:pt>
                <c:pt idx="570">
                  <c:v>3.85197777777778</c:v>
                </c:pt>
                <c:pt idx="571">
                  <c:v>3.769377777777787</c:v>
                </c:pt>
                <c:pt idx="572">
                  <c:v>3.695872222222222</c:v>
                </c:pt>
                <c:pt idx="573">
                  <c:v>3.640138888888889</c:v>
                </c:pt>
                <c:pt idx="574">
                  <c:v>3.630461111111111</c:v>
                </c:pt>
                <c:pt idx="575">
                  <c:v>3.630094444444444</c:v>
                </c:pt>
                <c:pt idx="576">
                  <c:v>3.633627777777784</c:v>
                </c:pt>
                <c:pt idx="577">
                  <c:v>3.634394444444445</c:v>
                </c:pt>
                <c:pt idx="578">
                  <c:v>3.60863888888889</c:v>
                </c:pt>
                <c:pt idx="579">
                  <c:v>3.564411111111111</c:v>
                </c:pt>
                <c:pt idx="580">
                  <c:v>3.504311111111115</c:v>
                </c:pt>
                <c:pt idx="581">
                  <c:v>3.451222222222222</c:v>
                </c:pt>
                <c:pt idx="582">
                  <c:v>3.397000000000001</c:v>
                </c:pt>
                <c:pt idx="583">
                  <c:v>3.368905555555555</c:v>
                </c:pt>
                <c:pt idx="584">
                  <c:v>3.348649999999993</c:v>
                </c:pt>
                <c:pt idx="585">
                  <c:v>3.367533333333334</c:v>
                </c:pt>
                <c:pt idx="586">
                  <c:v>3.416622222222219</c:v>
                </c:pt>
                <c:pt idx="587">
                  <c:v>3.489288888888887</c:v>
                </c:pt>
                <c:pt idx="588">
                  <c:v>3.574411111111113</c:v>
                </c:pt>
                <c:pt idx="589">
                  <c:v>3.640944444444444</c:v>
                </c:pt>
                <c:pt idx="590">
                  <c:v>3.681838888888889</c:v>
                </c:pt>
                <c:pt idx="591">
                  <c:v>3.724438888888888</c:v>
                </c:pt>
                <c:pt idx="592">
                  <c:v>3.750388888888888</c:v>
                </c:pt>
                <c:pt idx="593">
                  <c:v>3.779422222222222</c:v>
                </c:pt>
                <c:pt idx="594">
                  <c:v>3.799194444444445</c:v>
                </c:pt>
                <c:pt idx="595">
                  <c:v>3.816444444444432</c:v>
                </c:pt>
                <c:pt idx="596">
                  <c:v>3.822238888888878</c:v>
                </c:pt>
                <c:pt idx="597">
                  <c:v>3.816038888888876</c:v>
                </c:pt>
                <c:pt idx="598">
                  <c:v>3.810472222222219</c:v>
                </c:pt>
                <c:pt idx="599">
                  <c:v>3.805138888888888</c:v>
                </c:pt>
                <c:pt idx="600">
                  <c:v>3.807494444444445</c:v>
                </c:pt>
                <c:pt idx="601">
                  <c:v>3.815505555555555</c:v>
                </c:pt>
                <c:pt idx="602">
                  <c:v>3.837127777777784</c:v>
                </c:pt>
                <c:pt idx="603">
                  <c:v>3.848572222222221</c:v>
                </c:pt>
                <c:pt idx="604">
                  <c:v>3.842966666666667</c:v>
                </c:pt>
                <c:pt idx="605">
                  <c:v>3.823183333333334</c:v>
                </c:pt>
                <c:pt idx="606">
                  <c:v>3.793383333333334</c:v>
                </c:pt>
                <c:pt idx="607">
                  <c:v>3.746816666666667</c:v>
                </c:pt>
                <c:pt idx="608">
                  <c:v>3.690094444444445</c:v>
                </c:pt>
                <c:pt idx="609">
                  <c:v>3.62995</c:v>
                </c:pt>
                <c:pt idx="610">
                  <c:v>3.558172222222223</c:v>
                </c:pt>
                <c:pt idx="611">
                  <c:v>3.486949999999997</c:v>
                </c:pt>
                <c:pt idx="612">
                  <c:v>3.413538888888889</c:v>
                </c:pt>
                <c:pt idx="613">
                  <c:v>3.341738888888888</c:v>
                </c:pt>
                <c:pt idx="614">
                  <c:v>3.286688888888888</c:v>
                </c:pt>
                <c:pt idx="615">
                  <c:v>3.24009444444445</c:v>
                </c:pt>
                <c:pt idx="616">
                  <c:v>3.199455555555555</c:v>
                </c:pt>
                <c:pt idx="617">
                  <c:v>3.162805555555555</c:v>
                </c:pt>
                <c:pt idx="618">
                  <c:v>3.120066666666667</c:v>
                </c:pt>
                <c:pt idx="619">
                  <c:v>3.092338888888887</c:v>
                </c:pt>
                <c:pt idx="620">
                  <c:v>3.089388888888889</c:v>
                </c:pt>
                <c:pt idx="621">
                  <c:v>3.091144444444445</c:v>
                </c:pt>
                <c:pt idx="622">
                  <c:v>3.110144444444445</c:v>
                </c:pt>
                <c:pt idx="623">
                  <c:v>3.140238888888889</c:v>
                </c:pt>
                <c:pt idx="624">
                  <c:v>3.167772222222228</c:v>
                </c:pt>
                <c:pt idx="625">
                  <c:v>3.198811111111111</c:v>
                </c:pt>
                <c:pt idx="626">
                  <c:v>3.218283333333334</c:v>
                </c:pt>
                <c:pt idx="627">
                  <c:v>3.234955555555558</c:v>
                </c:pt>
                <c:pt idx="628">
                  <c:v>3.24425</c:v>
                </c:pt>
                <c:pt idx="629">
                  <c:v>3.255549999999998</c:v>
                </c:pt>
                <c:pt idx="630">
                  <c:v>3.267750000000005</c:v>
                </c:pt>
                <c:pt idx="631">
                  <c:v>3.290938888888889</c:v>
                </c:pt>
                <c:pt idx="632">
                  <c:v>3.332705555555556</c:v>
                </c:pt>
                <c:pt idx="633">
                  <c:v>3.375727777777781</c:v>
                </c:pt>
                <c:pt idx="634">
                  <c:v>3.427733333333334</c:v>
                </c:pt>
                <c:pt idx="635">
                  <c:v>3.480066666666666</c:v>
                </c:pt>
                <c:pt idx="636">
                  <c:v>3.544977777777786</c:v>
                </c:pt>
                <c:pt idx="637">
                  <c:v>3.602411111111111</c:v>
                </c:pt>
                <c:pt idx="638">
                  <c:v>3.666544444444444</c:v>
                </c:pt>
                <c:pt idx="639">
                  <c:v>3.743183333333338</c:v>
                </c:pt>
                <c:pt idx="640">
                  <c:v>3.831605555555554</c:v>
                </c:pt>
                <c:pt idx="641">
                  <c:v>3.930866666666667</c:v>
                </c:pt>
                <c:pt idx="642">
                  <c:v>4.028233333333342</c:v>
                </c:pt>
                <c:pt idx="643">
                  <c:v>4.100816666666635</c:v>
                </c:pt>
                <c:pt idx="644">
                  <c:v>4.152272222222223</c:v>
                </c:pt>
                <c:pt idx="645">
                  <c:v>4.203894444444448</c:v>
                </c:pt>
                <c:pt idx="646">
                  <c:v>4.246372222222231</c:v>
                </c:pt>
                <c:pt idx="647">
                  <c:v>4.297483333333333</c:v>
                </c:pt>
                <c:pt idx="648">
                  <c:v>4.345650000000001</c:v>
                </c:pt>
                <c:pt idx="649">
                  <c:v>4.389427777777778</c:v>
                </c:pt>
                <c:pt idx="650">
                  <c:v>4.425505555555531</c:v>
                </c:pt>
                <c:pt idx="651">
                  <c:v>4.441738888888891</c:v>
                </c:pt>
                <c:pt idx="652">
                  <c:v>4.454805555555533</c:v>
                </c:pt>
                <c:pt idx="653">
                  <c:v>4.465033333333333</c:v>
                </c:pt>
                <c:pt idx="654">
                  <c:v>4.479494444444453</c:v>
                </c:pt>
                <c:pt idx="655">
                  <c:v>4.476855555555556</c:v>
                </c:pt>
                <c:pt idx="656">
                  <c:v>4.463044444444448</c:v>
                </c:pt>
                <c:pt idx="657">
                  <c:v>4.450116666666643</c:v>
                </c:pt>
                <c:pt idx="658">
                  <c:v>4.4297</c:v>
                </c:pt>
                <c:pt idx="659">
                  <c:v>4.40113333333335</c:v>
                </c:pt>
                <c:pt idx="660">
                  <c:v>4.361277777777777</c:v>
                </c:pt>
                <c:pt idx="661">
                  <c:v>4.31345</c:v>
                </c:pt>
                <c:pt idx="662">
                  <c:v>4.287516666666637</c:v>
                </c:pt>
                <c:pt idx="663">
                  <c:v>4.269044444444448</c:v>
                </c:pt>
                <c:pt idx="664">
                  <c:v>4.24933888888889</c:v>
                </c:pt>
                <c:pt idx="665">
                  <c:v>4.243144444444448</c:v>
                </c:pt>
                <c:pt idx="666">
                  <c:v>4.244650000000001</c:v>
                </c:pt>
                <c:pt idx="667">
                  <c:v>4.266138888888888</c:v>
                </c:pt>
                <c:pt idx="668">
                  <c:v>4.291144444444448</c:v>
                </c:pt>
                <c:pt idx="669">
                  <c:v>4.339588888888889</c:v>
                </c:pt>
                <c:pt idx="670">
                  <c:v>4.363805555555528</c:v>
                </c:pt>
                <c:pt idx="671">
                  <c:v>4.372316666666665</c:v>
                </c:pt>
                <c:pt idx="672">
                  <c:v>4.382872222222222</c:v>
                </c:pt>
                <c:pt idx="673">
                  <c:v>4.37872222222223</c:v>
                </c:pt>
                <c:pt idx="674">
                  <c:v>4.365694444444445</c:v>
                </c:pt>
                <c:pt idx="675">
                  <c:v>4.352388888888885</c:v>
                </c:pt>
                <c:pt idx="676">
                  <c:v>4.343427777777777</c:v>
                </c:pt>
                <c:pt idx="677">
                  <c:v>4.333466666666667</c:v>
                </c:pt>
                <c:pt idx="678">
                  <c:v>4.312916666666624</c:v>
                </c:pt>
                <c:pt idx="679">
                  <c:v>4.271444444444453</c:v>
                </c:pt>
                <c:pt idx="680">
                  <c:v>4.213516666666638</c:v>
                </c:pt>
                <c:pt idx="681">
                  <c:v>4.130561111111113</c:v>
                </c:pt>
                <c:pt idx="682">
                  <c:v>4.024149999999985</c:v>
                </c:pt>
                <c:pt idx="683">
                  <c:v>3.903583333333333</c:v>
                </c:pt>
                <c:pt idx="684">
                  <c:v>3.786777777777786</c:v>
                </c:pt>
                <c:pt idx="685">
                  <c:v>3.676783333333334</c:v>
                </c:pt>
                <c:pt idx="686">
                  <c:v>3.602111111111116</c:v>
                </c:pt>
                <c:pt idx="687">
                  <c:v>3.531627777777781</c:v>
                </c:pt>
                <c:pt idx="688">
                  <c:v>3.474244444444443</c:v>
                </c:pt>
                <c:pt idx="689">
                  <c:v>3.421</c:v>
                </c:pt>
                <c:pt idx="690">
                  <c:v>3.385761111111111</c:v>
                </c:pt>
                <c:pt idx="691">
                  <c:v>3.379394444444444</c:v>
                </c:pt>
                <c:pt idx="692">
                  <c:v>3.381544444444445</c:v>
                </c:pt>
                <c:pt idx="693">
                  <c:v>3.383827777777784</c:v>
                </c:pt>
                <c:pt idx="694">
                  <c:v>3.376144444444438</c:v>
                </c:pt>
                <c:pt idx="695">
                  <c:v>3.37084999999998</c:v>
                </c:pt>
                <c:pt idx="696">
                  <c:v>3.38035</c:v>
                </c:pt>
                <c:pt idx="697">
                  <c:v>3.384788888888888</c:v>
                </c:pt>
                <c:pt idx="698">
                  <c:v>3.397066666666666</c:v>
                </c:pt>
                <c:pt idx="699">
                  <c:v>3.418549999999994</c:v>
                </c:pt>
                <c:pt idx="700">
                  <c:v>3.447077777777784</c:v>
                </c:pt>
              </c:numCache>
            </c:numRef>
          </c:val>
          <c:smooth val="0"/>
        </c:ser>
        <c:ser>
          <c:idx val="3"/>
          <c:order val="3"/>
          <c:tx>
            <c:strRef>
              <c:f>cpz!$A$83</c:f>
              <c:strCache>
                <c:ptCount val="1"/>
                <c:pt idx="0">
                  <c:v>Unrelated</c:v>
                </c:pt>
              </c:strCache>
            </c:strRef>
          </c:tx>
          <c:marker>
            <c:symbol val="none"/>
          </c:marker>
          <c:val>
            <c:numRef>
              <c:f>cpz!$B$83:$AAA$83</c:f>
              <c:numCache>
                <c:formatCode>General</c:formatCode>
                <c:ptCount val="702"/>
                <c:pt idx="0">
                  <c:v>0.295872222222223</c:v>
                </c:pt>
                <c:pt idx="1">
                  <c:v>0.299116666666668</c:v>
                </c:pt>
                <c:pt idx="2">
                  <c:v>0.308783333333333</c:v>
                </c:pt>
                <c:pt idx="3">
                  <c:v>0.322044444444445</c:v>
                </c:pt>
                <c:pt idx="4">
                  <c:v>0.342066666666668</c:v>
                </c:pt>
                <c:pt idx="5">
                  <c:v>0.360272222222222</c:v>
                </c:pt>
                <c:pt idx="6">
                  <c:v>0.373527777777779</c:v>
                </c:pt>
                <c:pt idx="7">
                  <c:v>0.3826</c:v>
                </c:pt>
                <c:pt idx="8">
                  <c:v>0.386194444444445</c:v>
                </c:pt>
                <c:pt idx="9">
                  <c:v>0.38623888888889</c:v>
                </c:pt>
                <c:pt idx="10">
                  <c:v>0.387183333333333</c:v>
                </c:pt>
                <c:pt idx="11">
                  <c:v>0.388133333333333</c:v>
                </c:pt>
                <c:pt idx="12">
                  <c:v>0.382522222222223</c:v>
                </c:pt>
                <c:pt idx="13">
                  <c:v>0.373666666666668</c:v>
                </c:pt>
                <c:pt idx="14">
                  <c:v>0.360683333333333</c:v>
                </c:pt>
                <c:pt idx="15">
                  <c:v>0.349744444444444</c:v>
                </c:pt>
                <c:pt idx="16">
                  <c:v>0.340177777777779</c:v>
                </c:pt>
                <c:pt idx="17">
                  <c:v>0.328566666666668</c:v>
                </c:pt>
                <c:pt idx="18">
                  <c:v>0.312194444444445</c:v>
                </c:pt>
                <c:pt idx="19">
                  <c:v>0.294155555555556</c:v>
                </c:pt>
                <c:pt idx="20">
                  <c:v>0.275677777777779</c:v>
                </c:pt>
                <c:pt idx="21">
                  <c:v>0.261422222222223</c:v>
                </c:pt>
                <c:pt idx="22">
                  <c:v>0.245783333333333</c:v>
                </c:pt>
                <c:pt idx="23">
                  <c:v>0.233027777777778</c:v>
                </c:pt>
                <c:pt idx="24">
                  <c:v>0.225833333333333</c:v>
                </c:pt>
                <c:pt idx="25">
                  <c:v>0.202661111111111</c:v>
                </c:pt>
                <c:pt idx="26">
                  <c:v>0.1767</c:v>
                </c:pt>
                <c:pt idx="27">
                  <c:v>0.145183333333333</c:v>
                </c:pt>
                <c:pt idx="28">
                  <c:v>0.114766666666667</c:v>
                </c:pt>
                <c:pt idx="29">
                  <c:v>0.0827388888888888</c:v>
                </c:pt>
                <c:pt idx="30">
                  <c:v>0.0464444444444445</c:v>
                </c:pt>
                <c:pt idx="31">
                  <c:v>-0.00267777777777779</c:v>
                </c:pt>
                <c:pt idx="32">
                  <c:v>-0.0667000000000001</c:v>
                </c:pt>
                <c:pt idx="33">
                  <c:v>-0.121161111111111</c:v>
                </c:pt>
                <c:pt idx="34">
                  <c:v>-0.155805555555556</c:v>
                </c:pt>
                <c:pt idx="35">
                  <c:v>-0.166316666666667</c:v>
                </c:pt>
                <c:pt idx="36">
                  <c:v>-0.168966666666667</c:v>
                </c:pt>
                <c:pt idx="37">
                  <c:v>-0.166283333333333</c:v>
                </c:pt>
                <c:pt idx="38">
                  <c:v>-0.164833333333333</c:v>
                </c:pt>
                <c:pt idx="39">
                  <c:v>-0.159955555555556</c:v>
                </c:pt>
                <c:pt idx="40">
                  <c:v>-0.151505555555556</c:v>
                </c:pt>
                <c:pt idx="41">
                  <c:v>-0.137644444444444</c:v>
                </c:pt>
                <c:pt idx="42">
                  <c:v>-0.115288888888889</c:v>
                </c:pt>
                <c:pt idx="43">
                  <c:v>-0.0953611111111111</c:v>
                </c:pt>
                <c:pt idx="44">
                  <c:v>-0.07905</c:v>
                </c:pt>
                <c:pt idx="45">
                  <c:v>-0.07515</c:v>
                </c:pt>
                <c:pt idx="46">
                  <c:v>-0.0818055555555555</c:v>
                </c:pt>
                <c:pt idx="47">
                  <c:v>-0.101227777777778</c:v>
                </c:pt>
                <c:pt idx="48">
                  <c:v>-0.124605555555556</c:v>
                </c:pt>
                <c:pt idx="49">
                  <c:v>-0.148261111111111</c:v>
                </c:pt>
                <c:pt idx="50">
                  <c:v>-0.168333333333333</c:v>
                </c:pt>
                <c:pt idx="51">
                  <c:v>-0.183205555555556</c:v>
                </c:pt>
                <c:pt idx="52">
                  <c:v>-0.184927777777778</c:v>
                </c:pt>
                <c:pt idx="53">
                  <c:v>-0.179638888888889</c:v>
                </c:pt>
                <c:pt idx="54">
                  <c:v>-0.170377777777778</c:v>
                </c:pt>
                <c:pt idx="55">
                  <c:v>-0.151805555555556</c:v>
                </c:pt>
                <c:pt idx="56">
                  <c:v>-0.120866666666667</c:v>
                </c:pt>
                <c:pt idx="57">
                  <c:v>-0.092061111111111</c:v>
                </c:pt>
                <c:pt idx="58">
                  <c:v>-0.0590555555555555</c:v>
                </c:pt>
                <c:pt idx="59">
                  <c:v>-0.0366888888888889</c:v>
                </c:pt>
                <c:pt idx="60">
                  <c:v>-0.0137444444444445</c:v>
                </c:pt>
                <c:pt idx="61">
                  <c:v>0.00225555555555558</c:v>
                </c:pt>
                <c:pt idx="62">
                  <c:v>0.0256777777777779</c:v>
                </c:pt>
                <c:pt idx="63">
                  <c:v>0.0472444444444444</c:v>
                </c:pt>
                <c:pt idx="64">
                  <c:v>0.0615611111111111</c:v>
                </c:pt>
                <c:pt idx="65">
                  <c:v>0.0729055555555555</c:v>
                </c:pt>
                <c:pt idx="66">
                  <c:v>0.0763222222222223</c:v>
                </c:pt>
                <c:pt idx="67">
                  <c:v>0.0716722222222222</c:v>
                </c:pt>
                <c:pt idx="68">
                  <c:v>0.0596944444444445</c:v>
                </c:pt>
                <c:pt idx="69">
                  <c:v>0.0394611111111112</c:v>
                </c:pt>
                <c:pt idx="70">
                  <c:v>0.00508888888888888</c:v>
                </c:pt>
                <c:pt idx="71">
                  <c:v>-0.0367111111111112</c:v>
                </c:pt>
                <c:pt idx="72">
                  <c:v>-0.0826666666666669</c:v>
                </c:pt>
                <c:pt idx="73">
                  <c:v>-0.136505555555556</c:v>
                </c:pt>
                <c:pt idx="74">
                  <c:v>-0.1983</c:v>
                </c:pt>
                <c:pt idx="75">
                  <c:v>-0.255055555555556</c:v>
                </c:pt>
                <c:pt idx="76">
                  <c:v>-0.299316666666668</c:v>
                </c:pt>
                <c:pt idx="77">
                  <c:v>-0.326622222222223</c:v>
                </c:pt>
                <c:pt idx="78">
                  <c:v>-0.334150000000001</c:v>
                </c:pt>
                <c:pt idx="79">
                  <c:v>-0.32253888888889</c:v>
                </c:pt>
                <c:pt idx="80">
                  <c:v>-0.297661111111111</c:v>
                </c:pt>
                <c:pt idx="81">
                  <c:v>-0.261161111111111</c:v>
                </c:pt>
                <c:pt idx="82">
                  <c:v>-0.219238888888889</c:v>
                </c:pt>
                <c:pt idx="83">
                  <c:v>-0.167872222222222</c:v>
                </c:pt>
                <c:pt idx="84">
                  <c:v>-0.11655</c:v>
                </c:pt>
                <c:pt idx="85">
                  <c:v>-0.0697333333333336</c:v>
                </c:pt>
                <c:pt idx="86">
                  <c:v>-0.0212888888888889</c:v>
                </c:pt>
                <c:pt idx="87">
                  <c:v>0.0255388888888889</c:v>
                </c:pt>
                <c:pt idx="88">
                  <c:v>0.0669388888888888</c:v>
                </c:pt>
                <c:pt idx="89">
                  <c:v>0.0960333333333333</c:v>
                </c:pt>
                <c:pt idx="90">
                  <c:v>0.108222222222222</c:v>
                </c:pt>
                <c:pt idx="91">
                  <c:v>0.105144444444444</c:v>
                </c:pt>
                <c:pt idx="92">
                  <c:v>0.0976388888888892</c:v>
                </c:pt>
                <c:pt idx="93">
                  <c:v>0.0907555555555557</c:v>
                </c:pt>
                <c:pt idx="94">
                  <c:v>0.0889611111111111</c:v>
                </c:pt>
                <c:pt idx="95">
                  <c:v>0.0877777777777777</c:v>
                </c:pt>
                <c:pt idx="96">
                  <c:v>0.0853611111111111</c:v>
                </c:pt>
                <c:pt idx="97">
                  <c:v>0.0794611111111113</c:v>
                </c:pt>
                <c:pt idx="98">
                  <c:v>0.0685944444444444</c:v>
                </c:pt>
                <c:pt idx="99">
                  <c:v>0.0460166666666667</c:v>
                </c:pt>
                <c:pt idx="100">
                  <c:v>0.0231888888888889</c:v>
                </c:pt>
                <c:pt idx="101">
                  <c:v>-0.00585555555555554</c:v>
                </c:pt>
                <c:pt idx="102">
                  <c:v>-0.0317166666666666</c:v>
                </c:pt>
                <c:pt idx="103">
                  <c:v>-0.0618277777777778</c:v>
                </c:pt>
                <c:pt idx="104">
                  <c:v>-0.0870333333333333</c:v>
                </c:pt>
                <c:pt idx="105">
                  <c:v>-0.116083333333333</c:v>
                </c:pt>
                <c:pt idx="106">
                  <c:v>-0.14665</c:v>
                </c:pt>
                <c:pt idx="107">
                  <c:v>-0.17755</c:v>
                </c:pt>
                <c:pt idx="108">
                  <c:v>-0.215316666666667</c:v>
                </c:pt>
                <c:pt idx="109">
                  <c:v>-0.25738888888889</c:v>
                </c:pt>
                <c:pt idx="110">
                  <c:v>-0.304377777777779</c:v>
                </c:pt>
                <c:pt idx="111">
                  <c:v>-0.349361111111111</c:v>
                </c:pt>
                <c:pt idx="112">
                  <c:v>-0.388622222222223</c:v>
                </c:pt>
                <c:pt idx="113">
                  <c:v>-0.417411111111111</c:v>
                </c:pt>
                <c:pt idx="114">
                  <c:v>-0.438500000000001</c:v>
                </c:pt>
                <c:pt idx="115">
                  <c:v>-0.46178888888889</c:v>
                </c:pt>
                <c:pt idx="116">
                  <c:v>-0.486761111111111</c:v>
                </c:pt>
                <c:pt idx="117">
                  <c:v>-0.515872222222222</c:v>
                </c:pt>
                <c:pt idx="118">
                  <c:v>-0.549855555555557</c:v>
                </c:pt>
                <c:pt idx="119">
                  <c:v>-0.584238888888889</c:v>
                </c:pt>
                <c:pt idx="120">
                  <c:v>-0.611894444444446</c:v>
                </c:pt>
                <c:pt idx="121">
                  <c:v>-0.634066666666667</c:v>
                </c:pt>
                <c:pt idx="122">
                  <c:v>-0.63528888888889</c:v>
                </c:pt>
                <c:pt idx="123">
                  <c:v>-0.622994444444447</c:v>
                </c:pt>
                <c:pt idx="124">
                  <c:v>-0.602633333333334</c:v>
                </c:pt>
                <c:pt idx="125">
                  <c:v>-0.5705</c:v>
                </c:pt>
                <c:pt idx="126">
                  <c:v>-0.52446111111111</c:v>
                </c:pt>
                <c:pt idx="127">
                  <c:v>-0.464555555555556</c:v>
                </c:pt>
                <c:pt idx="128">
                  <c:v>-0.396605555555555</c:v>
                </c:pt>
                <c:pt idx="129">
                  <c:v>-0.320950000000001</c:v>
                </c:pt>
                <c:pt idx="130">
                  <c:v>-0.242766666666667</c:v>
                </c:pt>
                <c:pt idx="131">
                  <c:v>-0.156388888888889</c:v>
                </c:pt>
                <c:pt idx="132">
                  <c:v>-0.0649166666666668</c:v>
                </c:pt>
                <c:pt idx="133">
                  <c:v>0.0320611111111112</c:v>
                </c:pt>
                <c:pt idx="134">
                  <c:v>0.128155555555556</c:v>
                </c:pt>
                <c:pt idx="135">
                  <c:v>0.225038888888889</c:v>
                </c:pt>
                <c:pt idx="136">
                  <c:v>0.322705555555556</c:v>
                </c:pt>
                <c:pt idx="137">
                  <c:v>0.431027777777779</c:v>
                </c:pt>
                <c:pt idx="138">
                  <c:v>0.554755555555557</c:v>
                </c:pt>
                <c:pt idx="139">
                  <c:v>0.684194444444445</c:v>
                </c:pt>
                <c:pt idx="140">
                  <c:v>0.81235</c:v>
                </c:pt>
                <c:pt idx="141">
                  <c:v>0.921505555555556</c:v>
                </c:pt>
                <c:pt idx="142">
                  <c:v>1.017711111111111</c:v>
                </c:pt>
                <c:pt idx="143">
                  <c:v>1.114977777777778</c:v>
                </c:pt>
                <c:pt idx="144">
                  <c:v>1.210511111111111</c:v>
                </c:pt>
                <c:pt idx="145">
                  <c:v>1.304683333333334</c:v>
                </c:pt>
                <c:pt idx="146">
                  <c:v>1.395633333333333</c:v>
                </c:pt>
                <c:pt idx="147">
                  <c:v>1.471844444444442</c:v>
                </c:pt>
                <c:pt idx="148">
                  <c:v>1.54923888888889</c:v>
                </c:pt>
                <c:pt idx="149">
                  <c:v>1.618350000000002</c:v>
                </c:pt>
                <c:pt idx="150">
                  <c:v>1.687166666666667</c:v>
                </c:pt>
                <c:pt idx="151">
                  <c:v>1.763827777777778</c:v>
                </c:pt>
                <c:pt idx="152">
                  <c:v>1.84615555555556</c:v>
                </c:pt>
                <c:pt idx="153">
                  <c:v>1.939927777777778</c:v>
                </c:pt>
                <c:pt idx="154">
                  <c:v>2.040683333333333</c:v>
                </c:pt>
                <c:pt idx="155">
                  <c:v>2.151983333333333</c:v>
                </c:pt>
                <c:pt idx="156">
                  <c:v>2.26349444444445</c:v>
                </c:pt>
                <c:pt idx="157">
                  <c:v>2.365749999999997</c:v>
                </c:pt>
                <c:pt idx="158">
                  <c:v>2.456533333333333</c:v>
                </c:pt>
                <c:pt idx="159">
                  <c:v>2.5375</c:v>
                </c:pt>
                <c:pt idx="160">
                  <c:v>2.611322222222223</c:v>
                </c:pt>
                <c:pt idx="161">
                  <c:v>2.689405555555555</c:v>
                </c:pt>
                <c:pt idx="162">
                  <c:v>2.773388888888889</c:v>
                </c:pt>
                <c:pt idx="163">
                  <c:v>2.858538888888887</c:v>
                </c:pt>
                <c:pt idx="164">
                  <c:v>2.946577777777782</c:v>
                </c:pt>
                <c:pt idx="165">
                  <c:v>3.02859444444445</c:v>
                </c:pt>
                <c:pt idx="166">
                  <c:v>3.107655555555555</c:v>
                </c:pt>
                <c:pt idx="167">
                  <c:v>3.176177777777784</c:v>
                </c:pt>
                <c:pt idx="168">
                  <c:v>3.238427777777784</c:v>
                </c:pt>
                <c:pt idx="169">
                  <c:v>3.287049999999999</c:v>
                </c:pt>
                <c:pt idx="170">
                  <c:v>3.332605555555553</c:v>
                </c:pt>
                <c:pt idx="171">
                  <c:v>3.367555555555555</c:v>
                </c:pt>
                <c:pt idx="172">
                  <c:v>3.386844444444438</c:v>
                </c:pt>
                <c:pt idx="173">
                  <c:v>3.383733333333334</c:v>
                </c:pt>
                <c:pt idx="174">
                  <c:v>3.36315555555556</c:v>
                </c:pt>
                <c:pt idx="175">
                  <c:v>3.332622222222218</c:v>
                </c:pt>
                <c:pt idx="176">
                  <c:v>3.301605555555556</c:v>
                </c:pt>
                <c:pt idx="177">
                  <c:v>3.266483333333333</c:v>
                </c:pt>
                <c:pt idx="178">
                  <c:v>3.234722222222225</c:v>
                </c:pt>
                <c:pt idx="179">
                  <c:v>3.209666666666667</c:v>
                </c:pt>
                <c:pt idx="180">
                  <c:v>3.183211111111117</c:v>
                </c:pt>
                <c:pt idx="181">
                  <c:v>3.156366666666667</c:v>
                </c:pt>
                <c:pt idx="182">
                  <c:v>3.110983333333333</c:v>
                </c:pt>
                <c:pt idx="183">
                  <c:v>3.059722222222222</c:v>
                </c:pt>
                <c:pt idx="184">
                  <c:v>3.00852777777779</c:v>
                </c:pt>
                <c:pt idx="185">
                  <c:v>2.965105555555555</c:v>
                </c:pt>
                <c:pt idx="186">
                  <c:v>2.919772222222222</c:v>
                </c:pt>
                <c:pt idx="187">
                  <c:v>2.872866666666658</c:v>
                </c:pt>
                <c:pt idx="188">
                  <c:v>2.813377777777782</c:v>
                </c:pt>
                <c:pt idx="189">
                  <c:v>2.751688888888882</c:v>
                </c:pt>
                <c:pt idx="190">
                  <c:v>2.690261111111111</c:v>
                </c:pt>
                <c:pt idx="191">
                  <c:v>2.635944444444444</c:v>
                </c:pt>
                <c:pt idx="192">
                  <c:v>2.574549999999998</c:v>
                </c:pt>
                <c:pt idx="193">
                  <c:v>2.512394444444444</c:v>
                </c:pt>
                <c:pt idx="194">
                  <c:v>2.44312777777779</c:v>
                </c:pt>
                <c:pt idx="195">
                  <c:v>2.383411111111115</c:v>
                </c:pt>
                <c:pt idx="196">
                  <c:v>2.332088888888876</c:v>
                </c:pt>
                <c:pt idx="197">
                  <c:v>2.274561111111117</c:v>
                </c:pt>
                <c:pt idx="198">
                  <c:v>2.223950000000001</c:v>
                </c:pt>
                <c:pt idx="199">
                  <c:v>2.164300000000001</c:v>
                </c:pt>
                <c:pt idx="200">
                  <c:v>2.101683333333334</c:v>
                </c:pt>
                <c:pt idx="201">
                  <c:v>2.039777777777781</c:v>
                </c:pt>
                <c:pt idx="202">
                  <c:v>1.972666666666668</c:v>
                </c:pt>
                <c:pt idx="203">
                  <c:v>1.905127777777778</c:v>
                </c:pt>
                <c:pt idx="204">
                  <c:v>1.840744444444444</c:v>
                </c:pt>
                <c:pt idx="205">
                  <c:v>1.778922222222222</c:v>
                </c:pt>
                <c:pt idx="206">
                  <c:v>1.729655555555555</c:v>
                </c:pt>
                <c:pt idx="207">
                  <c:v>1.692100000000002</c:v>
                </c:pt>
                <c:pt idx="208">
                  <c:v>1.672994444444444</c:v>
                </c:pt>
                <c:pt idx="209">
                  <c:v>1.661911111111111</c:v>
                </c:pt>
                <c:pt idx="210">
                  <c:v>1.656022222222222</c:v>
                </c:pt>
                <c:pt idx="211">
                  <c:v>1.655666666666666</c:v>
                </c:pt>
                <c:pt idx="212">
                  <c:v>1.652916666666668</c:v>
                </c:pt>
                <c:pt idx="213">
                  <c:v>1.647233333333333</c:v>
                </c:pt>
                <c:pt idx="214">
                  <c:v>1.643044444444444</c:v>
                </c:pt>
                <c:pt idx="215">
                  <c:v>1.642244444444445</c:v>
                </c:pt>
                <c:pt idx="216">
                  <c:v>1.648488888888893</c:v>
                </c:pt>
                <c:pt idx="217">
                  <c:v>1.662188888888893</c:v>
                </c:pt>
                <c:pt idx="218">
                  <c:v>1.692411111111114</c:v>
                </c:pt>
                <c:pt idx="219">
                  <c:v>1.738277777777778</c:v>
                </c:pt>
                <c:pt idx="220">
                  <c:v>1.794555555555556</c:v>
                </c:pt>
                <c:pt idx="221">
                  <c:v>1.859077777777778</c:v>
                </c:pt>
                <c:pt idx="222">
                  <c:v>1.921877777777778</c:v>
                </c:pt>
                <c:pt idx="223">
                  <c:v>1.987344444444445</c:v>
                </c:pt>
                <c:pt idx="224">
                  <c:v>2.050272222222222</c:v>
                </c:pt>
                <c:pt idx="225">
                  <c:v>2.113383333333333</c:v>
                </c:pt>
                <c:pt idx="226">
                  <c:v>2.178099999999999</c:v>
                </c:pt>
                <c:pt idx="227">
                  <c:v>2.24060555555556</c:v>
                </c:pt>
                <c:pt idx="228">
                  <c:v>2.299477777777782</c:v>
                </c:pt>
                <c:pt idx="229">
                  <c:v>2.356133333333333</c:v>
                </c:pt>
                <c:pt idx="230">
                  <c:v>2.401472222222222</c:v>
                </c:pt>
                <c:pt idx="231">
                  <c:v>2.431172222222222</c:v>
                </c:pt>
                <c:pt idx="232">
                  <c:v>2.459516666666667</c:v>
                </c:pt>
                <c:pt idx="233">
                  <c:v>2.489416666666667</c:v>
                </c:pt>
                <c:pt idx="234">
                  <c:v>2.528866666666667</c:v>
                </c:pt>
                <c:pt idx="235">
                  <c:v>2.584422222222224</c:v>
                </c:pt>
                <c:pt idx="236">
                  <c:v>2.645688888888887</c:v>
                </c:pt>
                <c:pt idx="237">
                  <c:v>2.717277777777785</c:v>
                </c:pt>
                <c:pt idx="238">
                  <c:v>2.786644444444444</c:v>
                </c:pt>
                <c:pt idx="239">
                  <c:v>2.85957777777778</c:v>
                </c:pt>
                <c:pt idx="240">
                  <c:v>2.940061111111111</c:v>
                </c:pt>
                <c:pt idx="241">
                  <c:v>3.02759444444445</c:v>
                </c:pt>
                <c:pt idx="242">
                  <c:v>3.116994444444445</c:v>
                </c:pt>
                <c:pt idx="243">
                  <c:v>3.20799444444445</c:v>
                </c:pt>
                <c:pt idx="244">
                  <c:v>3.291133333333333</c:v>
                </c:pt>
                <c:pt idx="245">
                  <c:v>3.37902222222222</c:v>
                </c:pt>
                <c:pt idx="246">
                  <c:v>3.464372222222224</c:v>
                </c:pt>
                <c:pt idx="247">
                  <c:v>3.542983333333333</c:v>
                </c:pt>
                <c:pt idx="248">
                  <c:v>3.617761111111111</c:v>
                </c:pt>
                <c:pt idx="249">
                  <c:v>3.690805555555557</c:v>
                </c:pt>
                <c:pt idx="250">
                  <c:v>3.76306666666667</c:v>
                </c:pt>
                <c:pt idx="251">
                  <c:v>3.839527777777781</c:v>
                </c:pt>
                <c:pt idx="252">
                  <c:v>3.906316666666667</c:v>
                </c:pt>
                <c:pt idx="253">
                  <c:v>3.964966666666667</c:v>
                </c:pt>
                <c:pt idx="254">
                  <c:v>4.024822222222221</c:v>
                </c:pt>
                <c:pt idx="255">
                  <c:v>4.066316666666665</c:v>
                </c:pt>
                <c:pt idx="256">
                  <c:v>4.103794444444445</c:v>
                </c:pt>
                <c:pt idx="257">
                  <c:v>4.124577777777731</c:v>
                </c:pt>
                <c:pt idx="258">
                  <c:v>4.13522222222223</c:v>
                </c:pt>
                <c:pt idx="259">
                  <c:v>4.151838888888888</c:v>
                </c:pt>
                <c:pt idx="260">
                  <c:v>4.168005555555526</c:v>
                </c:pt>
                <c:pt idx="261">
                  <c:v>4.192444444444445</c:v>
                </c:pt>
                <c:pt idx="262">
                  <c:v>4.215138888888887</c:v>
                </c:pt>
                <c:pt idx="263">
                  <c:v>4.248827777777778</c:v>
                </c:pt>
                <c:pt idx="264">
                  <c:v>4.28978888888889</c:v>
                </c:pt>
                <c:pt idx="265">
                  <c:v>4.341199999999999</c:v>
                </c:pt>
                <c:pt idx="266">
                  <c:v>4.400722222222232</c:v>
                </c:pt>
                <c:pt idx="267">
                  <c:v>4.456122222222223</c:v>
                </c:pt>
                <c:pt idx="268">
                  <c:v>4.505111111111111</c:v>
                </c:pt>
                <c:pt idx="269">
                  <c:v>4.549516666666666</c:v>
                </c:pt>
                <c:pt idx="270">
                  <c:v>4.585711111111111</c:v>
                </c:pt>
                <c:pt idx="271">
                  <c:v>4.611583333333337</c:v>
                </c:pt>
                <c:pt idx="272">
                  <c:v>4.625649999999998</c:v>
                </c:pt>
                <c:pt idx="273">
                  <c:v>4.623949999999987</c:v>
                </c:pt>
                <c:pt idx="274">
                  <c:v>4.611549999999998</c:v>
                </c:pt>
                <c:pt idx="275">
                  <c:v>4.587566666666666</c:v>
                </c:pt>
                <c:pt idx="276">
                  <c:v>4.56662222222223</c:v>
                </c:pt>
                <c:pt idx="277">
                  <c:v>4.550794444444446</c:v>
                </c:pt>
                <c:pt idx="278">
                  <c:v>4.542161111111112</c:v>
                </c:pt>
                <c:pt idx="279">
                  <c:v>4.535027777777779</c:v>
                </c:pt>
                <c:pt idx="280">
                  <c:v>4.5321</c:v>
                </c:pt>
                <c:pt idx="281">
                  <c:v>4.527027777777754</c:v>
                </c:pt>
                <c:pt idx="282">
                  <c:v>4.51926666666667</c:v>
                </c:pt>
                <c:pt idx="283">
                  <c:v>4.506494444444448</c:v>
                </c:pt>
                <c:pt idx="284">
                  <c:v>4.493300000000001</c:v>
                </c:pt>
                <c:pt idx="285">
                  <c:v>4.466616666666667</c:v>
                </c:pt>
                <c:pt idx="286">
                  <c:v>4.43133333333336</c:v>
                </c:pt>
                <c:pt idx="287">
                  <c:v>4.392433333333333</c:v>
                </c:pt>
                <c:pt idx="288">
                  <c:v>4.366288888888889</c:v>
                </c:pt>
                <c:pt idx="289">
                  <c:v>4.344361111111113</c:v>
                </c:pt>
                <c:pt idx="290">
                  <c:v>4.333327777777779</c:v>
                </c:pt>
                <c:pt idx="291">
                  <c:v>4.331322222222233</c:v>
                </c:pt>
                <c:pt idx="292">
                  <c:v>4.33841111111111</c:v>
                </c:pt>
                <c:pt idx="293">
                  <c:v>4.342344444444446</c:v>
                </c:pt>
                <c:pt idx="294">
                  <c:v>4.343088888888889</c:v>
                </c:pt>
                <c:pt idx="295">
                  <c:v>4.333327777777778</c:v>
                </c:pt>
                <c:pt idx="296">
                  <c:v>4.312416666666631</c:v>
                </c:pt>
                <c:pt idx="297">
                  <c:v>4.293166666666667</c:v>
                </c:pt>
                <c:pt idx="298">
                  <c:v>4.263727777777778</c:v>
                </c:pt>
                <c:pt idx="299">
                  <c:v>4.242372222222222</c:v>
                </c:pt>
                <c:pt idx="300">
                  <c:v>4.226222222222232</c:v>
                </c:pt>
                <c:pt idx="301">
                  <c:v>4.221216666666667</c:v>
                </c:pt>
                <c:pt idx="302">
                  <c:v>4.212177777777764</c:v>
                </c:pt>
                <c:pt idx="303">
                  <c:v>4.198127777777755</c:v>
                </c:pt>
                <c:pt idx="304">
                  <c:v>4.183505555555531</c:v>
                </c:pt>
                <c:pt idx="305">
                  <c:v>4.164466666666634</c:v>
                </c:pt>
                <c:pt idx="306">
                  <c:v>4.147711111111112</c:v>
                </c:pt>
                <c:pt idx="307">
                  <c:v>4.130833333333333</c:v>
                </c:pt>
                <c:pt idx="308">
                  <c:v>4.112516666666623</c:v>
                </c:pt>
                <c:pt idx="309">
                  <c:v>4.098144444444443</c:v>
                </c:pt>
                <c:pt idx="310">
                  <c:v>4.081155555555545</c:v>
                </c:pt>
                <c:pt idx="311">
                  <c:v>4.063983333333336</c:v>
                </c:pt>
                <c:pt idx="312">
                  <c:v>4.03988888888889</c:v>
                </c:pt>
                <c:pt idx="313">
                  <c:v>4.005783333333342</c:v>
                </c:pt>
                <c:pt idx="314">
                  <c:v>3.959038888888882</c:v>
                </c:pt>
                <c:pt idx="315">
                  <c:v>3.897999999999999</c:v>
                </c:pt>
                <c:pt idx="316">
                  <c:v>3.824405555555557</c:v>
                </c:pt>
                <c:pt idx="317">
                  <c:v>3.735394444444444</c:v>
                </c:pt>
                <c:pt idx="318">
                  <c:v>3.633672222222223</c:v>
                </c:pt>
                <c:pt idx="319">
                  <c:v>3.521394444444445</c:v>
                </c:pt>
                <c:pt idx="320">
                  <c:v>3.405783333333334</c:v>
                </c:pt>
                <c:pt idx="321">
                  <c:v>3.284411111111116</c:v>
                </c:pt>
                <c:pt idx="322">
                  <c:v>3.172577777777783</c:v>
                </c:pt>
                <c:pt idx="323">
                  <c:v>3.071211111111111</c:v>
                </c:pt>
                <c:pt idx="324">
                  <c:v>2.987827777777785</c:v>
                </c:pt>
                <c:pt idx="325">
                  <c:v>2.910822222222222</c:v>
                </c:pt>
                <c:pt idx="326">
                  <c:v>2.848738888888889</c:v>
                </c:pt>
                <c:pt idx="327">
                  <c:v>2.809294444444445</c:v>
                </c:pt>
                <c:pt idx="328">
                  <c:v>2.778405555555558</c:v>
                </c:pt>
                <c:pt idx="329">
                  <c:v>2.762649999999997</c:v>
                </c:pt>
                <c:pt idx="330">
                  <c:v>2.751133333333334</c:v>
                </c:pt>
                <c:pt idx="331">
                  <c:v>2.737777777777786</c:v>
                </c:pt>
                <c:pt idx="332">
                  <c:v>2.715344444444444</c:v>
                </c:pt>
                <c:pt idx="333">
                  <c:v>2.679338888888889</c:v>
                </c:pt>
                <c:pt idx="334">
                  <c:v>2.628861111111111</c:v>
                </c:pt>
                <c:pt idx="335">
                  <c:v>2.567972222222225</c:v>
                </c:pt>
                <c:pt idx="336">
                  <c:v>2.499527777777783</c:v>
                </c:pt>
                <c:pt idx="337">
                  <c:v>2.4335</c:v>
                </c:pt>
                <c:pt idx="338">
                  <c:v>2.373611111111111</c:v>
                </c:pt>
                <c:pt idx="339">
                  <c:v>2.331727777777781</c:v>
                </c:pt>
                <c:pt idx="340">
                  <c:v>2.294011111111115</c:v>
                </c:pt>
                <c:pt idx="341">
                  <c:v>2.256816666666666</c:v>
                </c:pt>
                <c:pt idx="342">
                  <c:v>2.209633333333334</c:v>
                </c:pt>
                <c:pt idx="343">
                  <c:v>2.152172222222222</c:v>
                </c:pt>
                <c:pt idx="344">
                  <c:v>2.098738888888889</c:v>
                </c:pt>
                <c:pt idx="345">
                  <c:v>2.0492</c:v>
                </c:pt>
                <c:pt idx="346">
                  <c:v>2.007688888888888</c:v>
                </c:pt>
                <c:pt idx="347">
                  <c:v>1.965822222222222</c:v>
                </c:pt>
                <c:pt idx="348">
                  <c:v>1.91633888888889</c:v>
                </c:pt>
                <c:pt idx="349">
                  <c:v>1.870061111111112</c:v>
                </c:pt>
                <c:pt idx="350">
                  <c:v>1.821872222222222</c:v>
                </c:pt>
                <c:pt idx="351">
                  <c:v>1.78885</c:v>
                </c:pt>
                <c:pt idx="352">
                  <c:v>1.757649999999998</c:v>
                </c:pt>
                <c:pt idx="353">
                  <c:v>1.731783333333333</c:v>
                </c:pt>
                <c:pt idx="354">
                  <c:v>1.704466666666667</c:v>
                </c:pt>
                <c:pt idx="355">
                  <c:v>1.675622222222222</c:v>
                </c:pt>
                <c:pt idx="356">
                  <c:v>1.64585</c:v>
                </c:pt>
                <c:pt idx="357">
                  <c:v>1.604272222222222</c:v>
                </c:pt>
                <c:pt idx="358">
                  <c:v>1.538605555555556</c:v>
                </c:pt>
                <c:pt idx="359">
                  <c:v>1.465527777777778</c:v>
                </c:pt>
                <c:pt idx="360">
                  <c:v>1.389094444444443</c:v>
                </c:pt>
                <c:pt idx="361">
                  <c:v>1.314683333333334</c:v>
                </c:pt>
                <c:pt idx="362">
                  <c:v>1.248105555555556</c:v>
                </c:pt>
                <c:pt idx="363">
                  <c:v>1.181533333333333</c:v>
                </c:pt>
                <c:pt idx="364">
                  <c:v>1.12631666666667</c:v>
                </c:pt>
                <c:pt idx="365">
                  <c:v>1.072</c:v>
                </c:pt>
                <c:pt idx="366">
                  <c:v>1.013844444444442</c:v>
                </c:pt>
                <c:pt idx="367">
                  <c:v>0.964494444444445</c:v>
                </c:pt>
                <c:pt idx="368">
                  <c:v>0.924477777777777</c:v>
                </c:pt>
                <c:pt idx="369">
                  <c:v>0.893977777777778</c:v>
                </c:pt>
                <c:pt idx="370">
                  <c:v>0.870077777777779</c:v>
                </c:pt>
                <c:pt idx="371">
                  <c:v>0.854161111111111</c:v>
                </c:pt>
                <c:pt idx="372">
                  <c:v>0.838900000000001</c:v>
                </c:pt>
                <c:pt idx="373">
                  <c:v>0.822505555555556</c:v>
                </c:pt>
                <c:pt idx="374">
                  <c:v>0.819344444444445</c:v>
                </c:pt>
                <c:pt idx="375">
                  <c:v>0.815672222222222</c:v>
                </c:pt>
                <c:pt idx="376">
                  <c:v>0.816266666666667</c:v>
                </c:pt>
                <c:pt idx="377">
                  <c:v>0.82025</c:v>
                </c:pt>
                <c:pt idx="378">
                  <c:v>0.822461111111111</c:v>
                </c:pt>
                <c:pt idx="379">
                  <c:v>0.826927777777778</c:v>
                </c:pt>
                <c:pt idx="380">
                  <c:v>0.828850000000001</c:v>
                </c:pt>
                <c:pt idx="381">
                  <c:v>0.833266666666666</c:v>
                </c:pt>
                <c:pt idx="382">
                  <c:v>0.834066666666667</c:v>
                </c:pt>
                <c:pt idx="383">
                  <c:v>0.827777777777779</c:v>
                </c:pt>
                <c:pt idx="384">
                  <c:v>0.81045</c:v>
                </c:pt>
                <c:pt idx="385">
                  <c:v>0.790977777777778</c:v>
                </c:pt>
                <c:pt idx="386">
                  <c:v>0.767016666666666</c:v>
                </c:pt>
                <c:pt idx="387">
                  <c:v>0.738300000000001</c:v>
                </c:pt>
                <c:pt idx="388">
                  <c:v>0.717672222222222</c:v>
                </c:pt>
                <c:pt idx="389">
                  <c:v>0.699538888888889</c:v>
                </c:pt>
                <c:pt idx="390">
                  <c:v>0.688722222222222</c:v>
                </c:pt>
                <c:pt idx="391">
                  <c:v>0.687000000000001</c:v>
                </c:pt>
                <c:pt idx="392">
                  <c:v>0.685383333333333</c:v>
                </c:pt>
                <c:pt idx="393">
                  <c:v>0.691305555555557</c:v>
                </c:pt>
                <c:pt idx="394">
                  <c:v>0.706877777777778</c:v>
                </c:pt>
                <c:pt idx="395">
                  <c:v>0.723155555555556</c:v>
                </c:pt>
                <c:pt idx="396">
                  <c:v>0.736777777777779</c:v>
                </c:pt>
                <c:pt idx="397">
                  <c:v>0.740244444444446</c:v>
                </c:pt>
                <c:pt idx="398">
                  <c:v>0.733944444444446</c:v>
                </c:pt>
                <c:pt idx="399">
                  <c:v>0.731027777777778</c:v>
                </c:pt>
                <c:pt idx="400">
                  <c:v>0.729683333333334</c:v>
                </c:pt>
                <c:pt idx="401">
                  <c:v>0.736711111111112</c:v>
                </c:pt>
                <c:pt idx="402">
                  <c:v>0.747600000000002</c:v>
                </c:pt>
                <c:pt idx="403">
                  <c:v>0.758522222222222</c:v>
                </c:pt>
                <c:pt idx="404">
                  <c:v>0.778222222222222</c:v>
                </c:pt>
                <c:pt idx="405">
                  <c:v>0.802155555555557</c:v>
                </c:pt>
                <c:pt idx="406">
                  <c:v>0.828533333333333</c:v>
                </c:pt>
                <c:pt idx="407">
                  <c:v>0.849944444444446</c:v>
                </c:pt>
                <c:pt idx="408">
                  <c:v>0.857822222222222</c:v>
                </c:pt>
                <c:pt idx="409">
                  <c:v>0.860511111111111</c:v>
                </c:pt>
                <c:pt idx="410">
                  <c:v>0.85833888888889</c:v>
                </c:pt>
                <c:pt idx="411">
                  <c:v>0.851011111111111</c:v>
                </c:pt>
                <c:pt idx="412">
                  <c:v>0.844494444444445</c:v>
                </c:pt>
                <c:pt idx="413">
                  <c:v>0.831044444444447</c:v>
                </c:pt>
                <c:pt idx="414">
                  <c:v>0.822816666666667</c:v>
                </c:pt>
                <c:pt idx="415">
                  <c:v>0.808305555555556</c:v>
                </c:pt>
                <c:pt idx="416">
                  <c:v>0.793677777777778</c:v>
                </c:pt>
                <c:pt idx="417">
                  <c:v>0.789527777777777</c:v>
                </c:pt>
                <c:pt idx="418">
                  <c:v>0.783872222222222</c:v>
                </c:pt>
                <c:pt idx="419">
                  <c:v>0.77845</c:v>
                </c:pt>
                <c:pt idx="420">
                  <c:v>0.769761111111112</c:v>
                </c:pt>
                <c:pt idx="421">
                  <c:v>0.764477777777778</c:v>
                </c:pt>
                <c:pt idx="422">
                  <c:v>0.764455555555557</c:v>
                </c:pt>
                <c:pt idx="423">
                  <c:v>0.762594444444445</c:v>
                </c:pt>
                <c:pt idx="424">
                  <c:v>0.766555555555556</c:v>
                </c:pt>
                <c:pt idx="425">
                  <c:v>0.77555</c:v>
                </c:pt>
                <c:pt idx="426">
                  <c:v>0.796066666666665</c:v>
                </c:pt>
                <c:pt idx="427">
                  <c:v>0.82633888888889</c:v>
                </c:pt>
                <c:pt idx="428">
                  <c:v>0.84645</c:v>
                </c:pt>
                <c:pt idx="429">
                  <c:v>0.856283333333334</c:v>
                </c:pt>
                <c:pt idx="430">
                  <c:v>0.851855555555558</c:v>
                </c:pt>
                <c:pt idx="431">
                  <c:v>0.84125</c:v>
                </c:pt>
                <c:pt idx="432">
                  <c:v>0.838900000000001</c:v>
                </c:pt>
                <c:pt idx="433">
                  <c:v>0.844611111111112</c:v>
                </c:pt>
                <c:pt idx="434">
                  <c:v>0.862594444444446</c:v>
                </c:pt>
                <c:pt idx="435">
                  <c:v>0.887772222222222</c:v>
                </c:pt>
                <c:pt idx="436">
                  <c:v>0.915405555555556</c:v>
                </c:pt>
                <c:pt idx="437">
                  <c:v>0.944022222222222</c:v>
                </c:pt>
                <c:pt idx="438">
                  <c:v>0.971038888888889</c:v>
                </c:pt>
                <c:pt idx="439">
                  <c:v>0.991399999999999</c:v>
                </c:pt>
                <c:pt idx="440">
                  <c:v>1.004872222222222</c:v>
                </c:pt>
                <c:pt idx="441">
                  <c:v>1.00238888888889</c:v>
                </c:pt>
                <c:pt idx="442">
                  <c:v>0.996344444444444</c:v>
                </c:pt>
                <c:pt idx="443">
                  <c:v>0.991744444444445</c:v>
                </c:pt>
                <c:pt idx="444">
                  <c:v>0.993416666666664</c:v>
                </c:pt>
                <c:pt idx="445">
                  <c:v>1.008283333333334</c:v>
                </c:pt>
                <c:pt idx="446">
                  <c:v>1.030005555555556</c:v>
                </c:pt>
                <c:pt idx="447">
                  <c:v>1.05235</c:v>
                </c:pt>
                <c:pt idx="448">
                  <c:v>1.07078888888889</c:v>
                </c:pt>
                <c:pt idx="449">
                  <c:v>1.09103888888889</c:v>
                </c:pt>
                <c:pt idx="450">
                  <c:v>1.122027777777778</c:v>
                </c:pt>
                <c:pt idx="451">
                  <c:v>1.156766666666668</c:v>
                </c:pt>
                <c:pt idx="452">
                  <c:v>1.184922222222222</c:v>
                </c:pt>
                <c:pt idx="453">
                  <c:v>1.207005555555555</c:v>
                </c:pt>
                <c:pt idx="454">
                  <c:v>1.232477777777778</c:v>
                </c:pt>
                <c:pt idx="455">
                  <c:v>1.25318888888889</c:v>
                </c:pt>
                <c:pt idx="456">
                  <c:v>1.26988888888889</c:v>
                </c:pt>
                <c:pt idx="457">
                  <c:v>1.281638888888889</c:v>
                </c:pt>
                <c:pt idx="458">
                  <c:v>1.300627777777778</c:v>
                </c:pt>
                <c:pt idx="459">
                  <c:v>1.322183333333335</c:v>
                </c:pt>
                <c:pt idx="460">
                  <c:v>1.3522</c:v>
                </c:pt>
                <c:pt idx="461">
                  <c:v>1.389122222222222</c:v>
                </c:pt>
                <c:pt idx="462">
                  <c:v>1.432094444444442</c:v>
                </c:pt>
                <c:pt idx="463">
                  <c:v>1.483322222222222</c:v>
                </c:pt>
                <c:pt idx="464">
                  <c:v>1.52263888888889</c:v>
                </c:pt>
                <c:pt idx="465">
                  <c:v>1.55943888888889</c:v>
                </c:pt>
                <c:pt idx="466">
                  <c:v>1.594716666666668</c:v>
                </c:pt>
                <c:pt idx="467">
                  <c:v>1.623899999999997</c:v>
                </c:pt>
                <c:pt idx="468">
                  <c:v>1.655766666666667</c:v>
                </c:pt>
                <c:pt idx="469">
                  <c:v>1.6816</c:v>
                </c:pt>
                <c:pt idx="470">
                  <c:v>1.702511111111111</c:v>
                </c:pt>
                <c:pt idx="471">
                  <c:v>1.722433333333333</c:v>
                </c:pt>
                <c:pt idx="472">
                  <c:v>1.744055555555556</c:v>
                </c:pt>
                <c:pt idx="473">
                  <c:v>1.762255555555556</c:v>
                </c:pt>
                <c:pt idx="474">
                  <c:v>1.779422222222222</c:v>
                </c:pt>
                <c:pt idx="475">
                  <c:v>1.800083333333334</c:v>
                </c:pt>
                <c:pt idx="476">
                  <c:v>1.822644444444444</c:v>
                </c:pt>
                <c:pt idx="477">
                  <c:v>1.862066666666666</c:v>
                </c:pt>
                <c:pt idx="478">
                  <c:v>1.916705555555556</c:v>
                </c:pt>
                <c:pt idx="479">
                  <c:v>1.989550000000002</c:v>
                </c:pt>
                <c:pt idx="480">
                  <c:v>2.07987777777778</c:v>
                </c:pt>
                <c:pt idx="481">
                  <c:v>2.184855555555558</c:v>
                </c:pt>
                <c:pt idx="482">
                  <c:v>2.292016666666667</c:v>
                </c:pt>
                <c:pt idx="483">
                  <c:v>2.403572222222224</c:v>
                </c:pt>
                <c:pt idx="484">
                  <c:v>2.508616666666667</c:v>
                </c:pt>
                <c:pt idx="485">
                  <c:v>2.61267777777778</c:v>
                </c:pt>
                <c:pt idx="486">
                  <c:v>2.704427777777786</c:v>
                </c:pt>
                <c:pt idx="487">
                  <c:v>2.783088888888889</c:v>
                </c:pt>
                <c:pt idx="488">
                  <c:v>2.849205555555555</c:v>
                </c:pt>
                <c:pt idx="489">
                  <c:v>2.907633333333333</c:v>
                </c:pt>
                <c:pt idx="490">
                  <c:v>2.956383333333333</c:v>
                </c:pt>
                <c:pt idx="491">
                  <c:v>2.99968333333332</c:v>
                </c:pt>
                <c:pt idx="492">
                  <c:v>3.025266666666666</c:v>
                </c:pt>
                <c:pt idx="493">
                  <c:v>3.042861111111111</c:v>
                </c:pt>
                <c:pt idx="494">
                  <c:v>3.051655555555555</c:v>
                </c:pt>
                <c:pt idx="495">
                  <c:v>3.054783333333333</c:v>
                </c:pt>
                <c:pt idx="496">
                  <c:v>3.048261111111111</c:v>
                </c:pt>
                <c:pt idx="497">
                  <c:v>3.040472222222222</c:v>
                </c:pt>
                <c:pt idx="498">
                  <c:v>3.023827777777786</c:v>
                </c:pt>
                <c:pt idx="499">
                  <c:v>3.005288888888887</c:v>
                </c:pt>
                <c:pt idx="500">
                  <c:v>2.988138888888889</c:v>
                </c:pt>
                <c:pt idx="501">
                  <c:v>2.973594444444445</c:v>
                </c:pt>
                <c:pt idx="502">
                  <c:v>2.965838888888887</c:v>
                </c:pt>
                <c:pt idx="503">
                  <c:v>2.952411111111111</c:v>
                </c:pt>
                <c:pt idx="504">
                  <c:v>2.943100000000001</c:v>
                </c:pt>
                <c:pt idx="505">
                  <c:v>2.93487777777778</c:v>
                </c:pt>
                <c:pt idx="506">
                  <c:v>2.919994444444445</c:v>
                </c:pt>
                <c:pt idx="507">
                  <c:v>2.909438888888887</c:v>
                </c:pt>
                <c:pt idx="508">
                  <c:v>2.894338888888888</c:v>
                </c:pt>
                <c:pt idx="509">
                  <c:v>2.878211111111111</c:v>
                </c:pt>
                <c:pt idx="510">
                  <c:v>2.870172222222222</c:v>
                </c:pt>
                <c:pt idx="511">
                  <c:v>2.867533333333334</c:v>
                </c:pt>
                <c:pt idx="512">
                  <c:v>2.877027777777783</c:v>
                </c:pt>
                <c:pt idx="513">
                  <c:v>2.903844444444444</c:v>
                </c:pt>
                <c:pt idx="514">
                  <c:v>2.944311111111116</c:v>
                </c:pt>
                <c:pt idx="515">
                  <c:v>2.981283333333334</c:v>
                </c:pt>
                <c:pt idx="516">
                  <c:v>3.023505555555561</c:v>
                </c:pt>
                <c:pt idx="517">
                  <c:v>3.069983333333333</c:v>
                </c:pt>
                <c:pt idx="518">
                  <c:v>3.131972222222222</c:v>
                </c:pt>
                <c:pt idx="519">
                  <c:v>3.203100000000005</c:v>
                </c:pt>
                <c:pt idx="520">
                  <c:v>3.275588888888889</c:v>
                </c:pt>
                <c:pt idx="521">
                  <c:v>3.344694444444444</c:v>
                </c:pt>
                <c:pt idx="522">
                  <c:v>3.402805555555555</c:v>
                </c:pt>
                <c:pt idx="523">
                  <c:v>3.4609</c:v>
                </c:pt>
                <c:pt idx="524">
                  <c:v>3.519505555555557</c:v>
                </c:pt>
                <c:pt idx="525">
                  <c:v>3.577216666666667</c:v>
                </c:pt>
                <c:pt idx="526">
                  <c:v>3.629416666666667</c:v>
                </c:pt>
                <c:pt idx="527">
                  <c:v>3.664344444444444</c:v>
                </c:pt>
                <c:pt idx="528">
                  <c:v>3.678955555555555</c:v>
                </c:pt>
                <c:pt idx="529">
                  <c:v>3.67715555555556</c:v>
                </c:pt>
                <c:pt idx="530">
                  <c:v>3.665138888888888</c:v>
                </c:pt>
                <c:pt idx="531">
                  <c:v>3.647427777777787</c:v>
                </c:pt>
                <c:pt idx="532">
                  <c:v>3.623222222222225</c:v>
                </c:pt>
                <c:pt idx="533">
                  <c:v>3.598833333333333</c:v>
                </c:pt>
                <c:pt idx="534">
                  <c:v>3.582611111111111</c:v>
                </c:pt>
                <c:pt idx="535">
                  <c:v>3.576488888888877</c:v>
                </c:pt>
                <c:pt idx="536">
                  <c:v>3.576055555555556</c:v>
                </c:pt>
                <c:pt idx="537">
                  <c:v>3.572916666666667</c:v>
                </c:pt>
                <c:pt idx="538">
                  <c:v>3.569722222222224</c:v>
                </c:pt>
                <c:pt idx="539">
                  <c:v>3.565683333333333</c:v>
                </c:pt>
                <c:pt idx="540">
                  <c:v>3.565605555555557</c:v>
                </c:pt>
                <c:pt idx="541">
                  <c:v>3.558333333333333</c:v>
                </c:pt>
                <c:pt idx="542">
                  <c:v>3.548855555555555</c:v>
                </c:pt>
                <c:pt idx="543">
                  <c:v>3.536261111111106</c:v>
                </c:pt>
                <c:pt idx="544">
                  <c:v>3.522661111111111</c:v>
                </c:pt>
                <c:pt idx="545">
                  <c:v>3.507311111111116</c:v>
                </c:pt>
                <c:pt idx="546">
                  <c:v>3.479527777777783</c:v>
                </c:pt>
                <c:pt idx="547">
                  <c:v>3.452666666666662</c:v>
                </c:pt>
                <c:pt idx="548">
                  <c:v>3.426294444444445</c:v>
                </c:pt>
                <c:pt idx="549">
                  <c:v>3.410761111111111</c:v>
                </c:pt>
                <c:pt idx="550">
                  <c:v>3.395894444444444</c:v>
                </c:pt>
                <c:pt idx="551">
                  <c:v>3.390905555555557</c:v>
                </c:pt>
                <c:pt idx="552">
                  <c:v>3.389377777777783</c:v>
                </c:pt>
                <c:pt idx="553">
                  <c:v>3.4002</c:v>
                </c:pt>
                <c:pt idx="554">
                  <c:v>3.417222222222222</c:v>
                </c:pt>
                <c:pt idx="555">
                  <c:v>3.434611111111112</c:v>
                </c:pt>
                <c:pt idx="556">
                  <c:v>3.451116666666667</c:v>
                </c:pt>
                <c:pt idx="557">
                  <c:v>3.464488888888887</c:v>
                </c:pt>
                <c:pt idx="558">
                  <c:v>3.481127777777786</c:v>
                </c:pt>
                <c:pt idx="559">
                  <c:v>3.496094444444444</c:v>
                </c:pt>
                <c:pt idx="560">
                  <c:v>3.515405555555556</c:v>
                </c:pt>
                <c:pt idx="561">
                  <c:v>3.535061111111111</c:v>
                </c:pt>
                <c:pt idx="562">
                  <c:v>3.551722222222223</c:v>
                </c:pt>
                <c:pt idx="563">
                  <c:v>3.562377777777783</c:v>
                </c:pt>
                <c:pt idx="564">
                  <c:v>3.565916666666668</c:v>
                </c:pt>
                <c:pt idx="565">
                  <c:v>3.571116666666667</c:v>
                </c:pt>
                <c:pt idx="566">
                  <c:v>3.569350000000001</c:v>
                </c:pt>
                <c:pt idx="567">
                  <c:v>3.574922222222223</c:v>
                </c:pt>
                <c:pt idx="568">
                  <c:v>3.584811111111111</c:v>
                </c:pt>
                <c:pt idx="569">
                  <c:v>3.599883333333333</c:v>
                </c:pt>
                <c:pt idx="570">
                  <c:v>3.617894444444444</c:v>
                </c:pt>
                <c:pt idx="571">
                  <c:v>3.635411111111111</c:v>
                </c:pt>
                <c:pt idx="572">
                  <c:v>3.651133333333333</c:v>
                </c:pt>
                <c:pt idx="573">
                  <c:v>3.662816666666666</c:v>
                </c:pt>
                <c:pt idx="574">
                  <c:v>3.666727777777786</c:v>
                </c:pt>
                <c:pt idx="575">
                  <c:v>3.665438888888888</c:v>
                </c:pt>
                <c:pt idx="576">
                  <c:v>3.648916666666671</c:v>
                </c:pt>
                <c:pt idx="577">
                  <c:v>3.62741666666667</c:v>
                </c:pt>
                <c:pt idx="578">
                  <c:v>3.58739444444445</c:v>
                </c:pt>
                <c:pt idx="579">
                  <c:v>3.542455555555556</c:v>
                </c:pt>
                <c:pt idx="580">
                  <c:v>3.492883333333317</c:v>
                </c:pt>
                <c:pt idx="581">
                  <c:v>3.450099999999998</c:v>
                </c:pt>
                <c:pt idx="582">
                  <c:v>3.419355555555556</c:v>
                </c:pt>
                <c:pt idx="583">
                  <c:v>3.402711111111111</c:v>
                </c:pt>
                <c:pt idx="584">
                  <c:v>3.401527777777784</c:v>
                </c:pt>
                <c:pt idx="585">
                  <c:v>3.418755555555554</c:v>
                </c:pt>
                <c:pt idx="586">
                  <c:v>3.446033333333334</c:v>
                </c:pt>
                <c:pt idx="587">
                  <c:v>3.475394444444445</c:v>
                </c:pt>
                <c:pt idx="588">
                  <c:v>3.501716666666668</c:v>
                </c:pt>
                <c:pt idx="589">
                  <c:v>3.527299999999999</c:v>
                </c:pt>
                <c:pt idx="590">
                  <c:v>3.549249999999997</c:v>
                </c:pt>
                <c:pt idx="591">
                  <c:v>3.577211111111114</c:v>
                </c:pt>
                <c:pt idx="592">
                  <c:v>3.60795</c:v>
                </c:pt>
                <c:pt idx="593">
                  <c:v>3.639722222222223</c:v>
                </c:pt>
                <c:pt idx="594">
                  <c:v>3.676122222222223</c:v>
                </c:pt>
                <c:pt idx="595">
                  <c:v>3.713172222222225</c:v>
                </c:pt>
                <c:pt idx="596">
                  <c:v>3.745688888888888</c:v>
                </c:pt>
                <c:pt idx="597">
                  <c:v>3.764505555555562</c:v>
                </c:pt>
                <c:pt idx="598">
                  <c:v>3.762977777777785</c:v>
                </c:pt>
                <c:pt idx="599">
                  <c:v>3.754811111111111</c:v>
                </c:pt>
                <c:pt idx="600">
                  <c:v>3.743683333333334</c:v>
                </c:pt>
                <c:pt idx="601">
                  <c:v>3.72419444444445</c:v>
                </c:pt>
                <c:pt idx="602">
                  <c:v>3.696127777777784</c:v>
                </c:pt>
                <c:pt idx="603">
                  <c:v>3.664011111111116</c:v>
                </c:pt>
                <c:pt idx="604">
                  <c:v>3.632727777777784</c:v>
                </c:pt>
                <c:pt idx="605">
                  <c:v>3.613927777777786</c:v>
                </c:pt>
                <c:pt idx="606">
                  <c:v>3.595555555555555</c:v>
                </c:pt>
                <c:pt idx="607">
                  <c:v>3.58670555555556</c:v>
                </c:pt>
                <c:pt idx="608">
                  <c:v>3.582088888888887</c:v>
                </c:pt>
                <c:pt idx="609">
                  <c:v>3.580211111111111</c:v>
                </c:pt>
                <c:pt idx="610">
                  <c:v>3.576199999999999</c:v>
                </c:pt>
                <c:pt idx="611">
                  <c:v>3.574555555555555</c:v>
                </c:pt>
                <c:pt idx="612">
                  <c:v>3.566172222222223</c:v>
                </c:pt>
                <c:pt idx="613">
                  <c:v>3.546677777777781</c:v>
                </c:pt>
                <c:pt idx="614">
                  <c:v>3.515355555555555</c:v>
                </c:pt>
                <c:pt idx="615">
                  <c:v>3.486661111111111</c:v>
                </c:pt>
                <c:pt idx="616">
                  <c:v>3.462349999999997</c:v>
                </c:pt>
                <c:pt idx="617">
                  <c:v>3.441211111111111</c:v>
                </c:pt>
                <c:pt idx="618">
                  <c:v>3.422261111111111</c:v>
                </c:pt>
                <c:pt idx="619">
                  <c:v>3.406544444444444</c:v>
                </c:pt>
                <c:pt idx="620">
                  <c:v>3.388261111111111</c:v>
                </c:pt>
                <c:pt idx="621">
                  <c:v>3.383372222222224</c:v>
                </c:pt>
                <c:pt idx="622">
                  <c:v>3.390649999999982</c:v>
                </c:pt>
                <c:pt idx="623">
                  <c:v>3.407638888888889</c:v>
                </c:pt>
                <c:pt idx="624">
                  <c:v>3.425449999999993</c:v>
                </c:pt>
                <c:pt idx="625">
                  <c:v>3.444616666666667</c:v>
                </c:pt>
                <c:pt idx="626">
                  <c:v>3.460055555555555</c:v>
                </c:pt>
                <c:pt idx="627">
                  <c:v>3.469805555555555</c:v>
                </c:pt>
                <c:pt idx="628">
                  <c:v>3.479894444444444</c:v>
                </c:pt>
                <c:pt idx="629">
                  <c:v>3.490994444444444</c:v>
                </c:pt>
                <c:pt idx="630">
                  <c:v>3.497027777777784</c:v>
                </c:pt>
                <c:pt idx="631">
                  <c:v>3.502783333333333</c:v>
                </c:pt>
                <c:pt idx="632">
                  <c:v>3.50287777777778</c:v>
                </c:pt>
                <c:pt idx="633">
                  <c:v>3.498138888888889</c:v>
                </c:pt>
                <c:pt idx="634">
                  <c:v>3.495166666666666</c:v>
                </c:pt>
                <c:pt idx="635">
                  <c:v>3.487211111111116</c:v>
                </c:pt>
                <c:pt idx="636">
                  <c:v>3.47887222222222</c:v>
                </c:pt>
                <c:pt idx="637">
                  <c:v>3.471772222222222</c:v>
                </c:pt>
                <c:pt idx="638">
                  <c:v>3.467416666666668</c:v>
                </c:pt>
                <c:pt idx="639">
                  <c:v>3.471444444444438</c:v>
                </c:pt>
                <c:pt idx="640">
                  <c:v>3.479194444444444</c:v>
                </c:pt>
                <c:pt idx="641">
                  <c:v>3.4837</c:v>
                </c:pt>
                <c:pt idx="642">
                  <c:v>3.48312777777779</c:v>
                </c:pt>
                <c:pt idx="643">
                  <c:v>3.476066666666662</c:v>
                </c:pt>
                <c:pt idx="644">
                  <c:v>3.4637</c:v>
                </c:pt>
                <c:pt idx="645">
                  <c:v>3.466550000000001</c:v>
                </c:pt>
                <c:pt idx="646">
                  <c:v>3.46855555555556</c:v>
                </c:pt>
                <c:pt idx="647">
                  <c:v>3.469477777777781</c:v>
                </c:pt>
                <c:pt idx="648">
                  <c:v>3.474555555555557</c:v>
                </c:pt>
                <c:pt idx="649">
                  <c:v>3.484594444444445</c:v>
                </c:pt>
                <c:pt idx="650">
                  <c:v>3.4944</c:v>
                </c:pt>
                <c:pt idx="651">
                  <c:v>3.499499999999997</c:v>
                </c:pt>
                <c:pt idx="652">
                  <c:v>3.499788888888882</c:v>
                </c:pt>
                <c:pt idx="653">
                  <c:v>3.480055555555557</c:v>
                </c:pt>
                <c:pt idx="654">
                  <c:v>3.45237777777778</c:v>
                </c:pt>
                <c:pt idx="655">
                  <c:v>3.418116666666668</c:v>
                </c:pt>
                <c:pt idx="656">
                  <c:v>3.39622777777778</c:v>
                </c:pt>
                <c:pt idx="657">
                  <c:v>3.391666666666662</c:v>
                </c:pt>
                <c:pt idx="658">
                  <c:v>3.397655555555555</c:v>
                </c:pt>
                <c:pt idx="659">
                  <c:v>3.404555555555558</c:v>
                </c:pt>
                <c:pt idx="660">
                  <c:v>3.417077777777781</c:v>
                </c:pt>
                <c:pt idx="661">
                  <c:v>3.435094444444443</c:v>
                </c:pt>
                <c:pt idx="662">
                  <c:v>3.457872222222223</c:v>
                </c:pt>
                <c:pt idx="663">
                  <c:v>3.486899999999998</c:v>
                </c:pt>
                <c:pt idx="664">
                  <c:v>3.512788888888882</c:v>
                </c:pt>
                <c:pt idx="665">
                  <c:v>3.52745</c:v>
                </c:pt>
                <c:pt idx="666">
                  <c:v>3.544488888888888</c:v>
                </c:pt>
                <c:pt idx="667">
                  <c:v>3.55996111111111</c:v>
                </c:pt>
                <c:pt idx="668">
                  <c:v>3.586316666666668</c:v>
                </c:pt>
                <c:pt idx="669">
                  <c:v>3.602761111111111</c:v>
                </c:pt>
                <c:pt idx="670">
                  <c:v>3.60835</c:v>
                </c:pt>
                <c:pt idx="671">
                  <c:v>3.605849999999997</c:v>
                </c:pt>
                <c:pt idx="672">
                  <c:v>3.596761111111111</c:v>
                </c:pt>
                <c:pt idx="673">
                  <c:v>3.584077777777784</c:v>
                </c:pt>
                <c:pt idx="674">
                  <c:v>3.572100000000001</c:v>
                </c:pt>
                <c:pt idx="675">
                  <c:v>3.563283333333333</c:v>
                </c:pt>
                <c:pt idx="676">
                  <c:v>3.560027777777786</c:v>
                </c:pt>
                <c:pt idx="677">
                  <c:v>3.564877777777783</c:v>
                </c:pt>
                <c:pt idx="678">
                  <c:v>3.577344444444444</c:v>
                </c:pt>
                <c:pt idx="679">
                  <c:v>3.597677777777783</c:v>
                </c:pt>
                <c:pt idx="680">
                  <c:v>3.635327777777784</c:v>
                </c:pt>
                <c:pt idx="681">
                  <c:v>3.682377777777785</c:v>
                </c:pt>
                <c:pt idx="682">
                  <c:v>3.733827777777785</c:v>
                </c:pt>
                <c:pt idx="683">
                  <c:v>3.785655555555555</c:v>
                </c:pt>
                <c:pt idx="684">
                  <c:v>3.837388888888887</c:v>
                </c:pt>
                <c:pt idx="685">
                  <c:v>3.8873</c:v>
                </c:pt>
                <c:pt idx="686">
                  <c:v>3.923538888888888</c:v>
                </c:pt>
                <c:pt idx="687">
                  <c:v>3.946627777777781</c:v>
                </c:pt>
                <c:pt idx="688">
                  <c:v>3.953494444444445</c:v>
                </c:pt>
                <c:pt idx="689">
                  <c:v>3.954605555555556</c:v>
                </c:pt>
                <c:pt idx="690">
                  <c:v>3.959444444444438</c:v>
                </c:pt>
                <c:pt idx="691">
                  <c:v>3.967333333333335</c:v>
                </c:pt>
                <c:pt idx="692">
                  <c:v>3.978005555555556</c:v>
                </c:pt>
                <c:pt idx="693">
                  <c:v>3.991133333333333</c:v>
                </c:pt>
                <c:pt idx="694">
                  <c:v>3.99147777777778</c:v>
                </c:pt>
                <c:pt idx="695">
                  <c:v>3.988083333333332</c:v>
                </c:pt>
                <c:pt idx="696">
                  <c:v>3.978249999999992</c:v>
                </c:pt>
                <c:pt idx="697">
                  <c:v>3.955438888888878</c:v>
                </c:pt>
                <c:pt idx="698">
                  <c:v>3.925516666666667</c:v>
                </c:pt>
                <c:pt idx="699">
                  <c:v>3.885977777777783</c:v>
                </c:pt>
                <c:pt idx="700">
                  <c:v>3.829755555555555</c:v>
                </c:pt>
              </c:numCache>
            </c:numRef>
          </c:val>
          <c:smooth val="0"/>
        </c:ser>
        <c:dLbls>
          <c:showLegendKey val="0"/>
          <c:showVal val="0"/>
          <c:showCatName val="0"/>
          <c:showSerName val="0"/>
          <c:showPercent val="0"/>
          <c:showBubbleSize val="0"/>
        </c:dLbls>
        <c:marker val="1"/>
        <c:smooth val="0"/>
        <c:axId val="465586792"/>
        <c:axId val="465589912"/>
      </c:lineChart>
      <c:catAx>
        <c:axId val="465586792"/>
        <c:scaling>
          <c:orientation val="minMax"/>
        </c:scaling>
        <c:delete val="0"/>
        <c:axPos val="b"/>
        <c:majorTickMark val="out"/>
        <c:minorTickMark val="none"/>
        <c:tickLblPos val="nextTo"/>
        <c:crossAx val="465589912"/>
        <c:crosses val="autoZero"/>
        <c:auto val="0"/>
        <c:lblAlgn val="ctr"/>
        <c:lblOffset val="100"/>
        <c:tickLblSkip val="150"/>
        <c:tickMarkSkip val="150"/>
        <c:noMultiLvlLbl val="0"/>
      </c:catAx>
      <c:valAx>
        <c:axId val="465589912"/>
        <c:scaling>
          <c:orientation val="minMax"/>
        </c:scaling>
        <c:delete val="0"/>
        <c:axPos val="l"/>
        <c:numFmt formatCode="General" sourceLinked="1"/>
        <c:majorTickMark val="out"/>
        <c:minorTickMark val="none"/>
        <c:tickLblPos val="nextTo"/>
        <c:crossAx val="465586792"/>
        <c:crossesAt val="0.0"/>
        <c:crossBetween val="between"/>
      </c:valAx>
      <c:spPr>
        <a:ln>
          <a:noFill/>
        </a:ln>
      </c:spPr>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lineChart>
        <c:grouping val="standard"/>
        <c:varyColors val="0"/>
        <c:ser>
          <c:idx val="0"/>
          <c:order val="0"/>
          <c:tx>
            <c:strRef>
              <c:f>cz!$A$80</c:f>
              <c:strCache>
                <c:ptCount val="1"/>
                <c:pt idx="0">
                  <c:v>Associative</c:v>
                </c:pt>
              </c:strCache>
            </c:strRef>
          </c:tx>
          <c:marker>
            <c:symbol val="none"/>
          </c:marker>
          <c:val>
            <c:numRef>
              <c:f>cz!$B$80:$AAA$80</c:f>
              <c:numCache>
                <c:formatCode>General</c:formatCode>
                <c:ptCount val="702"/>
                <c:pt idx="0">
                  <c:v>0.461311111111111</c:v>
                </c:pt>
                <c:pt idx="1">
                  <c:v>0.44145</c:v>
                </c:pt>
                <c:pt idx="2">
                  <c:v>0.410311111111111</c:v>
                </c:pt>
                <c:pt idx="3">
                  <c:v>0.367044444444445</c:v>
                </c:pt>
                <c:pt idx="4">
                  <c:v>0.322333333333333</c:v>
                </c:pt>
                <c:pt idx="5">
                  <c:v>0.300127777777779</c:v>
                </c:pt>
                <c:pt idx="6">
                  <c:v>0.304583333333333</c:v>
                </c:pt>
                <c:pt idx="7">
                  <c:v>0.324922222222223</c:v>
                </c:pt>
                <c:pt idx="8">
                  <c:v>0.347966666666668</c:v>
                </c:pt>
                <c:pt idx="9">
                  <c:v>0.367022222222223</c:v>
                </c:pt>
                <c:pt idx="10">
                  <c:v>0.383555555555555</c:v>
                </c:pt>
                <c:pt idx="11">
                  <c:v>0.395483333333334</c:v>
                </c:pt>
                <c:pt idx="12">
                  <c:v>0.389694444444445</c:v>
                </c:pt>
                <c:pt idx="13">
                  <c:v>0.396844444444445</c:v>
                </c:pt>
                <c:pt idx="14">
                  <c:v>0.414011111111111</c:v>
                </c:pt>
                <c:pt idx="15">
                  <c:v>0.452705555555556</c:v>
                </c:pt>
                <c:pt idx="16">
                  <c:v>0.497144444444446</c:v>
                </c:pt>
                <c:pt idx="17">
                  <c:v>0.54788888888889</c:v>
                </c:pt>
                <c:pt idx="18">
                  <c:v>0.602161111111111</c:v>
                </c:pt>
                <c:pt idx="19">
                  <c:v>0.642311111111111</c:v>
                </c:pt>
                <c:pt idx="20">
                  <c:v>0.671866666666668</c:v>
                </c:pt>
                <c:pt idx="21">
                  <c:v>0.705822222222222</c:v>
                </c:pt>
                <c:pt idx="22">
                  <c:v>0.746694444444446</c:v>
                </c:pt>
                <c:pt idx="23">
                  <c:v>0.778150000000001</c:v>
                </c:pt>
                <c:pt idx="24">
                  <c:v>0.812866666666667</c:v>
                </c:pt>
                <c:pt idx="25">
                  <c:v>0.844733333333334</c:v>
                </c:pt>
                <c:pt idx="26">
                  <c:v>0.874005555555558</c:v>
                </c:pt>
                <c:pt idx="27">
                  <c:v>0.910005555555556</c:v>
                </c:pt>
                <c:pt idx="28">
                  <c:v>0.949794444444446</c:v>
                </c:pt>
                <c:pt idx="29">
                  <c:v>0.990916666666667</c:v>
                </c:pt>
                <c:pt idx="30">
                  <c:v>1.028194444444443</c:v>
                </c:pt>
                <c:pt idx="31">
                  <c:v>1.055622222222222</c:v>
                </c:pt>
                <c:pt idx="32">
                  <c:v>1.082061111111111</c:v>
                </c:pt>
                <c:pt idx="33">
                  <c:v>1.114444444444445</c:v>
                </c:pt>
                <c:pt idx="34">
                  <c:v>1.142683333333335</c:v>
                </c:pt>
                <c:pt idx="35">
                  <c:v>1.17395</c:v>
                </c:pt>
                <c:pt idx="36">
                  <c:v>1.204111111111111</c:v>
                </c:pt>
                <c:pt idx="37">
                  <c:v>1.226333333333333</c:v>
                </c:pt>
                <c:pt idx="38">
                  <c:v>1.247722222222219</c:v>
                </c:pt>
                <c:pt idx="39">
                  <c:v>1.26178888888889</c:v>
                </c:pt>
                <c:pt idx="40">
                  <c:v>1.273405555555555</c:v>
                </c:pt>
                <c:pt idx="41">
                  <c:v>1.290494444444441</c:v>
                </c:pt>
                <c:pt idx="42">
                  <c:v>1.298783333333334</c:v>
                </c:pt>
                <c:pt idx="43">
                  <c:v>1.303377777777778</c:v>
                </c:pt>
                <c:pt idx="44">
                  <c:v>1.302355555555557</c:v>
                </c:pt>
                <c:pt idx="45">
                  <c:v>1.29693888888889</c:v>
                </c:pt>
                <c:pt idx="46">
                  <c:v>1.276522222222222</c:v>
                </c:pt>
                <c:pt idx="47">
                  <c:v>1.240233333333333</c:v>
                </c:pt>
                <c:pt idx="48">
                  <c:v>1.188100000000002</c:v>
                </c:pt>
                <c:pt idx="49">
                  <c:v>1.115027777777778</c:v>
                </c:pt>
                <c:pt idx="50">
                  <c:v>1.033683333333333</c:v>
                </c:pt>
                <c:pt idx="51">
                  <c:v>0.96248888888889</c:v>
                </c:pt>
                <c:pt idx="52">
                  <c:v>0.889583333333333</c:v>
                </c:pt>
                <c:pt idx="53">
                  <c:v>0.839983333333334</c:v>
                </c:pt>
                <c:pt idx="54">
                  <c:v>0.806066666666666</c:v>
                </c:pt>
                <c:pt idx="55">
                  <c:v>0.797444444444445</c:v>
                </c:pt>
                <c:pt idx="56">
                  <c:v>0.800483333333333</c:v>
                </c:pt>
                <c:pt idx="57">
                  <c:v>0.797055555555556</c:v>
                </c:pt>
                <c:pt idx="58">
                  <c:v>0.793677777777778</c:v>
                </c:pt>
                <c:pt idx="59">
                  <c:v>0.791855555555556</c:v>
                </c:pt>
                <c:pt idx="60">
                  <c:v>0.789177777777778</c:v>
                </c:pt>
                <c:pt idx="61">
                  <c:v>0.784227777777778</c:v>
                </c:pt>
                <c:pt idx="62">
                  <c:v>0.776366666666667</c:v>
                </c:pt>
                <c:pt idx="63">
                  <c:v>0.775861111111112</c:v>
                </c:pt>
                <c:pt idx="64">
                  <c:v>0.785622222222222</c:v>
                </c:pt>
                <c:pt idx="65">
                  <c:v>0.806105555555556</c:v>
                </c:pt>
                <c:pt idx="66">
                  <c:v>0.838227777777778</c:v>
                </c:pt>
                <c:pt idx="67">
                  <c:v>0.866477777777778</c:v>
                </c:pt>
                <c:pt idx="68">
                  <c:v>0.884711111111111</c:v>
                </c:pt>
                <c:pt idx="69">
                  <c:v>0.897011111111111</c:v>
                </c:pt>
                <c:pt idx="70">
                  <c:v>0.909983333333333</c:v>
                </c:pt>
                <c:pt idx="71">
                  <c:v>0.907327777777778</c:v>
                </c:pt>
                <c:pt idx="72">
                  <c:v>0.894811111111111</c:v>
                </c:pt>
                <c:pt idx="73">
                  <c:v>0.8809</c:v>
                </c:pt>
                <c:pt idx="74">
                  <c:v>0.854072222222222</c:v>
                </c:pt>
                <c:pt idx="75">
                  <c:v>0.836944444444446</c:v>
                </c:pt>
                <c:pt idx="76">
                  <c:v>0.821494444444445</c:v>
                </c:pt>
                <c:pt idx="77">
                  <c:v>0.827883333333334</c:v>
                </c:pt>
                <c:pt idx="78">
                  <c:v>0.846816666666667</c:v>
                </c:pt>
                <c:pt idx="79">
                  <c:v>0.886927777777778</c:v>
                </c:pt>
                <c:pt idx="80">
                  <c:v>0.93083888888889</c:v>
                </c:pt>
                <c:pt idx="81">
                  <c:v>0.971116666666667</c:v>
                </c:pt>
                <c:pt idx="82">
                  <c:v>0.999383333333333</c:v>
                </c:pt>
                <c:pt idx="83">
                  <c:v>1.020777777777778</c:v>
                </c:pt>
                <c:pt idx="84">
                  <c:v>1.031755555555556</c:v>
                </c:pt>
                <c:pt idx="85">
                  <c:v>1.033183333333333</c:v>
                </c:pt>
                <c:pt idx="86">
                  <c:v>1.03863888888889</c:v>
                </c:pt>
                <c:pt idx="87">
                  <c:v>1.062027777777778</c:v>
                </c:pt>
                <c:pt idx="88">
                  <c:v>1.083355555555556</c:v>
                </c:pt>
                <c:pt idx="89">
                  <c:v>1.105444444444444</c:v>
                </c:pt>
                <c:pt idx="90">
                  <c:v>1.114422222222222</c:v>
                </c:pt>
                <c:pt idx="91">
                  <c:v>1.13421666666667</c:v>
                </c:pt>
                <c:pt idx="92">
                  <c:v>1.143077777777778</c:v>
                </c:pt>
                <c:pt idx="93">
                  <c:v>1.140844444444444</c:v>
                </c:pt>
                <c:pt idx="94">
                  <c:v>1.123022222222222</c:v>
                </c:pt>
                <c:pt idx="95">
                  <c:v>1.088872222222222</c:v>
                </c:pt>
                <c:pt idx="96">
                  <c:v>1.05945</c:v>
                </c:pt>
                <c:pt idx="97">
                  <c:v>1.029016666666667</c:v>
                </c:pt>
                <c:pt idx="98">
                  <c:v>1.011199999999997</c:v>
                </c:pt>
                <c:pt idx="99">
                  <c:v>0.995194444444444</c:v>
                </c:pt>
                <c:pt idx="100">
                  <c:v>0.992672222222222</c:v>
                </c:pt>
                <c:pt idx="101">
                  <c:v>0.999066666666665</c:v>
                </c:pt>
                <c:pt idx="102">
                  <c:v>1.0142</c:v>
                </c:pt>
                <c:pt idx="103">
                  <c:v>1.023905555555555</c:v>
                </c:pt>
                <c:pt idx="104">
                  <c:v>1.013072222222223</c:v>
                </c:pt>
                <c:pt idx="105">
                  <c:v>0.986772222222221</c:v>
                </c:pt>
                <c:pt idx="106">
                  <c:v>0.961877777777778</c:v>
                </c:pt>
                <c:pt idx="107">
                  <c:v>0.936983333333334</c:v>
                </c:pt>
                <c:pt idx="108">
                  <c:v>0.916305555555556</c:v>
                </c:pt>
                <c:pt idx="109">
                  <c:v>0.904016666666667</c:v>
                </c:pt>
                <c:pt idx="110">
                  <c:v>0.884005555555555</c:v>
                </c:pt>
                <c:pt idx="111">
                  <c:v>0.850838888888891</c:v>
                </c:pt>
                <c:pt idx="112">
                  <c:v>0.814511111111111</c:v>
                </c:pt>
                <c:pt idx="113">
                  <c:v>0.765400000000001</c:v>
                </c:pt>
                <c:pt idx="114">
                  <c:v>0.734650000000002</c:v>
                </c:pt>
                <c:pt idx="115">
                  <c:v>0.702650000000001</c:v>
                </c:pt>
                <c:pt idx="116">
                  <c:v>0.676622222222223</c:v>
                </c:pt>
                <c:pt idx="117">
                  <c:v>0.658716666666668</c:v>
                </c:pt>
                <c:pt idx="118">
                  <c:v>0.648383333333334</c:v>
                </c:pt>
                <c:pt idx="119">
                  <c:v>0.645927777777779</c:v>
                </c:pt>
                <c:pt idx="120">
                  <c:v>0.659516666666667</c:v>
                </c:pt>
                <c:pt idx="121">
                  <c:v>0.674666666666668</c:v>
                </c:pt>
                <c:pt idx="122">
                  <c:v>0.696755555555556</c:v>
                </c:pt>
                <c:pt idx="123">
                  <c:v>0.705372222222222</c:v>
                </c:pt>
                <c:pt idx="124">
                  <c:v>0.703261111111111</c:v>
                </c:pt>
                <c:pt idx="125">
                  <c:v>0.69235</c:v>
                </c:pt>
                <c:pt idx="126">
                  <c:v>0.677800000000002</c:v>
                </c:pt>
                <c:pt idx="127">
                  <c:v>0.665700000000002</c:v>
                </c:pt>
                <c:pt idx="128">
                  <c:v>0.660688888888891</c:v>
                </c:pt>
                <c:pt idx="129">
                  <c:v>0.671377777777779</c:v>
                </c:pt>
                <c:pt idx="130">
                  <c:v>0.689155555555556</c:v>
                </c:pt>
                <c:pt idx="131">
                  <c:v>0.724072222222222</c:v>
                </c:pt>
                <c:pt idx="132">
                  <c:v>0.766072222222222</c:v>
                </c:pt>
                <c:pt idx="133">
                  <c:v>0.8115</c:v>
                </c:pt>
                <c:pt idx="134">
                  <c:v>0.868944444444446</c:v>
                </c:pt>
                <c:pt idx="135">
                  <c:v>0.91746111111111</c:v>
                </c:pt>
                <c:pt idx="136">
                  <c:v>0.962622222222222</c:v>
                </c:pt>
                <c:pt idx="137">
                  <c:v>1.012605555555556</c:v>
                </c:pt>
                <c:pt idx="138">
                  <c:v>1.075255555555556</c:v>
                </c:pt>
                <c:pt idx="139">
                  <c:v>1.148944444444445</c:v>
                </c:pt>
                <c:pt idx="140">
                  <c:v>1.220405555555556</c:v>
                </c:pt>
                <c:pt idx="141">
                  <c:v>1.293022222222222</c:v>
                </c:pt>
                <c:pt idx="142">
                  <c:v>1.3608</c:v>
                </c:pt>
                <c:pt idx="143">
                  <c:v>1.430394444444441</c:v>
                </c:pt>
                <c:pt idx="144">
                  <c:v>1.486555555555556</c:v>
                </c:pt>
                <c:pt idx="145">
                  <c:v>1.53935</c:v>
                </c:pt>
                <c:pt idx="146">
                  <c:v>1.57211666666667</c:v>
                </c:pt>
                <c:pt idx="147">
                  <c:v>1.593583333333333</c:v>
                </c:pt>
                <c:pt idx="148">
                  <c:v>1.614633333333333</c:v>
                </c:pt>
                <c:pt idx="149">
                  <c:v>1.63713888888889</c:v>
                </c:pt>
                <c:pt idx="150">
                  <c:v>1.664050000000003</c:v>
                </c:pt>
                <c:pt idx="151">
                  <c:v>1.700983333333333</c:v>
                </c:pt>
                <c:pt idx="152">
                  <c:v>1.735466666666666</c:v>
                </c:pt>
                <c:pt idx="153">
                  <c:v>1.75949444444444</c:v>
                </c:pt>
                <c:pt idx="154">
                  <c:v>1.784233333333333</c:v>
                </c:pt>
                <c:pt idx="155">
                  <c:v>1.818838888888888</c:v>
                </c:pt>
                <c:pt idx="156">
                  <c:v>1.86403888888889</c:v>
                </c:pt>
                <c:pt idx="157">
                  <c:v>1.916916666666668</c:v>
                </c:pt>
                <c:pt idx="158">
                  <c:v>1.983694444444442</c:v>
                </c:pt>
                <c:pt idx="159">
                  <c:v>2.060977777777786</c:v>
                </c:pt>
                <c:pt idx="160">
                  <c:v>2.125216666666667</c:v>
                </c:pt>
                <c:pt idx="161">
                  <c:v>2.181938888888889</c:v>
                </c:pt>
                <c:pt idx="162">
                  <c:v>2.252122222222223</c:v>
                </c:pt>
                <c:pt idx="163">
                  <c:v>2.33531111111111</c:v>
                </c:pt>
                <c:pt idx="164">
                  <c:v>2.434288888888878</c:v>
                </c:pt>
                <c:pt idx="165">
                  <c:v>2.53677777777778</c:v>
                </c:pt>
                <c:pt idx="166">
                  <c:v>2.627444444444444</c:v>
                </c:pt>
                <c:pt idx="167">
                  <c:v>2.704772222222221</c:v>
                </c:pt>
                <c:pt idx="168">
                  <c:v>2.766583333333333</c:v>
                </c:pt>
                <c:pt idx="169">
                  <c:v>2.80987777777778</c:v>
                </c:pt>
                <c:pt idx="170">
                  <c:v>2.849044444444443</c:v>
                </c:pt>
                <c:pt idx="171">
                  <c:v>2.881455555555554</c:v>
                </c:pt>
                <c:pt idx="172">
                  <c:v>2.918499999999998</c:v>
                </c:pt>
                <c:pt idx="173">
                  <c:v>2.961616666666667</c:v>
                </c:pt>
                <c:pt idx="174">
                  <c:v>3.019027777777781</c:v>
                </c:pt>
                <c:pt idx="175">
                  <c:v>3.071861111111111</c:v>
                </c:pt>
                <c:pt idx="176">
                  <c:v>3.125355555555555</c:v>
                </c:pt>
                <c:pt idx="177">
                  <c:v>3.182005555555555</c:v>
                </c:pt>
                <c:pt idx="178">
                  <c:v>3.223644444444444</c:v>
                </c:pt>
                <c:pt idx="179">
                  <c:v>3.258361111111116</c:v>
                </c:pt>
                <c:pt idx="180">
                  <c:v>3.287972222222228</c:v>
                </c:pt>
                <c:pt idx="181">
                  <c:v>3.311994444444445</c:v>
                </c:pt>
                <c:pt idx="182">
                  <c:v>3.320000000000001</c:v>
                </c:pt>
                <c:pt idx="183">
                  <c:v>3.325538888888888</c:v>
                </c:pt>
                <c:pt idx="184">
                  <c:v>3.329888888888882</c:v>
                </c:pt>
                <c:pt idx="185">
                  <c:v>3.342266666666663</c:v>
                </c:pt>
                <c:pt idx="186">
                  <c:v>3.364622222222222</c:v>
                </c:pt>
                <c:pt idx="187">
                  <c:v>3.389699999999998</c:v>
                </c:pt>
                <c:pt idx="188">
                  <c:v>3.416749999999982</c:v>
                </c:pt>
                <c:pt idx="189">
                  <c:v>3.454383333333333</c:v>
                </c:pt>
                <c:pt idx="190">
                  <c:v>3.495783333333334</c:v>
                </c:pt>
                <c:pt idx="191">
                  <c:v>3.55355</c:v>
                </c:pt>
                <c:pt idx="192">
                  <c:v>3.595322222222223</c:v>
                </c:pt>
                <c:pt idx="193">
                  <c:v>3.63371666666667</c:v>
                </c:pt>
                <c:pt idx="194">
                  <c:v>3.664705555555561</c:v>
                </c:pt>
                <c:pt idx="195">
                  <c:v>3.692238888888882</c:v>
                </c:pt>
                <c:pt idx="196">
                  <c:v>3.743683333333334</c:v>
                </c:pt>
                <c:pt idx="197">
                  <c:v>3.803088888888887</c:v>
                </c:pt>
                <c:pt idx="198">
                  <c:v>3.866844444444437</c:v>
                </c:pt>
                <c:pt idx="199">
                  <c:v>3.92141111111111</c:v>
                </c:pt>
                <c:pt idx="200">
                  <c:v>3.979949999999996</c:v>
                </c:pt>
                <c:pt idx="201">
                  <c:v>4.03769444444445</c:v>
                </c:pt>
                <c:pt idx="202">
                  <c:v>4.110755555555529</c:v>
                </c:pt>
                <c:pt idx="203">
                  <c:v>4.175038888888889</c:v>
                </c:pt>
                <c:pt idx="204">
                  <c:v>4.229200000000001</c:v>
                </c:pt>
                <c:pt idx="205">
                  <c:v>4.279588888888888</c:v>
                </c:pt>
                <c:pt idx="206">
                  <c:v>4.325666666666667</c:v>
                </c:pt>
                <c:pt idx="207">
                  <c:v>4.372838888888888</c:v>
                </c:pt>
                <c:pt idx="208">
                  <c:v>4.409694444444458</c:v>
                </c:pt>
                <c:pt idx="209">
                  <c:v>4.435355555555555</c:v>
                </c:pt>
                <c:pt idx="210">
                  <c:v>4.447872222222222</c:v>
                </c:pt>
                <c:pt idx="211">
                  <c:v>4.448994444444447</c:v>
                </c:pt>
                <c:pt idx="212">
                  <c:v>4.439455555555556</c:v>
                </c:pt>
                <c:pt idx="213">
                  <c:v>4.417966666666667</c:v>
                </c:pt>
                <c:pt idx="214">
                  <c:v>4.388144444444445</c:v>
                </c:pt>
                <c:pt idx="215">
                  <c:v>4.33903333333335</c:v>
                </c:pt>
                <c:pt idx="216">
                  <c:v>4.26976111111113</c:v>
                </c:pt>
                <c:pt idx="217">
                  <c:v>4.198577777777751</c:v>
                </c:pt>
                <c:pt idx="218">
                  <c:v>4.133822222222222</c:v>
                </c:pt>
                <c:pt idx="219">
                  <c:v>4.102105555555525</c:v>
                </c:pt>
                <c:pt idx="220">
                  <c:v>4.085655555555546</c:v>
                </c:pt>
                <c:pt idx="221">
                  <c:v>4.081955555555544</c:v>
                </c:pt>
                <c:pt idx="222">
                  <c:v>4.091494444444447</c:v>
                </c:pt>
                <c:pt idx="223">
                  <c:v>4.093927777777766</c:v>
                </c:pt>
                <c:pt idx="224">
                  <c:v>4.100477777777765</c:v>
                </c:pt>
                <c:pt idx="225">
                  <c:v>4.120961111111111</c:v>
                </c:pt>
                <c:pt idx="226">
                  <c:v>4.144144444444446</c:v>
                </c:pt>
                <c:pt idx="227">
                  <c:v>4.17381111111111</c:v>
                </c:pt>
                <c:pt idx="228">
                  <c:v>4.197483333333333</c:v>
                </c:pt>
                <c:pt idx="229">
                  <c:v>4.242116666666637</c:v>
                </c:pt>
                <c:pt idx="230">
                  <c:v>4.302099999999998</c:v>
                </c:pt>
                <c:pt idx="231">
                  <c:v>4.375272222222232</c:v>
                </c:pt>
                <c:pt idx="232">
                  <c:v>4.465294444444443</c:v>
                </c:pt>
                <c:pt idx="233">
                  <c:v>4.560766666666667</c:v>
                </c:pt>
                <c:pt idx="234">
                  <c:v>4.647005555555527</c:v>
                </c:pt>
                <c:pt idx="235">
                  <c:v>4.707472222222221</c:v>
                </c:pt>
                <c:pt idx="236">
                  <c:v>4.753905555555534</c:v>
                </c:pt>
                <c:pt idx="237">
                  <c:v>4.795588888888885</c:v>
                </c:pt>
                <c:pt idx="238">
                  <c:v>4.834072222222225</c:v>
                </c:pt>
                <c:pt idx="239">
                  <c:v>4.870994444444444</c:v>
                </c:pt>
                <c:pt idx="240">
                  <c:v>4.905766666666668</c:v>
                </c:pt>
                <c:pt idx="241">
                  <c:v>4.95886111111113</c:v>
                </c:pt>
                <c:pt idx="242">
                  <c:v>5.023394444444445</c:v>
                </c:pt>
                <c:pt idx="243">
                  <c:v>5.08639444444445</c:v>
                </c:pt>
                <c:pt idx="244">
                  <c:v>5.146477777777775</c:v>
                </c:pt>
                <c:pt idx="245">
                  <c:v>5.191405555555534</c:v>
                </c:pt>
                <c:pt idx="246">
                  <c:v>5.24196111111113</c:v>
                </c:pt>
                <c:pt idx="247">
                  <c:v>5.299655555555556</c:v>
                </c:pt>
                <c:pt idx="248">
                  <c:v>5.355333333333332</c:v>
                </c:pt>
                <c:pt idx="249">
                  <c:v>5.407127777777776</c:v>
                </c:pt>
                <c:pt idx="250">
                  <c:v>5.437472222222223</c:v>
                </c:pt>
                <c:pt idx="251">
                  <c:v>5.472577777777777</c:v>
                </c:pt>
                <c:pt idx="252">
                  <c:v>5.516327777777778</c:v>
                </c:pt>
                <c:pt idx="253">
                  <c:v>5.56201111111111</c:v>
                </c:pt>
                <c:pt idx="254">
                  <c:v>5.605894444444444</c:v>
                </c:pt>
                <c:pt idx="255">
                  <c:v>5.632044444444443</c:v>
                </c:pt>
                <c:pt idx="256">
                  <c:v>5.643949999999997</c:v>
                </c:pt>
                <c:pt idx="257">
                  <c:v>5.640933333333337</c:v>
                </c:pt>
                <c:pt idx="258">
                  <c:v>5.621694444444446</c:v>
                </c:pt>
                <c:pt idx="259">
                  <c:v>5.609922222222223</c:v>
                </c:pt>
                <c:pt idx="260">
                  <c:v>5.609066666666667</c:v>
                </c:pt>
                <c:pt idx="261">
                  <c:v>5.611977777777754</c:v>
                </c:pt>
                <c:pt idx="262">
                  <c:v>5.602383333333332</c:v>
                </c:pt>
                <c:pt idx="263">
                  <c:v>5.580666666666668</c:v>
                </c:pt>
                <c:pt idx="264">
                  <c:v>5.555155555555528</c:v>
                </c:pt>
                <c:pt idx="265">
                  <c:v>5.525427777777764</c:v>
                </c:pt>
                <c:pt idx="266">
                  <c:v>5.502027777777776</c:v>
                </c:pt>
                <c:pt idx="267">
                  <c:v>5.480777777777778</c:v>
                </c:pt>
                <c:pt idx="268">
                  <c:v>5.457911111111112</c:v>
                </c:pt>
                <c:pt idx="269">
                  <c:v>5.432227777777778</c:v>
                </c:pt>
                <c:pt idx="270">
                  <c:v>5.414394444444445</c:v>
                </c:pt>
                <c:pt idx="271">
                  <c:v>5.40188888888889</c:v>
                </c:pt>
                <c:pt idx="272">
                  <c:v>5.380572222222223</c:v>
                </c:pt>
                <c:pt idx="273">
                  <c:v>5.360177777777749</c:v>
                </c:pt>
                <c:pt idx="274">
                  <c:v>5.3361</c:v>
                </c:pt>
                <c:pt idx="275">
                  <c:v>5.30090555555553</c:v>
                </c:pt>
                <c:pt idx="276">
                  <c:v>5.254372222222223</c:v>
                </c:pt>
                <c:pt idx="277">
                  <c:v>5.207272222222223</c:v>
                </c:pt>
                <c:pt idx="278">
                  <c:v>5.153166666666666</c:v>
                </c:pt>
                <c:pt idx="279">
                  <c:v>5.114022222222204</c:v>
                </c:pt>
                <c:pt idx="280">
                  <c:v>5.080994444444444</c:v>
                </c:pt>
                <c:pt idx="281">
                  <c:v>5.069905555555532</c:v>
                </c:pt>
                <c:pt idx="282">
                  <c:v>5.07683888888889</c:v>
                </c:pt>
                <c:pt idx="283">
                  <c:v>5.111927777777765</c:v>
                </c:pt>
                <c:pt idx="284">
                  <c:v>5.159716666666644</c:v>
                </c:pt>
                <c:pt idx="285">
                  <c:v>5.216294444444452</c:v>
                </c:pt>
                <c:pt idx="286">
                  <c:v>5.268344444444447</c:v>
                </c:pt>
                <c:pt idx="287">
                  <c:v>5.318255555555535</c:v>
                </c:pt>
                <c:pt idx="288">
                  <c:v>5.365399999999997</c:v>
                </c:pt>
                <c:pt idx="289">
                  <c:v>5.40616111111113</c:v>
                </c:pt>
                <c:pt idx="290">
                  <c:v>5.43736666666667</c:v>
                </c:pt>
                <c:pt idx="291">
                  <c:v>5.471355555555556</c:v>
                </c:pt>
                <c:pt idx="292">
                  <c:v>5.510011111111111</c:v>
                </c:pt>
                <c:pt idx="293">
                  <c:v>5.553605555555555</c:v>
                </c:pt>
                <c:pt idx="294">
                  <c:v>5.586605555555555</c:v>
                </c:pt>
                <c:pt idx="295">
                  <c:v>5.609033333333342</c:v>
                </c:pt>
                <c:pt idx="296">
                  <c:v>5.621772222222226</c:v>
                </c:pt>
                <c:pt idx="297">
                  <c:v>5.617088888888866</c:v>
                </c:pt>
                <c:pt idx="298">
                  <c:v>5.590866666666667</c:v>
                </c:pt>
                <c:pt idx="299">
                  <c:v>5.547683333333341</c:v>
                </c:pt>
                <c:pt idx="300">
                  <c:v>5.493116666666665</c:v>
                </c:pt>
                <c:pt idx="301">
                  <c:v>5.42867222222223</c:v>
                </c:pt>
                <c:pt idx="302">
                  <c:v>5.365566666666637</c:v>
                </c:pt>
                <c:pt idx="303">
                  <c:v>5.300022222222222</c:v>
                </c:pt>
                <c:pt idx="304">
                  <c:v>5.24396111111112</c:v>
                </c:pt>
                <c:pt idx="305">
                  <c:v>5.199477777777775</c:v>
                </c:pt>
                <c:pt idx="306">
                  <c:v>5.157744444444444</c:v>
                </c:pt>
                <c:pt idx="307">
                  <c:v>5.119327777777777</c:v>
                </c:pt>
                <c:pt idx="308">
                  <c:v>5.082027777777776</c:v>
                </c:pt>
                <c:pt idx="309">
                  <c:v>5.051083333333343</c:v>
                </c:pt>
                <c:pt idx="310">
                  <c:v>5.02124444444445</c:v>
                </c:pt>
                <c:pt idx="311">
                  <c:v>4.978327777777778</c:v>
                </c:pt>
                <c:pt idx="312">
                  <c:v>4.935722222222233</c:v>
                </c:pt>
                <c:pt idx="313">
                  <c:v>4.900411111111112</c:v>
                </c:pt>
                <c:pt idx="314">
                  <c:v>4.864516666666616</c:v>
                </c:pt>
                <c:pt idx="315">
                  <c:v>4.83334444444445</c:v>
                </c:pt>
                <c:pt idx="316">
                  <c:v>4.79475</c:v>
                </c:pt>
                <c:pt idx="317">
                  <c:v>4.747083333333332</c:v>
                </c:pt>
                <c:pt idx="318">
                  <c:v>4.682822222222222</c:v>
                </c:pt>
                <c:pt idx="319">
                  <c:v>4.603955555555527</c:v>
                </c:pt>
                <c:pt idx="320">
                  <c:v>4.498477777777777</c:v>
                </c:pt>
                <c:pt idx="321">
                  <c:v>4.380727777777777</c:v>
                </c:pt>
                <c:pt idx="322">
                  <c:v>4.264361111111112</c:v>
                </c:pt>
                <c:pt idx="323">
                  <c:v>4.1525722222222</c:v>
                </c:pt>
                <c:pt idx="324">
                  <c:v>4.04195</c:v>
                </c:pt>
                <c:pt idx="325">
                  <c:v>3.949633333333333</c:v>
                </c:pt>
                <c:pt idx="326">
                  <c:v>3.875061111111106</c:v>
                </c:pt>
                <c:pt idx="327">
                  <c:v>3.821577777777783</c:v>
                </c:pt>
                <c:pt idx="328">
                  <c:v>3.807411111111111</c:v>
                </c:pt>
                <c:pt idx="329">
                  <c:v>3.818994444444444</c:v>
                </c:pt>
                <c:pt idx="330">
                  <c:v>3.844294444444444</c:v>
                </c:pt>
                <c:pt idx="331">
                  <c:v>3.884572222222223</c:v>
                </c:pt>
                <c:pt idx="332">
                  <c:v>3.918744444444444</c:v>
                </c:pt>
                <c:pt idx="333">
                  <c:v>3.963427777777786</c:v>
                </c:pt>
                <c:pt idx="334">
                  <c:v>3.999905555555557</c:v>
                </c:pt>
                <c:pt idx="335">
                  <c:v>4.030055555555546</c:v>
                </c:pt>
                <c:pt idx="336">
                  <c:v>4.038</c:v>
                </c:pt>
                <c:pt idx="337">
                  <c:v>4.0457</c:v>
                </c:pt>
                <c:pt idx="338">
                  <c:v>4.042116666666635</c:v>
                </c:pt>
                <c:pt idx="339">
                  <c:v>4.04586111111112</c:v>
                </c:pt>
                <c:pt idx="340">
                  <c:v>4.049705555555556</c:v>
                </c:pt>
                <c:pt idx="341">
                  <c:v>4.052127777777764</c:v>
                </c:pt>
                <c:pt idx="342">
                  <c:v>4.038827777777778</c:v>
                </c:pt>
                <c:pt idx="343">
                  <c:v>4.013972222222223</c:v>
                </c:pt>
                <c:pt idx="344">
                  <c:v>3.956272222222218</c:v>
                </c:pt>
                <c:pt idx="345">
                  <c:v>3.877688888888878</c:v>
                </c:pt>
                <c:pt idx="346">
                  <c:v>3.796716666666667</c:v>
                </c:pt>
                <c:pt idx="347">
                  <c:v>3.710761111111111</c:v>
                </c:pt>
                <c:pt idx="348">
                  <c:v>3.622472222222222</c:v>
                </c:pt>
                <c:pt idx="349">
                  <c:v>3.5219</c:v>
                </c:pt>
                <c:pt idx="350">
                  <c:v>3.41427222222222</c:v>
                </c:pt>
                <c:pt idx="351">
                  <c:v>3.302911111111111</c:v>
                </c:pt>
                <c:pt idx="352">
                  <c:v>3.192188888888887</c:v>
                </c:pt>
                <c:pt idx="353">
                  <c:v>3.066888888888882</c:v>
                </c:pt>
                <c:pt idx="354">
                  <c:v>2.940661111111111</c:v>
                </c:pt>
                <c:pt idx="355">
                  <c:v>2.791955555555555</c:v>
                </c:pt>
                <c:pt idx="356">
                  <c:v>2.642899999999999</c:v>
                </c:pt>
                <c:pt idx="357">
                  <c:v>2.4814</c:v>
                </c:pt>
                <c:pt idx="358">
                  <c:v>2.326805555555556</c:v>
                </c:pt>
                <c:pt idx="359">
                  <c:v>2.182522222222225</c:v>
                </c:pt>
                <c:pt idx="360">
                  <c:v>2.060961111111111</c:v>
                </c:pt>
                <c:pt idx="361">
                  <c:v>1.945194444444444</c:v>
                </c:pt>
                <c:pt idx="362">
                  <c:v>1.851044444444444</c:v>
                </c:pt>
                <c:pt idx="363">
                  <c:v>1.77928888888889</c:v>
                </c:pt>
                <c:pt idx="364">
                  <c:v>1.745316666666667</c:v>
                </c:pt>
                <c:pt idx="365">
                  <c:v>1.742972222222222</c:v>
                </c:pt>
                <c:pt idx="366">
                  <c:v>1.76186111111111</c:v>
                </c:pt>
                <c:pt idx="367">
                  <c:v>1.792911111111111</c:v>
                </c:pt>
                <c:pt idx="368">
                  <c:v>1.828877777777778</c:v>
                </c:pt>
                <c:pt idx="369">
                  <c:v>1.869500000000001</c:v>
                </c:pt>
                <c:pt idx="370">
                  <c:v>1.905233333333333</c:v>
                </c:pt>
                <c:pt idx="371">
                  <c:v>1.943527777777778</c:v>
                </c:pt>
                <c:pt idx="372">
                  <c:v>1.978966666666666</c:v>
                </c:pt>
                <c:pt idx="373">
                  <c:v>2.020733333333334</c:v>
                </c:pt>
                <c:pt idx="374">
                  <c:v>2.069366666666667</c:v>
                </c:pt>
                <c:pt idx="375">
                  <c:v>2.103833333333333</c:v>
                </c:pt>
                <c:pt idx="376">
                  <c:v>2.146305555555555</c:v>
                </c:pt>
                <c:pt idx="377">
                  <c:v>2.172022222222222</c:v>
                </c:pt>
                <c:pt idx="378">
                  <c:v>2.20425</c:v>
                </c:pt>
                <c:pt idx="379">
                  <c:v>2.237933333333334</c:v>
                </c:pt>
                <c:pt idx="380">
                  <c:v>2.270577777777786</c:v>
                </c:pt>
                <c:pt idx="381">
                  <c:v>2.291827777777783</c:v>
                </c:pt>
                <c:pt idx="382">
                  <c:v>2.306905555555555</c:v>
                </c:pt>
                <c:pt idx="383">
                  <c:v>2.3134</c:v>
                </c:pt>
                <c:pt idx="384">
                  <c:v>2.316916666666663</c:v>
                </c:pt>
                <c:pt idx="385">
                  <c:v>2.306038888888878</c:v>
                </c:pt>
                <c:pt idx="386">
                  <c:v>2.285561111111116</c:v>
                </c:pt>
                <c:pt idx="387">
                  <c:v>2.256</c:v>
                </c:pt>
                <c:pt idx="388">
                  <c:v>2.229105555555561</c:v>
                </c:pt>
                <c:pt idx="389">
                  <c:v>2.20495</c:v>
                </c:pt>
                <c:pt idx="390">
                  <c:v>2.182383333333333</c:v>
                </c:pt>
                <c:pt idx="391">
                  <c:v>2.16435</c:v>
                </c:pt>
                <c:pt idx="392">
                  <c:v>2.132027777777781</c:v>
                </c:pt>
                <c:pt idx="393">
                  <c:v>2.110022222222222</c:v>
                </c:pt>
                <c:pt idx="394">
                  <c:v>2.079883333333326</c:v>
                </c:pt>
                <c:pt idx="395">
                  <c:v>2.041533333333334</c:v>
                </c:pt>
                <c:pt idx="396">
                  <c:v>1.991050000000002</c:v>
                </c:pt>
                <c:pt idx="397">
                  <c:v>1.928611111111113</c:v>
                </c:pt>
                <c:pt idx="398">
                  <c:v>1.874627777777778</c:v>
                </c:pt>
                <c:pt idx="399">
                  <c:v>1.826311111111112</c:v>
                </c:pt>
                <c:pt idx="400">
                  <c:v>1.80035</c:v>
                </c:pt>
                <c:pt idx="401">
                  <c:v>1.783594444444441</c:v>
                </c:pt>
                <c:pt idx="402">
                  <c:v>1.78186111111111</c:v>
                </c:pt>
                <c:pt idx="403">
                  <c:v>1.776916666666667</c:v>
                </c:pt>
                <c:pt idx="404">
                  <c:v>1.778866666666667</c:v>
                </c:pt>
                <c:pt idx="405">
                  <c:v>1.782311111111112</c:v>
                </c:pt>
                <c:pt idx="406">
                  <c:v>1.798388888888888</c:v>
                </c:pt>
                <c:pt idx="407">
                  <c:v>1.822033333333334</c:v>
                </c:pt>
                <c:pt idx="408">
                  <c:v>1.85138888888889</c:v>
                </c:pt>
                <c:pt idx="409">
                  <c:v>1.886827777777778</c:v>
                </c:pt>
                <c:pt idx="410">
                  <c:v>1.934150000000003</c:v>
                </c:pt>
                <c:pt idx="411">
                  <c:v>1.994411111111114</c:v>
                </c:pt>
                <c:pt idx="412">
                  <c:v>2.072066666666663</c:v>
                </c:pt>
                <c:pt idx="413">
                  <c:v>2.142955555555555</c:v>
                </c:pt>
                <c:pt idx="414">
                  <c:v>2.200266666666668</c:v>
                </c:pt>
                <c:pt idx="415">
                  <c:v>2.249883333333333</c:v>
                </c:pt>
                <c:pt idx="416">
                  <c:v>2.293311111111118</c:v>
                </c:pt>
                <c:pt idx="417">
                  <c:v>2.323866666666666</c:v>
                </c:pt>
                <c:pt idx="418">
                  <c:v>2.343461111111111</c:v>
                </c:pt>
                <c:pt idx="419">
                  <c:v>2.341722222222223</c:v>
                </c:pt>
                <c:pt idx="420">
                  <c:v>2.323872222222223</c:v>
                </c:pt>
                <c:pt idx="421">
                  <c:v>2.303466666666667</c:v>
                </c:pt>
                <c:pt idx="422">
                  <c:v>2.293883333333333</c:v>
                </c:pt>
                <c:pt idx="423">
                  <c:v>2.304666666666667</c:v>
                </c:pt>
                <c:pt idx="424">
                  <c:v>2.333027777777782</c:v>
                </c:pt>
                <c:pt idx="425">
                  <c:v>2.363666666666667</c:v>
                </c:pt>
                <c:pt idx="426">
                  <c:v>2.386588888888887</c:v>
                </c:pt>
                <c:pt idx="427">
                  <c:v>2.383449999999997</c:v>
                </c:pt>
                <c:pt idx="428">
                  <c:v>2.368772222222223</c:v>
                </c:pt>
                <c:pt idx="429">
                  <c:v>2.336394444444445</c:v>
                </c:pt>
                <c:pt idx="430">
                  <c:v>2.302444444444437</c:v>
                </c:pt>
                <c:pt idx="431">
                  <c:v>2.264572222222227</c:v>
                </c:pt>
                <c:pt idx="432">
                  <c:v>2.223533333333338</c:v>
                </c:pt>
                <c:pt idx="433">
                  <c:v>2.204361111111117</c:v>
                </c:pt>
                <c:pt idx="434">
                  <c:v>2.213605555555555</c:v>
                </c:pt>
                <c:pt idx="435">
                  <c:v>2.22351111111112</c:v>
                </c:pt>
                <c:pt idx="436">
                  <c:v>2.246422222222223</c:v>
                </c:pt>
                <c:pt idx="437">
                  <c:v>2.269238888888889</c:v>
                </c:pt>
                <c:pt idx="438">
                  <c:v>2.293383333333334</c:v>
                </c:pt>
                <c:pt idx="439">
                  <c:v>2.313283333333333</c:v>
                </c:pt>
                <c:pt idx="440">
                  <c:v>2.315105555555556</c:v>
                </c:pt>
                <c:pt idx="441">
                  <c:v>2.307461111111111</c:v>
                </c:pt>
                <c:pt idx="442">
                  <c:v>2.26757222222223</c:v>
                </c:pt>
                <c:pt idx="443">
                  <c:v>2.208872222222223</c:v>
                </c:pt>
                <c:pt idx="444">
                  <c:v>2.14732222222223</c:v>
                </c:pt>
                <c:pt idx="445">
                  <c:v>2.104488888888888</c:v>
                </c:pt>
                <c:pt idx="446">
                  <c:v>2.077700000000001</c:v>
                </c:pt>
                <c:pt idx="447">
                  <c:v>2.052266666666667</c:v>
                </c:pt>
                <c:pt idx="448">
                  <c:v>2.03988333333332</c:v>
                </c:pt>
                <c:pt idx="449">
                  <c:v>2.033783333333334</c:v>
                </c:pt>
                <c:pt idx="450">
                  <c:v>2.030511111111111</c:v>
                </c:pt>
                <c:pt idx="451">
                  <c:v>2.032883333333317</c:v>
                </c:pt>
                <c:pt idx="452">
                  <c:v>2.038755555555557</c:v>
                </c:pt>
                <c:pt idx="453">
                  <c:v>2.054416666666667</c:v>
                </c:pt>
                <c:pt idx="454">
                  <c:v>2.070722222222223</c:v>
                </c:pt>
                <c:pt idx="455">
                  <c:v>2.092272222222223</c:v>
                </c:pt>
                <c:pt idx="456">
                  <c:v>2.128483333333333</c:v>
                </c:pt>
                <c:pt idx="457">
                  <c:v>2.164861111111111</c:v>
                </c:pt>
                <c:pt idx="458">
                  <c:v>2.218233333333333</c:v>
                </c:pt>
                <c:pt idx="459">
                  <c:v>2.281655555555555</c:v>
                </c:pt>
                <c:pt idx="460">
                  <c:v>2.348777777777783</c:v>
                </c:pt>
                <c:pt idx="461">
                  <c:v>2.431805555555556</c:v>
                </c:pt>
                <c:pt idx="462">
                  <c:v>2.523611111111111</c:v>
                </c:pt>
                <c:pt idx="463">
                  <c:v>2.607011111111116</c:v>
                </c:pt>
                <c:pt idx="464">
                  <c:v>2.683427777777787</c:v>
                </c:pt>
                <c:pt idx="465">
                  <c:v>2.758899999999999</c:v>
                </c:pt>
                <c:pt idx="466">
                  <c:v>2.841611111111111</c:v>
                </c:pt>
                <c:pt idx="467">
                  <c:v>2.929194444444444</c:v>
                </c:pt>
                <c:pt idx="468">
                  <c:v>3.008344444444444</c:v>
                </c:pt>
                <c:pt idx="469">
                  <c:v>3.081061111111111</c:v>
                </c:pt>
                <c:pt idx="470">
                  <c:v>3.145577777777786</c:v>
                </c:pt>
                <c:pt idx="471">
                  <c:v>3.20590555555556</c:v>
                </c:pt>
                <c:pt idx="472">
                  <c:v>3.26754444444445</c:v>
                </c:pt>
                <c:pt idx="473">
                  <c:v>3.336488888888869</c:v>
                </c:pt>
                <c:pt idx="474">
                  <c:v>3.410383333333333</c:v>
                </c:pt>
                <c:pt idx="475">
                  <c:v>3.474027777777782</c:v>
                </c:pt>
                <c:pt idx="476">
                  <c:v>3.525233333333333</c:v>
                </c:pt>
                <c:pt idx="477">
                  <c:v>3.552138888888887</c:v>
                </c:pt>
                <c:pt idx="478">
                  <c:v>3.582861111111111</c:v>
                </c:pt>
                <c:pt idx="479">
                  <c:v>3.60935555555556</c:v>
                </c:pt>
                <c:pt idx="480">
                  <c:v>3.634549999999998</c:v>
                </c:pt>
                <c:pt idx="481">
                  <c:v>3.657077777777784</c:v>
                </c:pt>
                <c:pt idx="482">
                  <c:v>3.687633333333334</c:v>
                </c:pt>
                <c:pt idx="483">
                  <c:v>3.715449999999992</c:v>
                </c:pt>
                <c:pt idx="484">
                  <c:v>3.745227777777786</c:v>
                </c:pt>
                <c:pt idx="485">
                  <c:v>3.769172222222228</c:v>
                </c:pt>
                <c:pt idx="486">
                  <c:v>3.80010555555556</c:v>
                </c:pt>
                <c:pt idx="487">
                  <c:v>3.840350000000001</c:v>
                </c:pt>
                <c:pt idx="488">
                  <c:v>3.882227777777781</c:v>
                </c:pt>
                <c:pt idx="489">
                  <c:v>3.916788888888878</c:v>
                </c:pt>
                <c:pt idx="490">
                  <c:v>3.937494444444444</c:v>
                </c:pt>
                <c:pt idx="491">
                  <c:v>3.929672222222222</c:v>
                </c:pt>
                <c:pt idx="492">
                  <c:v>3.908100000000001</c:v>
                </c:pt>
                <c:pt idx="493">
                  <c:v>3.877033333333334</c:v>
                </c:pt>
                <c:pt idx="494">
                  <c:v>3.849405555555555</c:v>
                </c:pt>
                <c:pt idx="495">
                  <c:v>3.801772222222223</c:v>
                </c:pt>
                <c:pt idx="496">
                  <c:v>3.760438888888889</c:v>
                </c:pt>
                <c:pt idx="497">
                  <c:v>3.70817777777779</c:v>
                </c:pt>
                <c:pt idx="498">
                  <c:v>3.655177777777784</c:v>
                </c:pt>
                <c:pt idx="499">
                  <c:v>3.588744444444445</c:v>
                </c:pt>
                <c:pt idx="500">
                  <c:v>3.53602777777778</c:v>
                </c:pt>
                <c:pt idx="501">
                  <c:v>3.492338888888887</c:v>
                </c:pt>
                <c:pt idx="502">
                  <c:v>3.45677222222222</c:v>
                </c:pt>
                <c:pt idx="503">
                  <c:v>3.425722222222223</c:v>
                </c:pt>
                <c:pt idx="504">
                  <c:v>3.404911111111111</c:v>
                </c:pt>
                <c:pt idx="505">
                  <c:v>3.403405555555558</c:v>
                </c:pt>
                <c:pt idx="506">
                  <c:v>3.406705555555557</c:v>
                </c:pt>
                <c:pt idx="507">
                  <c:v>3.415505555555556</c:v>
                </c:pt>
                <c:pt idx="508">
                  <c:v>3.421911111111111</c:v>
                </c:pt>
                <c:pt idx="509">
                  <c:v>3.421105555555555</c:v>
                </c:pt>
                <c:pt idx="510">
                  <c:v>3.424944444444444</c:v>
                </c:pt>
                <c:pt idx="511">
                  <c:v>3.426411111111111</c:v>
                </c:pt>
                <c:pt idx="512">
                  <c:v>3.425272222222222</c:v>
                </c:pt>
                <c:pt idx="513">
                  <c:v>3.413505555555558</c:v>
                </c:pt>
                <c:pt idx="514">
                  <c:v>3.401699999999998</c:v>
                </c:pt>
                <c:pt idx="515">
                  <c:v>3.386716666666667</c:v>
                </c:pt>
                <c:pt idx="516">
                  <c:v>3.391055555555554</c:v>
                </c:pt>
                <c:pt idx="517">
                  <c:v>3.408844444444444</c:v>
                </c:pt>
                <c:pt idx="518">
                  <c:v>3.438216666666667</c:v>
                </c:pt>
                <c:pt idx="519">
                  <c:v>3.470694444444444</c:v>
                </c:pt>
                <c:pt idx="520">
                  <c:v>3.508438888888889</c:v>
                </c:pt>
                <c:pt idx="521">
                  <c:v>3.55547777777778</c:v>
                </c:pt>
                <c:pt idx="522">
                  <c:v>3.613588888888889</c:v>
                </c:pt>
                <c:pt idx="523">
                  <c:v>3.669861111111111</c:v>
                </c:pt>
                <c:pt idx="524">
                  <c:v>3.720044444444445</c:v>
                </c:pt>
                <c:pt idx="525">
                  <c:v>3.7578</c:v>
                </c:pt>
                <c:pt idx="526">
                  <c:v>3.76479444444445</c:v>
                </c:pt>
                <c:pt idx="527">
                  <c:v>3.75315</c:v>
                </c:pt>
                <c:pt idx="528">
                  <c:v>3.747649999999999</c:v>
                </c:pt>
                <c:pt idx="529">
                  <c:v>3.743572222222228</c:v>
                </c:pt>
                <c:pt idx="530">
                  <c:v>3.738177777777786</c:v>
                </c:pt>
                <c:pt idx="531">
                  <c:v>3.71751666666667</c:v>
                </c:pt>
                <c:pt idx="532">
                  <c:v>3.685872222222222</c:v>
                </c:pt>
                <c:pt idx="533">
                  <c:v>3.622027777777783</c:v>
                </c:pt>
                <c:pt idx="534">
                  <c:v>3.53167777777778</c:v>
                </c:pt>
                <c:pt idx="535">
                  <c:v>3.414577777777782</c:v>
                </c:pt>
                <c:pt idx="536">
                  <c:v>3.307172222222224</c:v>
                </c:pt>
                <c:pt idx="537">
                  <c:v>3.208427777777786</c:v>
                </c:pt>
                <c:pt idx="538">
                  <c:v>3.125533333333334</c:v>
                </c:pt>
                <c:pt idx="539">
                  <c:v>3.079672222222223</c:v>
                </c:pt>
                <c:pt idx="540">
                  <c:v>3.050405555555557</c:v>
                </c:pt>
                <c:pt idx="541">
                  <c:v>3.039138888888888</c:v>
                </c:pt>
                <c:pt idx="542">
                  <c:v>3.031549999999994</c:v>
                </c:pt>
                <c:pt idx="543">
                  <c:v>3.03627777777778</c:v>
                </c:pt>
                <c:pt idx="544">
                  <c:v>3.059449999999992</c:v>
                </c:pt>
                <c:pt idx="545">
                  <c:v>3.096572222222222</c:v>
                </c:pt>
                <c:pt idx="546">
                  <c:v>3.145494444444444</c:v>
                </c:pt>
                <c:pt idx="547">
                  <c:v>3.200311111111118</c:v>
                </c:pt>
                <c:pt idx="548">
                  <c:v>3.251055555555555</c:v>
                </c:pt>
                <c:pt idx="549">
                  <c:v>3.303761111111111</c:v>
                </c:pt>
                <c:pt idx="550">
                  <c:v>3.352361111111111</c:v>
                </c:pt>
                <c:pt idx="551">
                  <c:v>3.395172222222222</c:v>
                </c:pt>
                <c:pt idx="552">
                  <c:v>3.410127777777784</c:v>
                </c:pt>
                <c:pt idx="553">
                  <c:v>3.416733333333333</c:v>
                </c:pt>
                <c:pt idx="554">
                  <c:v>3.421927777777784</c:v>
                </c:pt>
                <c:pt idx="555">
                  <c:v>3.435999999999998</c:v>
                </c:pt>
                <c:pt idx="556">
                  <c:v>3.452405555555554</c:v>
                </c:pt>
                <c:pt idx="557">
                  <c:v>3.472122222222222</c:v>
                </c:pt>
                <c:pt idx="558">
                  <c:v>3.484783333333334</c:v>
                </c:pt>
                <c:pt idx="559">
                  <c:v>3.502227777777782</c:v>
                </c:pt>
                <c:pt idx="560">
                  <c:v>3.538127777777785</c:v>
                </c:pt>
                <c:pt idx="561">
                  <c:v>3.591566666666667</c:v>
                </c:pt>
                <c:pt idx="562">
                  <c:v>3.645300000000001</c:v>
                </c:pt>
                <c:pt idx="563">
                  <c:v>3.699016666666666</c:v>
                </c:pt>
                <c:pt idx="564">
                  <c:v>3.739383333333333</c:v>
                </c:pt>
                <c:pt idx="565">
                  <c:v>3.771527777777786</c:v>
                </c:pt>
                <c:pt idx="566">
                  <c:v>3.800905555555558</c:v>
                </c:pt>
                <c:pt idx="567">
                  <c:v>3.819461111111106</c:v>
                </c:pt>
                <c:pt idx="568">
                  <c:v>3.825755555555555</c:v>
                </c:pt>
                <c:pt idx="569">
                  <c:v>3.824366666666667</c:v>
                </c:pt>
                <c:pt idx="570">
                  <c:v>3.809533333333333</c:v>
                </c:pt>
                <c:pt idx="571">
                  <c:v>3.7903</c:v>
                </c:pt>
                <c:pt idx="572">
                  <c:v>3.774377777777786</c:v>
                </c:pt>
                <c:pt idx="573">
                  <c:v>3.755405555555557</c:v>
                </c:pt>
                <c:pt idx="574">
                  <c:v>3.734822222222223</c:v>
                </c:pt>
                <c:pt idx="575">
                  <c:v>3.7158</c:v>
                </c:pt>
                <c:pt idx="576">
                  <c:v>3.701183333333334</c:v>
                </c:pt>
                <c:pt idx="577">
                  <c:v>3.674844444444444</c:v>
                </c:pt>
                <c:pt idx="578">
                  <c:v>3.649727777777787</c:v>
                </c:pt>
                <c:pt idx="579">
                  <c:v>3.616522222222222</c:v>
                </c:pt>
                <c:pt idx="580">
                  <c:v>3.588266666666667</c:v>
                </c:pt>
                <c:pt idx="581">
                  <c:v>3.570305555555555</c:v>
                </c:pt>
                <c:pt idx="582">
                  <c:v>3.563094444444445</c:v>
                </c:pt>
                <c:pt idx="583">
                  <c:v>3.558049999999993</c:v>
                </c:pt>
                <c:pt idx="584">
                  <c:v>3.56106111111111</c:v>
                </c:pt>
                <c:pt idx="585">
                  <c:v>3.561422222222223</c:v>
                </c:pt>
                <c:pt idx="586">
                  <c:v>3.564750000000001</c:v>
                </c:pt>
                <c:pt idx="587">
                  <c:v>3.571494444444444</c:v>
                </c:pt>
                <c:pt idx="588">
                  <c:v>3.575811111111111</c:v>
                </c:pt>
                <c:pt idx="589">
                  <c:v>3.58779444444445</c:v>
                </c:pt>
                <c:pt idx="590">
                  <c:v>3.595249999999992</c:v>
                </c:pt>
                <c:pt idx="591">
                  <c:v>3.591672222222223</c:v>
                </c:pt>
                <c:pt idx="592">
                  <c:v>3.580783333333334</c:v>
                </c:pt>
                <c:pt idx="593">
                  <c:v>3.551844444444438</c:v>
                </c:pt>
                <c:pt idx="594">
                  <c:v>3.500966666666667</c:v>
                </c:pt>
                <c:pt idx="595">
                  <c:v>3.44133888888889</c:v>
                </c:pt>
                <c:pt idx="596">
                  <c:v>3.381938888888888</c:v>
                </c:pt>
                <c:pt idx="597">
                  <c:v>3.321533333333333</c:v>
                </c:pt>
                <c:pt idx="598">
                  <c:v>3.276055555555556</c:v>
                </c:pt>
                <c:pt idx="599">
                  <c:v>3.2587</c:v>
                </c:pt>
                <c:pt idx="600">
                  <c:v>3.267816666666671</c:v>
                </c:pt>
                <c:pt idx="601">
                  <c:v>3.296755555555557</c:v>
                </c:pt>
                <c:pt idx="602">
                  <c:v>3.338005555555556</c:v>
                </c:pt>
                <c:pt idx="603">
                  <c:v>3.383255555555555</c:v>
                </c:pt>
                <c:pt idx="604">
                  <c:v>3.441449999999993</c:v>
                </c:pt>
                <c:pt idx="605">
                  <c:v>3.489072222222222</c:v>
                </c:pt>
                <c:pt idx="606">
                  <c:v>3.537077777777784</c:v>
                </c:pt>
                <c:pt idx="607">
                  <c:v>3.578366666666667</c:v>
                </c:pt>
                <c:pt idx="608">
                  <c:v>3.615933333333334</c:v>
                </c:pt>
                <c:pt idx="609">
                  <c:v>3.629233333333334</c:v>
                </c:pt>
                <c:pt idx="610">
                  <c:v>3.637161111111116</c:v>
                </c:pt>
                <c:pt idx="611">
                  <c:v>3.635461111111111</c:v>
                </c:pt>
                <c:pt idx="612">
                  <c:v>3.62780555555556</c:v>
                </c:pt>
                <c:pt idx="613">
                  <c:v>3.611394444444444</c:v>
                </c:pt>
                <c:pt idx="614">
                  <c:v>3.588033333333334</c:v>
                </c:pt>
                <c:pt idx="615">
                  <c:v>3.567644444444445</c:v>
                </c:pt>
                <c:pt idx="616">
                  <c:v>3.557322222222225</c:v>
                </c:pt>
                <c:pt idx="617">
                  <c:v>3.561011111111114</c:v>
                </c:pt>
                <c:pt idx="618">
                  <c:v>3.578000000000001</c:v>
                </c:pt>
                <c:pt idx="619">
                  <c:v>3.59521111111111</c:v>
                </c:pt>
                <c:pt idx="620">
                  <c:v>3.624655555555558</c:v>
                </c:pt>
                <c:pt idx="621">
                  <c:v>3.652083333333333</c:v>
                </c:pt>
                <c:pt idx="622">
                  <c:v>3.682144444444444</c:v>
                </c:pt>
                <c:pt idx="623">
                  <c:v>3.713372222222225</c:v>
                </c:pt>
                <c:pt idx="624">
                  <c:v>3.741688888888888</c:v>
                </c:pt>
                <c:pt idx="625">
                  <c:v>3.757733333333335</c:v>
                </c:pt>
                <c:pt idx="626">
                  <c:v>3.765094444444445</c:v>
                </c:pt>
                <c:pt idx="627">
                  <c:v>3.7661</c:v>
                </c:pt>
                <c:pt idx="628">
                  <c:v>3.772888888888878</c:v>
                </c:pt>
                <c:pt idx="629">
                  <c:v>3.778322222222225</c:v>
                </c:pt>
                <c:pt idx="630">
                  <c:v>3.782416666666668</c:v>
                </c:pt>
                <c:pt idx="631">
                  <c:v>3.795433333333333</c:v>
                </c:pt>
                <c:pt idx="632">
                  <c:v>3.806549999999993</c:v>
                </c:pt>
                <c:pt idx="633">
                  <c:v>3.819872222222218</c:v>
                </c:pt>
                <c:pt idx="634">
                  <c:v>3.828844444444443</c:v>
                </c:pt>
                <c:pt idx="635">
                  <c:v>3.815133333333334</c:v>
                </c:pt>
                <c:pt idx="636">
                  <c:v>3.78386666666667</c:v>
                </c:pt>
                <c:pt idx="637">
                  <c:v>3.725955555555555</c:v>
                </c:pt>
                <c:pt idx="638">
                  <c:v>3.654816666666667</c:v>
                </c:pt>
                <c:pt idx="639">
                  <c:v>3.592605555555556</c:v>
                </c:pt>
                <c:pt idx="640">
                  <c:v>3.542188888888888</c:v>
                </c:pt>
                <c:pt idx="641">
                  <c:v>3.504161111111116</c:v>
                </c:pt>
                <c:pt idx="642">
                  <c:v>3.475366666666666</c:v>
                </c:pt>
                <c:pt idx="643">
                  <c:v>3.470338888888888</c:v>
                </c:pt>
                <c:pt idx="644">
                  <c:v>3.467933333333334</c:v>
                </c:pt>
                <c:pt idx="645">
                  <c:v>3.47770555555556</c:v>
                </c:pt>
                <c:pt idx="646">
                  <c:v>3.489238888888888</c:v>
                </c:pt>
                <c:pt idx="647">
                  <c:v>3.509688888888884</c:v>
                </c:pt>
                <c:pt idx="648">
                  <c:v>3.525616666666667</c:v>
                </c:pt>
                <c:pt idx="649">
                  <c:v>3.548288888888888</c:v>
                </c:pt>
                <c:pt idx="650">
                  <c:v>3.555027777777781</c:v>
                </c:pt>
                <c:pt idx="651">
                  <c:v>3.556811111111111</c:v>
                </c:pt>
                <c:pt idx="652">
                  <c:v>3.57331666666667</c:v>
                </c:pt>
                <c:pt idx="653">
                  <c:v>3.595861111111111</c:v>
                </c:pt>
                <c:pt idx="654">
                  <c:v>3.636516666666667</c:v>
                </c:pt>
                <c:pt idx="655">
                  <c:v>3.68876666666667</c:v>
                </c:pt>
                <c:pt idx="656">
                  <c:v>3.744483333333333</c:v>
                </c:pt>
                <c:pt idx="657">
                  <c:v>3.799027777777785</c:v>
                </c:pt>
                <c:pt idx="658">
                  <c:v>3.850533333333333</c:v>
                </c:pt>
                <c:pt idx="659">
                  <c:v>3.893266666666666</c:v>
                </c:pt>
                <c:pt idx="660">
                  <c:v>3.924222222222223</c:v>
                </c:pt>
                <c:pt idx="661">
                  <c:v>3.965766666666667</c:v>
                </c:pt>
                <c:pt idx="662">
                  <c:v>4.004938888888876</c:v>
                </c:pt>
                <c:pt idx="663">
                  <c:v>4.056566666666666</c:v>
                </c:pt>
                <c:pt idx="664">
                  <c:v>4.106627777777778</c:v>
                </c:pt>
                <c:pt idx="665">
                  <c:v>4.15000555555553</c:v>
                </c:pt>
                <c:pt idx="666">
                  <c:v>4.174066666666667</c:v>
                </c:pt>
                <c:pt idx="667">
                  <c:v>4.17105</c:v>
                </c:pt>
                <c:pt idx="668">
                  <c:v>4.158377777777765</c:v>
                </c:pt>
                <c:pt idx="669">
                  <c:v>4.146472222222223</c:v>
                </c:pt>
                <c:pt idx="670">
                  <c:v>4.141055555555535</c:v>
                </c:pt>
                <c:pt idx="671">
                  <c:v>4.124377777777741</c:v>
                </c:pt>
                <c:pt idx="672">
                  <c:v>4.102449999999997</c:v>
                </c:pt>
                <c:pt idx="673">
                  <c:v>4.057444444444444</c:v>
                </c:pt>
                <c:pt idx="674">
                  <c:v>4.007072222222226</c:v>
                </c:pt>
                <c:pt idx="675">
                  <c:v>3.963288888888888</c:v>
                </c:pt>
                <c:pt idx="676">
                  <c:v>3.922811111111112</c:v>
                </c:pt>
                <c:pt idx="677">
                  <c:v>3.883388888888889</c:v>
                </c:pt>
                <c:pt idx="678">
                  <c:v>3.852905555555556</c:v>
                </c:pt>
                <c:pt idx="679">
                  <c:v>3.822511111111113</c:v>
                </c:pt>
                <c:pt idx="680">
                  <c:v>3.798933333333334</c:v>
                </c:pt>
                <c:pt idx="681">
                  <c:v>3.796133333333333</c:v>
                </c:pt>
                <c:pt idx="682">
                  <c:v>3.807727777777786</c:v>
                </c:pt>
                <c:pt idx="683">
                  <c:v>3.82778888888889</c:v>
                </c:pt>
                <c:pt idx="684">
                  <c:v>3.826699999999997</c:v>
                </c:pt>
                <c:pt idx="685">
                  <c:v>3.819661111111106</c:v>
                </c:pt>
                <c:pt idx="686">
                  <c:v>3.808155555555555</c:v>
                </c:pt>
                <c:pt idx="687">
                  <c:v>3.7958</c:v>
                </c:pt>
                <c:pt idx="688">
                  <c:v>3.787611111111117</c:v>
                </c:pt>
                <c:pt idx="689">
                  <c:v>3.79075555555556</c:v>
                </c:pt>
                <c:pt idx="690">
                  <c:v>3.817527777777784</c:v>
                </c:pt>
                <c:pt idx="691">
                  <c:v>3.840844444444443</c:v>
                </c:pt>
                <c:pt idx="692">
                  <c:v>3.859694444444444</c:v>
                </c:pt>
                <c:pt idx="693">
                  <c:v>3.878949999999992</c:v>
                </c:pt>
                <c:pt idx="694">
                  <c:v>3.896233333333317</c:v>
                </c:pt>
                <c:pt idx="695">
                  <c:v>3.907422222222223</c:v>
                </c:pt>
                <c:pt idx="696">
                  <c:v>3.89862777777778</c:v>
                </c:pt>
                <c:pt idx="697">
                  <c:v>3.881605555555555</c:v>
                </c:pt>
                <c:pt idx="698">
                  <c:v>3.852799999999997</c:v>
                </c:pt>
                <c:pt idx="699">
                  <c:v>3.82283333333332</c:v>
                </c:pt>
                <c:pt idx="700">
                  <c:v>3.802005555555556</c:v>
                </c:pt>
              </c:numCache>
            </c:numRef>
          </c:val>
          <c:smooth val="0"/>
        </c:ser>
        <c:ser>
          <c:idx val="1"/>
          <c:order val="1"/>
          <c:tx>
            <c:strRef>
              <c:f>cz!$A$81</c:f>
              <c:strCache>
                <c:ptCount val="1"/>
                <c:pt idx="0">
                  <c:v>Non-Words</c:v>
                </c:pt>
              </c:strCache>
            </c:strRef>
          </c:tx>
          <c:marker>
            <c:symbol val="none"/>
          </c:marker>
          <c:val>
            <c:numRef>
              <c:f>cz!$B$81:$AAA$81</c:f>
              <c:numCache>
                <c:formatCode>General</c:formatCode>
                <c:ptCount val="702"/>
                <c:pt idx="0">
                  <c:v>0.35908888888889</c:v>
                </c:pt>
                <c:pt idx="1">
                  <c:v>0.355738888888889</c:v>
                </c:pt>
                <c:pt idx="2">
                  <c:v>0.357377777777779</c:v>
                </c:pt>
                <c:pt idx="3">
                  <c:v>0.355072222222223</c:v>
                </c:pt>
                <c:pt idx="4">
                  <c:v>0.353994444444445</c:v>
                </c:pt>
                <c:pt idx="5">
                  <c:v>0.356483333333333</c:v>
                </c:pt>
                <c:pt idx="6">
                  <c:v>0.359416666666668</c:v>
                </c:pt>
                <c:pt idx="7">
                  <c:v>0.370611111111111</c:v>
                </c:pt>
                <c:pt idx="8">
                  <c:v>0.384172222222223</c:v>
                </c:pt>
                <c:pt idx="9">
                  <c:v>0.397983333333334</c:v>
                </c:pt>
                <c:pt idx="10">
                  <c:v>0.403372222222223</c:v>
                </c:pt>
                <c:pt idx="11">
                  <c:v>0.400744444444444</c:v>
                </c:pt>
                <c:pt idx="12">
                  <c:v>0.396527777777779</c:v>
                </c:pt>
                <c:pt idx="13">
                  <c:v>0.400966666666668</c:v>
                </c:pt>
                <c:pt idx="14">
                  <c:v>0.4068</c:v>
                </c:pt>
                <c:pt idx="15">
                  <c:v>0.423822222222223</c:v>
                </c:pt>
                <c:pt idx="16">
                  <c:v>0.439405555555556</c:v>
                </c:pt>
                <c:pt idx="17">
                  <c:v>0.468355555555555</c:v>
                </c:pt>
                <c:pt idx="18">
                  <c:v>0.4991</c:v>
                </c:pt>
                <c:pt idx="19">
                  <c:v>0.525855555555557</c:v>
                </c:pt>
                <c:pt idx="20">
                  <c:v>0.550166666666667</c:v>
                </c:pt>
                <c:pt idx="21">
                  <c:v>0.567283333333333</c:v>
                </c:pt>
                <c:pt idx="22">
                  <c:v>0.575183333333333</c:v>
                </c:pt>
                <c:pt idx="23">
                  <c:v>0.569233333333333</c:v>
                </c:pt>
                <c:pt idx="24">
                  <c:v>0.556544444444445</c:v>
                </c:pt>
                <c:pt idx="25">
                  <c:v>0.534616666666667</c:v>
                </c:pt>
                <c:pt idx="26">
                  <c:v>0.504527777777778</c:v>
                </c:pt>
                <c:pt idx="27">
                  <c:v>0.474127777777779</c:v>
                </c:pt>
                <c:pt idx="28">
                  <c:v>0.443194444444444</c:v>
                </c:pt>
                <c:pt idx="29">
                  <c:v>0.414077777777779</c:v>
                </c:pt>
                <c:pt idx="30">
                  <c:v>0.375744444444444</c:v>
                </c:pt>
                <c:pt idx="31">
                  <c:v>0.333172222222223</c:v>
                </c:pt>
                <c:pt idx="32">
                  <c:v>0.282733333333333</c:v>
                </c:pt>
                <c:pt idx="33">
                  <c:v>0.236661111111111</c:v>
                </c:pt>
                <c:pt idx="34">
                  <c:v>0.188133333333333</c:v>
                </c:pt>
                <c:pt idx="35">
                  <c:v>0.135022222222222</c:v>
                </c:pt>
                <c:pt idx="36">
                  <c:v>0.0886000000000002</c:v>
                </c:pt>
                <c:pt idx="37">
                  <c:v>0.0471555555555555</c:v>
                </c:pt>
                <c:pt idx="38">
                  <c:v>0.00597777777777778</c:v>
                </c:pt>
                <c:pt idx="39">
                  <c:v>-0.0249944444444445</c:v>
                </c:pt>
                <c:pt idx="40">
                  <c:v>-0.0440333333333335</c:v>
                </c:pt>
                <c:pt idx="41">
                  <c:v>-0.0568333333333335</c:v>
                </c:pt>
                <c:pt idx="42">
                  <c:v>-0.05925</c:v>
                </c:pt>
                <c:pt idx="43">
                  <c:v>-0.0506</c:v>
                </c:pt>
                <c:pt idx="44">
                  <c:v>-0.0302833333333334</c:v>
                </c:pt>
                <c:pt idx="45">
                  <c:v>-0.0102611111111111</c:v>
                </c:pt>
                <c:pt idx="46">
                  <c:v>-0.00202222222222218</c:v>
                </c:pt>
                <c:pt idx="47">
                  <c:v>-0.00410555555555551</c:v>
                </c:pt>
                <c:pt idx="48">
                  <c:v>-0.0161388888888889</c:v>
                </c:pt>
                <c:pt idx="49">
                  <c:v>-0.0334666666666667</c:v>
                </c:pt>
                <c:pt idx="50">
                  <c:v>-0.0426555555555554</c:v>
                </c:pt>
                <c:pt idx="51">
                  <c:v>-0.0421111111111111</c:v>
                </c:pt>
                <c:pt idx="52">
                  <c:v>-0.0153055555555556</c:v>
                </c:pt>
                <c:pt idx="53">
                  <c:v>0.0192111111111111</c:v>
                </c:pt>
                <c:pt idx="54">
                  <c:v>0.0633777777777777</c:v>
                </c:pt>
                <c:pt idx="55">
                  <c:v>0.105888888888889</c:v>
                </c:pt>
                <c:pt idx="56">
                  <c:v>0.148622222222222</c:v>
                </c:pt>
                <c:pt idx="57">
                  <c:v>0.197777777777778</c:v>
                </c:pt>
                <c:pt idx="58">
                  <c:v>0.254333333333333</c:v>
                </c:pt>
                <c:pt idx="59">
                  <c:v>0.315527777777779</c:v>
                </c:pt>
                <c:pt idx="60">
                  <c:v>0.379422222222223</c:v>
                </c:pt>
                <c:pt idx="61">
                  <c:v>0.441166666666667</c:v>
                </c:pt>
                <c:pt idx="62">
                  <c:v>0.499966666666668</c:v>
                </c:pt>
                <c:pt idx="63">
                  <c:v>0.553644444444447</c:v>
                </c:pt>
                <c:pt idx="64">
                  <c:v>0.608827777777779</c:v>
                </c:pt>
                <c:pt idx="65">
                  <c:v>0.661688888888891</c:v>
                </c:pt>
                <c:pt idx="66">
                  <c:v>0.710444444444445</c:v>
                </c:pt>
                <c:pt idx="67">
                  <c:v>0.756661111111112</c:v>
                </c:pt>
                <c:pt idx="68">
                  <c:v>0.799650000000001</c:v>
                </c:pt>
                <c:pt idx="69">
                  <c:v>0.837861111111112</c:v>
                </c:pt>
                <c:pt idx="70">
                  <c:v>0.870800000000001</c:v>
                </c:pt>
                <c:pt idx="71">
                  <c:v>0.897766666666667</c:v>
                </c:pt>
                <c:pt idx="72">
                  <c:v>0.914572222222222</c:v>
                </c:pt>
                <c:pt idx="73">
                  <c:v>0.927605555555557</c:v>
                </c:pt>
                <c:pt idx="74">
                  <c:v>0.928105555555556</c:v>
                </c:pt>
                <c:pt idx="75">
                  <c:v>0.922211111111111</c:v>
                </c:pt>
                <c:pt idx="76">
                  <c:v>0.916533333333334</c:v>
                </c:pt>
                <c:pt idx="77">
                  <c:v>0.917394444444445</c:v>
                </c:pt>
                <c:pt idx="78">
                  <c:v>0.91873888888889</c:v>
                </c:pt>
                <c:pt idx="79">
                  <c:v>0.921822222222222</c:v>
                </c:pt>
                <c:pt idx="80">
                  <c:v>0.921616666666667</c:v>
                </c:pt>
                <c:pt idx="81">
                  <c:v>0.911661111111111</c:v>
                </c:pt>
                <c:pt idx="82">
                  <c:v>0.908533333333333</c:v>
                </c:pt>
                <c:pt idx="83">
                  <c:v>0.902627777777778</c:v>
                </c:pt>
                <c:pt idx="84">
                  <c:v>0.904994444444446</c:v>
                </c:pt>
                <c:pt idx="85">
                  <c:v>0.9063</c:v>
                </c:pt>
                <c:pt idx="86">
                  <c:v>0.913627777777778</c:v>
                </c:pt>
                <c:pt idx="87">
                  <c:v>0.913133333333333</c:v>
                </c:pt>
                <c:pt idx="88">
                  <c:v>0.8983</c:v>
                </c:pt>
                <c:pt idx="89">
                  <c:v>0.865472222222222</c:v>
                </c:pt>
                <c:pt idx="90">
                  <c:v>0.829211111111111</c:v>
                </c:pt>
                <c:pt idx="91">
                  <c:v>0.78763888888889</c:v>
                </c:pt>
                <c:pt idx="92">
                  <c:v>0.739838888888891</c:v>
                </c:pt>
                <c:pt idx="93">
                  <c:v>0.6903</c:v>
                </c:pt>
                <c:pt idx="94">
                  <c:v>0.649738888888891</c:v>
                </c:pt>
                <c:pt idx="95">
                  <c:v>0.61245</c:v>
                </c:pt>
                <c:pt idx="96">
                  <c:v>0.576750000000001</c:v>
                </c:pt>
                <c:pt idx="97">
                  <c:v>0.542744444444446</c:v>
                </c:pt>
                <c:pt idx="98">
                  <c:v>0.503333333333333</c:v>
                </c:pt>
                <c:pt idx="99">
                  <c:v>0.457383333333333</c:v>
                </c:pt>
                <c:pt idx="100">
                  <c:v>0.41413888888889</c:v>
                </c:pt>
                <c:pt idx="101">
                  <c:v>0.366355555555556</c:v>
                </c:pt>
                <c:pt idx="102">
                  <c:v>0.307983333333334</c:v>
                </c:pt>
                <c:pt idx="103">
                  <c:v>0.250961111111111</c:v>
                </c:pt>
                <c:pt idx="104">
                  <c:v>0.202611111111111</c:v>
                </c:pt>
                <c:pt idx="105">
                  <c:v>0.154166666666667</c:v>
                </c:pt>
                <c:pt idx="106">
                  <c:v>0.106622222222222</c:v>
                </c:pt>
                <c:pt idx="107">
                  <c:v>0.0707333333333336</c:v>
                </c:pt>
                <c:pt idx="108">
                  <c:v>0.041661111111111</c:v>
                </c:pt>
                <c:pt idx="109">
                  <c:v>0.0274555555555556</c:v>
                </c:pt>
                <c:pt idx="110">
                  <c:v>0.00805000000000012</c:v>
                </c:pt>
                <c:pt idx="111">
                  <c:v>0.000294444444444456</c:v>
                </c:pt>
                <c:pt idx="112">
                  <c:v>-0.0106944444444445</c:v>
                </c:pt>
                <c:pt idx="113">
                  <c:v>-0.0321666666666666</c:v>
                </c:pt>
                <c:pt idx="114">
                  <c:v>-0.0575833333333335</c:v>
                </c:pt>
                <c:pt idx="115">
                  <c:v>-0.0897000000000002</c:v>
                </c:pt>
                <c:pt idx="116">
                  <c:v>-0.124677777777778</c:v>
                </c:pt>
                <c:pt idx="117">
                  <c:v>-0.166094444444444</c:v>
                </c:pt>
                <c:pt idx="118">
                  <c:v>-0.220388888888889</c:v>
                </c:pt>
                <c:pt idx="119">
                  <c:v>-0.272427777777779</c:v>
                </c:pt>
                <c:pt idx="120">
                  <c:v>-0.323572222222223</c:v>
                </c:pt>
                <c:pt idx="121">
                  <c:v>-0.366355555555555</c:v>
                </c:pt>
                <c:pt idx="122">
                  <c:v>-0.40453888888889</c:v>
                </c:pt>
                <c:pt idx="123">
                  <c:v>-0.442138888888889</c:v>
                </c:pt>
                <c:pt idx="124">
                  <c:v>-0.467127777777779</c:v>
                </c:pt>
                <c:pt idx="125">
                  <c:v>-0.46938888888889</c:v>
                </c:pt>
                <c:pt idx="126">
                  <c:v>-0.443844444444444</c:v>
                </c:pt>
                <c:pt idx="127">
                  <c:v>-0.393155555555556</c:v>
                </c:pt>
                <c:pt idx="128">
                  <c:v>-0.325566666666667</c:v>
                </c:pt>
                <c:pt idx="129">
                  <c:v>-0.256494444444445</c:v>
                </c:pt>
                <c:pt idx="130">
                  <c:v>-0.185794444444445</c:v>
                </c:pt>
                <c:pt idx="131">
                  <c:v>-0.108961111111111</c:v>
                </c:pt>
                <c:pt idx="132">
                  <c:v>-0.0422555555555554</c:v>
                </c:pt>
                <c:pt idx="133">
                  <c:v>0.0306722222222223</c:v>
                </c:pt>
                <c:pt idx="134">
                  <c:v>0.103661111111111</c:v>
                </c:pt>
                <c:pt idx="135">
                  <c:v>0.186194444444446</c:v>
                </c:pt>
                <c:pt idx="136">
                  <c:v>0.265561111111111</c:v>
                </c:pt>
                <c:pt idx="137">
                  <c:v>0.329633333333333</c:v>
                </c:pt>
                <c:pt idx="138">
                  <c:v>0.377627777777779</c:v>
                </c:pt>
                <c:pt idx="139">
                  <c:v>0.409911111111111</c:v>
                </c:pt>
                <c:pt idx="140">
                  <c:v>0.434905555555556</c:v>
                </c:pt>
                <c:pt idx="141">
                  <c:v>0.465577777777779</c:v>
                </c:pt>
                <c:pt idx="142">
                  <c:v>0.507388888888889</c:v>
                </c:pt>
                <c:pt idx="143">
                  <c:v>0.554383333333333</c:v>
                </c:pt>
                <c:pt idx="144">
                  <c:v>0.597405555555556</c:v>
                </c:pt>
                <c:pt idx="145">
                  <c:v>0.636572222222222</c:v>
                </c:pt>
                <c:pt idx="146">
                  <c:v>0.684411111111111</c:v>
                </c:pt>
                <c:pt idx="147">
                  <c:v>0.726766666666667</c:v>
                </c:pt>
                <c:pt idx="148">
                  <c:v>0.773133333333334</c:v>
                </c:pt>
                <c:pt idx="149">
                  <c:v>0.833827777777779</c:v>
                </c:pt>
                <c:pt idx="150">
                  <c:v>0.896972222222222</c:v>
                </c:pt>
                <c:pt idx="151">
                  <c:v>0.965872222222222</c:v>
                </c:pt>
                <c:pt idx="152">
                  <c:v>1.038161111111111</c:v>
                </c:pt>
                <c:pt idx="153">
                  <c:v>1.123555555555556</c:v>
                </c:pt>
                <c:pt idx="154">
                  <c:v>1.213633333333332</c:v>
                </c:pt>
                <c:pt idx="155">
                  <c:v>1.308155555555557</c:v>
                </c:pt>
                <c:pt idx="156">
                  <c:v>1.406083333333333</c:v>
                </c:pt>
                <c:pt idx="157">
                  <c:v>1.496305555555555</c:v>
                </c:pt>
                <c:pt idx="158">
                  <c:v>1.591266666666667</c:v>
                </c:pt>
                <c:pt idx="159">
                  <c:v>1.686488888888893</c:v>
                </c:pt>
                <c:pt idx="160">
                  <c:v>1.790294444444442</c:v>
                </c:pt>
                <c:pt idx="161">
                  <c:v>1.8864</c:v>
                </c:pt>
                <c:pt idx="162">
                  <c:v>1.980427777777778</c:v>
                </c:pt>
                <c:pt idx="163">
                  <c:v>2.070583333333333</c:v>
                </c:pt>
                <c:pt idx="164">
                  <c:v>2.155683333333333</c:v>
                </c:pt>
                <c:pt idx="165">
                  <c:v>2.238611111111111</c:v>
                </c:pt>
                <c:pt idx="166">
                  <c:v>2.313705555555555</c:v>
                </c:pt>
                <c:pt idx="167">
                  <c:v>2.39088333333332</c:v>
                </c:pt>
                <c:pt idx="168">
                  <c:v>2.459683333333319</c:v>
                </c:pt>
                <c:pt idx="169">
                  <c:v>2.523783333333334</c:v>
                </c:pt>
                <c:pt idx="170">
                  <c:v>2.581522222222225</c:v>
                </c:pt>
                <c:pt idx="171">
                  <c:v>2.64372777777779</c:v>
                </c:pt>
                <c:pt idx="172">
                  <c:v>2.702538888888888</c:v>
                </c:pt>
                <c:pt idx="173">
                  <c:v>2.762138888888888</c:v>
                </c:pt>
                <c:pt idx="174">
                  <c:v>2.809566666666666</c:v>
                </c:pt>
                <c:pt idx="175">
                  <c:v>2.842605555555556</c:v>
                </c:pt>
                <c:pt idx="176">
                  <c:v>2.869161111111111</c:v>
                </c:pt>
                <c:pt idx="177">
                  <c:v>2.878938888888887</c:v>
                </c:pt>
                <c:pt idx="178">
                  <c:v>2.887277777777783</c:v>
                </c:pt>
                <c:pt idx="179">
                  <c:v>2.903711111111115</c:v>
                </c:pt>
                <c:pt idx="180">
                  <c:v>2.928677777777782</c:v>
                </c:pt>
                <c:pt idx="181">
                  <c:v>2.956799999999998</c:v>
                </c:pt>
                <c:pt idx="182">
                  <c:v>2.985927777777785</c:v>
                </c:pt>
                <c:pt idx="183">
                  <c:v>3.010561111111111</c:v>
                </c:pt>
                <c:pt idx="184">
                  <c:v>3.031088888888879</c:v>
                </c:pt>
                <c:pt idx="185">
                  <c:v>3.041016666666667</c:v>
                </c:pt>
                <c:pt idx="186">
                  <c:v>3.04095555555556</c:v>
                </c:pt>
                <c:pt idx="187">
                  <c:v>3.037594444444445</c:v>
                </c:pt>
                <c:pt idx="188">
                  <c:v>3.030455555555555</c:v>
                </c:pt>
                <c:pt idx="189">
                  <c:v>3.022783333333333</c:v>
                </c:pt>
                <c:pt idx="190">
                  <c:v>3.015733333333333</c:v>
                </c:pt>
                <c:pt idx="191">
                  <c:v>3.002472222222222</c:v>
                </c:pt>
                <c:pt idx="192">
                  <c:v>2.987811111111111</c:v>
                </c:pt>
                <c:pt idx="193">
                  <c:v>2.965161111111114</c:v>
                </c:pt>
                <c:pt idx="194">
                  <c:v>2.939066666666667</c:v>
                </c:pt>
                <c:pt idx="195">
                  <c:v>2.913855555555555</c:v>
                </c:pt>
                <c:pt idx="196">
                  <c:v>2.887866666666667</c:v>
                </c:pt>
                <c:pt idx="197">
                  <c:v>2.864511111111115</c:v>
                </c:pt>
                <c:pt idx="198">
                  <c:v>2.845422222222222</c:v>
                </c:pt>
                <c:pt idx="199">
                  <c:v>2.818688888888877</c:v>
                </c:pt>
                <c:pt idx="200">
                  <c:v>2.790583333333333</c:v>
                </c:pt>
                <c:pt idx="201">
                  <c:v>2.749477777777784</c:v>
                </c:pt>
                <c:pt idx="202">
                  <c:v>2.70349444444445</c:v>
                </c:pt>
                <c:pt idx="203">
                  <c:v>2.652749999999993</c:v>
                </c:pt>
                <c:pt idx="204">
                  <c:v>2.60440555555556</c:v>
                </c:pt>
                <c:pt idx="205">
                  <c:v>2.561694444444445</c:v>
                </c:pt>
                <c:pt idx="206">
                  <c:v>2.53167777777778</c:v>
                </c:pt>
                <c:pt idx="207">
                  <c:v>2.507383333333334</c:v>
                </c:pt>
                <c:pt idx="208">
                  <c:v>2.47257222222222</c:v>
                </c:pt>
                <c:pt idx="209">
                  <c:v>2.432899999999992</c:v>
                </c:pt>
                <c:pt idx="210">
                  <c:v>2.393988888888887</c:v>
                </c:pt>
                <c:pt idx="211">
                  <c:v>2.35887777777778</c:v>
                </c:pt>
                <c:pt idx="212">
                  <c:v>2.336611111111102</c:v>
                </c:pt>
                <c:pt idx="213">
                  <c:v>2.310583333333334</c:v>
                </c:pt>
                <c:pt idx="214">
                  <c:v>2.28879444444445</c:v>
                </c:pt>
                <c:pt idx="215">
                  <c:v>2.261772222222225</c:v>
                </c:pt>
                <c:pt idx="216">
                  <c:v>2.234805555555555</c:v>
                </c:pt>
                <c:pt idx="217">
                  <c:v>2.211766666666667</c:v>
                </c:pt>
                <c:pt idx="218">
                  <c:v>2.189177777777787</c:v>
                </c:pt>
                <c:pt idx="219">
                  <c:v>2.168811111111111</c:v>
                </c:pt>
                <c:pt idx="220">
                  <c:v>2.148105555555561</c:v>
                </c:pt>
                <c:pt idx="221">
                  <c:v>2.137477777777784</c:v>
                </c:pt>
                <c:pt idx="222">
                  <c:v>2.144016666666668</c:v>
                </c:pt>
                <c:pt idx="223">
                  <c:v>2.161872222222222</c:v>
                </c:pt>
                <c:pt idx="224">
                  <c:v>2.188894444444445</c:v>
                </c:pt>
                <c:pt idx="225">
                  <c:v>2.218727777777786</c:v>
                </c:pt>
                <c:pt idx="226">
                  <c:v>2.247966666666672</c:v>
                </c:pt>
                <c:pt idx="227">
                  <c:v>2.278616666666667</c:v>
                </c:pt>
                <c:pt idx="228">
                  <c:v>2.311677777777778</c:v>
                </c:pt>
                <c:pt idx="229">
                  <c:v>2.341888888888878</c:v>
                </c:pt>
                <c:pt idx="230">
                  <c:v>2.368955555555555</c:v>
                </c:pt>
                <c:pt idx="231">
                  <c:v>2.400272222222222</c:v>
                </c:pt>
                <c:pt idx="232">
                  <c:v>2.425627777777782</c:v>
                </c:pt>
                <c:pt idx="233">
                  <c:v>2.460066666666667</c:v>
                </c:pt>
                <c:pt idx="234">
                  <c:v>2.507111111111116</c:v>
                </c:pt>
                <c:pt idx="235">
                  <c:v>2.566422222222221</c:v>
                </c:pt>
                <c:pt idx="236">
                  <c:v>2.63731666666667</c:v>
                </c:pt>
                <c:pt idx="237">
                  <c:v>2.718761111111111</c:v>
                </c:pt>
                <c:pt idx="238">
                  <c:v>2.804433333333334</c:v>
                </c:pt>
                <c:pt idx="239">
                  <c:v>2.896099999999992</c:v>
                </c:pt>
                <c:pt idx="240">
                  <c:v>2.997549999999998</c:v>
                </c:pt>
                <c:pt idx="241">
                  <c:v>3.102966666666667</c:v>
                </c:pt>
                <c:pt idx="242">
                  <c:v>3.210144444444444</c:v>
                </c:pt>
                <c:pt idx="243">
                  <c:v>3.312077777777777</c:v>
                </c:pt>
                <c:pt idx="244">
                  <c:v>3.402727777777783</c:v>
                </c:pt>
                <c:pt idx="245">
                  <c:v>3.484872222222222</c:v>
                </c:pt>
                <c:pt idx="246">
                  <c:v>3.555799999999999</c:v>
                </c:pt>
                <c:pt idx="247">
                  <c:v>3.62119444444445</c:v>
                </c:pt>
                <c:pt idx="248">
                  <c:v>3.686166666666668</c:v>
                </c:pt>
                <c:pt idx="249">
                  <c:v>3.750594444444445</c:v>
                </c:pt>
                <c:pt idx="250">
                  <c:v>3.826494444444444</c:v>
                </c:pt>
                <c:pt idx="251">
                  <c:v>3.892038888888877</c:v>
                </c:pt>
                <c:pt idx="252">
                  <c:v>3.956633333333319</c:v>
                </c:pt>
                <c:pt idx="253">
                  <c:v>4.016816666666643</c:v>
                </c:pt>
                <c:pt idx="254">
                  <c:v>4.08366666666667</c:v>
                </c:pt>
                <c:pt idx="255">
                  <c:v>4.160144444444445</c:v>
                </c:pt>
                <c:pt idx="256">
                  <c:v>4.237500000000001</c:v>
                </c:pt>
                <c:pt idx="257">
                  <c:v>4.313072222222222</c:v>
                </c:pt>
                <c:pt idx="258">
                  <c:v>4.383105555555534</c:v>
                </c:pt>
                <c:pt idx="259">
                  <c:v>4.437883333333343</c:v>
                </c:pt>
                <c:pt idx="260">
                  <c:v>4.470855555555556</c:v>
                </c:pt>
                <c:pt idx="261">
                  <c:v>4.492838888888889</c:v>
                </c:pt>
                <c:pt idx="262">
                  <c:v>4.504605555555536</c:v>
                </c:pt>
                <c:pt idx="263">
                  <c:v>4.515177777777764</c:v>
                </c:pt>
                <c:pt idx="264">
                  <c:v>4.518050000000001</c:v>
                </c:pt>
                <c:pt idx="265">
                  <c:v>4.526533333333338</c:v>
                </c:pt>
                <c:pt idx="266">
                  <c:v>4.527083333333333</c:v>
                </c:pt>
                <c:pt idx="267">
                  <c:v>4.51526111111113</c:v>
                </c:pt>
                <c:pt idx="268">
                  <c:v>4.487766666666667</c:v>
                </c:pt>
                <c:pt idx="269">
                  <c:v>4.43974444444446</c:v>
                </c:pt>
                <c:pt idx="270">
                  <c:v>4.387083333333333</c:v>
                </c:pt>
                <c:pt idx="271">
                  <c:v>4.340566666666667</c:v>
                </c:pt>
                <c:pt idx="272">
                  <c:v>4.301716666666667</c:v>
                </c:pt>
                <c:pt idx="273">
                  <c:v>4.266255555555555</c:v>
                </c:pt>
                <c:pt idx="274">
                  <c:v>4.232755555555546</c:v>
                </c:pt>
                <c:pt idx="275">
                  <c:v>4.2051</c:v>
                </c:pt>
                <c:pt idx="276">
                  <c:v>4.18633888888889</c:v>
                </c:pt>
                <c:pt idx="277">
                  <c:v>4.17922222222224</c:v>
                </c:pt>
                <c:pt idx="278">
                  <c:v>4.180144444444444</c:v>
                </c:pt>
                <c:pt idx="279">
                  <c:v>4.192533333333333</c:v>
                </c:pt>
                <c:pt idx="280">
                  <c:v>4.203500000000001</c:v>
                </c:pt>
                <c:pt idx="281">
                  <c:v>4.222599999999995</c:v>
                </c:pt>
                <c:pt idx="282">
                  <c:v>4.247611111111112</c:v>
                </c:pt>
                <c:pt idx="283">
                  <c:v>4.257044444444444</c:v>
                </c:pt>
                <c:pt idx="284">
                  <c:v>4.256538888888889</c:v>
                </c:pt>
                <c:pt idx="285">
                  <c:v>4.24525</c:v>
                </c:pt>
                <c:pt idx="286">
                  <c:v>4.22345</c:v>
                </c:pt>
                <c:pt idx="287">
                  <c:v>4.202944444444444</c:v>
                </c:pt>
                <c:pt idx="288">
                  <c:v>4.180772222222222</c:v>
                </c:pt>
                <c:pt idx="289">
                  <c:v>4.151838888888888</c:v>
                </c:pt>
                <c:pt idx="290">
                  <c:v>4.106722222222222</c:v>
                </c:pt>
                <c:pt idx="291">
                  <c:v>4.043105555555536</c:v>
                </c:pt>
                <c:pt idx="292">
                  <c:v>3.988994444444445</c:v>
                </c:pt>
                <c:pt idx="293">
                  <c:v>3.931888888888877</c:v>
                </c:pt>
                <c:pt idx="294">
                  <c:v>3.882738888888887</c:v>
                </c:pt>
                <c:pt idx="295">
                  <c:v>3.833122222222223</c:v>
                </c:pt>
                <c:pt idx="296">
                  <c:v>3.771133333333333</c:v>
                </c:pt>
                <c:pt idx="297">
                  <c:v>3.6852</c:v>
                </c:pt>
                <c:pt idx="298">
                  <c:v>3.590527777777785</c:v>
                </c:pt>
                <c:pt idx="299">
                  <c:v>3.484488888888887</c:v>
                </c:pt>
                <c:pt idx="300">
                  <c:v>3.377911111111111</c:v>
                </c:pt>
                <c:pt idx="301">
                  <c:v>3.267461111111116</c:v>
                </c:pt>
                <c:pt idx="302">
                  <c:v>3.156899999999997</c:v>
                </c:pt>
                <c:pt idx="303">
                  <c:v>3.062461111111111</c:v>
                </c:pt>
                <c:pt idx="304">
                  <c:v>2.988994444444445</c:v>
                </c:pt>
                <c:pt idx="305">
                  <c:v>2.926766666666667</c:v>
                </c:pt>
                <c:pt idx="306">
                  <c:v>2.872666666666658</c:v>
                </c:pt>
                <c:pt idx="307">
                  <c:v>2.819699999999992</c:v>
                </c:pt>
                <c:pt idx="308">
                  <c:v>2.7578</c:v>
                </c:pt>
                <c:pt idx="309">
                  <c:v>2.687061111111116</c:v>
                </c:pt>
                <c:pt idx="310">
                  <c:v>2.612422222222222</c:v>
                </c:pt>
                <c:pt idx="311">
                  <c:v>2.53627777777778</c:v>
                </c:pt>
                <c:pt idx="312">
                  <c:v>2.459977777777781</c:v>
                </c:pt>
                <c:pt idx="313">
                  <c:v>2.369333333333333</c:v>
                </c:pt>
                <c:pt idx="314">
                  <c:v>2.271316666666668</c:v>
                </c:pt>
                <c:pt idx="315">
                  <c:v>2.172988888888883</c:v>
                </c:pt>
                <c:pt idx="316">
                  <c:v>2.0908</c:v>
                </c:pt>
                <c:pt idx="317">
                  <c:v>2.015144444444444</c:v>
                </c:pt>
                <c:pt idx="318">
                  <c:v>1.948200000000002</c:v>
                </c:pt>
                <c:pt idx="319">
                  <c:v>1.894361111111112</c:v>
                </c:pt>
                <c:pt idx="320">
                  <c:v>1.84488888888889</c:v>
                </c:pt>
                <c:pt idx="321">
                  <c:v>1.795944444444441</c:v>
                </c:pt>
                <c:pt idx="322">
                  <c:v>1.753599999999997</c:v>
                </c:pt>
                <c:pt idx="323">
                  <c:v>1.71275</c:v>
                </c:pt>
                <c:pt idx="324">
                  <c:v>1.661794444444441</c:v>
                </c:pt>
                <c:pt idx="325">
                  <c:v>1.596472222222222</c:v>
                </c:pt>
                <c:pt idx="326">
                  <c:v>1.52493888888889</c:v>
                </c:pt>
                <c:pt idx="327">
                  <c:v>1.45129444444444</c:v>
                </c:pt>
                <c:pt idx="328">
                  <c:v>1.37663888888889</c:v>
                </c:pt>
                <c:pt idx="329">
                  <c:v>1.312244444444444</c:v>
                </c:pt>
                <c:pt idx="330">
                  <c:v>1.258727777777778</c:v>
                </c:pt>
                <c:pt idx="331">
                  <c:v>1.215683333333333</c:v>
                </c:pt>
                <c:pt idx="332">
                  <c:v>1.174966666666668</c:v>
                </c:pt>
                <c:pt idx="333">
                  <c:v>1.132322222222222</c:v>
                </c:pt>
                <c:pt idx="334">
                  <c:v>1.088944444444444</c:v>
                </c:pt>
                <c:pt idx="335">
                  <c:v>1.048855555555556</c:v>
                </c:pt>
                <c:pt idx="336">
                  <c:v>1.011838888888889</c:v>
                </c:pt>
                <c:pt idx="337">
                  <c:v>0.974805555555557</c:v>
                </c:pt>
                <c:pt idx="338">
                  <c:v>0.923283333333333</c:v>
                </c:pt>
                <c:pt idx="339">
                  <c:v>0.857977777777779</c:v>
                </c:pt>
                <c:pt idx="340">
                  <c:v>0.780483333333333</c:v>
                </c:pt>
                <c:pt idx="341">
                  <c:v>0.702261111111111</c:v>
                </c:pt>
                <c:pt idx="342">
                  <c:v>0.614022222222222</c:v>
                </c:pt>
                <c:pt idx="343">
                  <c:v>0.5301</c:v>
                </c:pt>
                <c:pt idx="344">
                  <c:v>0.458577777777779</c:v>
                </c:pt>
                <c:pt idx="345">
                  <c:v>0.395533333333333</c:v>
                </c:pt>
                <c:pt idx="346">
                  <c:v>0.341677777777779</c:v>
                </c:pt>
                <c:pt idx="347">
                  <c:v>0.299783333333333</c:v>
                </c:pt>
                <c:pt idx="348">
                  <c:v>0.271694444444444</c:v>
                </c:pt>
                <c:pt idx="349">
                  <c:v>0.258277777777778</c:v>
                </c:pt>
                <c:pt idx="350">
                  <c:v>0.252911111111111</c:v>
                </c:pt>
                <c:pt idx="351">
                  <c:v>0.248405555555556</c:v>
                </c:pt>
                <c:pt idx="352">
                  <c:v>0.238644444444444</c:v>
                </c:pt>
                <c:pt idx="353">
                  <c:v>0.21525</c:v>
                </c:pt>
                <c:pt idx="354">
                  <c:v>0.188588888888889</c:v>
                </c:pt>
                <c:pt idx="355">
                  <c:v>0.1697</c:v>
                </c:pt>
                <c:pt idx="356">
                  <c:v>0.162266666666667</c:v>
                </c:pt>
                <c:pt idx="357">
                  <c:v>0.150083333333333</c:v>
                </c:pt>
                <c:pt idx="358">
                  <c:v>0.1357</c:v>
                </c:pt>
                <c:pt idx="359">
                  <c:v>0.119511111111111</c:v>
                </c:pt>
                <c:pt idx="360">
                  <c:v>0.104011111111111</c:v>
                </c:pt>
                <c:pt idx="361">
                  <c:v>0.0779555555555556</c:v>
                </c:pt>
                <c:pt idx="362">
                  <c:v>0.0466333333333334</c:v>
                </c:pt>
                <c:pt idx="363">
                  <c:v>0.00531111111111108</c:v>
                </c:pt>
                <c:pt idx="364">
                  <c:v>-0.0339555555555556</c:v>
                </c:pt>
                <c:pt idx="365">
                  <c:v>-0.0712</c:v>
                </c:pt>
                <c:pt idx="366">
                  <c:v>-0.104833333333333</c:v>
                </c:pt>
                <c:pt idx="367">
                  <c:v>-0.11975</c:v>
                </c:pt>
                <c:pt idx="368">
                  <c:v>-0.134916666666667</c:v>
                </c:pt>
                <c:pt idx="369">
                  <c:v>-0.146938888888889</c:v>
                </c:pt>
                <c:pt idx="370">
                  <c:v>-0.160244444444445</c:v>
                </c:pt>
                <c:pt idx="371">
                  <c:v>-0.179255555555556</c:v>
                </c:pt>
                <c:pt idx="372">
                  <c:v>-0.204711111111111</c:v>
                </c:pt>
                <c:pt idx="373">
                  <c:v>-0.226816666666667</c:v>
                </c:pt>
                <c:pt idx="374">
                  <c:v>-0.256944444444444</c:v>
                </c:pt>
                <c:pt idx="375">
                  <c:v>-0.295672222222223</c:v>
                </c:pt>
                <c:pt idx="376">
                  <c:v>-0.340822222222223</c:v>
                </c:pt>
                <c:pt idx="377">
                  <c:v>-0.385111111111111</c:v>
                </c:pt>
                <c:pt idx="378">
                  <c:v>-0.420561111111111</c:v>
                </c:pt>
                <c:pt idx="379">
                  <c:v>-0.447927777777779</c:v>
                </c:pt>
                <c:pt idx="380">
                  <c:v>-0.46608888888889</c:v>
                </c:pt>
                <c:pt idx="381">
                  <c:v>-0.491666666666668</c:v>
                </c:pt>
                <c:pt idx="382">
                  <c:v>-0.517261111111111</c:v>
                </c:pt>
                <c:pt idx="383">
                  <c:v>-0.540433333333333</c:v>
                </c:pt>
                <c:pt idx="384">
                  <c:v>-0.565505555555556</c:v>
                </c:pt>
                <c:pt idx="385">
                  <c:v>-0.595838888888889</c:v>
                </c:pt>
                <c:pt idx="386">
                  <c:v>-0.634350000000001</c:v>
                </c:pt>
                <c:pt idx="387">
                  <c:v>-0.673983333333335</c:v>
                </c:pt>
                <c:pt idx="388">
                  <c:v>-0.717661111111112</c:v>
                </c:pt>
                <c:pt idx="389">
                  <c:v>-0.755566666666666</c:v>
                </c:pt>
                <c:pt idx="390">
                  <c:v>-0.779944444444446</c:v>
                </c:pt>
                <c:pt idx="391">
                  <c:v>-0.800455555555555</c:v>
                </c:pt>
                <c:pt idx="392">
                  <c:v>-0.813333333333333</c:v>
                </c:pt>
                <c:pt idx="393">
                  <c:v>-0.829677777777779</c:v>
                </c:pt>
                <c:pt idx="394">
                  <c:v>-0.848261111111111</c:v>
                </c:pt>
                <c:pt idx="395">
                  <c:v>-0.873594444444446</c:v>
                </c:pt>
                <c:pt idx="396">
                  <c:v>-0.897761111111111</c:v>
                </c:pt>
                <c:pt idx="397">
                  <c:v>-0.921183333333333</c:v>
                </c:pt>
                <c:pt idx="398">
                  <c:v>-0.934422222222221</c:v>
                </c:pt>
                <c:pt idx="399">
                  <c:v>-0.942466666666667</c:v>
                </c:pt>
                <c:pt idx="400">
                  <c:v>-0.954894444444446</c:v>
                </c:pt>
                <c:pt idx="401">
                  <c:v>-0.981544444444445</c:v>
                </c:pt>
                <c:pt idx="402">
                  <c:v>-1.013805555555556</c:v>
                </c:pt>
                <c:pt idx="403">
                  <c:v>-1.045833333333332</c:v>
                </c:pt>
                <c:pt idx="404">
                  <c:v>-1.086561111111111</c:v>
                </c:pt>
                <c:pt idx="405">
                  <c:v>-1.137333333333333</c:v>
                </c:pt>
                <c:pt idx="406">
                  <c:v>-1.196283333333336</c:v>
                </c:pt>
                <c:pt idx="407">
                  <c:v>-1.251705555555556</c:v>
                </c:pt>
                <c:pt idx="408">
                  <c:v>-1.30038888888889</c:v>
                </c:pt>
                <c:pt idx="409">
                  <c:v>-1.349161111111111</c:v>
                </c:pt>
                <c:pt idx="410">
                  <c:v>-1.385472222222222</c:v>
                </c:pt>
                <c:pt idx="411">
                  <c:v>-1.413655555555555</c:v>
                </c:pt>
                <c:pt idx="412">
                  <c:v>-1.420344444444443</c:v>
                </c:pt>
                <c:pt idx="413">
                  <c:v>-1.42119444444444</c:v>
                </c:pt>
                <c:pt idx="414">
                  <c:v>-1.419183333333333</c:v>
                </c:pt>
                <c:pt idx="415">
                  <c:v>-1.417044444444441</c:v>
                </c:pt>
                <c:pt idx="416">
                  <c:v>-1.415899999999995</c:v>
                </c:pt>
                <c:pt idx="417">
                  <c:v>-1.41181111111111</c:v>
                </c:pt>
                <c:pt idx="418">
                  <c:v>-1.409727777777775</c:v>
                </c:pt>
                <c:pt idx="419">
                  <c:v>-1.403205555555556</c:v>
                </c:pt>
                <c:pt idx="420">
                  <c:v>-1.37995</c:v>
                </c:pt>
                <c:pt idx="421">
                  <c:v>-1.352277777777778</c:v>
                </c:pt>
                <c:pt idx="422">
                  <c:v>-1.321583333333333</c:v>
                </c:pt>
                <c:pt idx="423">
                  <c:v>-1.284899999999998</c:v>
                </c:pt>
                <c:pt idx="424">
                  <c:v>-1.257433333333334</c:v>
                </c:pt>
                <c:pt idx="425">
                  <c:v>-1.231727777777778</c:v>
                </c:pt>
                <c:pt idx="426">
                  <c:v>-1.213872222222222</c:v>
                </c:pt>
                <c:pt idx="427">
                  <c:v>-1.205838888888888</c:v>
                </c:pt>
                <c:pt idx="428">
                  <c:v>-1.213705555555556</c:v>
                </c:pt>
                <c:pt idx="429">
                  <c:v>-1.229938888888888</c:v>
                </c:pt>
                <c:pt idx="430">
                  <c:v>-1.253172222222222</c:v>
                </c:pt>
                <c:pt idx="431">
                  <c:v>-1.280605555555556</c:v>
                </c:pt>
                <c:pt idx="432">
                  <c:v>-1.307461111111111</c:v>
                </c:pt>
                <c:pt idx="433">
                  <c:v>-1.321811111111111</c:v>
                </c:pt>
                <c:pt idx="434">
                  <c:v>-1.325472222222222</c:v>
                </c:pt>
                <c:pt idx="435">
                  <c:v>-1.32295</c:v>
                </c:pt>
                <c:pt idx="436">
                  <c:v>-1.304944444444444</c:v>
                </c:pt>
                <c:pt idx="437">
                  <c:v>-1.28843888888889</c:v>
                </c:pt>
                <c:pt idx="438">
                  <c:v>-1.26875</c:v>
                </c:pt>
                <c:pt idx="439">
                  <c:v>-1.251961111111109</c:v>
                </c:pt>
                <c:pt idx="440">
                  <c:v>-1.239072222222222</c:v>
                </c:pt>
                <c:pt idx="441">
                  <c:v>-1.22223888888889</c:v>
                </c:pt>
                <c:pt idx="442">
                  <c:v>-1.207877777777778</c:v>
                </c:pt>
                <c:pt idx="443">
                  <c:v>-1.194038888888893</c:v>
                </c:pt>
                <c:pt idx="444">
                  <c:v>-1.190072222222225</c:v>
                </c:pt>
                <c:pt idx="445">
                  <c:v>-1.190244444444444</c:v>
                </c:pt>
                <c:pt idx="446">
                  <c:v>-1.191677777777778</c:v>
                </c:pt>
                <c:pt idx="447">
                  <c:v>-1.18457777777778</c:v>
                </c:pt>
                <c:pt idx="448">
                  <c:v>-1.166383333333336</c:v>
                </c:pt>
                <c:pt idx="449">
                  <c:v>-1.14118888888889</c:v>
                </c:pt>
                <c:pt idx="450">
                  <c:v>-1.112738888888888</c:v>
                </c:pt>
                <c:pt idx="451">
                  <c:v>-1.087711111111111</c:v>
                </c:pt>
                <c:pt idx="452">
                  <c:v>-1.072927777777778</c:v>
                </c:pt>
                <c:pt idx="453">
                  <c:v>-1.069094444444441</c:v>
                </c:pt>
                <c:pt idx="454">
                  <c:v>-1.079522222222222</c:v>
                </c:pt>
                <c:pt idx="455">
                  <c:v>-1.096127777777778</c:v>
                </c:pt>
                <c:pt idx="456">
                  <c:v>-1.110488888888892</c:v>
                </c:pt>
                <c:pt idx="457">
                  <c:v>-1.127527777777777</c:v>
                </c:pt>
                <c:pt idx="458">
                  <c:v>-1.143155555555556</c:v>
                </c:pt>
                <c:pt idx="459">
                  <c:v>-1.1554</c:v>
                </c:pt>
                <c:pt idx="460">
                  <c:v>-1.153272222222222</c:v>
                </c:pt>
                <c:pt idx="461">
                  <c:v>-1.139927777777778</c:v>
                </c:pt>
                <c:pt idx="462">
                  <c:v>-1.110122222222222</c:v>
                </c:pt>
                <c:pt idx="463">
                  <c:v>-1.082077777777778</c:v>
                </c:pt>
                <c:pt idx="464">
                  <c:v>-1.051916666666667</c:v>
                </c:pt>
                <c:pt idx="465">
                  <c:v>-1.015527777777778</c:v>
                </c:pt>
                <c:pt idx="466">
                  <c:v>-0.989272222222221</c:v>
                </c:pt>
                <c:pt idx="467">
                  <c:v>-0.967000000000001</c:v>
                </c:pt>
                <c:pt idx="468">
                  <c:v>-0.957566666666667</c:v>
                </c:pt>
                <c:pt idx="469">
                  <c:v>-0.960683333333334</c:v>
                </c:pt>
                <c:pt idx="470">
                  <c:v>-0.965583333333333</c:v>
                </c:pt>
                <c:pt idx="471">
                  <c:v>-0.964872222222222</c:v>
                </c:pt>
                <c:pt idx="472">
                  <c:v>-0.948555555555555</c:v>
                </c:pt>
                <c:pt idx="473">
                  <c:v>-0.92695</c:v>
                </c:pt>
                <c:pt idx="474">
                  <c:v>-0.899894444444446</c:v>
                </c:pt>
                <c:pt idx="475">
                  <c:v>-0.873450000000001</c:v>
                </c:pt>
                <c:pt idx="476">
                  <c:v>-0.836266666666665</c:v>
                </c:pt>
                <c:pt idx="477">
                  <c:v>-0.784655555555557</c:v>
                </c:pt>
                <c:pt idx="478">
                  <c:v>-0.721272222222222</c:v>
                </c:pt>
                <c:pt idx="479">
                  <c:v>-0.661533333333334</c:v>
                </c:pt>
                <c:pt idx="480">
                  <c:v>-0.605905555555557</c:v>
                </c:pt>
                <c:pt idx="481">
                  <c:v>-0.541144444444445</c:v>
                </c:pt>
                <c:pt idx="482">
                  <c:v>-0.471516666666668</c:v>
                </c:pt>
                <c:pt idx="483">
                  <c:v>-0.40133888888889</c:v>
                </c:pt>
                <c:pt idx="484">
                  <c:v>-0.328266666666668</c:v>
                </c:pt>
                <c:pt idx="485">
                  <c:v>-0.254366666666668</c:v>
                </c:pt>
                <c:pt idx="486">
                  <c:v>-0.186594444444445</c:v>
                </c:pt>
                <c:pt idx="487">
                  <c:v>-0.121316666666667</c:v>
                </c:pt>
                <c:pt idx="488">
                  <c:v>-0.0547777777777777</c:v>
                </c:pt>
                <c:pt idx="489">
                  <c:v>0.0101</c:v>
                </c:pt>
                <c:pt idx="490">
                  <c:v>0.0708222222222224</c:v>
                </c:pt>
                <c:pt idx="491">
                  <c:v>0.122905555555556</c:v>
                </c:pt>
                <c:pt idx="492">
                  <c:v>0.172088888888889</c:v>
                </c:pt>
                <c:pt idx="493">
                  <c:v>0.217461111111112</c:v>
                </c:pt>
                <c:pt idx="494">
                  <c:v>0.259038888888889</c:v>
                </c:pt>
                <c:pt idx="495">
                  <c:v>0.28878888888889</c:v>
                </c:pt>
                <c:pt idx="496">
                  <c:v>0.311322222222223</c:v>
                </c:pt>
                <c:pt idx="497">
                  <c:v>0.333527777777779</c:v>
                </c:pt>
                <c:pt idx="498">
                  <c:v>0.352227777777779</c:v>
                </c:pt>
                <c:pt idx="499">
                  <c:v>0.376355555555557</c:v>
                </c:pt>
                <c:pt idx="500">
                  <c:v>0.406422222222223</c:v>
                </c:pt>
                <c:pt idx="501">
                  <c:v>0.430894444444445</c:v>
                </c:pt>
                <c:pt idx="502">
                  <c:v>0.452605555555556</c:v>
                </c:pt>
                <c:pt idx="503">
                  <c:v>0.482961111111111</c:v>
                </c:pt>
                <c:pt idx="504">
                  <c:v>0.527</c:v>
                </c:pt>
                <c:pt idx="505">
                  <c:v>0.573577777777778</c:v>
                </c:pt>
                <c:pt idx="506">
                  <c:v>0.622261111111111</c:v>
                </c:pt>
                <c:pt idx="507">
                  <c:v>0.665283333333334</c:v>
                </c:pt>
                <c:pt idx="508">
                  <c:v>0.69855</c:v>
                </c:pt>
                <c:pt idx="509">
                  <c:v>0.722605555555557</c:v>
                </c:pt>
                <c:pt idx="510">
                  <c:v>0.746416666666666</c:v>
                </c:pt>
                <c:pt idx="511">
                  <c:v>0.766800000000002</c:v>
                </c:pt>
                <c:pt idx="512">
                  <c:v>0.788277777777778</c:v>
                </c:pt>
                <c:pt idx="513">
                  <c:v>0.808055555555557</c:v>
                </c:pt>
                <c:pt idx="514">
                  <c:v>0.830722222222222</c:v>
                </c:pt>
                <c:pt idx="515">
                  <c:v>0.861700000000001</c:v>
                </c:pt>
                <c:pt idx="516">
                  <c:v>0.89863888888889</c:v>
                </c:pt>
                <c:pt idx="517">
                  <c:v>0.942183333333333</c:v>
                </c:pt>
                <c:pt idx="518">
                  <c:v>0.983055555555556</c:v>
                </c:pt>
                <c:pt idx="519">
                  <c:v>1.029638888888889</c:v>
                </c:pt>
                <c:pt idx="520">
                  <c:v>1.078233333333334</c:v>
                </c:pt>
                <c:pt idx="521">
                  <c:v>1.139777777777778</c:v>
                </c:pt>
                <c:pt idx="522">
                  <c:v>1.202044444444444</c:v>
                </c:pt>
                <c:pt idx="523">
                  <c:v>1.261211111111111</c:v>
                </c:pt>
                <c:pt idx="524">
                  <c:v>1.320416666666668</c:v>
                </c:pt>
                <c:pt idx="525">
                  <c:v>1.381961111111111</c:v>
                </c:pt>
                <c:pt idx="526">
                  <c:v>1.44906111111111</c:v>
                </c:pt>
                <c:pt idx="527">
                  <c:v>1.515166666666667</c:v>
                </c:pt>
                <c:pt idx="528">
                  <c:v>1.571377777777778</c:v>
                </c:pt>
                <c:pt idx="529">
                  <c:v>1.623722222222222</c:v>
                </c:pt>
                <c:pt idx="530">
                  <c:v>1.671583333333334</c:v>
                </c:pt>
                <c:pt idx="531">
                  <c:v>1.703155555555556</c:v>
                </c:pt>
                <c:pt idx="532">
                  <c:v>1.720544444444444</c:v>
                </c:pt>
                <c:pt idx="533">
                  <c:v>1.72065</c:v>
                </c:pt>
                <c:pt idx="534">
                  <c:v>1.716405555555555</c:v>
                </c:pt>
                <c:pt idx="535">
                  <c:v>1.70025</c:v>
                </c:pt>
                <c:pt idx="536">
                  <c:v>1.689794444444441</c:v>
                </c:pt>
                <c:pt idx="537">
                  <c:v>1.673972222222222</c:v>
                </c:pt>
                <c:pt idx="538">
                  <c:v>1.65568888888889</c:v>
                </c:pt>
                <c:pt idx="539">
                  <c:v>1.640427777777778</c:v>
                </c:pt>
                <c:pt idx="540">
                  <c:v>1.624716666666668</c:v>
                </c:pt>
                <c:pt idx="541">
                  <c:v>1.611494444444441</c:v>
                </c:pt>
                <c:pt idx="542">
                  <c:v>1.611672222222222</c:v>
                </c:pt>
                <c:pt idx="543">
                  <c:v>1.622872222222222</c:v>
                </c:pt>
                <c:pt idx="544">
                  <c:v>1.649394444444443</c:v>
                </c:pt>
                <c:pt idx="545">
                  <c:v>1.688888888888893</c:v>
                </c:pt>
                <c:pt idx="546">
                  <c:v>1.729349999999998</c:v>
                </c:pt>
                <c:pt idx="547">
                  <c:v>1.756799999999998</c:v>
                </c:pt>
                <c:pt idx="548">
                  <c:v>1.770583333333334</c:v>
                </c:pt>
                <c:pt idx="549">
                  <c:v>1.763705555555556</c:v>
                </c:pt>
                <c:pt idx="550">
                  <c:v>1.75105</c:v>
                </c:pt>
                <c:pt idx="551">
                  <c:v>1.73563888888889</c:v>
                </c:pt>
                <c:pt idx="552">
                  <c:v>1.722666666666666</c:v>
                </c:pt>
                <c:pt idx="553">
                  <c:v>1.709627777777776</c:v>
                </c:pt>
                <c:pt idx="554">
                  <c:v>1.69225555555556</c:v>
                </c:pt>
                <c:pt idx="555">
                  <c:v>1.684511111111113</c:v>
                </c:pt>
                <c:pt idx="556">
                  <c:v>1.681683333333334</c:v>
                </c:pt>
                <c:pt idx="557">
                  <c:v>1.68065555555556</c:v>
                </c:pt>
                <c:pt idx="558">
                  <c:v>1.672722222222222</c:v>
                </c:pt>
                <c:pt idx="559">
                  <c:v>1.669511111111112</c:v>
                </c:pt>
                <c:pt idx="560">
                  <c:v>1.667799999999998</c:v>
                </c:pt>
                <c:pt idx="561">
                  <c:v>1.664805555555556</c:v>
                </c:pt>
                <c:pt idx="562">
                  <c:v>1.661705555555556</c:v>
                </c:pt>
                <c:pt idx="563">
                  <c:v>1.658055555555558</c:v>
                </c:pt>
                <c:pt idx="564">
                  <c:v>1.657333333333333</c:v>
                </c:pt>
                <c:pt idx="565">
                  <c:v>1.644122222222222</c:v>
                </c:pt>
                <c:pt idx="566">
                  <c:v>1.630805555555556</c:v>
                </c:pt>
                <c:pt idx="567">
                  <c:v>1.615677777777778</c:v>
                </c:pt>
                <c:pt idx="568">
                  <c:v>1.60533888888889</c:v>
                </c:pt>
                <c:pt idx="569">
                  <c:v>1.609800000000001</c:v>
                </c:pt>
                <c:pt idx="570">
                  <c:v>1.624488888888893</c:v>
                </c:pt>
                <c:pt idx="571">
                  <c:v>1.642616666666668</c:v>
                </c:pt>
                <c:pt idx="572">
                  <c:v>1.666711111111112</c:v>
                </c:pt>
                <c:pt idx="573">
                  <c:v>1.694744444444444</c:v>
                </c:pt>
                <c:pt idx="574">
                  <c:v>1.732233333333333</c:v>
                </c:pt>
                <c:pt idx="575">
                  <c:v>1.778316666666666</c:v>
                </c:pt>
                <c:pt idx="576">
                  <c:v>1.817027777777778</c:v>
                </c:pt>
                <c:pt idx="577">
                  <c:v>1.854422222222222</c:v>
                </c:pt>
                <c:pt idx="578">
                  <c:v>1.89083888888889</c:v>
                </c:pt>
                <c:pt idx="579">
                  <c:v>1.932327777777778</c:v>
                </c:pt>
                <c:pt idx="580">
                  <c:v>1.986322222222224</c:v>
                </c:pt>
                <c:pt idx="581">
                  <c:v>2.042238888888887</c:v>
                </c:pt>
                <c:pt idx="582">
                  <c:v>2.108516666666671</c:v>
                </c:pt>
                <c:pt idx="583">
                  <c:v>2.18456666666667</c:v>
                </c:pt>
                <c:pt idx="584">
                  <c:v>2.271133333333333</c:v>
                </c:pt>
                <c:pt idx="585">
                  <c:v>2.36850555555556</c:v>
                </c:pt>
                <c:pt idx="586">
                  <c:v>2.461755555555555</c:v>
                </c:pt>
                <c:pt idx="587">
                  <c:v>2.540894444444444</c:v>
                </c:pt>
                <c:pt idx="588">
                  <c:v>2.600449999999998</c:v>
                </c:pt>
                <c:pt idx="589">
                  <c:v>2.640283333333333</c:v>
                </c:pt>
                <c:pt idx="590">
                  <c:v>2.676966666666667</c:v>
                </c:pt>
                <c:pt idx="591">
                  <c:v>2.711249999999992</c:v>
                </c:pt>
                <c:pt idx="592">
                  <c:v>2.751183333333333</c:v>
                </c:pt>
                <c:pt idx="593">
                  <c:v>2.802244444444438</c:v>
                </c:pt>
                <c:pt idx="594">
                  <c:v>2.859216666666663</c:v>
                </c:pt>
                <c:pt idx="595">
                  <c:v>2.92130555555556</c:v>
                </c:pt>
                <c:pt idx="596">
                  <c:v>2.97781111111111</c:v>
                </c:pt>
                <c:pt idx="597">
                  <c:v>3.041183333333333</c:v>
                </c:pt>
                <c:pt idx="598">
                  <c:v>3.095783333333333</c:v>
                </c:pt>
                <c:pt idx="599">
                  <c:v>3.151638888888887</c:v>
                </c:pt>
                <c:pt idx="600">
                  <c:v>3.203483333333334</c:v>
                </c:pt>
                <c:pt idx="601">
                  <c:v>3.256188888888888</c:v>
                </c:pt>
                <c:pt idx="602">
                  <c:v>3.296622222222223</c:v>
                </c:pt>
                <c:pt idx="603">
                  <c:v>3.313288888888878</c:v>
                </c:pt>
                <c:pt idx="604">
                  <c:v>3.324849999999992</c:v>
                </c:pt>
                <c:pt idx="605">
                  <c:v>3.334744444444443</c:v>
                </c:pt>
                <c:pt idx="606">
                  <c:v>3.346949999999992</c:v>
                </c:pt>
                <c:pt idx="607">
                  <c:v>3.360294444444444</c:v>
                </c:pt>
                <c:pt idx="608">
                  <c:v>3.365049999999992</c:v>
                </c:pt>
                <c:pt idx="609">
                  <c:v>3.37048333333332</c:v>
                </c:pt>
                <c:pt idx="610">
                  <c:v>3.376866666666658</c:v>
                </c:pt>
                <c:pt idx="611">
                  <c:v>3.38371666666667</c:v>
                </c:pt>
                <c:pt idx="612">
                  <c:v>3.377294444444444</c:v>
                </c:pt>
                <c:pt idx="613">
                  <c:v>3.36893888888889</c:v>
                </c:pt>
                <c:pt idx="614">
                  <c:v>3.34775</c:v>
                </c:pt>
                <c:pt idx="615">
                  <c:v>3.314566666666667</c:v>
                </c:pt>
                <c:pt idx="616">
                  <c:v>3.277633333333333</c:v>
                </c:pt>
                <c:pt idx="617">
                  <c:v>3.237805555555555</c:v>
                </c:pt>
                <c:pt idx="618">
                  <c:v>3.188688888888889</c:v>
                </c:pt>
                <c:pt idx="619">
                  <c:v>3.147088888888889</c:v>
                </c:pt>
                <c:pt idx="620">
                  <c:v>3.116511111111111</c:v>
                </c:pt>
                <c:pt idx="621">
                  <c:v>3.102433333333333</c:v>
                </c:pt>
                <c:pt idx="622">
                  <c:v>3.098949999999998</c:v>
                </c:pt>
                <c:pt idx="623">
                  <c:v>3.103061111111117</c:v>
                </c:pt>
                <c:pt idx="624">
                  <c:v>3.1149</c:v>
                </c:pt>
                <c:pt idx="625">
                  <c:v>3.134449999999994</c:v>
                </c:pt>
                <c:pt idx="626">
                  <c:v>3.163461111111115</c:v>
                </c:pt>
                <c:pt idx="627">
                  <c:v>3.200833333333333</c:v>
                </c:pt>
                <c:pt idx="628">
                  <c:v>3.243155555555562</c:v>
                </c:pt>
                <c:pt idx="629">
                  <c:v>3.282383333333334</c:v>
                </c:pt>
                <c:pt idx="630">
                  <c:v>3.316494444444438</c:v>
                </c:pt>
                <c:pt idx="631">
                  <c:v>3.3452</c:v>
                </c:pt>
                <c:pt idx="632">
                  <c:v>3.36648333333332</c:v>
                </c:pt>
                <c:pt idx="633">
                  <c:v>3.383611111111111</c:v>
                </c:pt>
                <c:pt idx="634">
                  <c:v>3.391805555555554</c:v>
                </c:pt>
                <c:pt idx="635">
                  <c:v>3.386888888888877</c:v>
                </c:pt>
                <c:pt idx="636">
                  <c:v>3.384122222222225</c:v>
                </c:pt>
                <c:pt idx="637">
                  <c:v>3.386444444444438</c:v>
                </c:pt>
                <c:pt idx="638">
                  <c:v>3.394622222222221</c:v>
                </c:pt>
                <c:pt idx="639">
                  <c:v>3.400133333333334</c:v>
                </c:pt>
                <c:pt idx="640">
                  <c:v>3.400844444444444</c:v>
                </c:pt>
                <c:pt idx="641">
                  <c:v>3.395994444444444</c:v>
                </c:pt>
                <c:pt idx="642">
                  <c:v>3.386511111111111</c:v>
                </c:pt>
                <c:pt idx="643">
                  <c:v>3.383477777777783</c:v>
                </c:pt>
                <c:pt idx="644">
                  <c:v>3.377133333333333</c:v>
                </c:pt>
                <c:pt idx="645">
                  <c:v>3.385461111111111</c:v>
                </c:pt>
                <c:pt idx="646">
                  <c:v>3.401816666666666</c:v>
                </c:pt>
                <c:pt idx="647">
                  <c:v>3.425933333333333</c:v>
                </c:pt>
                <c:pt idx="648">
                  <c:v>3.463855555555557</c:v>
                </c:pt>
                <c:pt idx="649">
                  <c:v>3.504555555555555</c:v>
                </c:pt>
                <c:pt idx="650">
                  <c:v>3.546872222222222</c:v>
                </c:pt>
                <c:pt idx="651">
                  <c:v>3.592577777777781</c:v>
                </c:pt>
                <c:pt idx="652">
                  <c:v>3.629961111111115</c:v>
                </c:pt>
                <c:pt idx="653">
                  <c:v>3.657127777777787</c:v>
                </c:pt>
                <c:pt idx="654">
                  <c:v>3.680688888888889</c:v>
                </c:pt>
                <c:pt idx="655">
                  <c:v>3.710227777777785</c:v>
                </c:pt>
                <c:pt idx="656">
                  <c:v>3.739977777777784</c:v>
                </c:pt>
                <c:pt idx="657">
                  <c:v>3.769649999999998</c:v>
                </c:pt>
                <c:pt idx="658">
                  <c:v>3.789849999999998</c:v>
                </c:pt>
                <c:pt idx="659">
                  <c:v>3.808905555555558</c:v>
                </c:pt>
                <c:pt idx="660">
                  <c:v>3.826777777777781</c:v>
                </c:pt>
                <c:pt idx="661">
                  <c:v>3.837283333333333</c:v>
                </c:pt>
                <c:pt idx="662">
                  <c:v>3.833011111111111</c:v>
                </c:pt>
                <c:pt idx="663">
                  <c:v>3.814516666666667</c:v>
                </c:pt>
                <c:pt idx="664">
                  <c:v>3.777616666666668</c:v>
                </c:pt>
                <c:pt idx="665">
                  <c:v>3.731738888888889</c:v>
                </c:pt>
                <c:pt idx="666">
                  <c:v>3.69316666666667</c:v>
                </c:pt>
                <c:pt idx="667">
                  <c:v>3.658505555555555</c:v>
                </c:pt>
                <c:pt idx="668">
                  <c:v>3.628649999999998</c:v>
                </c:pt>
                <c:pt idx="669">
                  <c:v>3.603038888888888</c:v>
                </c:pt>
                <c:pt idx="670">
                  <c:v>3.584783333333333</c:v>
                </c:pt>
                <c:pt idx="671">
                  <c:v>3.57466111111111</c:v>
                </c:pt>
                <c:pt idx="672">
                  <c:v>3.576366666666667</c:v>
                </c:pt>
                <c:pt idx="673">
                  <c:v>3.580572222222225</c:v>
                </c:pt>
                <c:pt idx="674">
                  <c:v>3.578911111111111</c:v>
                </c:pt>
                <c:pt idx="675">
                  <c:v>3.565222222222223</c:v>
                </c:pt>
                <c:pt idx="676">
                  <c:v>3.542261111111111</c:v>
                </c:pt>
                <c:pt idx="677">
                  <c:v>3.516072222222219</c:v>
                </c:pt>
                <c:pt idx="678">
                  <c:v>3.485555555555555</c:v>
                </c:pt>
                <c:pt idx="679">
                  <c:v>3.46391666666667</c:v>
                </c:pt>
                <c:pt idx="680">
                  <c:v>3.450105555555558</c:v>
                </c:pt>
                <c:pt idx="681">
                  <c:v>3.439327777777783</c:v>
                </c:pt>
                <c:pt idx="682">
                  <c:v>3.432494444444443</c:v>
                </c:pt>
                <c:pt idx="683">
                  <c:v>3.422266666666667</c:v>
                </c:pt>
                <c:pt idx="684">
                  <c:v>3.413166666666667</c:v>
                </c:pt>
                <c:pt idx="685">
                  <c:v>3.404477777777782</c:v>
                </c:pt>
                <c:pt idx="686">
                  <c:v>3.395888888888876</c:v>
                </c:pt>
                <c:pt idx="687">
                  <c:v>3.385449999999992</c:v>
                </c:pt>
                <c:pt idx="688">
                  <c:v>3.38224999999998</c:v>
                </c:pt>
                <c:pt idx="689">
                  <c:v>3.385899999999998</c:v>
                </c:pt>
                <c:pt idx="690">
                  <c:v>3.401661111111111</c:v>
                </c:pt>
                <c:pt idx="691">
                  <c:v>3.412111111111111</c:v>
                </c:pt>
                <c:pt idx="692">
                  <c:v>3.421488888888882</c:v>
                </c:pt>
                <c:pt idx="693">
                  <c:v>3.425644444444443</c:v>
                </c:pt>
                <c:pt idx="694">
                  <c:v>3.427577777777786</c:v>
                </c:pt>
                <c:pt idx="695">
                  <c:v>3.430727777777784</c:v>
                </c:pt>
                <c:pt idx="696">
                  <c:v>3.442416666666666</c:v>
                </c:pt>
                <c:pt idx="697">
                  <c:v>3.445827777777782</c:v>
                </c:pt>
                <c:pt idx="698">
                  <c:v>3.446044444444443</c:v>
                </c:pt>
                <c:pt idx="699">
                  <c:v>3.444633333333334</c:v>
                </c:pt>
                <c:pt idx="700">
                  <c:v>3.444166666666668</c:v>
                </c:pt>
              </c:numCache>
            </c:numRef>
          </c:val>
          <c:smooth val="0"/>
        </c:ser>
        <c:ser>
          <c:idx val="2"/>
          <c:order val="2"/>
          <c:tx>
            <c:strRef>
              <c:f>cz!$A$82</c:f>
              <c:strCache>
                <c:ptCount val="1"/>
                <c:pt idx="0">
                  <c:v>Semantic</c:v>
                </c:pt>
              </c:strCache>
            </c:strRef>
          </c:tx>
          <c:marker>
            <c:symbol val="none"/>
          </c:marker>
          <c:val>
            <c:numRef>
              <c:f>cz!$B$82:$AAA$82</c:f>
              <c:numCache>
                <c:formatCode>General</c:formatCode>
                <c:ptCount val="702"/>
                <c:pt idx="0">
                  <c:v>-0.4585</c:v>
                </c:pt>
                <c:pt idx="1">
                  <c:v>-0.47603888888889</c:v>
                </c:pt>
                <c:pt idx="2">
                  <c:v>-0.49498888888889</c:v>
                </c:pt>
                <c:pt idx="3">
                  <c:v>-0.51545</c:v>
                </c:pt>
                <c:pt idx="4">
                  <c:v>-0.51083888888889</c:v>
                </c:pt>
                <c:pt idx="5">
                  <c:v>-0.509411111111111</c:v>
                </c:pt>
                <c:pt idx="6">
                  <c:v>-0.510922222222221</c:v>
                </c:pt>
                <c:pt idx="7">
                  <c:v>-0.513705555555557</c:v>
                </c:pt>
                <c:pt idx="8">
                  <c:v>-0.498255555555556</c:v>
                </c:pt>
                <c:pt idx="9">
                  <c:v>-0.46418888888889</c:v>
                </c:pt>
                <c:pt idx="10">
                  <c:v>-0.420961111111111</c:v>
                </c:pt>
                <c:pt idx="11">
                  <c:v>-0.365522222222223</c:v>
                </c:pt>
                <c:pt idx="12">
                  <c:v>-0.30548888888889</c:v>
                </c:pt>
                <c:pt idx="13">
                  <c:v>-0.237766666666667</c:v>
                </c:pt>
                <c:pt idx="14">
                  <c:v>-0.152183333333333</c:v>
                </c:pt>
                <c:pt idx="15">
                  <c:v>-0.0369666666666667</c:v>
                </c:pt>
                <c:pt idx="16">
                  <c:v>0.0967</c:v>
                </c:pt>
                <c:pt idx="17">
                  <c:v>0.231666666666667</c:v>
                </c:pt>
                <c:pt idx="18">
                  <c:v>0.3554</c:v>
                </c:pt>
                <c:pt idx="19">
                  <c:v>0.467816666666668</c:v>
                </c:pt>
                <c:pt idx="20">
                  <c:v>0.5743</c:v>
                </c:pt>
                <c:pt idx="21">
                  <c:v>0.662855555555557</c:v>
                </c:pt>
                <c:pt idx="22">
                  <c:v>0.74518888888889</c:v>
                </c:pt>
                <c:pt idx="23">
                  <c:v>0.811066666666665</c:v>
                </c:pt>
                <c:pt idx="24">
                  <c:v>0.869172222222222</c:v>
                </c:pt>
                <c:pt idx="25">
                  <c:v>0.928361111111111</c:v>
                </c:pt>
                <c:pt idx="26">
                  <c:v>0.967022222222222</c:v>
                </c:pt>
                <c:pt idx="27">
                  <c:v>0.990166666666664</c:v>
                </c:pt>
                <c:pt idx="28">
                  <c:v>0.989933333333333</c:v>
                </c:pt>
                <c:pt idx="29">
                  <c:v>0.980972222222222</c:v>
                </c:pt>
                <c:pt idx="30">
                  <c:v>0.942622222222222</c:v>
                </c:pt>
                <c:pt idx="31">
                  <c:v>0.895811111111111</c:v>
                </c:pt>
                <c:pt idx="32">
                  <c:v>0.825383333333333</c:v>
                </c:pt>
                <c:pt idx="33">
                  <c:v>0.754172222222222</c:v>
                </c:pt>
                <c:pt idx="34">
                  <c:v>0.671944444444446</c:v>
                </c:pt>
                <c:pt idx="35">
                  <c:v>0.606727777777779</c:v>
                </c:pt>
                <c:pt idx="36">
                  <c:v>0.54845</c:v>
                </c:pt>
                <c:pt idx="37">
                  <c:v>0.49153888888889</c:v>
                </c:pt>
                <c:pt idx="38">
                  <c:v>0.454738888888889</c:v>
                </c:pt>
                <c:pt idx="39">
                  <c:v>0.419461111111111</c:v>
                </c:pt>
                <c:pt idx="40">
                  <c:v>0.39987777777778</c:v>
                </c:pt>
                <c:pt idx="41">
                  <c:v>0.39418888888889</c:v>
                </c:pt>
                <c:pt idx="42">
                  <c:v>0.401405555555555</c:v>
                </c:pt>
                <c:pt idx="43">
                  <c:v>0.414822222222223</c:v>
                </c:pt>
                <c:pt idx="44">
                  <c:v>0.439144444444445</c:v>
                </c:pt>
                <c:pt idx="45">
                  <c:v>0.463833333333333</c:v>
                </c:pt>
                <c:pt idx="46">
                  <c:v>0.481511111111111</c:v>
                </c:pt>
                <c:pt idx="47">
                  <c:v>0.496000000000001</c:v>
                </c:pt>
                <c:pt idx="48">
                  <c:v>0.511783333333333</c:v>
                </c:pt>
                <c:pt idx="49">
                  <c:v>0.526305555555555</c:v>
                </c:pt>
                <c:pt idx="50">
                  <c:v>0.545394444444445</c:v>
                </c:pt>
                <c:pt idx="51">
                  <c:v>0.573522222222221</c:v>
                </c:pt>
                <c:pt idx="52">
                  <c:v>0.616788888888891</c:v>
                </c:pt>
                <c:pt idx="53">
                  <c:v>0.649472222222222</c:v>
                </c:pt>
                <c:pt idx="54">
                  <c:v>0.688672222222222</c:v>
                </c:pt>
                <c:pt idx="55">
                  <c:v>0.710316666666666</c:v>
                </c:pt>
                <c:pt idx="56">
                  <c:v>0.72603888888889</c:v>
                </c:pt>
                <c:pt idx="57">
                  <c:v>0.748172222222222</c:v>
                </c:pt>
                <c:pt idx="58">
                  <c:v>0.765116666666666</c:v>
                </c:pt>
                <c:pt idx="59">
                  <c:v>0.781961111111111</c:v>
                </c:pt>
                <c:pt idx="60">
                  <c:v>0.798444444444445</c:v>
                </c:pt>
                <c:pt idx="61">
                  <c:v>0.816777777777778</c:v>
                </c:pt>
                <c:pt idx="62">
                  <c:v>0.817072222222222</c:v>
                </c:pt>
                <c:pt idx="63">
                  <c:v>0.80928888888889</c:v>
                </c:pt>
                <c:pt idx="64">
                  <c:v>0.796866666666666</c:v>
                </c:pt>
                <c:pt idx="65">
                  <c:v>0.770083333333334</c:v>
                </c:pt>
                <c:pt idx="66">
                  <c:v>0.743716666666667</c:v>
                </c:pt>
                <c:pt idx="67">
                  <c:v>0.699127777777778</c:v>
                </c:pt>
                <c:pt idx="68">
                  <c:v>0.656605555555557</c:v>
                </c:pt>
                <c:pt idx="69">
                  <c:v>0.606044444444446</c:v>
                </c:pt>
                <c:pt idx="70">
                  <c:v>0.559327777777778</c:v>
                </c:pt>
                <c:pt idx="71">
                  <c:v>0.525427777777777</c:v>
                </c:pt>
                <c:pt idx="72">
                  <c:v>0.504427777777778</c:v>
                </c:pt>
                <c:pt idx="73">
                  <c:v>0.495866666666668</c:v>
                </c:pt>
                <c:pt idx="74">
                  <c:v>0.50205</c:v>
                </c:pt>
                <c:pt idx="75">
                  <c:v>0.528472222222222</c:v>
                </c:pt>
                <c:pt idx="76">
                  <c:v>0.577294444444445</c:v>
                </c:pt>
                <c:pt idx="77">
                  <c:v>0.63238888888889</c:v>
                </c:pt>
                <c:pt idx="78">
                  <c:v>0.693455555555555</c:v>
                </c:pt>
                <c:pt idx="79">
                  <c:v>0.753811111111112</c:v>
                </c:pt>
                <c:pt idx="80">
                  <c:v>0.825166666666666</c:v>
                </c:pt>
                <c:pt idx="81">
                  <c:v>0.881155555555556</c:v>
                </c:pt>
                <c:pt idx="82">
                  <c:v>0.9382</c:v>
                </c:pt>
                <c:pt idx="83">
                  <c:v>0.991838888888889</c:v>
                </c:pt>
                <c:pt idx="84">
                  <c:v>1.050594444444441</c:v>
                </c:pt>
                <c:pt idx="85">
                  <c:v>1.099266666666667</c:v>
                </c:pt>
                <c:pt idx="86">
                  <c:v>1.146188888888893</c:v>
                </c:pt>
                <c:pt idx="87">
                  <c:v>1.165077777777778</c:v>
                </c:pt>
                <c:pt idx="88">
                  <c:v>1.159011111111112</c:v>
                </c:pt>
                <c:pt idx="89">
                  <c:v>1.103561111111111</c:v>
                </c:pt>
                <c:pt idx="90">
                  <c:v>1.013544444444441</c:v>
                </c:pt>
                <c:pt idx="91">
                  <c:v>0.887583333333333</c:v>
                </c:pt>
                <c:pt idx="92">
                  <c:v>0.737861111111112</c:v>
                </c:pt>
                <c:pt idx="93">
                  <c:v>0.588038888888889</c:v>
                </c:pt>
                <c:pt idx="94">
                  <c:v>0.429616666666668</c:v>
                </c:pt>
                <c:pt idx="95">
                  <c:v>0.262383333333333</c:v>
                </c:pt>
                <c:pt idx="96">
                  <c:v>0.0864888888888889</c:v>
                </c:pt>
                <c:pt idx="97">
                  <c:v>-0.0942722222222222</c:v>
                </c:pt>
                <c:pt idx="98">
                  <c:v>-0.259738888888889</c:v>
                </c:pt>
                <c:pt idx="99">
                  <c:v>-0.405372222222223</c:v>
                </c:pt>
                <c:pt idx="100">
                  <c:v>-0.5345</c:v>
                </c:pt>
                <c:pt idx="101">
                  <c:v>-0.656855555555558</c:v>
                </c:pt>
                <c:pt idx="102">
                  <c:v>-0.763094444444446</c:v>
                </c:pt>
                <c:pt idx="103">
                  <c:v>-0.86628888888889</c:v>
                </c:pt>
                <c:pt idx="104">
                  <c:v>-0.962588888888889</c:v>
                </c:pt>
                <c:pt idx="105">
                  <c:v>-1.05175</c:v>
                </c:pt>
                <c:pt idx="106">
                  <c:v>-1.138577777777778</c:v>
                </c:pt>
                <c:pt idx="107">
                  <c:v>-1.228077777777778</c:v>
                </c:pt>
                <c:pt idx="108">
                  <c:v>-1.31113888888889</c:v>
                </c:pt>
                <c:pt idx="109">
                  <c:v>-1.365961111111111</c:v>
                </c:pt>
                <c:pt idx="110">
                  <c:v>-1.415799999999995</c:v>
                </c:pt>
                <c:pt idx="111">
                  <c:v>-1.44043888888889</c:v>
                </c:pt>
                <c:pt idx="112">
                  <c:v>-1.444322222222222</c:v>
                </c:pt>
                <c:pt idx="113">
                  <c:v>-1.42205</c:v>
                </c:pt>
                <c:pt idx="114">
                  <c:v>-1.384372222222222</c:v>
                </c:pt>
                <c:pt idx="115">
                  <c:v>-1.328577777777778</c:v>
                </c:pt>
                <c:pt idx="116">
                  <c:v>-1.26703888888889</c:v>
                </c:pt>
                <c:pt idx="117">
                  <c:v>-1.185866666666666</c:v>
                </c:pt>
                <c:pt idx="118">
                  <c:v>-1.104488888888892</c:v>
                </c:pt>
                <c:pt idx="119">
                  <c:v>-1.012305555555556</c:v>
                </c:pt>
                <c:pt idx="120">
                  <c:v>-0.91283888888889</c:v>
                </c:pt>
                <c:pt idx="121">
                  <c:v>-0.807650000000001</c:v>
                </c:pt>
                <c:pt idx="122">
                  <c:v>-0.684488888888889</c:v>
                </c:pt>
                <c:pt idx="123">
                  <c:v>-0.5595</c:v>
                </c:pt>
                <c:pt idx="124">
                  <c:v>-0.43458888888889</c:v>
                </c:pt>
                <c:pt idx="125">
                  <c:v>-0.340811111111111</c:v>
                </c:pt>
                <c:pt idx="126">
                  <c:v>-0.282805555555556</c:v>
                </c:pt>
                <c:pt idx="127">
                  <c:v>-0.240344444444445</c:v>
                </c:pt>
                <c:pt idx="128">
                  <c:v>-0.209794444444445</c:v>
                </c:pt>
                <c:pt idx="129">
                  <c:v>-0.1641</c:v>
                </c:pt>
                <c:pt idx="130">
                  <c:v>-0.102722222222222</c:v>
                </c:pt>
                <c:pt idx="131">
                  <c:v>-0.0205000000000002</c:v>
                </c:pt>
                <c:pt idx="132">
                  <c:v>0.084061111111111</c:v>
                </c:pt>
                <c:pt idx="133">
                  <c:v>0.198944444444445</c:v>
                </c:pt>
                <c:pt idx="134">
                  <c:v>0.313711111111111</c:v>
                </c:pt>
                <c:pt idx="135">
                  <c:v>0.419566666666668</c:v>
                </c:pt>
                <c:pt idx="136">
                  <c:v>0.506977777777778</c:v>
                </c:pt>
                <c:pt idx="137">
                  <c:v>0.593705555555555</c:v>
                </c:pt>
                <c:pt idx="138">
                  <c:v>0.664711111111112</c:v>
                </c:pt>
                <c:pt idx="139">
                  <c:v>0.711666666666667</c:v>
                </c:pt>
                <c:pt idx="140">
                  <c:v>0.736022222222222</c:v>
                </c:pt>
                <c:pt idx="141">
                  <c:v>0.743472222222222</c:v>
                </c:pt>
                <c:pt idx="142">
                  <c:v>0.731050000000001</c:v>
                </c:pt>
                <c:pt idx="143">
                  <c:v>0.726283333333334</c:v>
                </c:pt>
                <c:pt idx="144">
                  <c:v>0.726044444444447</c:v>
                </c:pt>
                <c:pt idx="145">
                  <c:v>0.740161111111111</c:v>
                </c:pt>
                <c:pt idx="146">
                  <c:v>0.769677777777779</c:v>
                </c:pt>
                <c:pt idx="147">
                  <c:v>0.832433333333333</c:v>
                </c:pt>
                <c:pt idx="148">
                  <c:v>0.931966666666665</c:v>
                </c:pt>
                <c:pt idx="149">
                  <c:v>1.05168888888889</c:v>
                </c:pt>
                <c:pt idx="150">
                  <c:v>1.167961111111111</c:v>
                </c:pt>
                <c:pt idx="151">
                  <c:v>1.278727777777778</c:v>
                </c:pt>
                <c:pt idx="152">
                  <c:v>1.381272222222222</c:v>
                </c:pt>
                <c:pt idx="153">
                  <c:v>1.481138888888889</c:v>
                </c:pt>
                <c:pt idx="154">
                  <c:v>1.576577777777778</c:v>
                </c:pt>
                <c:pt idx="155">
                  <c:v>1.689105555555556</c:v>
                </c:pt>
                <c:pt idx="156">
                  <c:v>1.81248888888889</c:v>
                </c:pt>
                <c:pt idx="157">
                  <c:v>1.931844444444444</c:v>
                </c:pt>
                <c:pt idx="158">
                  <c:v>2.06492777777779</c:v>
                </c:pt>
                <c:pt idx="159">
                  <c:v>2.189249999999998</c:v>
                </c:pt>
                <c:pt idx="160">
                  <c:v>2.299338888888889</c:v>
                </c:pt>
                <c:pt idx="161">
                  <c:v>2.400066666666667</c:v>
                </c:pt>
                <c:pt idx="162">
                  <c:v>2.490183333333333</c:v>
                </c:pt>
                <c:pt idx="163">
                  <c:v>2.575744444444444</c:v>
                </c:pt>
                <c:pt idx="164">
                  <c:v>2.655116666666667</c:v>
                </c:pt>
                <c:pt idx="165">
                  <c:v>2.730972222222223</c:v>
                </c:pt>
                <c:pt idx="166">
                  <c:v>2.809266666666667</c:v>
                </c:pt>
                <c:pt idx="167">
                  <c:v>2.89488333333332</c:v>
                </c:pt>
                <c:pt idx="168">
                  <c:v>2.997711111111111</c:v>
                </c:pt>
                <c:pt idx="169">
                  <c:v>3.10832777777779</c:v>
                </c:pt>
                <c:pt idx="170">
                  <c:v>3.230783333333333</c:v>
                </c:pt>
                <c:pt idx="171">
                  <c:v>3.357472222222222</c:v>
                </c:pt>
                <c:pt idx="172">
                  <c:v>3.471961111111108</c:v>
                </c:pt>
                <c:pt idx="173">
                  <c:v>3.567827777777786</c:v>
                </c:pt>
                <c:pt idx="174">
                  <c:v>3.650555555555558</c:v>
                </c:pt>
                <c:pt idx="175">
                  <c:v>3.712205555555555</c:v>
                </c:pt>
                <c:pt idx="176">
                  <c:v>3.765677777777784</c:v>
                </c:pt>
                <c:pt idx="177">
                  <c:v>3.796244444444443</c:v>
                </c:pt>
                <c:pt idx="178">
                  <c:v>3.815877777777779</c:v>
                </c:pt>
                <c:pt idx="179">
                  <c:v>3.821216666666667</c:v>
                </c:pt>
                <c:pt idx="180">
                  <c:v>3.813611111111111</c:v>
                </c:pt>
                <c:pt idx="181">
                  <c:v>3.793061111111115</c:v>
                </c:pt>
                <c:pt idx="182">
                  <c:v>3.7492</c:v>
                </c:pt>
                <c:pt idx="183">
                  <c:v>3.699038888888888</c:v>
                </c:pt>
                <c:pt idx="184">
                  <c:v>3.635772222222221</c:v>
                </c:pt>
                <c:pt idx="185">
                  <c:v>3.58912777777779</c:v>
                </c:pt>
                <c:pt idx="186">
                  <c:v>3.550066666666666</c:v>
                </c:pt>
                <c:pt idx="187">
                  <c:v>3.525205555555558</c:v>
                </c:pt>
                <c:pt idx="188">
                  <c:v>3.514294444444444</c:v>
                </c:pt>
                <c:pt idx="189">
                  <c:v>3.503261111111111</c:v>
                </c:pt>
                <c:pt idx="190">
                  <c:v>3.50019444444445</c:v>
                </c:pt>
                <c:pt idx="191">
                  <c:v>3.511522222222223</c:v>
                </c:pt>
                <c:pt idx="192">
                  <c:v>3.549283333333333</c:v>
                </c:pt>
                <c:pt idx="193">
                  <c:v>3.606988888888888</c:v>
                </c:pt>
                <c:pt idx="194">
                  <c:v>3.685227777777786</c:v>
                </c:pt>
                <c:pt idx="195">
                  <c:v>3.76336111111112</c:v>
                </c:pt>
                <c:pt idx="196">
                  <c:v>3.829799999999999</c:v>
                </c:pt>
                <c:pt idx="197">
                  <c:v>3.874738888888887</c:v>
                </c:pt>
                <c:pt idx="198">
                  <c:v>3.899294444444444</c:v>
                </c:pt>
                <c:pt idx="199">
                  <c:v>3.905838888888883</c:v>
                </c:pt>
                <c:pt idx="200">
                  <c:v>3.893194444444445</c:v>
                </c:pt>
                <c:pt idx="201">
                  <c:v>3.87067777777778</c:v>
                </c:pt>
                <c:pt idx="202">
                  <c:v>3.817394444444445</c:v>
                </c:pt>
                <c:pt idx="203">
                  <c:v>3.753705555555561</c:v>
                </c:pt>
                <c:pt idx="204">
                  <c:v>3.6749</c:v>
                </c:pt>
                <c:pt idx="205">
                  <c:v>3.578977777777783</c:v>
                </c:pt>
                <c:pt idx="206">
                  <c:v>3.480422222222223</c:v>
                </c:pt>
                <c:pt idx="207">
                  <c:v>3.378172222222221</c:v>
                </c:pt>
                <c:pt idx="208">
                  <c:v>3.270333333333334</c:v>
                </c:pt>
                <c:pt idx="209">
                  <c:v>3.172838888888882</c:v>
                </c:pt>
                <c:pt idx="210">
                  <c:v>3.082461111111111</c:v>
                </c:pt>
                <c:pt idx="211">
                  <c:v>2.991438888888878</c:v>
                </c:pt>
                <c:pt idx="212">
                  <c:v>2.913944444444444</c:v>
                </c:pt>
                <c:pt idx="213">
                  <c:v>2.852411111111106</c:v>
                </c:pt>
                <c:pt idx="214">
                  <c:v>2.814272222222223</c:v>
                </c:pt>
                <c:pt idx="215">
                  <c:v>2.798472222222222</c:v>
                </c:pt>
                <c:pt idx="216">
                  <c:v>2.796827777777781</c:v>
                </c:pt>
                <c:pt idx="217">
                  <c:v>2.800466666666666</c:v>
                </c:pt>
                <c:pt idx="218">
                  <c:v>2.805183333333334</c:v>
                </c:pt>
                <c:pt idx="219">
                  <c:v>2.801766666666666</c:v>
                </c:pt>
                <c:pt idx="220">
                  <c:v>2.811477777777778</c:v>
                </c:pt>
                <c:pt idx="221">
                  <c:v>2.826272222222223</c:v>
                </c:pt>
                <c:pt idx="222">
                  <c:v>2.856233333333317</c:v>
                </c:pt>
                <c:pt idx="223">
                  <c:v>2.873499999999998</c:v>
                </c:pt>
                <c:pt idx="224">
                  <c:v>2.884644444444444</c:v>
                </c:pt>
                <c:pt idx="225">
                  <c:v>2.890049999999982</c:v>
                </c:pt>
                <c:pt idx="226">
                  <c:v>2.907938888888889</c:v>
                </c:pt>
                <c:pt idx="227">
                  <c:v>2.938305555555555</c:v>
                </c:pt>
                <c:pt idx="228">
                  <c:v>2.995388888888887</c:v>
                </c:pt>
                <c:pt idx="229">
                  <c:v>3.054549999999998</c:v>
                </c:pt>
                <c:pt idx="230">
                  <c:v>3.129522222222225</c:v>
                </c:pt>
                <c:pt idx="231">
                  <c:v>3.197044444444444</c:v>
                </c:pt>
                <c:pt idx="232">
                  <c:v>3.255577777777784</c:v>
                </c:pt>
                <c:pt idx="233">
                  <c:v>3.317861111111112</c:v>
                </c:pt>
                <c:pt idx="234">
                  <c:v>3.382366666666667</c:v>
                </c:pt>
                <c:pt idx="235">
                  <c:v>3.462238888888882</c:v>
                </c:pt>
                <c:pt idx="236">
                  <c:v>3.550894444444444</c:v>
                </c:pt>
                <c:pt idx="237">
                  <c:v>3.622344444444444</c:v>
                </c:pt>
                <c:pt idx="238">
                  <c:v>3.686288888888887</c:v>
                </c:pt>
                <c:pt idx="239">
                  <c:v>3.756866666666664</c:v>
                </c:pt>
                <c:pt idx="240">
                  <c:v>3.824449999999993</c:v>
                </c:pt>
                <c:pt idx="241">
                  <c:v>3.913488888888882</c:v>
                </c:pt>
                <c:pt idx="242">
                  <c:v>4.022561111111112</c:v>
                </c:pt>
                <c:pt idx="243">
                  <c:v>4.130199999999999</c:v>
                </c:pt>
                <c:pt idx="244">
                  <c:v>4.234255555555555</c:v>
                </c:pt>
                <c:pt idx="245">
                  <c:v>4.329722222222222</c:v>
                </c:pt>
                <c:pt idx="246">
                  <c:v>4.424227777777777</c:v>
                </c:pt>
                <c:pt idx="247">
                  <c:v>4.513583333333333</c:v>
                </c:pt>
                <c:pt idx="248">
                  <c:v>4.59606111111113</c:v>
                </c:pt>
                <c:pt idx="249">
                  <c:v>4.655822222222222</c:v>
                </c:pt>
                <c:pt idx="250">
                  <c:v>4.690038888888885</c:v>
                </c:pt>
                <c:pt idx="251">
                  <c:v>4.720511111111111</c:v>
                </c:pt>
                <c:pt idx="252">
                  <c:v>4.731816666666667</c:v>
                </c:pt>
                <c:pt idx="253">
                  <c:v>4.742477777777775</c:v>
                </c:pt>
                <c:pt idx="254">
                  <c:v>4.752022222222223</c:v>
                </c:pt>
                <c:pt idx="255">
                  <c:v>4.764316666666631</c:v>
                </c:pt>
                <c:pt idx="256">
                  <c:v>4.782666666666668</c:v>
                </c:pt>
                <c:pt idx="257">
                  <c:v>4.818138888888884</c:v>
                </c:pt>
                <c:pt idx="258">
                  <c:v>4.87903888888889</c:v>
                </c:pt>
                <c:pt idx="259">
                  <c:v>4.945055555555546</c:v>
                </c:pt>
                <c:pt idx="260">
                  <c:v>5.017722222222222</c:v>
                </c:pt>
                <c:pt idx="261">
                  <c:v>5.081483333333347</c:v>
                </c:pt>
                <c:pt idx="262">
                  <c:v>5.159000000000001</c:v>
                </c:pt>
                <c:pt idx="263">
                  <c:v>5.227694444444444</c:v>
                </c:pt>
                <c:pt idx="264">
                  <c:v>5.292600000000002</c:v>
                </c:pt>
                <c:pt idx="265">
                  <c:v>5.348316666666665</c:v>
                </c:pt>
                <c:pt idx="266">
                  <c:v>5.387983333333335</c:v>
                </c:pt>
                <c:pt idx="267">
                  <c:v>5.404833333333333</c:v>
                </c:pt>
                <c:pt idx="268">
                  <c:v>5.41966111111114</c:v>
                </c:pt>
                <c:pt idx="269">
                  <c:v>5.420772222222222</c:v>
                </c:pt>
                <c:pt idx="270">
                  <c:v>5.43316111111113</c:v>
                </c:pt>
                <c:pt idx="271">
                  <c:v>5.453527777777777</c:v>
                </c:pt>
                <c:pt idx="272">
                  <c:v>5.485033333333343</c:v>
                </c:pt>
                <c:pt idx="273">
                  <c:v>5.520783333333332</c:v>
                </c:pt>
                <c:pt idx="274">
                  <c:v>5.545094444444443</c:v>
                </c:pt>
                <c:pt idx="275">
                  <c:v>5.590161111111113</c:v>
                </c:pt>
                <c:pt idx="276">
                  <c:v>5.631433333333343</c:v>
                </c:pt>
                <c:pt idx="277">
                  <c:v>5.662466666666637</c:v>
                </c:pt>
                <c:pt idx="278">
                  <c:v>5.674772222222222</c:v>
                </c:pt>
                <c:pt idx="279">
                  <c:v>5.658222222222221</c:v>
                </c:pt>
                <c:pt idx="280">
                  <c:v>5.617811111111107</c:v>
                </c:pt>
                <c:pt idx="281">
                  <c:v>5.557555555555521</c:v>
                </c:pt>
                <c:pt idx="282">
                  <c:v>5.489000000000003</c:v>
                </c:pt>
                <c:pt idx="283">
                  <c:v>5.419511111111111</c:v>
                </c:pt>
                <c:pt idx="284">
                  <c:v>5.375500000000001</c:v>
                </c:pt>
                <c:pt idx="285">
                  <c:v>5.346555555555531</c:v>
                </c:pt>
                <c:pt idx="286">
                  <c:v>5.345472222222223</c:v>
                </c:pt>
                <c:pt idx="287">
                  <c:v>5.352755555555529</c:v>
                </c:pt>
                <c:pt idx="288">
                  <c:v>5.356477777777775</c:v>
                </c:pt>
                <c:pt idx="289">
                  <c:v>5.35116111111112</c:v>
                </c:pt>
                <c:pt idx="290">
                  <c:v>5.330111111111112</c:v>
                </c:pt>
                <c:pt idx="291">
                  <c:v>5.305072222222223</c:v>
                </c:pt>
                <c:pt idx="292">
                  <c:v>5.2619</c:v>
                </c:pt>
                <c:pt idx="293">
                  <c:v>5.215166666666666</c:v>
                </c:pt>
                <c:pt idx="294">
                  <c:v>5.165638888888886</c:v>
                </c:pt>
                <c:pt idx="295">
                  <c:v>5.110761111111112</c:v>
                </c:pt>
                <c:pt idx="296">
                  <c:v>5.051822222222222</c:v>
                </c:pt>
                <c:pt idx="297">
                  <c:v>4.988705555555556</c:v>
                </c:pt>
                <c:pt idx="298">
                  <c:v>4.930277777777778</c:v>
                </c:pt>
                <c:pt idx="299">
                  <c:v>4.871933333333343</c:v>
                </c:pt>
                <c:pt idx="300">
                  <c:v>4.820905555555521</c:v>
                </c:pt>
                <c:pt idx="301">
                  <c:v>4.761538888888888</c:v>
                </c:pt>
                <c:pt idx="302">
                  <c:v>4.692472222222205</c:v>
                </c:pt>
                <c:pt idx="303">
                  <c:v>4.627622222222222</c:v>
                </c:pt>
                <c:pt idx="304">
                  <c:v>4.56566111111112</c:v>
                </c:pt>
                <c:pt idx="305">
                  <c:v>4.510366666666666</c:v>
                </c:pt>
                <c:pt idx="306">
                  <c:v>4.44884444444445</c:v>
                </c:pt>
                <c:pt idx="307">
                  <c:v>4.383683333333347</c:v>
                </c:pt>
                <c:pt idx="308">
                  <c:v>4.290783333333343</c:v>
                </c:pt>
                <c:pt idx="309">
                  <c:v>4.234916666666637</c:v>
                </c:pt>
                <c:pt idx="310">
                  <c:v>4.173488888888889</c:v>
                </c:pt>
                <c:pt idx="311">
                  <c:v>4.10056111111111</c:v>
                </c:pt>
                <c:pt idx="312">
                  <c:v>4.020238888888889</c:v>
                </c:pt>
                <c:pt idx="313">
                  <c:v>3.922427777777781</c:v>
                </c:pt>
                <c:pt idx="314">
                  <c:v>3.828427777777783</c:v>
                </c:pt>
                <c:pt idx="315">
                  <c:v>3.739050000000001</c:v>
                </c:pt>
                <c:pt idx="316">
                  <c:v>3.641738888888889</c:v>
                </c:pt>
                <c:pt idx="317">
                  <c:v>3.540322222222227</c:v>
                </c:pt>
                <c:pt idx="318">
                  <c:v>3.431733333333334</c:v>
                </c:pt>
                <c:pt idx="319">
                  <c:v>3.327722222222224</c:v>
                </c:pt>
                <c:pt idx="320">
                  <c:v>3.232744444444444</c:v>
                </c:pt>
                <c:pt idx="321">
                  <c:v>3.152411111111111</c:v>
                </c:pt>
                <c:pt idx="322">
                  <c:v>3.091622222222222</c:v>
                </c:pt>
                <c:pt idx="323">
                  <c:v>3.050183333333333</c:v>
                </c:pt>
                <c:pt idx="324">
                  <c:v>3.011449999999992</c:v>
                </c:pt>
                <c:pt idx="325">
                  <c:v>2.995394444444444</c:v>
                </c:pt>
                <c:pt idx="326">
                  <c:v>2.978688888888882</c:v>
                </c:pt>
                <c:pt idx="327">
                  <c:v>2.975449999999981</c:v>
                </c:pt>
                <c:pt idx="328">
                  <c:v>2.968605555555555</c:v>
                </c:pt>
                <c:pt idx="329">
                  <c:v>2.973311111111111</c:v>
                </c:pt>
                <c:pt idx="330">
                  <c:v>2.992966666666664</c:v>
                </c:pt>
                <c:pt idx="331">
                  <c:v>2.999294444444445</c:v>
                </c:pt>
                <c:pt idx="332">
                  <c:v>2.990327777777784</c:v>
                </c:pt>
                <c:pt idx="333">
                  <c:v>2.96055555555556</c:v>
                </c:pt>
                <c:pt idx="334">
                  <c:v>2.921977777777783</c:v>
                </c:pt>
                <c:pt idx="335">
                  <c:v>2.883816666666667</c:v>
                </c:pt>
                <c:pt idx="336">
                  <c:v>2.832144444444439</c:v>
                </c:pt>
                <c:pt idx="337">
                  <c:v>2.765833333333333</c:v>
                </c:pt>
                <c:pt idx="338">
                  <c:v>2.69375</c:v>
                </c:pt>
                <c:pt idx="339">
                  <c:v>2.624461111111111</c:v>
                </c:pt>
                <c:pt idx="340">
                  <c:v>2.573872222222223</c:v>
                </c:pt>
                <c:pt idx="341">
                  <c:v>2.540977777777786</c:v>
                </c:pt>
                <c:pt idx="342">
                  <c:v>2.515583333333334</c:v>
                </c:pt>
                <c:pt idx="343">
                  <c:v>2.493249999999996</c:v>
                </c:pt>
                <c:pt idx="344">
                  <c:v>2.472805555555554</c:v>
                </c:pt>
                <c:pt idx="345">
                  <c:v>2.434172222222223</c:v>
                </c:pt>
                <c:pt idx="346">
                  <c:v>2.397644444444443</c:v>
                </c:pt>
                <c:pt idx="347">
                  <c:v>2.363855555555555</c:v>
                </c:pt>
                <c:pt idx="348">
                  <c:v>2.33245555555554</c:v>
                </c:pt>
                <c:pt idx="349">
                  <c:v>2.314238888888878</c:v>
                </c:pt>
                <c:pt idx="350">
                  <c:v>2.307955555555555</c:v>
                </c:pt>
                <c:pt idx="351">
                  <c:v>2.315599999999998</c:v>
                </c:pt>
                <c:pt idx="352">
                  <c:v>2.323849999999993</c:v>
                </c:pt>
                <c:pt idx="353">
                  <c:v>2.347266666666667</c:v>
                </c:pt>
                <c:pt idx="354">
                  <c:v>2.368838888888887</c:v>
                </c:pt>
                <c:pt idx="355">
                  <c:v>2.404361111111115</c:v>
                </c:pt>
                <c:pt idx="356">
                  <c:v>2.440205555555555</c:v>
                </c:pt>
                <c:pt idx="357">
                  <c:v>2.489083333333334</c:v>
                </c:pt>
                <c:pt idx="358">
                  <c:v>2.531438888888882</c:v>
                </c:pt>
                <c:pt idx="359">
                  <c:v>2.560583333333334</c:v>
                </c:pt>
                <c:pt idx="360">
                  <c:v>2.599894444444444</c:v>
                </c:pt>
                <c:pt idx="361">
                  <c:v>2.647783333333335</c:v>
                </c:pt>
                <c:pt idx="362">
                  <c:v>2.703572222222228</c:v>
                </c:pt>
                <c:pt idx="363">
                  <c:v>2.748522222222228</c:v>
                </c:pt>
                <c:pt idx="364">
                  <c:v>2.792088888888882</c:v>
                </c:pt>
                <c:pt idx="365">
                  <c:v>2.836755555555554</c:v>
                </c:pt>
                <c:pt idx="366">
                  <c:v>2.890511111111111</c:v>
                </c:pt>
                <c:pt idx="367">
                  <c:v>2.937044444444444</c:v>
                </c:pt>
                <c:pt idx="368">
                  <c:v>2.968827777777783</c:v>
                </c:pt>
                <c:pt idx="369">
                  <c:v>2.989216666666666</c:v>
                </c:pt>
                <c:pt idx="370">
                  <c:v>2.999133333333333</c:v>
                </c:pt>
                <c:pt idx="371">
                  <c:v>3.007122222222228</c:v>
                </c:pt>
                <c:pt idx="372">
                  <c:v>3.018911111111114</c:v>
                </c:pt>
                <c:pt idx="373">
                  <c:v>3.02890555555556</c:v>
                </c:pt>
                <c:pt idx="374">
                  <c:v>3.047622222222224</c:v>
                </c:pt>
                <c:pt idx="375">
                  <c:v>3.086827777777782</c:v>
                </c:pt>
                <c:pt idx="376">
                  <c:v>3.130511111111111</c:v>
                </c:pt>
                <c:pt idx="377">
                  <c:v>3.167016666666671</c:v>
                </c:pt>
                <c:pt idx="378">
                  <c:v>3.187516666666673</c:v>
                </c:pt>
                <c:pt idx="379">
                  <c:v>3.202361111111111</c:v>
                </c:pt>
                <c:pt idx="380">
                  <c:v>3.191649999999993</c:v>
                </c:pt>
                <c:pt idx="381">
                  <c:v>3.151955555555555</c:v>
                </c:pt>
                <c:pt idx="382">
                  <c:v>3.095827777777781</c:v>
                </c:pt>
                <c:pt idx="383">
                  <c:v>3.016177777777781</c:v>
                </c:pt>
                <c:pt idx="384">
                  <c:v>2.945438888888887</c:v>
                </c:pt>
                <c:pt idx="385">
                  <c:v>2.877777777777783</c:v>
                </c:pt>
                <c:pt idx="386">
                  <c:v>2.815383333333333</c:v>
                </c:pt>
                <c:pt idx="387">
                  <c:v>2.762166666666668</c:v>
                </c:pt>
                <c:pt idx="388">
                  <c:v>2.716094444444445</c:v>
                </c:pt>
                <c:pt idx="389">
                  <c:v>2.677783333333333</c:v>
                </c:pt>
                <c:pt idx="390">
                  <c:v>2.636305555555557</c:v>
                </c:pt>
                <c:pt idx="391">
                  <c:v>2.596455555555554</c:v>
                </c:pt>
                <c:pt idx="392">
                  <c:v>2.557594444444445</c:v>
                </c:pt>
                <c:pt idx="393">
                  <c:v>2.532683333333319</c:v>
                </c:pt>
                <c:pt idx="394">
                  <c:v>2.505238888888888</c:v>
                </c:pt>
                <c:pt idx="395">
                  <c:v>2.450711111111111</c:v>
                </c:pt>
                <c:pt idx="396">
                  <c:v>2.379244444444437</c:v>
                </c:pt>
                <c:pt idx="397">
                  <c:v>2.33157777777778</c:v>
                </c:pt>
                <c:pt idx="398">
                  <c:v>2.291711111111116</c:v>
                </c:pt>
                <c:pt idx="399">
                  <c:v>2.279927777777786</c:v>
                </c:pt>
                <c:pt idx="400">
                  <c:v>2.260155555555561</c:v>
                </c:pt>
                <c:pt idx="401">
                  <c:v>2.249627777777786</c:v>
                </c:pt>
                <c:pt idx="402">
                  <c:v>2.2319</c:v>
                </c:pt>
                <c:pt idx="403">
                  <c:v>2.203644444444445</c:v>
                </c:pt>
                <c:pt idx="404">
                  <c:v>2.1779</c:v>
                </c:pt>
                <c:pt idx="405">
                  <c:v>2.156283333333333</c:v>
                </c:pt>
                <c:pt idx="406">
                  <c:v>2.141488888888888</c:v>
                </c:pt>
                <c:pt idx="407">
                  <c:v>2.141855555555555</c:v>
                </c:pt>
                <c:pt idx="408">
                  <c:v>2.148066666666667</c:v>
                </c:pt>
                <c:pt idx="409">
                  <c:v>2.16591666666667</c:v>
                </c:pt>
                <c:pt idx="410">
                  <c:v>2.184827777777786</c:v>
                </c:pt>
                <c:pt idx="411">
                  <c:v>2.19335</c:v>
                </c:pt>
                <c:pt idx="412">
                  <c:v>2.193255555555555</c:v>
                </c:pt>
                <c:pt idx="413">
                  <c:v>2.197849999999997</c:v>
                </c:pt>
                <c:pt idx="414">
                  <c:v>2.219044444444444</c:v>
                </c:pt>
                <c:pt idx="415">
                  <c:v>2.254044444444444</c:v>
                </c:pt>
                <c:pt idx="416">
                  <c:v>2.295216666666667</c:v>
                </c:pt>
                <c:pt idx="417">
                  <c:v>2.328661111111112</c:v>
                </c:pt>
                <c:pt idx="418">
                  <c:v>2.36330555555556</c:v>
                </c:pt>
                <c:pt idx="419">
                  <c:v>2.400655555555555</c:v>
                </c:pt>
                <c:pt idx="420">
                  <c:v>2.418777777777781</c:v>
                </c:pt>
                <c:pt idx="421">
                  <c:v>2.436727777777781</c:v>
                </c:pt>
                <c:pt idx="422">
                  <c:v>2.454238888888882</c:v>
                </c:pt>
                <c:pt idx="423">
                  <c:v>2.467477777777784</c:v>
                </c:pt>
                <c:pt idx="424">
                  <c:v>2.467049999999998</c:v>
                </c:pt>
                <c:pt idx="425">
                  <c:v>2.461872222222222</c:v>
                </c:pt>
                <c:pt idx="426">
                  <c:v>2.439988888888882</c:v>
                </c:pt>
                <c:pt idx="427">
                  <c:v>2.421944444444444</c:v>
                </c:pt>
                <c:pt idx="428">
                  <c:v>2.406894444444445</c:v>
                </c:pt>
                <c:pt idx="429">
                  <c:v>2.400333333333334</c:v>
                </c:pt>
                <c:pt idx="430">
                  <c:v>2.400894444444445</c:v>
                </c:pt>
                <c:pt idx="431">
                  <c:v>2.396099999999992</c:v>
                </c:pt>
                <c:pt idx="432">
                  <c:v>2.391016666666667</c:v>
                </c:pt>
                <c:pt idx="433">
                  <c:v>2.38081111111111</c:v>
                </c:pt>
                <c:pt idx="434">
                  <c:v>2.370472222222219</c:v>
                </c:pt>
                <c:pt idx="435">
                  <c:v>2.362744444444443</c:v>
                </c:pt>
                <c:pt idx="436">
                  <c:v>2.372844444444432</c:v>
                </c:pt>
                <c:pt idx="437">
                  <c:v>2.38335555555556</c:v>
                </c:pt>
                <c:pt idx="438">
                  <c:v>2.392761111111111</c:v>
                </c:pt>
                <c:pt idx="439">
                  <c:v>2.385122222222224</c:v>
                </c:pt>
                <c:pt idx="440">
                  <c:v>2.364122222222224</c:v>
                </c:pt>
                <c:pt idx="441">
                  <c:v>2.321799999999999</c:v>
                </c:pt>
                <c:pt idx="442">
                  <c:v>2.268755555555561</c:v>
                </c:pt>
                <c:pt idx="443">
                  <c:v>2.218783333333333</c:v>
                </c:pt>
                <c:pt idx="444">
                  <c:v>2.18420555555556</c:v>
                </c:pt>
                <c:pt idx="445">
                  <c:v>2.160361111111116</c:v>
                </c:pt>
                <c:pt idx="446">
                  <c:v>2.140283333333333</c:v>
                </c:pt>
                <c:pt idx="447">
                  <c:v>2.117061111111111</c:v>
                </c:pt>
                <c:pt idx="448">
                  <c:v>2.118227777777783</c:v>
                </c:pt>
                <c:pt idx="449">
                  <c:v>2.123872222222224</c:v>
                </c:pt>
                <c:pt idx="450">
                  <c:v>2.154022222222223</c:v>
                </c:pt>
                <c:pt idx="451">
                  <c:v>2.201777777777786</c:v>
                </c:pt>
                <c:pt idx="452">
                  <c:v>2.268811111111116</c:v>
                </c:pt>
                <c:pt idx="453">
                  <c:v>2.341511111111111</c:v>
                </c:pt>
                <c:pt idx="454">
                  <c:v>2.409011111111111</c:v>
                </c:pt>
                <c:pt idx="455">
                  <c:v>2.460649999999997</c:v>
                </c:pt>
                <c:pt idx="456">
                  <c:v>2.503933333333334</c:v>
                </c:pt>
                <c:pt idx="457">
                  <c:v>2.520405555555555</c:v>
                </c:pt>
                <c:pt idx="458">
                  <c:v>2.512216666666667</c:v>
                </c:pt>
                <c:pt idx="459">
                  <c:v>2.501649999999993</c:v>
                </c:pt>
                <c:pt idx="460">
                  <c:v>2.500494444444444</c:v>
                </c:pt>
                <c:pt idx="461">
                  <c:v>2.520922222222225</c:v>
                </c:pt>
                <c:pt idx="462">
                  <c:v>2.54392777777779</c:v>
                </c:pt>
                <c:pt idx="463">
                  <c:v>2.564894444444445</c:v>
                </c:pt>
                <c:pt idx="464">
                  <c:v>2.575722222222222</c:v>
                </c:pt>
                <c:pt idx="465">
                  <c:v>2.575249999999992</c:v>
                </c:pt>
                <c:pt idx="466">
                  <c:v>2.572249999999981</c:v>
                </c:pt>
                <c:pt idx="467">
                  <c:v>2.568322222222227</c:v>
                </c:pt>
                <c:pt idx="468">
                  <c:v>2.589555555555555</c:v>
                </c:pt>
                <c:pt idx="469">
                  <c:v>2.632038888888882</c:v>
                </c:pt>
                <c:pt idx="470">
                  <c:v>2.677283333333333</c:v>
                </c:pt>
                <c:pt idx="471">
                  <c:v>2.7103</c:v>
                </c:pt>
                <c:pt idx="472">
                  <c:v>2.739438888888887</c:v>
                </c:pt>
                <c:pt idx="473">
                  <c:v>2.760583333333335</c:v>
                </c:pt>
                <c:pt idx="474">
                  <c:v>2.774677777777784</c:v>
                </c:pt>
                <c:pt idx="475">
                  <c:v>2.783411111111117</c:v>
                </c:pt>
                <c:pt idx="476">
                  <c:v>2.790177777777786</c:v>
                </c:pt>
                <c:pt idx="477">
                  <c:v>2.807644444444444</c:v>
                </c:pt>
                <c:pt idx="478">
                  <c:v>2.812855555555543</c:v>
                </c:pt>
                <c:pt idx="479">
                  <c:v>2.835016666666667</c:v>
                </c:pt>
                <c:pt idx="480">
                  <c:v>2.856638888888876</c:v>
                </c:pt>
                <c:pt idx="481">
                  <c:v>2.886838888888878</c:v>
                </c:pt>
                <c:pt idx="482">
                  <c:v>2.910866666666663</c:v>
                </c:pt>
                <c:pt idx="483">
                  <c:v>2.936194444444444</c:v>
                </c:pt>
                <c:pt idx="484">
                  <c:v>2.958188888888887</c:v>
                </c:pt>
                <c:pt idx="485">
                  <c:v>2.96375</c:v>
                </c:pt>
                <c:pt idx="486">
                  <c:v>2.953072222222222</c:v>
                </c:pt>
                <c:pt idx="487">
                  <c:v>2.914511111111111</c:v>
                </c:pt>
                <c:pt idx="488">
                  <c:v>2.872005555555554</c:v>
                </c:pt>
                <c:pt idx="489">
                  <c:v>2.829338888888888</c:v>
                </c:pt>
                <c:pt idx="490">
                  <c:v>2.796899999999998</c:v>
                </c:pt>
                <c:pt idx="491">
                  <c:v>2.776077777777781</c:v>
                </c:pt>
                <c:pt idx="492">
                  <c:v>2.756594444444444</c:v>
                </c:pt>
                <c:pt idx="493">
                  <c:v>2.755338888888889</c:v>
                </c:pt>
                <c:pt idx="494">
                  <c:v>2.74785555555556</c:v>
                </c:pt>
                <c:pt idx="495">
                  <c:v>2.759905555555555</c:v>
                </c:pt>
                <c:pt idx="496">
                  <c:v>2.7884</c:v>
                </c:pt>
                <c:pt idx="497">
                  <c:v>2.829455555555556</c:v>
                </c:pt>
                <c:pt idx="498">
                  <c:v>2.8876</c:v>
                </c:pt>
                <c:pt idx="499">
                  <c:v>2.965016666666667</c:v>
                </c:pt>
                <c:pt idx="500">
                  <c:v>3.053566666666667</c:v>
                </c:pt>
                <c:pt idx="501">
                  <c:v>3.145488888888888</c:v>
                </c:pt>
                <c:pt idx="502">
                  <c:v>3.22402777777779</c:v>
                </c:pt>
                <c:pt idx="503">
                  <c:v>3.292194444444444</c:v>
                </c:pt>
                <c:pt idx="504">
                  <c:v>3.336277777777778</c:v>
                </c:pt>
                <c:pt idx="505">
                  <c:v>3.371727777777781</c:v>
                </c:pt>
                <c:pt idx="506">
                  <c:v>3.395244444444437</c:v>
                </c:pt>
                <c:pt idx="507">
                  <c:v>3.426177777777784</c:v>
                </c:pt>
                <c:pt idx="508">
                  <c:v>3.460255555555557</c:v>
                </c:pt>
                <c:pt idx="509">
                  <c:v>3.486827777777781</c:v>
                </c:pt>
                <c:pt idx="510">
                  <c:v>3.48791666666667</c:v>
                </c:pt>
                <c:pt idx="511">
                  <c:v>3.469338888888889</c:v>
                </c:pt>
                <c:pt idx="512">
                  <c:v>3.431816666666667</c:v>
                </c:pt>
                <c:pt idx="513">
                  <c:v>3.39951111111111</c:v>
                </c:pt>
                <c:pt idx="514">
                  <c:v>3.382527777777783</c:v>
                </c:pt>
                <c:pt idx="515">
                  <c:v>3.370594444444444</c:v>
                </c:pt>
                <c:pt idx="516">
                  <c:v>3.358183333333334</c:v>
                </c:pt>
                <c:pt idx="517">
                  <c:v>3.328972222222222</c:v>
                </c:pt>
                <c:pt idx="518">
                  <c:v>3.279633333333333</c:v>
                </c:pt>
                <c:pt idx="519">
                  <c:v>3.22612777777779</c:v>
                </c:pt>
                <c:pt idx="520">
                  <c:v>3.169711111111116</c:v>
                </c:pt>
                <c:pt idx="521">
                  <c:v>3.113983333333333</c:v>
                </c:pt>
                <c:pt idx="522">
                  <c:v>3.069161111111111</c:v>
                </c:pt>
                <c:pt idx="523">
                  <c:v>3.028344444444444</c:v>
                </c:pt>
                <c:pt idx="524">
                  <c:v>2.998322222222223</c:v>
                </c:pt>
                <c:pt idx="525">
                  <c:v>2.988022222222223</c:v>
                </c:pt>
                <c:pt idx="526">
                  <c:v>2.978355555555555</c:v>
                </c:pt>
                <c:pt idx="527">
                  <c:v>2.974727777777783</c:v>
                </c:pt>
                <c:pt idx="528">
                  <c:v>2.9746</c:v>
                </c:pt>
                <c:pt idx="529">
                  <c:v>2.964261111111111</c:v>
                </c:pt>
                <c:pt idx="530">
                  <c:v>2.950522222222223</c:v>
                </c:pt>
                <c:pt idx="531">
                  <c:v>2.942583333333333</c:v>
                </c:pt>
                <c:pt idx="532">
                  <c:v>2.930716666666667</c:v>
                </c:pt>
                <c:pt idx="533">
                  <c:v>2.919577777777781</c:v>
                </c:pt>
                <c:pt idx="534">
                  <c:v>2.910161111111111</c:v>
                </c:pt>
                <c:pt idx="535">
                  <c:v>2.908833333333333</c:v>
                </c:pt>
                <c:pt idx="536">
                  <c:v>2.922266666666667</c:v>
                </c:pt>
                <c:pt idx="537">
                  <c:v>2.951833333333326</c:v>
                </c:pt>
                <c:pt idx="538">
                  <c:v>2.969449999999993</c:v>
                </c:pt>
                <c:pt idx="539">
                  <c:v>2.976472222222218</c:v>
                </c:pt>
                <c:pt idx="540">
                  <c:v>2.970022222222223</c:v>
                </c:pt>
                <c:pt idx="541">
                  <c:v>2.936072222222218</c:v>
                </c:pt>
                <c:pt idx="542">
                  <c:v>2.896499999999992</c:v>
                </c:pt>
                <c:pt idx="543">
                  <c:v>2.860549999999998</c:v>
                </c:pt>
                <c:pt idx="544">
                  <c:v>2.845838888888882</c:v>
                </c:pt>
                <c:pt idx="545">
                  <c:v>2.857249999999992</c:v>
                </c:pt>
                <c:pt idx="546">
                  <c:v>2.896222222222219</c:v>
                </c:pt>
                <c:pt idx="547">
                  <c:v>2.932083333333317</c:v>
                </c:pt>
                <c:pt idx="548">
                  <c:v>2.982188888888888</c:v>
                </c:pt>
                <c:pt idx="549">
                  <c:v>3.028572222222224</c:v>
                </c:pt>
                <c:pt idx="550">
                  <c:v>3.073683333333333</c:v>
                </c:pt>
                <c:pt idx="551">
                  <c:v>3.100183333333334</c:v>
                </c:pt>
                <c:pt idx="552">
                  <c:v>3.118483333333334</c:v>
                </c:pt>
                <c:pt idx="553">
                  <c:v>3.126983333333333</c:v>
                </c:pt>
                <c:pt idx="554">
                  <c:v>3.130433333333334</c:v>
                </c:pt>
                <c:pt idx="555">
                  <c:v>3.151488888888882</c:v>
                </c:pt>
                <c:pt idx="556">
                  <c:v>3.166966666666667</c:v>
                </c:pt>
                <c:pt idx="557">
                  <c:v>3.1922</c:v>
                </c:pt>
                <c:pt idx="558">
                  <c:v>3.213488888888888</c:v>
                </c:pt>
                <c:pt idx="559">
                  <c:v>3.248900000000001</c:v>
                </c:pt>
                <c:pt idx="560">
                  <c:v>3.292844444444443</c:v>
                </c:pt>
                <c:pt idx="561">
                  <c:v>3.349</c:v>
                </c:pt>
                <c:pt idx="562">
                  <c:v>3.408116666666668</c:v>
                </c:pt>
                <c:pt idx="563">
                  <c:v>3.451655555555554</c:v>
                </c:pt>
                <c:pt idx="564">
                  <c:v>3.481561111111111</c:v>
                </c:pt>
                <c:pt idx="565">
                  <c:v>3.48756666666667</c:v>
                </c:pt>
                <c:pt idx="566">
                  <c:v>3.480322222222225</c:v>
                </c:pt>
                <c:pt idx="567">
                  <c:v>3.46475555555556</c:v>
                </c:pt>
                <c:pt idx="568">
                  <c:v>3.429122222222224</c:v>
                </c:pt>
                <c:pt idx="569">
                  <c:v>3.374205555555556</c:v>
                </c:pt>
                <c:pt idx="570">
                  <c:v>3.308388888888888</c:v>
                </c:pt>
                <c:pt idx="571">
                  <c:v>3.228277777777786</c:v>
                </c:pt>
                <c:pt idx="572">
                  <c:v>3.164822222222224</c:v>
                </c:pt>
                <c:pt idx="573">
                  <c:v>3.117777777777785</c:v>
                </c:pt>
                <c:pt idx="574">
                  <c:v>3.101088888888888</c:v>
                </c:pt>
                <c:pt idx="575">
                  <c:v>3.090049999999993</c:v>
                </c:pt>
                <c:pt idx="576">
                  <c:v>3.075549999999997</c:v>
                </c:pt>
                <c:pt idx="577">
                  <c:v>3.057394444444445</c:v>
                </c:pt>
                <c:pt idx="578">
                  <c:v>3.016133333333333</c:v>
                </c:pt>
                <c:pt idx="579">
                  <c:v>2.949761111111111</c:v>
                </c:pt>
                <c:pt idx="580">
                  <c:v>2.863244444444444</c:v>
                </c:pt>
                <c:pt idx="581">
                  <c:v>2.779294444444444</c:v>
                </c:pt>
                <c:pt idx="582">
                  <c:v>2.701205555555555</c:v>
                </c:pt>
                <c:pt idx="583">
                  <c:v>2.66646111111111</c:v>
                </c:pt>
                <c:pt idx="584">
                  <c:v>2.65406111111111</c:v>
                </c:pt>
                <c:pt idx="585">
                  <c:v>2.687516666666673</c:v>
                </c:pt>
                <c:pt idx="586">
                  <c:v>2.750422222222223</c:v>
                </c:pt>
                <c:pt idx="587">
                  <c:v>2.83407222222222</c:v>
                </c:pt>
                <c:pt idx="588">
                  <c:v>2.939072222222219</c:v>
                </c:pt>
                <c:pt idx="589">
                  <c:v>3.036738888888887</c:v>
                </c:pt>
                <c:pt idx="590">
                  <c:v>3.124138888888888</c:v>
                </c:pt>
                <c:pt idx="591">
                  <c:v>3.207733333333338</c:v>
                </c:pt>
                <c:pt idx="592">
                  <c:v>3.264516666666672</c:v>
                </c:pt>
                <c:pt idx="593">
                  <c:v>3.31747222222222</c:v>
                </c:pt>
                <c:pt idx="594">
                  <c:v>3.366544444444444</c:v>
                </c:pt>
                <c:pt idx="595">
                  <c:v>3.408883333333334</c:v>
                </c:pt>
                <c:pt idx="596">
                  <c:v>3.440205555555558</c:v>
                </c:pt>
                <c:pt idx="597">
                  <c:v>3.446094444444445</c:v>
                </c:pt>
                <c:pt idx="598">
                  <c:v>3.440772222222223</c:v>
                </c:pt>
                <c:pt idx="599">
                  <c:v>3.436299999999996</c:v>
                </c:pt>
                <c:pt idx="600">
                  <c:v>3.433222222222222</c:v>
                </c:pt>
                <c:pt idx="601">
                  <c:v>3.422166666666667</c:v>
                </c:pt>
                <c:pt idx="602">
                  <c:v>3.410633333333333</c:v>
                </c:pt>
                <c:pt idx="603">
                  <c:v>3.37922777777778</c:v>
                </c:pt>
                <c:pt idx="604">
                  <c:v>3.33997777777778</c:v>
                </c:pt>
                <c:pt idx="605">
                  <c:v>3.302505555555555</c:v>
                </c:pt>
                <c:pt idx="606">
                  <c:v>3.26970555555556</c:v>
                </c:pt>
                <c:pt idx="607">
                  <c:v>3.22405</c:v>
                </c:pt>
                <c:pt idx="608">
                  <c:v>3.178388888888889</c:v>
                </c:pt>
                <c:pt idx="609">
                  <c:v>3.12479444444445</c:v>
                </c:pt>
                <c:pt idx="610">
                  <c:v>3.063333333333335</c:v>
                </c:pt>
                <c:pt idx="611">
                  <c:v>3.000088888888888</c:v>
                </c:pt>
                <c:pt idx="612">
                  <c:v>2.9413</c:v>
                </c:pt>
                <c:pt idx="613">
                  <c:v>2.883088888888888</c:v>
                </c:pt>
                <c:pt idx="614">
                  <c:v>2.834977777777781</c:v>
                </c:pt>
                <c:pt idx="615">
                  <c:v>2.793222222222225</c:v>
                </c:pt>
                <c:pt idx="616">
                  <c:v>2.760072222222225</c:v>
                </c:pt>
                <c:pt idx="617">
                  <c:v>2.730177777777786</c:v>
                </c:pt>
                <c:pt idx="618">
                  <c:v>2.69719444444445</c:v>
                </c:pt>
                <c:pt idx="619">
                  <c:v>2.683688888888889</c:v>
                </c:pt>
                <c:pt idx="620">
                  <c:v>2.693683333333333</c:v>
                </c:pt>
                <c:pt idx="621">
                  <c:v>2.704316666666672</c:v>
                </c:pt>
                <c:pt idx="622">
                  <c:v>2.726061111111111</c:v>
                </c:pt>
                <c:pt idx="623">
                  <c:v>2.752766666666667</c:v>
                </c:pt>
                <c:pt idx="624">
                  <c:v>2.779472222222222</c:v>
                </c:pt>
                <c:pt idx="625">
                  <c:v>2.812711111111111</c:v>
                </c:pt>
                <c:pt idx="626">
                  <c:v>2.841138888888889</c:v>
                </c:pt>
                <c:pt idx="627">
                  <c:v>2.875672222222218</c:v>
                </c:pt>
                <c:pt idx="628">
                  <c:v>2.903727777777787</c:v>
                </c:pt>
                <c:pt idx="629">
                  <c:v>2.931261111111111</c:v>
                </c:pt>
                <c:pt idx="630">
                  <c:v>2.957144444444444</c:v>
                </c:pt>
                <c:pt idx="631">
                  <c:v>3.004883333333333</c:v>
                </c:pt>
                <c:pt idx="632">
                  <c:v>3.065172222222224</c:v>
                </c:pt>
                <c:pt idx="633">
                  <c:v>3.133111111111115</c:v>
                </c:pt>
                <c:pt idx="634">
                  <c:v>3.207133333333338</c:v>
                </c:pt>
                <c:pt idx="635">
                  <c:v>3.275933333333333</c:v>
                </c:pt>
                <c:pt idx="636">
                  <c:v>3.347188888888889</c:v>
                </c:pt>
                <c:pt idx="637">
                  <c:v>3.404461111111111</c:v>
                </c:pt>
                <c:pt idx="638">
                  <c:v>3.462455555555556</c:v>
                </c:pt>
                <c:pt idx="639">
                  <c:v>3.52455</c:v>
                </c:pt>
                <c:pt idx="640">
                  <c:v>3.605844444444444</c:v>
                </c:pt>
                <c:pt idx="641">
                  <c:v>3.700500000000001</c:v>
                </c:pt>
                <c:pt idx="642">
                  <c:v>3.802338888888887</c:v>
                </c:pt>
                <c:pt idx="643">
                  <c:v>3.874583333333334</c:v>
                </c:pt>
                <c:pt idx="644">
                  <c:v>3.924583333333333</c:v>
                </c:pt>
                <c:pt idx="645">
                  <c:v>3.978683333333333</c:v>
                </c:pt>
                <c:pt idx="646">
                  <c:v>4.023888888888886</c:v>
                </c:pt>
                <c:pt idx="647">
                  <c:v>4.078155555555536</c:v>
                </c:pt>
                <c:pt idx="648">
                  <c:v>4.139616666666666</c:v>
                </c:pt>
                <c:pt idx="649">
                  <c:v>4.20563333333335</c:v>
                </c:pt>
                <c:pt idx="650">
                  <c:v>4.265866666666666</c:v>
                </c:pt>
                <c:pt idx="651">
                  <c:v>4.309894444444447</c:v>
                </c:pt>
                <c:pt idx="652">
                  <c:v>4.342172222222222</c:v>
                </c:pt>
                <c:pt idx="653">
                  <c:v>4.365738888888885</c:v>
                </c:pt>
                <c:pt idx="654">
                  <c:v>4.383816666666643</c:v>
                </c:pt>
                <c:pt idx="655">
                  <c:v>4.389950000000001</c:v>
                </c:pt>
                <c:pt idx="656">
                  <c:v>4.37555</c:v>
                </c:pt>
                <c:pt idx="657">
                  <c:v>4.362655555555529</c:v>
                </c:pt>
                <c:pt idx="658">
                  <c:v>4.345633333333347</c:v>
                </c:pt>
                <c:pt idx="659">
                  <c:v>4.33028888888889</c:v>
                </c:pt>
                <c:pt idx="660">
                  <c:v>4.311727777777778</c:v>
                </c:pt>
                <c:pt idx="661">
                  <c:v>4.27896111111113</c:v>
                </c:pt>
                <c:pt idx="662">
                  <c:v>4.243250000000002</c:v>
                </c:pt>
                <c:pt idx="663">
                  <c:v>4.2026</c:v>
                </c:pt>
                <c:pt idx="664">
                  <c:v>4.164372222222201</c:v>
                </c:pt>
                <c:pt idx="665">
                  <c:v>4.138527777777766</c:v>
                </c:pt>
                <c:pt idx="666">
                  <c:v>4.133527777777775</c:v>
                </c:pt>
                <c:pt idx="667">
                  <c:v>4.146488888888888</c:v>
                </c:pt>
                <c:pt idx="668">
                  <c:v>4.160511111111107</c:v>
                </c:pt>
                <c:pt idx="669">
                  <c:v>4.191050000000001</c:v>
                </c:pt>
                <c:pt idx="670">
                  <c:v>4.196794444444445</c:v>
                </c:pt>
                <c:pt idx="671">
                  <c:v>4.184766666666666</c:v>
                </c:pt>
                <c:pt idx="672">
                  <c:v>4.183505555555531</c:v>
                </c:pt>
                <c:pt idx="673">
                  <c:v>4.172027777777775</c:v>
                </c:pt>
                <c:pt idx="674">
                  <c:v>4.164777777777741</c:v>
                </c:pt>
                <c:pt idx="675">
                  <c:v>4.153444444444444</c:v>
                </c:pt>
                <c:pt idx="676">
                  <c:v>4.139916666666643</c:v>
                </c:pt>
                <c:pt idx="677">
                  <c:v>4.118511111111109</c:v>
                </c:pt>
                <c:pt idx="678">
                  <c:v>4.088666666666668</c:v>
                </c:pt>
                <c:pt idx="679">
                  <c:v>4.042872222222223</c:v>
                </c:pt>
                <c:pt idx="680">
                  <c:v>3.9856</c:v>
                </c:pt>
                <c:pt idx="681">
                  <c:v>3.906344444444444</c:v>
                </c:pt>
                <c:pt idx="682">
                  <c:v>3.802388888888882</c:v>
                </c:pt>
                <c:pt idx="683">
                  <c:v>3.679422222222222</c:v>
                </c:pt>
                <c:pt idx="684">
                  <c:v>3.564844444444445</c:v>
                </c:pt>
                <c:pt idx="685">
                  <c:v>3.462105555555558</c:v>
                </c:pt>
                <c:pt idx="686">
                  <c:v>3.380255555555556</c:v>
                </c:pt>
                <c:pt idx="687">
                  <c:v>3.301311111111111</c:v>
                </c:pt>
                <c:pt idx="688">
                  <c:v>3.231894444444444</c:v>
                </c:pt>
                <c:pt idx="689">
                  <c:v>3.167433333333334</c:v>
                </c:pt>
                <c:pt idx="690">
                  <c:v>3.122638888888887</c:v>
                </c:pt>
                <c:pt idx="691">
                  <c:v>3.105655555555557</c:v>
                </c:pt>
                <c:pt idx="692">
                  <c:v>3.099922222222223</c:v>
                </c:pt>
                <c:pt idx="693">
                  <c:v>3.091994444444444</c:v>
                </c:pt>
                <c:pt idx="694">
                  <c:v>3.080805555555555</c:v>
                </c:pt>
                <c:pt idx="695">
                  <c:v>3.068116666666671</c:v>
                </c:pt>
                <c:pt idx="696">
                  <c:v>3.079849999999992</c:v>
                </c:pt>
                <c:pt idx="697">
                  <c:v>3.092272222222219</c:v>
                </c:pt>
                <c:pt idx="698">
                  <c:v>3.122477777777781</c:v>
                </c:pt>
                <c:pt idx="699">
                  <c:v>3.165383333333334</c:v>
                </c:pt>
                <c:pt idx="700">
                  <c:v>3.212177777777783</c:v>
                </c:pt>
              </c:numCache>
            </c:numRef>
          </c:val>
          <c:smooth val="0"/>
        </c:ser>
        <c:ser>
          <c:idx val="3"/>
          <c:order val="3"/>
          <c:tx>
            <c:strRef>
              <c:f>cz!$A$83</c:f>
              <c:strCache>
                <c:ptCount val="1"/>
                <c:pt idx="0">
                  <c:v>Unrelated</c:v>
                </c:pt>
              </c:strCache>
            </c:strRef>
          </c:tx>
          <c:marker>
            <c:symbol val="none"/>
          </c:marker>
          <c:val>
            <c:numRef>
              <c:f>cz!$B$83:$AAA$83</c:f>
              <c:numCache>
                <c:formatCode>General</c:formatCode>
                <c:ptCount val="702"/>
                <c:pt idx="0">
                  <c:v>0.294455555555556</c:v>
                </c:pt>
                <c:pt idx="1">
                  <c:v>0.288172222222223</c:v>
                </c:pt>
                <c:pt idx="2">
                  <c:v>0.283211111111111</c:v>
                </c:pt>
                <c:pt idx="3">
                  <c:v>0.28663888888889</c:v>
                </c:pt>
                <c:pt idx="4">
                  <c:v>0.300072222222223</c:v>
                </c:pt>
                <c:pt idx="5">
                  <c:v>0.317016666666668</c:v>
                </c:pt>
                <c:pt idx="6">
                  <c:v>0.333061111111111</c:v>
                </c:pt>
                <c:pt idx="7">
                  <c:v>0.350816666666668</c:v>
                </c:pt>
                <c:pt idx="8">
                  <c:v>0.36255</c:v>
                </c:pt>
                <c:pt idx="9">
                  <c:v>0.371561111111111</c:v>
                </c:pt>
                <c:pt idx="10">
                  <c:v>0.377344444444445</c:v>
                </c:pt>
                <c:pt idx="11">
                  <c:v>0.378972222222223</c:v>
                </c:pt>
                <c:pt idx="12">
                  <c:v>0.370033333333333</c:v>
                </c:pt>
                <c:pt idx="13">
                  <c:v>0.359966666666668</c:v>
                </c:pt>
                <c:pt idx="14">
                  <c:v>0.347466666666668</c:v>
                </c:pt>
                <c:pt idx="15">
                  <c:v>0.344544444444444</c:v>
                </c:pt>
                <c:pt idx="16">
                  <c:v>0.348994444444444</c:v>
                </c:pt>
                <c:pt idx="17">
                  <c:v>0.348461111111111</c:v>
                </c:pt>
                <c:pt idx="18">
                  <c:v>0.345455555555556</c:v>
                </c:pt>
                <c:pt idx="19">
                  <c:v>0.338616666666668</c:v>
                </c:pt>
                <c:pt idx="20">
                  <c:v>0.334672222222223</c:v>
                </c:pt>
                <c:pt idx="21">
                  <c:v>0.335116666666668</c:v>
                </c:pt>
                <c:pt idx="22">
                  <c:v>0.33192777777778</c:v>
                </c:pt>
                <c:pt idx="23">
                  <c:v>0.330777777777779</c:v>
                </c:pt>
                <c:pt idx="24">
                  <c:v>0.323794444444444</c:v>
                </c:pt>
                <c:pt idx="25">
                  <c:v>0.296066666666668</c:v>
                </c:pt>
                <c:pt idx="26">
                  <c:v>0.268205555555556</c:v>
                </c:pt>
                <c:pt idx="27">
                  <c:v>0.227677777777778</c:v>
                </c:pt>
                <c:pt idx="28">
                  <c:v>0.185816666666667</c:v>
                </c:pt>
                <c:pt idx="29">
                  <c:v>0.139877777777778</c:v>
                </c:pt>
                <c:pt idx="30">
                  <c:v>0.0890222222222225</c:v>
                </c:pt>
                <c:pt idx="31">
                  <c:v>0.0230277777777778</c:v>
                </c:pt>
                <c:pt idx="32">
                  <c:v>-0.048961111111111</c:v>
                </c:pt>
                <c:pt idx="33">
                  <c:v>-0.112216666666667</c:v>
                </c:pt>
                <c:pt idx="34">
                  <c:v>-0.153666666666667</c:v>
                </c:pt>
                <c:pt idx="35">
                  <c:v>-0.175894444444444</c:v>
                </c:pt>
                <c:pt idx="36">
                  <c:v>-0.181044444444445</c:v>
                </c:pt>
                <c:pt idx="37">
                  <c:v>-0.1763</c:v>
                </c:pt>
                <c:pt idx="38">
                  <c:v>-0.164744444444446</c:v>
                </c:pt>
                <c:pt idx="39">
                  <c:v>-0.146811111111111</c:v>
                </c:pt>
                <c:pt idx="40">
                  <c:v>-0.126905555555556</c:v>
                </c:pt>
                <c:pt idx="41">
                  <c:v>-0.107072222222222</c:v>
                </c:pt>
                <c:pt idx="42">
                  <c:v>-0.0791944444444446</c:v>
                </c:pt>
                <c:pt idx="43">
                  <c:v>-0.0520555555555555</c:v>
                </c:pt>
                <c:pt idx="44">
                  <c:v>-0.0307222222222222</c:v>
                </c:pt>
                <c:pt idx="45">
                  <c:v>-0.0198555555555556</c:v>
                </c:pt>
                <c:pt idx="46">
                  <c:v>-0.0159055555555555</c:v>
                </c:pt>
                <c:pt idx="47">
                  <c:v>-0.0265444444444445</c:v>
                </c:pt>
                <c:pt idx="48">
                  <c:v>-0.0399611111111111</c:v>
                </c:pt>
                <c:pt idx="49">
                  <c:v>-0.0564722222222223</c:v>
                </c:pt>
                <c:pt idx="50">
                  <c:v>-0.0760388888888889</c:v>
                </c:pt>
                <c:pt idx="51">
                  <c:v>-0.0913777777777777</c:v>
                </c:pt>
                <c:pt idx="52">
                  <c:v>-0.0935722222222224</c:v>
                </c:pt>
                <c:pt idx="53">
                  <c:v>-0.0916333333333333</c:v>
                </c:pt>
                <c:pt idx="54">
                  <c:v>-0.0803333333333333</c:v>
                </c:pt>
                <c:pt idx="55">
                  <c:v>-0.0651555555555555</c:v>
                </c:pt>
                <c:pt idx="56">
                  <c:v>-0.0388666666666666</c:v>
                </c:pt>
                <c:pt idx="57">
                  <c:v>-0.0137666666666667</c:v>
                </c:pt>
                <c:pt idx="58">
                  <c:v>0.0149611111111112</c:v>
                </c:pt>
                <c:pt idx="59">
                  <c:v>0.0333722222222222</c:v>
                </c:pt>
                <c:pt idx="60">
                  <c:v>0.0542055555555555</c:v>
                </c:pt>
                <c:pt idx="61">
                  <c:v>0.0728277777777777</c:v>
                </c:pt>
                <c:pt idx="62">
                  <c:v>0.103211111111111</c:v>
                </c:pt>
                <c:pt idx="63">
                  <c:v>0.138605555555556</c:v>
                </c:pt>
                <c:pt idx="64">
                  <c:v>0.165622222222222</c:v>
                </c:pt>
                <c:pt idx="65">
                  <c:v>0.194933333333333</c:v>
                </c:pt>
                <c:pt idx="66">
                  <c:v>0.213766666666667</c:v>
                </c:pt>
                <c:pt idx="67">
                  <c:v>0.222622222222222</c:v>
                </c:pt>
                <c:pt idx="68">
                  <c:v>0.220155555555556</c:v>
                </c:pt>
                <c:pt idx="69">
                  <c:v>0.20415</c:v>
                </c:pt>
                <c:pt idx="70">
                  <c:v>0.174355555555556</c:v>
                </c:pt>
                <c:pt idx="71">
                  <c:v>0.134338888888889</c:v>
                </c:pt>
                <c:pt idx="72">
                  <c:v>0.0931833333333333</c:v>
                </c:pt>
                <c:pt idx="73">
                  <c:v>0.0428166666666667</c:v>
                </c:pt>
                <c:pt idx="74">
                  <c:v>-0.0200444444444444</c:v>
                </c:pt>
                <c:pt idx="75">
                  <c:v>-0.0801944444444446</c:v>
                </c:pt>
                <c:pt idx="76">
                  <c:v>-0.134866666666667</c:v>
                </c:pt>
                <c:pt idx="77">
                  <c:v>-0.172611111111111</c:v>
                </c:pt>
                <c:pt idx="78">
                  <c:v>-0.183672222222222</c:v>
                </c:pt>
                <c:pt idx="79">
                  <c:v>-0.178405555555556</c:v>
                </c:pt>
                <c:pt idx="80">
                  <c:v>-0.157611111111111</c:v>
                </c:pt>
                <c:pt idx="81">
                  <c:v>-0.129055555555556</c:v>
                </c:pt>
                <c:pt idx="82">
                  <c:v>-0.0959944444444446</c:v>
                </c:pt>
                <c:pt idx="83">
                  <c:v>-0.0583166666666668</c:v>
                </c:pt>
                <c:pt idx="84">
                  <c:v>-0.0240444444444445</c:v>
                </c:pt>
                <c:pt idx="85">
                  <c:v>0.00476111111111115</c:v>
                </c:pt>
                <c:pt idx="86">
                  <c:v>0.0384777777777779</c:v>
                </c:pt>
                <c:pt idx="87">
                  <c:v>0.0713611111111111</c:v>
                </c:pt>
                <c:pt idx="88">
                  <c:v>0.0979833333333333</c:v>
                </c:pt>
                <c:pt idx="89">
                  <c:v>0.1128</c:v>
                </c:pt>
                <c:pt idx="90">
                  <c:v>0.114816666666667</c:v>
                </c:pt>
                <c:pt idx="91">
                  <c:v>0.107227777777778</c:v>
                </c:pt>
                <c:pt idx="92">
                  <c:v>0.0981388888888892</c:v>
                </c:pt>
                <c:pt idx="93">
                  <c:v>0.0964833333333334</c:v>
                </c:pt>
                <c:pt idx="94">
                  <c:v>0.0988722222222223</c:v>
                </c:pt>
                <c:pt idx="95">
                  <c:v>0.0989444444444446</c:v>
                </c:pt>
                <c:pt idx="96">
                  <c:v>0.101227777777778</c:v>
                </c:pt>
                <c:pt idx="97">
                  <c:v>0.0940166666666667</c:v>
                </c:pt>
                <c:pt idx="98">
                  <c:v>0.08175</c:v>
                </c:pt>
                <c:pt idx="99">
                  <c:v>0.0562833333333333</c:v>
                </c:pt>
                <c:pt idx="100">
                  <c:v>0.0310888888888889</c:v>
                </c:pt>
                <c:pt idx="101">
                  <c:v>0.000588888888888861</c:v>
                </c:pt>
                <c:pt idx="102">
                  <c:v>-0.0228833333333335</c:v>
                </c:pt>
                <c:pt idx="103">
                  <c:v>-0.0495111111111112</c:v>
                </c:pt>
                <c:pt idx="104">
                  <c:v>-0.0743055555555556</c:v>
                </c:pt>
                <c:pt idx="105">
                  <c:v>-0.0980666666666671</c:v>
                </c:pt>
                <c:pt idx="106">
                  <c:v>-0.120483333333333</c:v>
                </c:pt>
                <c:pt idx="107">
                  <c:v>-0.1413</c:v>
                </c:pt>
                <c:pt idx="108">
                  <c:v>-0.164977777777778</c:v>
                </c:pt>
                <c:pt idx="109">
                  <c:v>-0.191222222222222</c:v>
                </c:pt>
                <c:pt idx="110">
                  <c:v>-0.224394444444444</c:v>
                </c:pt>
                <c:pt idx="111">
                  <c:v>-0.256605555555556</c:v>
                </c:pt>
                <c:pt idx="112">
                  <c:v>-0.286894444444445</c:v>
                </c:pt>
                <c:pt idx="113">
                  <c:v>-0.307411111111111</c:v>
                </c:pt>
                <c:pt idx="114">
                  <c:v>-0.322522222222223</c:v>
                </c:pt>
                <c:pt idx="115">
                  <c:v>-0.342405555555555</c:v>
                </c:pt>
                <c:pt idx="116">
                  <c:v>-0.369477777777779</c:v>
                </c:pt>
                <c:pt idx="117">
                  <c:v>-0.402305555555556</c:v>
                </c:pt>
                <c:pt idx="118">
                  <c:v>-0.442466666666667</c:v>
                </c:pt>
                <c:pt idx="119">
                  <c:v>-0.485583333333333</c:v>
                </c:pt>
                <c:pt idx="120">
                  <c:v>-0.52031111111111</c:v>
                </c:pt>
                <c:pt idx="121">
                  <c:v>-0.546600000000001</c:v>
                </c:pt>
                <c:pt idx="122">
                  <c:v>-0.55383888888889</c:v>
                </c:pt>
                <c:pt idx="123">
                  <c:v>-0.553822222222222</c:v>
                </c:pt>
                <c:pt idx="124">
                  <c:v>-0.545822222222222</c:v>
                </c:pt>
                <c:pt idx="125">
                  <c:v>-0.52688888888889</c:v>
                </c:pt>
                <c:pt idx="126">
                  <c:v>-0.486944444444445</c:v>
                </c:pt>
                <c:pt idx="127">
                  <c:v>-0.436300000000001</c:v>
                </c:pt>
                <c:pt idx="128">
                  <c:v>-0.376355555555557</c:v>
                </c:pt>
                <c:pt idx="129">
                  <c:v>-0.30808888888889</c:v>
                </c:pt>
                <c:pt idx="130">
                  <c:v>-0.238377777777778</c:v>
                </c:pt>
                <c:pt idx="131">
                  <c:v>-0.162472222222222</c:v>
                </c:pt>
                <c:pt idx="132">
                  <c:v>-0.0793666666666668</c:v>
                </c:pt>
                <c:pt idx="133">
                  <c:v>0.00692777777777772</c:v>
                </c:pt>
                <c:pt idx="134">
                  <c:v>0.0950500000000001</c:v>
                </c:pt>
                <c:pt idx="135">
                  <c:v>0.182922222222222</c:v>
                </c:pt>
                <c:pt idx="136">
                  <c:v>0.270094444444444</c:v>
                </c:pt>
                <c:pt idx="137">
                  <c:v>0.366783333333333</c:v>
                </c:pt>
                <c:pt idx="138">
                  <c:v>0.4762</c:v>
                </c:pt>
                <c:pt idx="139">
                  <c:v>0.584594444444444</c:v>
                </c:pt>
                <c:pt idx="140">
                  <c:v>0.691055555555556</c:v>
                </c:pt>
                <c:pt idx="141">
                  <c:v>0.773055555555558</c:v>
                </c:pt>
                <c:pt idx="142">
                  <c:v>0.84133888888889</c:v>
                </c:pt>
                <c:pt idx="143">
                  <c:v>0.912072222222221</c:v>
                </c:pt>
                <c:pt idx="144">
                  <c:v>0.982499999999999</c:v>
                </c:pt>
                <c:pt idx="145">
                  <c:v>1.053827777777778</c:v>
                </c:pt>
                <c:pt idx="146">
                  <c:v>1.13153888888889</c:v>
                </c:pt>
                <c:pt idx="147">
                  <c:v>1.203455555555555</c:v>
                </c:pt>
                <c:pt idx="148">
                  <c:v>1.276972222222222</c:v>
                </c:pt>
                <c:pt idx="149">
                  <c:v>1.349522222222222</c:v>
                </c:pt>
                <c:pt idx="150">
                  <c:v>1.424838888888889</c:v>
                </c:pt>
                <c:pt idx="151">
                  <c:v>1.509827777777778</c:v>
                </c:pt>
                <c:pt idx="152">
                  <c:v>1.59933888888889</c:v>
                </c:pt>
                <c:pt idx="153">
                  <c:v>1.706166666666667</c:v>
                </c:pt>
                <c:pt idx="154">
                  <c:v>1.819844444444443</c:v>
                </c:pt>
                <c:pt idx="155">
                  <c:v>1.946033333333335</c:v>
                </c:pt>
                <c:pt idx="156">
                  <c:v>2.074694444444444</c:v>
                </c:pt>
                <c:pt idx="157">
                  <c:v>2.19775555555556</c:v>
                </c:pt>
                <c:pt idx="158">
                  <c:v>2.305205555555555</c:v>
                </c:pt>
                <c:pt idx="159">
                  <c:v>2.401122222222224</c:v>
                </c:pt>
                <c:pt idx="160">
                  <c:v>2.488527777777787</c:v>
                </c:pt>
                <c:pt idx="161">
                  <c:v>2.576216666666664</c:v>
                </c:pt>
                <c:pt idx="162">
                  <c:v>2.660838888888889</c:v>
                </c:pt>
                <c:pt idx="163">
                  <c:v>2.74352222222223</c:v>
                </c:pt>
                <c:pt idx="164">
                  <c:v>2.827411111111111</c:v>
                </c:pt>
                <c:pt idx="165">
                  <c:v>2.898388888888887</c:v>
                </c:pt>
                <c:pt idx="166">
                  <c:v>2.967422222222221</c:v>
                </c:pt>
                <c:pt idx="167">
                  <c:v>3.031177777777782</c:v>
                </c:pt>
                <c:pt idx="168">
                  <c:v>3.093955555555558</c:v>
                </c:pt>
                <c:pt idx="169">
                  <c:v>3.147244444444444</c:v>
                </c:pt>
                <c:pt idx="170">
                  <c:v>3.196655555555556</c:v>
                </c:pt>
                <c:pt idx="171">
                  <c:v>3.241294444444445</c:v>
                </c:pt>
                <c:pt idx="172">
                  <c:v>3.275538888888889</c:v>
                </c:pt>
                <c:pt idx="173">
                  <c:v>3.289972222222225</c:v>
                </c:pt>
                <c:pt idx="174">
                  <c:v>3.29450555555556</c:v>
                </c:pt>
                <c:pt idx="175">
                  <c:v>3.288872222222224</c:v>
                </c:pt>
                <c:pt idx="176">
                  <c:v>3.275511111111115</c:v>
                </c:pt>
                <c:pt idx="177">
                  <c:v>3.258872222222222</c:v>
                </c:pt>
                <c:pt idx="178">
                  <c:v>3.250755555555555</c:v>
                </c:pt>
                <c:pt idx="179">
                  <c:v>3.24896666666667</c:v>
                </c:pt>
                <c:pt idx="180">
                  <c:v>3.248100000000005</c:v>
                </c:pt>
                <c:pt idx="181">
                  <c:v>3.2473277777778</c:v>
                </c:pt>
                <c:pt idx="182">
                  <c:v>3.226738888888889</c:v>
                </c:pt>
                <c:pt idx="183">
                  <c:v>3.201783333333333</c:v>
                </c:pt>
                <c:pt idx="184">
                  <c:v>3.172438888888882</c:v>
                </c:pt>
                <c:pt idx="185">
                  <c:v>3.14745</c:v>
                </c:pt>
                <c:pt idx="186">
                  <c:v>3.126588888888888</c:v>
                </c:pt>
                <c:pt idx="187">
                  <c:v>3.101772222222224</c:v>
                </c:pt>
                <c:pt idx="188">
                  <c:v>3.065811111111111</c:v>
                </c:pt>
                <c:pt idx="189">
                  <c:v>3.023588888888889</c:v>
                </c:pt>
                <c:pt idx="190">
                  <c:v>2.978861111111112</c:v>
                </c:pt>
                <c:pt idx="191">
                  <c:v>2.942211111111111</c:v>
                </c:pt>
                <c:pt idx="192">
                  <c:v>2.89677777777778</c:v>
                </c:pt>
                <c:pt idx="193">
                  <c:v>2.846033333333333</c:v>
                </c:pt>
                <c:pt idx="194">
                  <c:v>2.78342777777779</c:v>
                </c:pt>
                <c:pt idx="195">
                  <c:v>2.726577777777786</c:v>
                </c:pt>
                <c:pt idx="196">
                  <c:v>2.679938888888888</c:v>
                </c:pt>
                <c:pt idx="197">
                  <c:v>2.631033333333333</c:v>
                </c:pt>
                <c:pt idx="198">
                  <c:v>2.586905555555555</c:v>
                </c:pt>
                <c:pt idx="199">
                  <c:v>2.537649999999994</c:v>
                </c:pt>
                <c:pt idx="200">
                  <c:v>2.482233333333334</c:v>
                </c:pt>
                <c:pt idx="201">
                  <c:v>2.428627777777784</c:v>
                </c:pt>
                <c:pt idx="202">
                  <c:v>2.37042777777778</c:v>
                </c:pt>
                <c:pt idx="203">
                  <c:v>2.317299999999998</c:v>
                </c:pt>
                <c:pt idx="204">
                  <c:v>2.272494444444444</c:v>
                </c:pt>
                <c:pt idx="205">
                  <c:v>2.22765555555556</c:v>
                </c:pt>
                <c:pt idx="206">
                  <c:v>2.192466666666664</c:v>
                </c:pt>
                <c:pt idx="207">
                  <c:v>2.162388888888889</c:v>
                </c:pt>
                <c:pt idx="208">
                  <c:v>2.143861111111111</c:v>
                </c:pt>
                <c:pt idx="209">
                  <c:v>2.129488888888888</c:v>
                </c:pt>
                <c:pt idx="210">
                  <c:v>2.12175555555556</c:v>
                </c:pt>
                <c:pt idx="211">
                  <c:v>2.118244444444444</c:v>
                </c:pt>
                <c:pt idx="212">
                  <c:v>2.119255555555556</c:v>
                </c:pt>
                <c:pt idx="213">
                  <c:v>2.12119444444445</c:v>
                </c:pt>
                <c:pt idx="214">
                  <c:v>2.123911111111118</c:v>
                </c:pt>
                <c:pt idx="215">
                  <c:v>2.128122222222228</c:v>
                </c:pt>
                <c:pt idx="216">
                  <c:v>2.133961111111111</c:v>
                </c:pt>
                <c:pt idx="217">
                  <c:v>2.147338888888895</c:v>
                </c:pt>
                <c:pt idx="218">
                  <c:v>2.181272222222223</c:v>
                </c:pt>
                <c:pt idx="219">
                  <c:v>2.227083333333334</c:v>
                </c:pt>
                <c:pt idx="220">
                  <c:v>2.281933333333335</c:v>
                </c:pt>
                <c:pt idx="221">
                  <c:v>2.342305555555557</c:v>
                </c:pt>
                <c:pt idx="222">
                  <c:v>2.402799999999999</c:v>
                </c:pt>
                <c:pt idx="223">
                  <c:v>2.462138888888889</c:v>
                </c:pt>
                <c:pt idx="224">
                  <c:v>2.518911111111111</c:v>
                </c:pt>
                <c:pt idx="225">
                  <c:v>2.581555555555555</c:v>
                </c:pt>
                <c:pt idx="226">
                  <c:v>2.646077777777783</c:v>
                </c:pt>
                <c:pt idx="227">
                  <c:v>2.713816666666667</c:v>
                </c:pt>
                <c:pt idx="228">
                  <c:v>2.782627777777784</c:v>
                </c:pt>
                <c:pt idx="229">
                  <c:v>2.847566666666667</c:v>
                </c:pt>
                <c:pt idx="230">
                  <c:v>2.899311111111113</c:v>
                </c:pt>
                <c:pt idx="231">
                  <c:v>2.936883333333312</c:v>
                </c:pt>
                <c:pt idx="232">
                  <c:v>2.974116666666667</c:v>
                </c:pt>
                <c:pt idx="233">
                  <c:v>3.008783333333334</c:v>
                </c:pt>
                <c:pt idx="234">
                  <c:v>3.0458</c:v>
                </c:pt>
                <c:pt idx="235">
                  <c:v>3.094588888888888</c:v>
                </c:pt>
                <c:pt idx="236">
                  <c:v>3.150044444444444</c:v>
                </c:pt>
                <c:pt idx="237">
                  <c:v>3.215633333333333</c:v>
                </c:pt>
                <c:pt idx="238">
                  <c:v>3.279666666666667</c:v>
                </c:pt>
                <c:pt idx="239">
                  <c:v>3.351149999999992</c:v>
                </c:pt>
                <c:pt idx="240">
                  <c:v>3.423633333333334</c:v>
                </c:pt>
                <c:pt idx="241">
                  <c:v>3.499355555555555</c:v>
                </c:pt>
                <c:pt idx="242">
                  <c:v>3.583422222222225</c:v>
                </c:pt>
                <c:pt idx="243">
                  <c:v>3.672544444444444</c:v>
                </c:pt>
                <c:pt idx="244">
                  <c:v>3.756350000000001</c:v>
                </c:pt>
                <c:pt idx="245">
                  <c:v>3.838549999999993</c:v>
                </c:pt>
                <c:pt idx="246">
                  <c:v>3.91562222222222</c:v>
                </c:pt>
                <c:pt idx="247">
                  <c:v>3.984055555555555</c:v>
                </c:pt>
                <c:pt idx="248">
                  <c:v>4.051183333333333</c:v>
                </c:pt>
                <c:pt idx="249">
                  <c:v>4.115094444444445</c:v>
                </c:pt>
                <c:pt idx="250">
                  <c:v>4.180872222222225</c:v>
                </c:pt>
                <c:pt idx="251">
                  <c:v>4.25122222222224</c:v>
                </c:pt>
                <c:pt idx="252">
                  <c:v>4.314844444444445</c:v>
                </c:pt>
                <c:pt idx="253">
                  <c:v>4.373777777777779</c:v>
                </c:pt>
                <c:pt idx="254">
                  <c:v>4.434705555555555</c:v>
                </c:pt>
                <c:pt idx="255">
                  <c:v>4.480027777777778</c:v>
                </c:pt>
                <c:pt idx="256">
                  <c:v>4.515177777777755</c:v>
                </c:pt>
                <c:pt idx="257">
                  <c:v>4.534538888888886</c:v>
                </c:pt>
                <c:pt idx="258">
                  <c:v>4.54055</c:v>
                </c:pt>
                <c:pt idx="259">
                  <c:v>4.551222222222233</c:v>
                </c:pt>
                <c:pt idx="260">
                  <c:v>4.564744444444444</c:v>
                </c:pt>
                <c:pt idx="261">
                  <c:v>4.58379444444445</c:v>
                </c:pt>
                <c:pt idx="262">
                  <c:v>4.598616666666667</c:v>
                </c:pt>
                <c:pt idx="263">
                  <c:v>4.624983333333326</c:v>
                </c:pt>
                <c:pt idx="264">
                  <c:v>4.656922222222223</c:v>
                </c:pt>
                <c:pt idx="265">
                  <c:v>4.702227777777779</c:v>
                </c:pt>
                <c:pt idx="266">
                  <c:v>4.751677777777779</c:v>
                </c:pt>
                <c:pt idx="267">
                  <c:v>4.79648888888889</c:v>
                </c:pt>
                <c:pt idx="268">
                  <c:v>4.830611111111113</c:v>
                </c:pt>
                <c:pt idx="269">
                  <c:v>4.86128888888889</c:v>
                </c:pt>
                <c:pt idx="270">
                  <c:v>4.883100000000001</c:v>
                </c:pt>
                <c:pt idx="271">
                  <c:v>4.89966111111113</c:v>
                </c:pt>
                <c:pt idx="272">
                  <c:v>4.903994444444443</c:v>
                </c:pt>
                <c:pt idx="273">
                  <c:v>4.895272222222222</c:v>
                </c:pt>
                <c:pt idx="274">
                  <c:v>4.869466666666665</c:v>
                </c:pt>
                <c:pt idx="275">
                  <c:v>4.826505555555527</c:v>
                </c:pt>
                <c:pt idx="276">
                  <c:v>4.789511111111112</c:v>
                </c:pt>
                <c:pt idx="277">
                  <c:v>4.757149999999997</c:v>
                </c:pt>
                <c:pt idx="278">
                  <c:v>4.739738888888891</c:v>
                </c:pt>
                <c:pt idx="279">
                  <c:v>4.72575</c:v>
                </c:pt>
                <c:pt idx="280">
                  <c:v>4.713605555555556</c:v>
                </c:pt>
                <c:pt idx="281">
                  <c:v>4.702083333333333</c:v>
                </c:pt>
                <c:pt idx="282">
                  <c:v>4.687883333333335</c:v>
                </c:pt>
                <c:pt idx="283">
                  <c:v>4.672888888888885</c:v>
                </c:pt>
                <c:pt idx="284">
                  <c:v>4.651327777777777</c:v>
                </c:pt>
                <c:pt idx="285">
                  <c:v>4.614694444444445</c:v>
                </c:pt>
                <c:pt idx="286">
                  <c:v>4.565744444444444</c:v>
                </c:pt>
                <c:pt idx="287">
                  <c:v>4.5102</c:v>
                </c:pt>
                <c:pt idx="288">
                  <c:v>4.4631</c:v>
                </c:pt>
                <c:pt idx="289">
                  <c:v>4.418716666666666</c:v>
                </c:pt>
                <c:pt idx="290">
                  <c:v>4.388138888888887</c:v>
                </c:pt>
                <c:pt idx="291">
                  <c:v>4.364377777777749</c:v>
                </c:pt>
                <c:pt idx="292">
                  <c:v>4.349977777777775</c:v>
                </c:pt>
                <c:pt idx="293">
                  <c:v>4.32945</c:v>
                </c:pt>
                <c:pt idx="294">
                  <c:v>4.30625</c:v>
                </c:pt>
                <c:pt idx="295">
                  <c:v>4.278588888888889</c:v>
                </c:pt>
                <c:pt idx="296">
                  <c:v>4.251455555555546</c:v>
                </c:pt>
                <c:pt idx="297">
                  <c:v>4.234833333333333</c:v>
                </c:pt>
                <c:pt idx="298">
                  <c:v>4.212138888888886</c:v>
                </c:pt>
                <c:pt idx="299">
                  <c:v>4.202800000000001</c:v>
                </c:pt>
                <c:pt idx="300">
                  <c:v>4.195927777777749</c:v>
                </c:pt>
                <c:pt idx="301">
                  <c:v>4.197033333333335</c:v>
                </c:pt>
                <c:pt idx="302">
                  <c:v>4.192733333333333</c:v>
                </c:pt>
                <c:pt idx="303">
                  <c:v>4.180344444444446</c:v>
                </c:pt>
                <c:pt idx="304">
                  <c:v>4.164194444444425</c:v>
                </c:pt>
                <c:pt idx="305">
                  <c:v>4.144566666666637</c:v>
                </c:pt>
                <c:pt idx="306">
                  <c:v>4.129238888888889</c:v>
                </c:pt>
                <c:pt idx="307">
                  <c:v>4.108461111111113</c:v>
                </c:pt>
                <c:pt idx="308">
                  <c:v>4.086772222222232</c:v>
                </c:pt>
                <c:pt idx="309">
                  <c:v>4.069327777777777</c:v>
                </c:pt>
                <c:pt idx="310">
                  <c:v>4.04581666666664</c:v>
                </c:pt>
                <c:pt idx="311">
                  <c:v>4.019494444444447</c:v>
                </c:pt>
                <c:pt idx="312">
                  <c:v>3.987144444444445</c:v>
                </c:pt>
                <c:pt idx="313">
                  <c:v>3.945649999999996</c:v>
                </c:pt>
                <c:pt idx="314">
                  <c:v>3.893383333333332</c:v>
                </c:pt>
                <c:pt idx="315">
                  <c:v>3.82355</c:v>
                </c:pt>
                <c:pt idx="316">
                  <c:v>3.735822222222222</c:v>
                </c:pt>
                <c:pt idx="317">
                  <c:v>3.632138888888888</c:v>
                </c:pt>
                <c:pt idx="318">
                  <c:v>3.515261111111111</c:v>
                </c:pt>
                <c:pt idx="319">
                  <c:v>3.39527777777778</c:v>
                </c:pt>
                <c:pt idx="320">
                  <c:v>3.271049999999997</c:v>
                </c:pt>
                <c:pt idx="321">
                  <c:v>3.142383333333334</c:v>
                </c:pt>
                <c:pt idx="322">
                  <c:v>3.017944444444444</c:v>
                </c:pt>
                <c:pt idx="323">
                  <c:v>2.905611111111111</c:v>
                </c:pt>
                <c:pt idx="324">
                  <c:v>2.810338888888887</c:v>
                </c:pt>
                <c:pt idx="325">
                  <c:v>2.730616666666666</c:v>
                </c:pt>
                <c:pt idx="326">
                  <c:v>2.665772222222224</c:v>
                </c:pt>
                <c:pt idx="327">
                  <c:v>2.622533333333333</c:v>
                </c:pt>
                <c:pt idx="328">
                  <c:v>2.5828</c:v>
                </c:pt>
                <c:pt idx="329">
                  <c:v>2.556016666666664</c:v>
                </c:pt>
                <c:pt idx="330">
                  <c:v>2.540055555555558</c:v>
                </c:pt>
                <c:pt idx="331">
                  <c:v>2.522594444444444</c:v>
                </c:pt>
                <c:pt idx="332">
                  <c:v>2.494666666666667</c:v>
                </c:pt>
                <c:pt idx="333">
                  <c:v>2.454688888888878</c:v>
                </c:pt>
                <c:pt idx="334">
                  <c:v>2.401066666666667</c:v>
                </c:pt>
                <c:pt idx="335">
                  <c:v>2.337744444444444</c:v>
                </c:pt>
                <c:pt idx="336">
                  <c:v>2.264244444444444</c:v>
                </c:pt>
                <c:pt idx="337">
                  <c:v>2.193022222222224</c:v>
                </c:pt>
                <c:pt idx="338">
                  <c:v>2.124788888888889</c:v>
                </c:pt>
                <c:pt idx="339">
                  <c:v>2.068522222222227</c:v>
                </c:pt>
                <c:pt idx="340">
                  <c:v>2.020238888888889</c:v>
                </c:pt>
                <c:pt idx="341">
                  <c:v>1.972205555555558</c:v>
                </c:pt>
                <c:pt idx="342">
                  <c:v>1.916627777777778</c:v>
                </c:pt>
                <c:pt idx="343">
                  <c:v>1.849472222222222</c:v>
                </c:pt>
                <c:pt idx="344">
                  <c:v>1.7844</c:v>
                </c:pt>
                <c:pt idx="345">
                  <c:v>1.720405555555556</c:v>
                </c:pt>
                <c:pt idx="346">
                  <c:v>1.664594444444444</c:v>
                </c:pt>
                <c:pt idx="347">
                  <c:v>1.610988888888888</c:v>
                </c:pt>
                <c:pt idx="348">
                  <c:v>1.552127777777778</c:v>
                </c:pt>
                <c:pt idx="349">
                  <c:v>1.49718888888889</c:v>
                </c:pt>
                <c:pt idx="350">
                  <c:v>1.444144444444444</c:v>
                </c:pt>
                <c:pt idx="351">
                  <c:v>1.402966666666666</c:v>
                </c:pt>
                <c:pt idx="352">
                  <c:v>1.3651</c:v>
                </c:pt>
                <c:pt idx="353">
                  <c:v>1.336961111111111</c:v>
                </c:pt>
                <c:pt idx="354">
                  <c:v>1.311161111111111</c:v>
                </c:pt>
                <c:pt idx="355">
                  <c:v>1.291544444444443</c:v>
                </c:pt>
                <c:pt idx="356">
                  <c:v>1.269922222222219</c:v>
                </c:pt>
                <c:pt idx="357">
                  <c:v>1.238405555555556</c:v>
                </c:pt>
                <c:pt idx="358">
                  <c:v>1.19545</c:v>
                </c:pt>
                <c:pt idx="359">
                  <c:v>1.149372222222222</c:v>
                </c:pt>
                <c:pt idx="360">
                  <c:v>1.105455555555556</c:v>
                </c:pt>
                <c:pt idx="361">
                  <c:v>1.064444444444445</c:v>
                </c:pt>
                <c:pt idx="362">
                  <c:v>1.02478888888889</c:v>
                </c:pt>
                <c:pt idx="363">
                  <c:v>0.985094444444444</c:v>
                </c:pt>
                <c:pt idx="364">
                  <c:v>0.945311111111111</c:v>
                </c:pt>
                <c:pt idx="365">
                  <c:v>0.908027777777778</c:v>
                </c:pt>
                <c:pt idx="366">
                  <c:v>0.862677777777779</c:v>
                </c:pt>
                <c:pt idx="367">
                  <c:v>0.825561111111111</c:v>
                </c:pt>
                <c:pt idx="368">
                  <c:v>0.785061111111111</c:v>
                </c:pt>
                <c:pt idx="369">
                  <c:v>0.748822222222223</c:v>
                </c:pt>
                <c:pt idx="370">
                  <c:v>0.719022222222222</c:v>
                </c:pt>
                <c:pt idx="371">
                  <c:v>0.696672222222222</c:v>
                </c:pt>
                <c:pt idx="372">
                  <c:v>0.674088888888891</c:v>
                </c:pt>
                <c:pt idx="373">
                  <c:v>0.652427777777778</c:v>
                </c:pt>
                <c:pt idx="374">
                  <c:v>0.641933333333334</c:v>
                </c:pt>
                <c:pt idx="375">
                  <c:v>0.632327777777778</c:v>
                </c:pt>
                <c:pt idx="376">
                  <c:v>0.62713888888889</c:v>
                </c:pt>
                <c:pt idx="377">
                  <c:v>0.630005555555557</c:v>
                </c:pt>
                <c:pt idx="378">
                  <c:v>0.622416666666666</c:v>
                </c:pt>
                <c:pt idx="379">
                  <c:v>0.619872222222222</c:v>
                </c:pt>
                <c:pt idx="380">
                  <c:v>0.615644444444446</c:v>
                </c:pt>
                <c:pt idx="381">
                  <c:v>0.613433333333333</c:v>
                </c:pt>
                <c:pt idx="382">
                  <c:v>0.614305555555557</c:v>
                </c:pt>
                <c:pt idx="383">
                  <c:v>0.612211111111111</c:v>
                </c:pt>
                <c:pt idx="384">
                  <c:v>0.59785</c:v>
                </c:pt>
                <c:pt idx="385">
                  <c:v>0.581888888888889</c:v>
                </c:pt>
                <c:pt idx="386">
                  <c:v>0.559433333333333</c:v>
                </c:pt>
                <c:pt idx="387">
                  <c:v>0.528444444444444</c:v>
                </c:pt>
                <c:pt idx="388">
                  <c:v>0.501016666666666</c:v>
                </c:pt>
                <c:pt idx="389">
                  <c:v>0.477350000000001</c:v>
                </c:pt>
                <c:pt idx="390">
                  <c:v>0.465272222222222</c:v>
                </c:pt>
                <c:pt idx="391">
                  <c:v>0.453255555555555</c:v>
                </c:pt>
                <c:pt idx="392">
                  <c:v>0.438972222222223</c:v>
                </c:pt>
                <c:pt idx="393">
                  <c:v>0.429011111111111</c:v>
                </c:pt>
                <c:pt idx="394">
                  <c:v>0.426922222222223</c:v>
                </c:pt>
                <c:pt idx="395">
                  <c:v>0.42318888888889</c:v>
                </c:pt>
                <c:pt idx="396">
                  <c:v>0.411127777777779</c:v>
                </c:pt>
                <c:pt idx="397">
                  <c:v>0.389572222222223</c:v>
                </c:pt>
                <c:pt idx="398">
                  <c:v>0.36683888888889</c:v>
                </c:pt>
                <c:pt idx="399">
                  <c:v>0.349544444444444</c:v>
                </c:pt>
                <c:pt idx="400">
                  <c:v>0.340122222222222</c:v>
                </c:pt>
                <c:pt idx="401">
                  <c:v>0.33763888888889</c:v>
                </c:pt>
                <c:pt idx="402">
                  <c:v>0.333300000000001</c:v>
                </c:pt>
                <c:pt idx="403">
                  <c:v>0.329716666666668</c:v>
                </c:pt>
                <c:pt idx="404">
                  <c:v>0.33453888888889</c:v>
                </c:pt>
                <c:pt idx="405">
                  <c:v>0.3544</c:v>
                </c:pt>
                <c:pt idx="406">
                  <c:v>0.385422222222223</c:v>
                </c:pt>
                <c:pt idx="407">
                  <c:v>0.415633333333333</c:v>
                </c:pt>
                <c:pt idx="408">
                  <c:v>0.434011111111111</c:v>
                </c:pt>
                <c:pt idx="409">
                  <c:v>0.446511111111111</c:v>
                </c:pt>
                <c:pt idx="410">
                  <c:v>0.453233333333332</c:v>
                </c:pt>
                <c:pt idx="411">
                  <c:v>0.455927777777779</c:v>
                </c:pt>
                <c:pt idx="412">
                  <c:v>0.456172222222222</c:v>
                </c:pt>
                <c:pt idx="413">
                  <c:v>0.444661111111111</c:v>
                </c:pt>
                <c:pt idx="414">
                  <c:v>0.434844444444446</c:v>
                </c:pt>
                <c:pt idx="415">
                  <c:v>0.41598888888889</c:v>
                </c:pt>
                <c:pt idx="416">
                  <c:v>0.401944444444444</c:v>
                </c:pt>
                <c:pt idx="417">
                  <c:v>0.4018</c:v>
                </c:pt>
                <c:pt idx="418">
                  <c:v>0.40035</c:v>
                </c:pt>
                <c:pt idx="419">
                  <c:v>0.400761111111111</c:v>
                </c:pt>
                <c:pt idx="420">
                  <c:v>0.395916666666668</c:v>
                </c:pt>
                <c:pt idx="421">
                  <c:v>0.393055555555556</c:v>
                </c:pt>
                <c:pt idx="422">
                  <c:v>0.39613888888889</c:v>
                </c:pt>
                <c:pt idx="423">
                  <c:v>0.401866666666668</c:v>
                </c:pt>
                <c:pt idx="424">
                  <c:v>0.412772222222222</c:v>
                </c:pt>
                <c:pt idx="425">
                  <c:v>0.427805555555556</c:v>
                </c:pt>
                <c:pt idx="426">
                  <c:v>0.452877777777779</c:v>
                </c:pt>
                <c:pt idx="427">
                  <c:v>0.484472222222223</c:v>
                </c:pt>
                <c:pt idx="428">
                  <c:v>0.510177777777778</c:v>
                </c:pt>
                <c:pt idx="429">
                  <c:v>0.520177777777778</c:v>
                </c:pt>
                <c:pt idx="430">
                  <c:v>0.518716666666666</c:v>
                </c:pt>
                <c:pt idx="431">
                  <c:v>0.504127777777778</c:v>
                </c:pt>
                <c:pt idx="432">
                  <c:v>0.4916</c:v>
                </c:pt>
                <c:pt idx="433">
                  <c:v>0.486372222222223</c:v>
                </c:pt>
                <c:pt idx="434">
                  <c:v>0.491066666666668</c:v>
                </c:pt>
                <c:pt idx="435">
                  <c:v>0.50505</c:v>
                </c:pt>
                <c:pt idx="436">
                  <c:v>0.521611111111111</c:v>
                </c:pt>
                <c:pt idx="437">
                  <c:v>0.536905555555556</c:v>
                </c:pt>
                <c:pt idx="438">
                  <c:v>0.548772222222222</c:v>
                </c:pt>
                <c:pt idx="439">
                  <c:v>0.560750000000001</c:v>
                </c:pt>
                <c:pt idx="440">
                  <c:v>0.566155555555557</c:v>
                </c:pt>
                <c:pt idx="441">
                  <c:v>0.560611111111112</c:v>
                </c:pt>
                <c:pt idx="442">
                  <c:v>0.554277777777778</c:v>
                </c:pt>
                <c:pt idx="443">
                  <c:v>0.549488888888889</c:v>
                </c:pt>
                <c:pt idx="444">
                  <c:v>0.551750000000001</c:v>
                </c:pt>
                <c:pt idx="445">
                  <c:v>0.566016666666666</c:v>
                </c:pt>
                <c:pt idx="446">
                  <c:v>0.588716666666666</c:v>
                </c:pt>
                <c:pt idx="447">
                  <c:v>0.611994444444446</c:v>
                </c:pt>
                <c:pt idx="448">
                  <c:v>0.633811111111112</c:v>
                </c:pt>
                <c:pt idx="449">
                  <c:v>0.652066666666666</c:v>
                </c:pt>
                <c:pt idx="450">
                  <c:v>0.676961111111112</c:v>
                </c:pt>
                <c:pt idx="451">
                  <c:v>0.705627777777779</c:v>
                </c:pt>
                <c:pt idx="452">
                  <c:v>0.731461111111111</c:v>
                </c:pt>
                <c:pt idx="453">
                  <c:v>0.753277777777778</c:v>
                </c:pt>
                <c:pt idx="454">
                  <c:v>0.774938888888891</c:v>
                </c:pt>
                <c:pt idx="455">
                  <c:v>0.789983333333333</c:v>
                </c:pt>
                <c:pt idx="456">
                  <c:v>0.799588888888889</c:v>
                </c:pt>
                <c:pt idx="457">
                  <c:v>0.803461111111111</c:v>
                </c:pt>
                <c:pt idx="458">
                  <c:v>0.82115</c:v>
                </c:pt>
                <c:pt idx="459">
                  <c:v>0.844911111111112</c:v>
                </c:pt>
                <c:pt idx="460">
                  <c:v>0.878072222222222</c:v>
                </c:pt>
                <c:pt idx="461">
                  <c:v>0.919655555555556</c:v>
                </c:pt>
                <c:pt idx="462">
                  <c:v>0.96728888888889</c:v>
                </c:pt>
                <c:pt idx="463">
                  <c:v>1.020272222222222</c:v>
                </c:pt>
                <c:pt idx="464">
                  <c:v>1.058072222222222</c:v>
                </c:pt>
                <c:pt idx="465">
                  <c:v>1.088127777777778</c:v>
                </c:pt>
                <c:pt idx="466">
                  <c:v>1.11043888888889</c:v>
                </c:pt>
                <c:pt idx="467">
                  <c:v>1.125872222222222</c:v>
                </c:pt>
                <c:pt idx="468">
                  <c:v>1.146616666666668</c:v>
                </c:pt>
                <c:pt idx="469">
                  <c:v>1.164955555555558</c:v>
                </c:pt>
                <c:pt idx="470">
                  <c:v>1.180650000000003</c:v>
                </c:pt>
                <c:pt idx="471">
                  <c:v>1.199177777777778</c:v>
                </c:pt>
                <c:pt idx="472">
                  <c:v>1.218644444444444</c:v>
                </c:pt>
                <c:pt idx="473">
                  <c:v>1.239372222222222</c:v>
                </c:pt>
                <c:pt idx="474">
                  <c:v>1.26285</c:v>
                </c:pt>
                <c:pt idx="475">
                  <c:v>1.29295</c:v>
                </c:pt>
                <c:pt idx="476">
                  <c:v>1.323733333333333</c:v>
                </c:pt>
                <c:pt idx="477">
                  <c:v>1.368350000000002</c:v>
                </c:pt>
                <c:pt idx="478">
                  <c:v>1.425427777777775</c:v>
                </c:pt>
                <c:pt idx="479">
                  <c:v>1.494027777777778</c:v>
                </c:pt>
                <c:pt idx="480">
                  <c:v>1.581361111111111</c:v>
                </c:pt>
                <c:pt idx="481">
                  <c:v>1.68401666666667</c:v>
                </c:pt>
                <c:pt idx="482">
                  <c:v>1.787644444444441</c:v>
                </c:pt>
                <c:pt idx="483">
                  <c:v>1.894766666666668</c:v>
                </c:pt>
                <c:pt idx="484">
                  <c:v>1.9928</c:v>
                </c:pt>
                <c:pt idx="485">
                  <c:v>2.084805555555558</c:v>
                </c:pt>
                <c:pt idx="486">
                  <c:v>2.167005555555561</c:v>
                </c:pt>
                <c:pt idx="487">
                  <c:v>2.240133333333338</c:v>
                </c:pt>
                <c:pt idx="488">
                  <c:v>2.296855555555556</c:v>
                </c:pt>
                <c:pt idx="489">
                  <c:v>2.342511111111111</c:v>
                </c:pt>
                <c:pt idx="490">
                  <c:v>2.371444444444437</c:v>
                </c:pt>
                <c:pt idx="491">
                  <c:v>2.394</c:v>
                </c:pt>
                <c:pt idx="492">
                  <c:v>2.398816666666667</c:v>
                </c:pt>
                <c:pt idx="493">
                  <c:v>2.395283333333317</c:v>
                </c:pt>
                <c:pt idx="494">
                  <c:v>2.389855555555555</c:v>
                </c:pt>
                <c:pt idx="495">
                  <c:v>2.38284999999998</c:v>
                </c:pt>
                <c:pt idx="496">
                  <c:v>2.372011111111106</c:v>
                </c:pt>
                <c:pt idx="497">
                  <c:v>2.365861111111111</c:v>
                </c:pt>
                <c:pt idx="498">
                  <c:v>2.355622222222219</c:v>
                </c:pt>
                <c:pt idx="499">
                  <c:v>2.344561111111111</c:v>
                </c:pt>
                <c:pt idx="500">
                  <c:v>2.337561111111111</c:v>
                </c:pt>
                <c:pt idx="501">
                  <c:v>2.330122222222222</c:v>
                </c:pt>
                <c:pt idx="502">
                  <c:v>2.333083333333333</c:v>
                </c:pt>
                <c:pt idx="503">
                  <c:v>2.332566666666667</c:v>
                </c:pt>
                <c:pt idx="504">
                  <c:v>2.332166666666667</c:v>
                </c:pt>
                <c:pt idx="505">
                  <c:v>2.335783333333333</c:v>
                </c:pt>
                <c:pt idx="506">
                  <c:v>2.335561111111111</c:v>
                </c:pt>
                <c:pt idx="507">
                  <c:v>2.339338888888883</c:v>
                </c:pt>
                <c:pt idx="508">
                  <c:v>2.332161111111111</c:v>
                </c:pt>
                <c:pt idx="509">
                  <c:v>2.321322222222223</c:v>
                </c:pt>
                <c:pt idx="510">
                  <c:v>2.314722222222223</c:v>
                </c:pt>
                <c:pt idx="511">
                  <c:v>2.313066666666664</c:v>
                </c:pt>
                <c:pt idx="512">
                  <c:v>2.318749999999992</c:v>
                </c:pt>
                <c:pt idx="513">
                  <c:v>2.339672222222218</c:v>
                </c:pt>
                <c:pt idx="514">
                  <c:v>2.379572222222222</c:v>
                </c:pt>
                <c:pt idx="515">
                  <c:v>2.422866666666663</c:v>
                </c:pt>
                <c:pt idx="516">
                  <c:v>2.480433333333333</c:v>
                </c:pt>
                <c:pt idx="517">
                  <c:v>2.54357777777779</c:v>
                </c:pt>
                <c:pt idx="518">
                  <c:v>2.621894444444444</c:v>
                </c:pt>
                <c:pt idx="519">
                  <c:v>2.704894444444445</c:v>
                </c:pt>
                <c:pt idx="520">
                  <c:v>2.78331111111112</c:v>
                </c:pt>
                <c:pt idx="521">
                  <c:v>2.855666666666659</c:v>
                </c:pt>
                <c:pt idx="522">
                  <c:v>2.916766666666667</c:v>
                </c:pt>
                <c:pt idx="523">
                  <c:v>2.977377777777783</c:v>
                </c:pt>
                <c:pt idx="524">
                  <c:v>3.038272222222222</c:v>
                </c:pt>
                <c:pt idx="525">
                  <c:v>3.092188888888887</c:v>
                </c:pt>
                <c:pt idx="526">
                  <c:v>3.140488888888888</c:v>
                </c:pt>
                <c:pt idx="527">
                  <c:v>3.171483333333333</c:v>
                </c:pt>
                <c:pt idx="528">
                  <c:v>3.182083333333333</c:v>
                </c:pt>
                <c:pt idx="529">
                  <c:v>3.173827777777784</c:v>
                </c:pt>
                <c:pt idx="530">
                  <c:v>3.150983333333333</c:v>
                </c:pt>
                <c:pt idx="531">
                  <c:v>3.122083333333334</c:v>
                </c:pt>
                <c:pt idx="532">
                  <c:v>3.087922222222226</c:v>
                </c:pt>
                <c:pt idx="533">
                  <c:v>3.051411111111111</c:v>
                </c:pt>
                <c:pt idx="534">
                  <c:v>3.023772222222225</c:v>
                </c:pt>
                <c:pt idx="535">
                  <c:v>3.010561111111111</c:v>
                </c:pt>
                <c:pt idx="536">
                  <c:v>3.006027777777782</c:v>
                </c:pt>
                <c:pt idx="537">
                  <c:v>3.005522222222224</c:v>
                </c:pt>
                <c:pt idx="538">
                  <c:v>3.007744444444445</c:v>
                </c:pt>
                <c:pt idx="539">
                  <c:v>3.009983333333333</c:v>
                </c:pt>
                <c:pt idx="540">
                  <c:v>3.015599999999999</c:v>
                </c:pt>
                <c:pt idx="541">
                  <c:v>3.019316666666667</c:v>
                </c:pt>
                <c:pt idx="542">
                  <c:v>3.022149999999998</c:v>
                </c:pt>
                <c:pt idx="543">
                  <c:v>3.023122222222228</c:v>
                </c:pt>
                <c:pt idx="544">
                  <c:v>3.020638888888889</c:v>
                </c:pt>
                <c:pt idx="545">
                  <c:v>3.014777777777783</c:v>
                </c:pt>
                <c:pt idx="546">
                  <c:v>2.990005555555556</c:v>
                </c:pt>
                <c:pt idx="547">
                  <c:v>2.963661111111111</c:v>
                </c:pt>
                <c:pt idx="548">
                  <c:v>2.936505555555556</c:v>
                </c:pt>
                <c:pt idx="549">
                  <c:v>2.920966666666667</c:v>
                </c:pt>
                <c:pt idx="550">
                  <c:v>2.903433333333334</c:v>
                </c:pt>
                <c:pt idx="551">
                  <c:v>2.898816666666667</c:v>
                </c:pt>
                <c:pt idx="552">
                  <c:v>2.899677777777778</c:v>
                </c:pt>
                <c:pt idx="553">
                  <c:v>2.9134</c:v>
                </c:pt>
                <c:pt idx="554">
                  <c:v>2.938661111111111</c:v>
                </c:pt>
                <c:pt idx="555">
                  <c:v>2.963844444444445</c:v>
                </c:pt>
                <c:pt idx="556">
                  <c:v>2.986755555555557</c:v>
                </c:pt>
                <c:pt idx="557">
                  <c:v>3.00317777777779</c:v>
                </c:pt>
                <c:pt idx="558">
                  <c:v>3.016488888888877</c:v>
                </c:pt>
                <c:pt idx="559">
                  <c:v>3.027638888888889</c:v>
                </c:pt>
                <c:pt idx="560">
                  <c:v>3.039461111111111</c:v>
                </c:pt>
                <c:pt idx="561">
                  <c:v>3.051994444444444</c:v>
                </c:pt>
                <c:pt idx="562">
                  <c:v>3.06300555555556</c:v>
                </c:pt>
                <c:pt idx="563">
                  <c:v>3.06851666666667</c:v>
                </c:pt>
                <c:pt idx="564">
                  <c:v>3.073561111111111</c:v>
                </c:pt>
                <c:pt idx="565">
                  <c:v>3.077777777777785</c:v>
                </c:pt>
                <c:pt idx="566">
                  <c:v>3.078116666666668</c:v>
                </c:pt>
                <c:pt idx="567">
                  <c:v>3.085394444444445</c:v>
                </c:pt>
                <c:pt idx="568">
                  <c:v>3.098366666666667</c:v>
                </c:pt>
                <c:pt idx="569">
                  <c:v>3.119511111111111</c:v>
                </c:pt>
                <c:pt idx="570">
                  <c:v>3.14171666666667</c:v>
                </c:pt>
                <c:pt idx="571">
                  <c:v>3.158772222222223</c:v>
                </c:pt>
                <c:pt idx="572">
                  <c:v>3.170161111111111</c:v>
                </c:pt>
                <c:pt idx="573">
                  <c:v>3.173550000000001</c:v>
                </c:pt>
                <c:pt idx="574">
                  <c:v>3.170599999999999</c:v>
                </c:pt>
                <c:pt idx="575">
                  <c:v>3.16797777777779</c:v>
                </c:pt>
                <c:pt idx="576">
                  <c:v>3.154977777777785</c:v>
                </c:pt>
                <c:pt idx="577">
                  <c:v>3.133938888888888</c:v>
                </c:pt>
                <c:pt idx="578">
                  <c:v>3.094616666666667</c:v>
                </c:pt>
                <c:pt idx="579">
                  <c:v>3.047938888888889</c:v>
                </c:pt>
                <c:pt idx="580">
                  <c:v>2.991311111111111</c:v>
                </c:pt>
                <c:pt idx="581">
                  <c:v>2.942555555555557</c:v>
                </c:pt>
                <c:pt idx="582">
                  <c:v>2.904922222222224</c:v>
                </c:pt>
                <c:pt idx="583">
                  <c:v>2.884249999999993</c:v>
                </c:pt>
                <c:pt idx="584">
                  <c:v>2.879788888888878</c:v>
                </c:pt>
                <c:pt idx="585">
                  <c:v>2.890411111111111</c:v>
                </c:pt>
                <c:pt idx="586">
                  <c:v>2.907233333333333</c:v>
                </c:pt>
                <c:pt idx="587">
                  <c:v>2.928861111111111</c:v>
                </c:pt>
                <c:pt idx="588">
                  <c:v>2.946761111111111</c:v>
                </c:pt>
                <c:pt idx="589">
                  <c:v>2.967083333333333</c:v>
                </c:pt>
                <c:pt idx="590">
                  <c:v>2.981627777777783</c:v>
                </c:pt>
                <c:pt idx="591">
                  <c:v>3.00352777777779</c:v>
                </c:pt>
                <c:pt idx="592">
                  <c:v>3.030133333333334</c:v>
                </c:pt>
                <c:pt idx="593">
                  <c:v>3.063866666666667</c:v>
                </c:pt>
                <c:pt idx="594">
                  <c:v>3.098555555555555</c:v>
                </c:pt>
                <c:pt idx="595">
                  <c:v>3.1334</c:v>
                </c:pt>
                <c:pt idx="596">
                  <c:v>3.165344444444445</c:v>
                </c:pt>
                <c:pt idx="597">
                  <c:v>3.185183333333334</c:v>
                </c:pt>
                <c:pt idx="598">
                  <c:v>3.187205555555561</c:v>
                </c:pt>
                <c:pt idx="599">
                  <c:v>3.185538888888889</c:v>
                </c:pt>
                <c:pt idx="600">
                  <c:v>3.1826</c:v>
                </c:pt>
                <c:pt idx="601">
                  <c:v>3.177922222222221</c:v>
                </c:pt>
                <c:pt idx="602">
                  <c:v>3.163572222222228</c:v>
                </c:pt>
                <c:pt idx="603">
                  <c:v>3.143155555555562</c:v>
                </c:pt>
                <c:pt idx="604">
                  <c:v>3.123438888888888</c:v>
                </c:pt>
                <c:pt idx="605">
                  <c:v>3.111588888888887</c:v>
                </c:pt>
                <c:pt idx="606">
                  <c:v>3.093577777777785</c:v>
                </c:pt>
                <c:pt idx="607">
                  <c:v>3.077827777777783</c:v>
                </c:pt>
                <c:pt idx="608">
                  <c:v>3.064877777777783</c:v>
                </c:pt>
                <c:pt idx="609">
                  <c:v>3.055055555555556</c:v>
                </c:pt>
                <c:pt idx="610">
                  <c:v>3.04687777777778</c:v>
                </c:pt>
                <c:pt idx="611">
                  <c:v>3.049327777777786</c:v>
                </c:pt>
                <c:pt idx="612">
                  <c:v>3.047227777777786</c:v>
                </c:pt>
                <c:pt idx="613">
                  <c:v>3.037233333333334</c:v>
                </c:pt>
                <c:pt idx="614">
                  <c:v>3.017794444444444</c:v>
                </c:pt>
                <c:pt idx="615">
                  <c:v>3.000894444444445</c:v>
                </c:pt>
                <c:pt idx="616">
                  <c:v>2.990977777777782</c:v>
                </c:pt>
                <c:pt idx="617">
                  <c:v>2.982727777777783</c:v>
                </c:pt>
                <c:pt idx="618">
                  <c:v>2.975322222222223</c:v>
                </c:pt>
                <c:pt idx="619">
                  <c:v>2.96791666666667</c:v>
                </c:pt>
                <c:pt idx="620">
                  <c:v>2.955272222222219</c:v>
                </c:pt>
                <c:pt idx="621">
                  <c:v>2.950955555555555</c:v>
                </c:pt>
                <c:pt idx="622">
                  <c:v>2.953188888888888</c:v>
                </c:pt>
                <c:pt idx="623">
                  <c:v>2.964411111111111</c:v>
                </c:pt>
                <c:pt idx="624">
                  <c:v>2.978561111111111</c:v>
                </c:pt>
                <c:pt idx="625">
                  <c:v>2.992477777777778</c:v>
                </c:pt>
                <c:pt idx="626">
                  <c:v>2.998205555555555</c:v>
                </c:pt>
                <c:pt idx="627">
                  <c:v>2.997472222222222</c:v>
                </c:pt>
                <c:pt idx="628">
                  <c:v>3.002538888888888</c:v>
                </c:pt>
                <c:pt idx="629">
                  <c:v>3.003416666666668</c:v>
                </c:pt>
                <c:pt idx="630">
                  <c:v>2.996638888888877</c:v>
                </c:pt>
                <c:pt idx="631">
                  <c:v>2.982577777777783</c:v>
                </c:pt>
                <c:pt idx="632">
                  <c:v>2.965477777777781</c:v>
                </c:pt>
                <c:pt idx="633">
                  <c:v>2.948455555555555</c:v>
                </c:pt>
                <c:pt idx="634">
                  <c:v>2.944511111111116</c:v>
                </c:pt>
                <c:pt idx="635">
                  <c:v>2.942033333333333</c:v>
                </c:pt>
                <c:pt idx="636">
                  <c:v>2.950249999999992</c:v>
                </c:pt>
                <c:pt idx="637">
                  <c:v>2.970466666666664</c:v>
                </c:pt>
                <c:pt idx="638">
                  <c:v>2.996961111111111</c:v>
                </c:pt>
                <c:pt idx="639">
                  <c:v>3.027572222222225</c:v>
                </c:pt>
                <c:pt idx="640">
                  <c:v>3.05315</c:v>
                </c:pt>
                <c:pt idx="641">
                  <c:v>3.069855555555556</c:v>
                </c:pt>
                <c:pt idx="642">
                  <c:v>3.078611111111113</c:v>
                </c:pt>
                <c:pt idx="643">
                  <c:v>3.086949999999997</c:v>
                </c:pt>
                <c:pt idx="644">
                  <c:v>3.092488888888877</c:v>
                </c:pt>
                <c:pt idx="645">
                  <c:v>3.113561111111111</c:v>
                </c:pt>
                <c:pt idx="646">
                  <c:v>3.127988888888888</c:v>
                </c:pt>
                <c:pt idx="647">
                  <c:v>3.133449999999997</c:v>
                </c:pt>
                <c:pt idx="648">
                  <c:v>3.140911111111117</c:v>
                </c:pt>
                <c:pt idx="649">
                  <c:v>3.146322222222224</c:v>
                </c:pt>
                <c:pt idx="650">
                  <c:v>3.149877777777783</c:v>
                </c:pt>
                <c:pt idx="651">
                  <c:v>3.146383333333334</c:v>
                </c:pt>
                <c:pt idx="652">
                  <c:v>3.131616666666667</c:v>
                </c:pt>
                <c:pt idx="653">
                  <c:v>3.096983333333333</c:v>
                </c:pt>
                <c:pt idx="654">
                  <c:v>3.054383333333333</c:v>
                </c:pt>
                <c:pt idx="655">
                  <c:v>3.0094</c:v>
                </c:pt>
                <c:pt idx="656">
                  <c:v>2.977522222222224</c:v>
                </c:pt>
                <c:pt idx="657">
                  <c:v>2.963077777777784</c:v>
                </c:pt>
                <c:pt idx="658">
                  <c:v>2.964611111111111</c:v>
                </c:pt>
                <c:pt idx="659">
                  <c:v>2.971922222222223</c:v>
                </c:pt>
                <c:pt idx="660">
                  <c:v>2.98176111111111</c:v>
                </c:pt>
                <c:pt idx="661">
                  <c:v>2.996205555555555</c:v>
                </c:pt>
                <c:pt idx="662">
                  <c:v>3.016138888888887</c:v>
                </c:pt>
                <c:pt idx="663">
                  <c:v>3.043266666666667</c:v>
                </c:pt>
                <c:pt idx="664">
                  <c:v>3.071361111111111</c:v>
                </c:pt>
                <c:pt idx="665">
                  <c:v>3.094383333333333</c:v>
                </c:pt>
                <c:pt idx="666">
                  <c:v>3.122983333333333</c:v>
                </c:pt>
                <c:pt idx="667">
                  <c:v>3.147183333333335</c:v>
                </c:pt>
                <c:pt idx="668">
                  <c:v>3.178427777777784</c:v>
                </c:pt>
                <c:pt idx="669">
                  <c:v>3.201738888888889</c:v>
                </c:pt>
                <c:pt idx="670">
                  <c:v>3.216788888888887</c:v>
                </c:pt>
                <c:pt idx="671">
                  <c:v>3.22875</c:v>
                </c:pt>
                <c:pt idx="672">
                  <c:v>3.234111111111116</c:v>
                </c:pt>
                <c:pt idx="673">
                  <c:v>3.236794444444444</c:v>
                </c:pt>
                <c:pt idx="674">
                  <c:v>3.24159444444445</c:v>
                </c:pt>
                <c:pt idx="675">
                  <c:v>3.249494444444444</c:v>
                </c:pt>
                <c:pt idx="676">
                  <c:v>3.260033333333334</c:v>
                </c:pt>
                <c:pt idx="677">
                  <c:v>3.276755555555555</c:v>
                </c:pt>
                <c:pt idx="678">
                  <c:v>3.30033888888889</c:v>
                </c:pt>
                <c:pt idx="679">
                  <c:v>3.328066666666666</c:v>
                </c:pt>
                <c:pt idx="680">
                  <c:v>3.366933333333334</c:v>
                </c:pt>
                <c:pt idx="681">
                  <c:v>3.413944444444445</c:v>
                </c:pt>
                <c:pt idx="682">
                  <c:v>3.464605555555555</c:v>
                </c:pt>
                <c:pt idx="683">
                  <c:v>3.513155555555555</c:v>
                </c:pt>
                <c:pt idx="684">
                  <c:v>3.559138888888888</c:v>
                </c:pt>
                <c:pt idx="685">
                  <c:v>3.598266666666666</c:v>
                </c:pt>
                <c:pt idx="686">
                  <c:v>3.626372222222223</c:v>
                </c:pt>
                <c:pt idx="687">
                  <c:v>3.640411111111116</c:v>
                </c:pt>
                <c:pt idx="688">
                  <c:v>3.640494444444445</c:v>
                </c:pt>
                <c:pt idx="689">
                  <c:v>3.634427777777784</c:v>
                </c:pt>
                <c:pt idx="690">
                  <c:v>3.635322222222223</c:v>
                </c:pt>
                <c:pt idx="691">
                  <c:v>3.640627777777786</c:v>
                </c:pt>
                <c:pt idx="692">
                  <c:v>3.650455555555555</c:v>
                </c:pt>
                <c:pt idx="693">
                  <c:v>3.665488888888888</c:v>
                </c:pt>
                <c:pt idx="694">
                  <c:v>3.667788888888888</c:v>
                </c:pt>
                <c:pt idx="695">
                  <c:v>3.668299999999999</c:v>
                </c:pt>
                <c:pt idx="696">
                  <c:v>3.662427777777783</c:v>
                </c:pt>
                <c:pt idx="697">
                  <c:v>3.64990555555556</c:v>
                </c:pt>
                <c:pt idx="698">
                  <c:v>3.629777777777786</c:v>
                </c:pt>
                <c:pt idx="699">
                  <c:v>3.601327777777787</c:v>
                </c:pt>
                <c:pt idx="700">
                  <c:v>3.55335555555556</c:v>
                </c:pt>
              </c:numCache>
            </c:numRef>
          </c:val>
          <c:smooth val="0"/>
        </c:ser>
        <c:dLbls>
          <c:showLegendKey val="0"/>
          <c:showVal val="0"/>
          <c:showCatName val="0"/>
          <c:showSerName val="0"/>
          <c:showPercent val="0"/>
          <c:showBubbleSize val="0"/>
        </c:dLbls>
        <c:marker val="1"/>
        <c:smooth val="0"/>
        <c:axId val="465616568"/>
        <c:axId val="465619688"/>
      </c:lineChart>
      <c:catAx>
        <c:axId val="465616568"/>
        <c:scaling>
          <c:orientation val="minMax"/>
        </c:scaling>
        <c:delete val="0"/>
        <c:axPos val="b"/>
        <c:majorTickMark val="out"/>
        <c:minorTickMark val="none"/>
        <c:tickLblPos val="nextTo"/>
        <c:crossAx val="465619688"/>
        <c:crosses val="autoZero"/>
        <c:auto val="1"/>
        <c:lblAlgn val="ctr"/>
        <c:lblOffset val="100"/>
        <c:tickLblSkip val="150"/>
        <c:tickMarkSkip val="150"/>
        <c:noMultiLvlLbl val="0"/>
      </c:catAx>
      <c:valAx>
        <c:axId val="465619688"/>
        <c:scaling>
          <c:orientation val="minMax"/>
        </c:scaling>
        <c:delete val="0"/>
        <c:axPos val="l"/>
        <c:numFmt formatCode="General" sourceLinked="1"/>
        <c:majorTickMark val="out"/>
        <c:minorTickMark val="none"/>
        <c:tickLblPos val="nextTo"/>
        <c:crossAx val="465616568"/>
        <c:crosses val="autoZero"/>
        <c:crossBetween val="between"/>
      </c:valAx>
    </c:plotArea>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lineChart>
        <c:grouping val="standard"/>
        <c:varyColors val="0"/>
        <c:ser>
          <c:idx val="0"/>
          <c:order val="0"/>
          <c:tx>
            <c:strRef>
              <c:f>fcz!$A$74</c:f>
              <c:strCache>
                <c:ptCount val="1"/>
                <c:pt idx="0">
                  <c:v>Associative</c:v>
                </c:pt>
              </c:strCache>
            </c:strRef>
          </c:tx>
          <c:marker>
            <c:symbol val="none"/>
          </c:marker>
          <c:val>
            <c:numRef>
              <c:f>fcz!$C$74:$AAA$74</c:f>
              <c:numCache>
                <c:formatCode>General</c:formatCode>
                <c:ptCount val="701"/>
                <c:pt idx="0">
                  <c:v>0.119105555555556</c:v>
                </c:pt>
                <c:pt idx="1">
                  <c:v>0.0748388888888889</c:v>
                </c:pt>
                <c:pt idx="2">
                  <c:v>0.0512000000000001</c:v>
                </c:pt>
                <c:pt idx="3">
                  <c:v>0.0160388888888889</c:v>
                </c:pt>
                <c:pt idx="4">
                  <c:v>-0.0265944444444445</c:v>
                </c:pt>
                <c:pt idx="5">
                  <c:v>-0.0749944444444447</c:v>
                </c:pt>
                <c:pt idx="6">
                  <c:v>-0.132538888888889</c:v>
                </c:pt>
                <c:pt idx="7">
                  <c:v>-0.195638888888889</c:v>
                </c:pt>
                <c:pt idx="8">
                  <c:v>-0.26326111111111</c:v>
                </c:pt>
                <c:pt idx="9">
                  <c:v>-0.302450000000001</c:v>
                </c:pt>
                <c:pt idx="10">
                  <c:v>-0.326850000000001</c:v>
                </c:pt>
                <c:pt idx="11">
                  <c:v>-0.352455555555555</c:v>
                </c:pt>
                <c:pt idx="12">
                  <c:v>-0.36975</c:v>
                </c:pt>
                <c:pt idx="13">
                  <c:v>-0.371616666666668</c:v>
                </c:pt>
                <c:pt idx="14">
                  <c:v>-0.370233333333333</c:v>
                </c:pt>
                <c:pt idx="15">
                  <c:v>-0.352133333333333</c:v>
                </c:pt>
                <c:pt idx="16">
                  <c:v>-0.341083333333333</c:v>
                </c:pt>
                <c:pt idx="17">
                  <c:v>-0.349277777777779</c:v>
                </c:pt>
                <c:pt idx="18">
                  <c:v>-0.345294444444444</c:v>
                </c:pt>
                <c:pt idx="19">
                  <c:v>-0.362166666666668</c:v>
                </c:pt>
                <c:pt idx="20">
                  <c:v>-0.366105555555556</c:v>
                </c:pt>
                <c:pt idx="21">
                  <c:v>-0.35953888888889</c:v>
                </c:pt>
                <c:pt idx="22">
                  <c:v>-0.343594444444444</c:v>
                </c:pt>
                <c:pt idx="23">
                  <c:v>-0.30303888888889</c:v>
                </c:pt>
                <c:pt idx="24">
                  <c:v>-0.260961111111111</c:v>
                </c:pt>
                <c:pt idx="25">
                  <c:v>-0.201066666666667</c:v>
                </c:pt>
                <c:pt idx="26">
                  <c:v>-0.133533333333333</c:v>
                </c:pt>
                <c:pt idx="27">
                  <c:v>-0.09275</c:v>
                </c:pt>
                <c:pt idx="28">
                  <c:v>-0.0475833333333335</c:v>
                </c:pt>
                <c:pt idx="29">
                  <c:v>-0.0122722222222222</c:v>
                </c:pt>
                <c:pt idx="30">
                  <c:v>0.0109555555555555</c:v>
                </c:pt>
                <c:pt idx="31">
                  <c:v>0.06225</c:v>
                </c:pt>
                <c:pt idx="32">
                  <c:v>0.119711111111111</c:v>
                </c:pt>
                <c:pt idx="33">
                  <c:v>0.159572222222222</c:v>
                </c:pt>
                <c:pt idx="34">
                  <c:v>0.203311111111111</c:v>
                </c:pt>
                <c:pt idx="35">
                  <c:v>0.232911111111111</c:v>
                </c:pt>
                <c:pt idx="36">
                  <c:v>0.266116666666668</c:v>
                </c:pt>
                <c:pt idx="37">
                  <c:v>0.30028888888889</c:v>
                </c:pt>
                <c:pt idx="38">
                  <c:v>0.33513888888889</c:v>
                </c:pt>
                <c:pt idx="39">
                  <c:v>0.38418888888889</c:v>
                </c:pt>
                <c:pt idx="40">
                  <c:v>0.445372222222223</c:v>
                </c:pt>
                <c:pt idx="41">
                  <c:v>0.507983333333333</c:v>
                </c:pt>
                <c:pt idx="42">
                  <c:v>0.560811111111111</c:v>
                </c:pt>
                <c:pt idx="43">
                  <c:v>0.614083333333334</c:v>
                </c:pt>
                <c:pt idx="44">
                  <c:v>0.644755555555557</c:v>
                </c:pt>
                <c:pt idx="45">
                  <c:v>0.655516666666667</c:v>
                </c:pt>
                <c:pt idx="46">
                  <c:v>0.651572222222222</c:v>
                </c:pt>
                <c:pt idx="47">
                  <c:v>0.658144444444446</c:v>
                </c:pt>
                <c:pt idx="48">
                  <c:v>0.679000000000002</c:v>
                </c:pt>
                <c:pt idx="49">
                  <c:v>0.714100000000001</c:v>
                </c:pt>
                <c:pt idx="50">
                  <c:v>0.750088888888891</c:v>
                </c:pt>
                <c:pt idx="51">
                  <c:v>0.7818</c:v>
                </c:pt>
                <c:pt idx="52">
                  <c:v>0.807700000000001</c:v>
                </c:pt>
                <c:pt idx="53">
                  <c:v>0.842405555555556</c:v>
                </c:pt>
                <c:pt idx="54">
                  <c:v>0.889505555555555</c:v>
                </c:pt>
                <c:pt idx="55">
                  <c:v>0.941255555555557</c:v>
                </c:pt>
                <c:pt idx="56">
                  <c:v>1.01838888888889</c:v>
                </c:pt>
                <c:pt idx="57">
                  <c:v>1.109127777777778</c:v>
                </c:pt>
                <c:pt idx="58">
                  <c:v>1.181327777777778</c:v>
                </c:pt>
                <c:pt idx="59">
                  <c:v>1.24685</c:v>
                </c:pt>
                <c:pt idx="60">
                  <c:v>1.296638888888888</c:v>
                </c:pt>
                <c:pt idx="61">
                  <c:v>1.342022222222222</c:v>
                </c:pt>
                <c:pt idx="62">
                  <c:v>1.37623888888889</c:v>
                </c:pt>
                <c:pt idx="63">
                  <c:v>1.401605555555556</c:v>
                </c:pt>
                <c:pt idx="64">
                  <c:v>1.431305555555554</c:v>
                </c:pt>
                <c:pt idx="65">
                  <c:v>1.471538888888889</c:v>
                </c:pt>
                <c:pt idx="66">
                  <c:v>1.491238888888889</c:v>
                </c:pt>
                <c:pt idx="67">
                  <c:v>1.501644444444441</c:v>
                </c:pt>
                <c:pt idx="68">
                  <c:v>1.512077777777778</c:v>
                </c:pt>
                <c:pt idx="69">
                  <c:v>1.534088888888892</c:v>
                </c:pt>
                <c:pt idx="70">
                  <c:v>1.53083888888889</c:v>
                </c:pt>
                <c:pt idx="71">
                  <c:v>1.530827777777778</c:v>
                </c:pt>
                <c:pt idx="72">
                  <c:v>1.516111111111112</c:v>
                </c:pt>
                <c:pt idx="73">
                  <c:v>1.496966666666667</c:v>
                </c:pt>
                <c:pt idx="74">
                  <c:v>1.488427777777778</c:v>
                </c:pt>
                <c:pt idx="75">
                  <c:v>1.466955555555555</c:v>
                </c:pt>
                <c:pt idx="76">
                  <c:v>1.444966666666667</c:v>
                </c:pt>
                <c:pt idx="77">
                  <c:v>1.414772222222222</c:v>
                </c:pt>
                <c:pt idx="78">
                  <c:v>1.36928888888889</c:v>
                </c:pt>
                <c:pt idx="79">
                  <c:v>1.320455555555557</c:v>
                </c:pt>
                <c:pt idx="80">
                  <c:v>1.276761111111111</c:v>
                </c:pt>
                <c:pt idx="81">
                  <c:v>1.222194444444442</c:v>
                </c:pt>
                <c:pt idx="82">
                  <c:v>1.195827777777778</c:v>
                </c:pt>
                <c:pt idx="83">
                  <c:v>1.176433333333334</c:v>
                </c:pt>
                <c:pt idx="84">
                  <c:v>1.173933333333333</c:v>
                </c:pt>
                <c:pt idx="85">
                  <c:v>1.191494444444441</c:v>
                </c:pt>
                <c:pt idx="86">
                  <c:v>1.194111111111115</c:v>
                </c:pt>
                <c:pt idx="87">
                  <c:v>1.171566666666666</c:v>
                </c:pt>
                <c:pt idx="88">
                  <c:v>1.12703888888889</c:v>
                </c:pt>
                <c:pt idx="89">
                  <c:v>1.054672222222222</c:v>
                </c:pt>
                <c:pt idx="90">
                  <c:v>0.997044444444445</c:v>
                </c:pt>
                <c:pt idx="91">
                  <c:v>0.939016666666665</c:v>
                </c:pt>
                <c:pt idx="92">
                  <c:v>0.893</c:v>
                </c:pt>
                <c:pt idx="93">
                  <c:v>0.865427777777778</c:v>
                </c:pt>
                <c:pt idx="94">
                  <c:v>0.850666666666667</c:v>
                </c:pt>
                <c:pt idx="95">
                  <c:v>0.846061111111111</c:v>
                </c:pt>
                <c:pt idx="96">
                  <c:v>0.85203888888889</c:v>
                </c:pt>
                <c:pt idx="97">
                  <c:v>0.867650000000002</c:v>
                </c:pt>
                <c:pt idx="98">
                  <c:v>0.903683333333334</c:v>
                </c:pt>
                <c:pt idx="99">
                  <c:v>0.939433333333333</c:v>
                </c:pt>
                <c:pt idx="100">
                  <c:v>0.975222222222223</c:v>
                </c:pt>
                <c:pt idx="101">
                  <c:v>0.988183333333333</c:v>
                </c:pt>
                <c:pt idx="102">
                  <c:v>1.007794444444441</c:v>
                </c:pt>
                <c:pt idx="103">
                  <c:v>1.03555</c:v>
                </c:pt>
                <c:pt idx="104">
                  <c:v>1.04065</c:v>
                </c:pt>
                <c:pt idx="105">
                  <c:v>1.057066666666667</c:v>
                </c:pt>
                <c:pt idx="106">
                  <c:v>1.04653888888889</c:v>
                </c:pt>
                <c:pt idx="107">
                  <c:v>1.03645</c:v>
                </c:pt>
                <c:pt idx="108">
                  <c:v>1.021427777777778</c:v>
                </c:pt>
                <c:pt idx="109">
                  <c:v>0.995794444444445</c:v>
                </c:pt>
                <c:pt idx="110">
                  <c:v>0.956577777777778</c:v>
                </c:pt>
                <c:pt idx="111">
                  <c:v>0.902016666666667</c:v>
                </c:pt>
                <c:pt idx="112">
                  <c:v>0.852405555555556</c:v>
                </c:pt>
                <c:pt idx="113">
                  <c:v>0.811422222222221</c:v>
                </c:pt>
                <c:pt idx="114">
                  <c:v>0.782</c:v>
                </c:pt>
                <c:pt idx="115">
                  <c:v>0.791377777777778</c:v>
                </c:pt>
                <c:pt idx="116">
                  <c:v>0.795538888888889</c:v>
                </c:pt>
                <c:pt idx="117">
                  <c:v>0.777533333333333</c:v>
                </c:pt>
                <c:pt idx="118">
                  <c:v>0.739172222222222</c:v>
                </c:pt>
                <c:pt idx="119">
                  <c:v>0.680650000000001</c:v>
                </c:pt>
                <c:pt idx="120">
                  <c:v>0.622733333333334</c:v>
                </c:pt>
                <c:pt idx="121">
                  <c:v>0.55705</c:v>
                </c:pt>
                <c:pt idx="122">
                  <c:v>0.481394444444445</c:v>
                </c:pt>
                <c:pt idx="123">
                  <c:v>0.40743888888889</c:v>
                </c:pt>
                <c:pt idx="124">
                  <c:v>0.333494444444445</c:v>
                </c:pt>
                <c:pt idx="125">
                  <c:v>0.281711111111111</c:v>
                </c:pt>
                <c:pt idx="126">
                  <c:v>0.218044444444446</c:v>
                </c:pt>
                <c:pt idx="127">
                  <c:v>0.181977777777778</c:v>
                </c:pt>
                <c:pt idx="128">
                  <c:v>0.142427777777778</c:v>
                </c:pt>
                <c:pt idx="129">
                  <c:v>0.125238888888889</c:v>
                </c:pt>
                <c:pt idx="130">
                  <c:v>0.135727777777778</c:v>
                </c:pt>
                <c:pt idx="131">
                  <c:v>0.162577777777778</c:v>
                </c:pt>
                <c:pt idx="132">
                  <c:v>0.196533333333334</c:v>
                </c:pt>
                <c:pt idx="133">
                  <c:v>0.211144444444445</c:v>
                </c:pt>
                <c:pt idx="134">
                  <c:v>0.229372222222222</c:v>
                </c:pt>
                <c:pt idx="135">
                  <c:v>0.2567</c:v>
                </c:pt>
                <c:pt idx="136">
                  <c:v>0.305827777777779</c:v>
                </c:pt>
                <c:pt idx="137">
                  <c:v>0.358300000000001</c:v>
                </c:pt>
                <c:pt idx="138">
                  <c:v>0.414994444444445</c:v>
                </c:pt>
                <c:pt idx="139">
                  <c:v>0.46585</c:v>
                </c:pt>
                <c:pt idx="140">
                  <c:v>0.518172222222222</c:v>
                </c:pt>
                <c:pt idx="141">
                  <c:v>0.568422222222221</c:v>
                </c:pt>
                <c:pt idx="142">
                  <c:v>0.634783333333334</c:v>
                </c:pt>
                <c:pt idx="143">
                  <c:v>0.682772222222222</c:v>
                </c:pt>
                <c:pt idx="144">
                  <c:v>0.732655555555557</c:v>
                </c:pt>
                <c:pt idx="145">
                  <c:v>0.791322222222222</c:v>
                </c:pt>
                <c:pt idx="146">
                  <c:v>0.857466666666666</c:v>
                </c:pt>
                <c:pt idx="147">
                  <c:v>0.9103</c:v>
                </c:pt>
                <c:pt idx="148">
                  <c:v>0.943827777777778</c:v>
                </c:pt>
                <c:pt idx="149">
                  <c:v>0.9722</c:v>
                </c:pt>
                <c:pt idx="150">
                  <c:v>0.972461111111111</c:v>
                </c:pt>
                <c:pt idx="151">
                  <c:v>0.977205555555557</c:v>
                </c:pt>
                <c:pt idx="152">
                  <c:v>0.991305555555556</c:v>
                </c:pt>
                <c:pt idx="153">
                  <c:v>1.011061111111111</c:v>
                </c:pt>
                <c:pt idx="154">
                  <c:v>1.047122222222222</c:v>
                </c:pt>
                <c:pt idx="155">
                  <c:v>1.080805555555556</c:v>
                </c:pt>
                <c:pt idx="156">
                  <c:v>1.117455555555556</c:v>
                </c:pt>
                <c:pt idx="157">
                  <c:v>1.147883333333333</c:v>
                </c:pt>
                <c:pt idx="158">
                  <c:v>1.215244444444442</c:v>
                </c:pt>
                <c:pt idx="159">
                  <c:v>1.282633333333333</c:v>
                </c:pt>
                <c:pt idx="160">
                  <c:v>1.367983333333333</c:v>
                </c:pt>
                <c:pt idx="161">
                  <c:v>1.465438888888889</c:v>
                </c:pt>
                <c:pt idx="162">
                  <c:v>1.557105555555556</c:v>
                </c:pt>
                <c:pt idx="163">
                  <c:v>1.66275555555556</c:v>
                </c:pt>
                <c:pt idx="164">
                  <c:v>1.778883333333333</c:v>
                </c:pt>
                <c:pt idx="165">
                  <c:v>1.887216666666666</c:v>
                </c:pt>
                <c:pt idx="166">
                  <c:v>1.984794444444444</c:v>
                </c:pt>
                <c:pt idx="167">
                  <c:v>2.061361111111111</c:v>
                </c:pt>
                <c:pt idx="168">
                  <c:v>2.124066666666667</c:v>
                </c:pt>
                <c:pt idx="169">
                  <c:v>2.168122222222228</c:v>
                </c:pt>
                <c:pt idx="170">
                  <c:v>2.20215</c:v>
                </c:pt>
                <c:pt idx="171">
                  <c:v>2.23755</c:v>
                </c:pt>
                <c:pt idx="172">
                  <c:v>2.271244444444444</c:v>
                </c:pt>
                <c:pt idx="173">
                  <c:v>2.306788888888882</c:v>
                </c:pt>
                <c:pt idx="174">
                  <c:v>2.350094444444444</c:v>
                </c:pt>
                <c:pt idx="175">
                  <c:v>2.390283333333321</c:v>
                </c:pt>
                <c:pt idx="176">
                  <c:v>2.423372222222225</c:v>
                </c:pt>
                <c:pt idx="177">
                  <c:v>2.479783333333334</c:v>
                </c:pt>
                <c:pt idx="178">
                  <c:v>2.54319444444445</c:v>
                </c:pt>
                <c:pt idx="179">
                  <c:v>2.608511111111117</c:v>
                </c:pt>
                <c:pt idx="180">
                  <c:v>2.687688888888889</c:v>
                </c:pt>
                <c:pt idx="181">
                  <c:v>2.765333333333335</c:v>
                </c:pt>
                <c:pt idx="182">
                  <c:v>2.860788888888888</c:v>
                </c:pt>
                <c:pt idx="183">
                  <c:v>2.9576</c:v>
                </c:pt>
                <c:pt idx="184">
                  <c:v>3.0485</c:v>
                </c:pt>
                <c:pt idx="185">
                  <c:v>3.125172222222224</c:v>
                </c:pt>
                <c:pt idx="186">
                  <c:v>3.171111111111111</c:v>
                </c:pt>
                <c:pt idx="187">
                  <c:v>3.221444444444445</c:v>
                </c:pt>
                <c:pt idx="188">
                  <c:v>3.26045</c:v>
                </c:pt>
                <c:pt idx="189">
                  <c:v>3.286183333333334</c:v>
                </c:pt>
                <c:pt idx="190">
                  <c:v>3.331505555555555</c:v>
                </c:pt>
                <c:pt idx="191">
                  <c:v>3.366411111111111</c:v>
                </c:pt>
                <c:pt idx="192">
                  <c:v>3.389922222222223</c:v>
                </c:pt>
                <c:pt idx="193">
                  <c:v>3.389166666666667</c:v>
                </c:pt>
                <c:pt idx="194">
                  <c:v>3.371061111111106</c:v>
                </c:pt>
                <c:pt idx="195">
                  <c:v>3.348105555555555</c:v>
                </c:pt>
                <c:pt idx="196">
                  <c:v>3.30627777777778</c:v>
                </c:pt>
                <c:pt idx="197">
                  <c:v>3.277655555555555</c:v>
                </c:pt>
                <c:pt idx="198">
                  <c:v>3.254405555555558</c:v>
                </c:pt>
                <c:pt idx="199">
                  <c:v>3.242811111111111</c:v>
                </c:pt>
                <c:pt idx="200">
                  <c:v>3.237983333333333</c:v>
                </c:pt>
                <c:pt idx="201">
                  <c:v>3.251477777777781</c:v>
                </c:pt>
                <c:pt idx="202">
                  <c:v>3.268633333333334</c:v>
                </c:pt>
                <c:pt idx="203">
                  <c:v>3.27470555555556</c:v>
                </c:pt>
                <c:pt idx="204">
                  <c:v>3.269849999999998</c:v>
                </c:pt>
                <c:pt idx="205">
                  <c:v>3.24172777777779</c:v>
                </c:pt>
                <c:pt idx="206">
                  <c:v>3.193161111111116</c:v>
                </c:pt>
                <c:pt idx="207">
                  <c:v>3.155488888888882</c:v>
                </c:pt>
                <c:pt idx="208">
                  <c:v>3.102011111111111</c:v>
                </c:pt>
                <c:pt idx="209">
                  <c:v>3.084211111111111</c:v>
                </c:pt>
                <c:pt idx="210">
                  <c:v>3.080022222222224</c:v>
                </c:pt>
                <c:pt idx="211">
                  <c:v>3.092761111111112</c:v>
                </c:pt>
                <c:pt idx="212">
                  <c:v>3.122577777777785</c:v>
                </c:pt>
                <c:pt idx="213">
                  <c:v>3.15312777777779</c:v>
                </c:pt>
                <c:pt idx="214">
                  <c:v>3.18570555555556</c:v>
                </c:pt>
                <c:pt idx="215">
                  <c:v>3.211249999999993</c:v>
                </c:pt>
                <c:pt idx="216">
                  <c:v>3.224722222222228</c:v>
                </c:pt>
                <c:pt idx="217">
                  <c:v>3.247388888888895</c:v>
                </c:pt>
                <c:pt idx="218">
                  <c:v>3.2582</c:v>
                </c:pt>
                <c:pt idx="219">
                  <c:v>3.303011111111111</c:v>
                </c:pt>
                <c:pt idx="220">
                  <c:v>3.346911111111111</c:v>
                </c:pt>
                <c:pt idx="221">
                  <c:v>3.361388888888887</c:v>
                </c:pt>
                <c:pt idx="222">
                  <c:v>3.371405555555555</c:v>
                </c:pt>
                <c:pt idx="223">
                  <c:v>3.353333333333333</c:v>
                </c:pt>
                <c:pt idx="224">
                  <c:v>3.311855555555553</c:v>
                </c:pt>
                <c:pt idx="225">
                  <c:v>3.287216666666672</c:v>
                </c:pt>
                <c:pt idx="226">
                  <c:v>3.276366666666667</c:v>
                </c:pt>
                <c:pt idx="227">
                  <c:v>3.278261111111111</c:v>
                </c:pt>
                <c:pt idx="228">
                  <c:v>3.27716666666667</c:v>
                </c:pt>
                <c:pt idx="229">
                  <c:v>3.27732777777779</c:v>
                </c:pt>
                <c:pt idx="230">
                  <c:v>3.278805555555558</c:v>
                </c:pt>
                <c:pt idx="231">
                  <c:v>3.2738</c:v>
                </c:pt>
                <c:pt idx="232">
                  <c:v>3.27435</c:v>
                </c:pt>
                <c:pt idx="233">
                  <c:v>3.276722222222223</c:v>
                </c:pt>
                <c:pt idx="234">
                  <c:v>3.284277777777786</c:v>
                </c:pt>
                <c:pt idx="235">
                  <c:v>3.303022222222223</c:v>
                </c:pt>
                <c:pt idx="236">
                  <c:v>3.32282777777778</c:v>
                </c:pt>
                <c:pt idx="237">
                  <c:v>3.324683333333333</c:v>
                </c:pt>
                <c:pt idx="238">
                  <c:v>3.321761111111111</c:v>
                </c:pt>
                <c:pt idx="239">
                  <c:v>3.319644444444433</c:v>
                </c:pt>
                <c:pt idx="240">
                  <c:v>3.309672222222223</c:v>
                </c:pt>
                <c:pt idx="241">
                  <c:v>3.306577777777781</c:v>
                </c:pt>
                <c:pt idx="242">
                  <c:v>3.294077777777784</c:v>
                </c:pt>
                <c:pt idx="243">
                  <c:v>3.295288888888887</c:v>
                </c:pt>
                <c:pt idx="244">
                  <c:v>3.26580555555556</c:v>
                </c:pt>
                <c:pt idx="245">
                  <c:v>3.22419444444445</c:v>
                </c:pt>
                <c:pt idx="246">
                  <c:v>3.16361666666667</c:v>
                </c:pt>
                <c:pt idx="247">
                  <c:v>3.119988888888887</c:v>
                </c:pt>
                <c:pt idx="248">
                  <c:v>3.090455555555556</c:v>
                </c:pt>
                <c:pt idx="249">
                  <c:v>3.057933333333333</c:v>
                </c:pt>
                <c:pt idx="250">
                  <c:v>3.02990555555556</c:v>
                </c:pt>
                <c:pt idx="251">
                  <c:v>3.011922222222222</c:v>
                </c:pt>
                <c:pt idx="252">
                  <c:v>3.030372222222221</c:v>
                </c:pt>
                <c:pt idx="253">
                  <c:v>3.077866666666667</c:v>
                </c:pt>
                <c:pt idx="254">
                  <c:v>3.144466666666667</c:v>
                </c:pt>
                <c:pt idx="255">
                  <c:v>3.235061111111111</c:v>
                </c:pt>
                <c:pt idx="256">
                  <c:v>3.310816666666663</c:v>
                </c:pt>
                <c:pt idx="257">
                  <c:v>3.407983333333334</c:v>
                </c:pt>
                <c:pt idx="258">
                  <c:v>3.507283333333334</c:v>
                </c:pt>
                <c:pt idx="259">
                  <c:v>3.590761111111111</c:v>
                </c:pt>
                <c:pt idx="260">
                  <c:v>3.669633333333334</c:v>
                </c:pt>
                <c:pt idx="261">
                  <c:v>3.749455555555555</c:v>
                </c:pt>
                <c:pt idx="262">
                  <c:v>3.826088888888877</c:v>
                </c:pt>
                <c:pt idx="263">
                  <c:v>3.911605555555556</c:v>
                </c:pt>
                <c:pt idx="264">
                  <c:v>3.982950000000001</c:v>
                </c:pt>
                <c:pt idx="265">
                  <c:v>4.041177777777778</c:v>
                </c:pt>
                <c:pt idx="266">
                  <c:v>4.070944444444447</c:v>
                </c:pt>
                <c:pt idx="267">
                  <c:v>4.079305555555556</c:v>
                </c:pt>
                <c:pt idx="268">
                  <c:v>4.076166666666667</c:v>
                </c:pt>
                <c:pt idx="269">
                  <c:v>4.078166666666666</c:v>
                </c:pt>
                <c:pt idx="270">
                  <c:v>4.107399999999997</c:v>
                </c:pt>
                <c:pt idx="271">
                  <c:v>4.164205555555526</c:v>
                </c:pt>
                <c:pt idx="272">
                  <c:v>4.24305</c:v>
                </c:pt>
                <c:pt idx="273">
                  <c:v>4.316655555555545</c:v>
                </c:pt>
                <c:pt idx="274">
                  <c:v>4.40028888888889</c:v>
                </c:pt>
                <c:pt idx="275">
                  <c:v>4.461438888888889</c:v>
                </c:pt>
                <c:pt idx="276">
                  <c:v>4.493355555555555</c:v>
                </c:pt>
                <c:pt idx="277">
                  <c:v>4.512127777777756</c:v>
                </c:pt>
                <c:pt idx="278">
                  <c:v>4.535455555555544</c:v>
                </c:pt>
                <c:pt idx="279">
                  <c:v>4.553377777777778</c:v>
                </c:pt>
                <c:pt idx="280">
                  <c:v>4.589455555555546</c:v>
                </c:pt>
                <c:pt idx="281">
                  <c:v>4.615805555555525</c:v>
                </c:pt>
                <c:pt idx="282">
                  <c:v>4.653388888888886</c:v>
                </c:pt>
                <c:pt idx="283">
                  <c:v>4.689383333333342</c:v>
                </c:pt>
                <c:pt idx="284">
                  <c:v>4.714927777777754</c:v>
                </c:pt>
                <c:pt idx="285">
                  <c:v>4.73068888888889</c:v>
                </c:pt>
                <c:pt idx="286">
                  <c:v>4.720788888888888</c:v>
                </c:pt>
                <c:pt idx="287">
                  <c:v>4.694449999999988</c:v>
                </c:pt>
                <c:pt idx="288">
                  <c:v>4.654972222222197</c:v>
                </c:pt>
                <c:pt idx="289">
                  <c:v>4.617738888888875</c:v>
                </c:pt>
                <c:pt idx="290">
                  <c:v>4.573016666666666</c:v>
                </c:pt>
                <c:pt idx="291">
                  <c:v>4.518272222222223</c:v>
                </c:pt>
                <c:pt idx="292">
                  <c:v>4.48169444444446</c:v>
                </c:pt>
                <c:pt idx="293">
                  <c:v>4.448194444444447</c:v>
                </c:pt>
                <c:pt idx="294">
                  <c:v>4.425527777777765</c:v>
                </c:pt>
                <c:pt idx="295">
                  <c:v>4.38376111111113</c:v>
                </c:pt>
                <c:pt idx="296">
                  <c:v>4.342916666666629</c:v>
                </c:pt>
                <c:pt idx="297">
                  <c:v>4.28986666666667</c:v>
                </c:pt>
                <c:pt idx="298">
                  <c:v>4.222899999999997</c:v>
                </c:pt>
                <c:pt idx="299">
                  <c:v>4.157566666666638</c:v>
                </c:pt>
                <c:pt idx="300">
                  <c:v>4.07875</c:v>
                </c:pt>
                <c:pt idx="301">
                  <c:v>3.997716666666668</c:v>
                </c:pt>
                <c:pt idx="302">
                  <c:v>3.923338888888889</c:v>
                </c:pt>
                <c:pt idx="303">
                  <c:v>3.847605555555555</c:v>
                </c:pt>
                <c:pt idx="304">
                  <c:v>3.775383333333334</c:v>
                </c:pt>
                <c:pt idx="305">
                  <c:v>3.706072222222222</c:v>
                </c:pt>
                <c:pt idx="306">
                  <c:v>3.640161111111115</c:v>
                </c:pt>
                <c:pt idx="307">
                  <c:v>3.568299999999999</c:v>
                </c:pt>
                <c:pt idx="308">
                  <c:v>3.488455555555555</c:v>
                </c:pt>
                <c:pt idx="309">
                  <c:v>3.402905555555554</c:v>
                </c:pt>
                <c:pt idx="310">
                  <c:v>3.300749999999997</c:v>
                </c:pt>
                <c:pt idx="311">
                  <c:v>3.18472777777779</c:v>
                </c:pt>
                <c:pt idx="312">
                  <c:v>3.074794444444445</c:v>
                </c:pt>
                <c:pt idx="313">
                  <c:v>2.973427777777783</c:v>
                </c:pt>
                <c:pt idx="314">
                  <c:v>2.8804</c:v>
                </c:pt>
                <c:pt idx="315">
                  <c:v>2.772233333333334</c:v>
                </c:pt>
                <c:pt idx="316">
                  <c:v>2.674249999999997</c:v>
                </c:pt>
                <c:pt idx="317">
                  <c:v>2.568483333333333</c:v>
                </c:pt>
                <c:pt idx="318">
                  <c:v>2.461855555555556</c:v>
                </c:pt>
                <c:pt idx="319">
                  <c:v>2.363888888888887</c:v>
                </c:pt>
                <c:pt idx="320">
                  <c:v>2.293761111111116</c:v>
                </c:pt>
                <c:pt idx="321">
                  <c:v>2.228661111111115</c:v>
                </c:pt>
                <c:pt idx="322">
                  <c:v>2.159527777777784</c:v>
                </c:pt>
                <c:pt idx="323">
                  <c:v>2.092222222222223</c:v>
                </c:pt>
                <c:pt idx="324">
                  <c:v>1.999850000000002</c:v>
                </c:pt>
                <c:pt idx="325">
                  <c:v>1.921827777777778</c:v>
                </c:pt>
                <c:pt idx="326">
                  <c:v>1.829927777777778</c:v>
                </c:pt>
                <c:pt idx="327">
                  <c:v>1.745133333333333</c:v>
                </c:pt>
                <c:pt idx="328">
                  <c:v>1.6501</c:v>
                </c:pt>
                <c:pt idx="329">
                  <c:v>1.578944444444444</c:v>
                </c:pt>
                <c:pt idx="330">
                  <c:v>1.505444444444441</c:v>
                </c:pt>
                <c:pt idx="331">
                  <c:v>1.442472222222222</c:v>
                </c:pt>
                <c:pt idx="332">
                  <c:v>1.38283888888889</c:v>
                </c:pt>
                <c:pt idx="333">
                  <c:v>1.325055555555556</c:v>
                </c:pt>
                <c:pt idx="334">
                  <c:v>1.265083333333334</c:v>
                </c:pt>
                <c:pt idx="335">
                  <c:v>1.212344444444444</c:v>
                </c:pt>
                <c:pt idx="336">
                  <c:v>1.178861111111111</c:v>
                </c:pt>
                <c:pt idx="337">
                  <c:v>1.142166666666668</c:v>
                </c:pt>
                <c:pt idx="338">
                  <c:v>1.110027777777778</c:v>
                </c:pt>
                <c:pt idx="339">
                  <c:v>1.073666666666667</c:v>
                </c:pt>
                <c:pt idx="340">
                  <c:v>1.040966666666666</c:v>
                </c:pt>
                <c:pt idx="341">
                  <c:v>1.027416666666666</c:v>
                </c:pt>
                <c:pt idx="342">
                  <c:v>0.987855555555556</c:v>
                </c:pt>
                <c:pt idx="343">
                  <c:v>0.943483333333333</c:v>
                </c:pt>
                <c:pt idx="344">
                  <c:v>0.911700000000001</c:v>
                </c:pt>
                <c:pt idx="345">
                  <c:v>0.883144444444445</c:v>
                </c:pt>
                <c:pt idx="346">
                  <c:v>0.850850000000001</c:v>
                </c:pt>
                <c:pt idx="347">
                  <c:v>0.814805555555556</c:v>
                </c:pt>
                <c:pt idx="348">
                  <c:v>0.778727777777779</c:v>
                </c:pt>
                <c:pt idx="349">
                  <c:v>0.721800000000001</c:v>
                </c:pt>
                <c:pt idx="350">
                  <c:v>0.654677777777778</c:v>
                </c:pt>
                <c:pt idx="351">
                  <c:v>0.58955</c:v>
                </c:pt>
                <c:pt idx="352">
                  <c:v>0.539922222222222</c:v>
                </c:pt>
                <c:pt idx="353">
                  <c:v>0.498411111111111</c:v>
                </c:pt>
                <c:pt idx="354">
                  <c:v>0.484894444444445</c:v>
                </c:pt>
                <c:pt idx="355">
                  <c:v>0.480922222222223</c:v>
                </c:pt>
                <c:pt idx="356">
                  <c:v>0.465177777777779</c:v>
                </c:pt>
                <c:pt idx="357">
                  <c:v>0.444911111111111</c:v>
                </c:pt>
                <c:pt idx="358">
                  <c:v>0.412233333333333</c:v>
                </c:pt>
                <c:pt idx="359">
                  <c:v>0.383950000000001</c:v>
                </c:pt>
                <c:pt idx="360">
                  <c:v>0.354161111111111</c:v>
                </c:pt>
                <c:pt idx="361">
                  <c:v>0.307155555555555</c:v>
                </c:pt>
                <c:pt idx="362">
                  <c:v>0.26938888888889</c:v>
                </c:pt>
                <c:pt idx="363">
                  <c:v>0.225427777777778</c:v>
                </c:pt>
                <c:pt idx="364">
                  <c:v>0.177466666666667</c:v>
                </c:pt>
                <c:pt idx="365">
                  <c:v>0.143611111111111</c:v>
                </c:pt>
                <c:pt idx="366">
                  <c:v>0.0921555555555555</c:v>
                </c:pt>
                <c:pt idx="367">
                  <c:v>0.0745833333333335</c:v>
                </c:pt>
                <c:pt idx="368">
                  <c:v>0.0581333333333335</c:v>
                </c:pt>
                <c:pt idx="369">
                  <c:v>0.0701944444444445</c:v>
                </c:pt>
                <c:pt idx="370">
                  <c:v>0.0904611111111111</c:v>
                </c:pt>
                <c:pt idx="371">
                  <c:v>0.139472222222222</c:v>
                </c:pt>
                <c:pt idx="372">
                  <c:v>0.183183333333333</c:v>
                </c:pt>
                <c:pt idx="373">
                  <c:v>0.237527777777778</c:v>
                </c:pt>
                <c:pt idx="374">
                  <c:v>0.285433333333333</c:v>
                </c:pt>
                <c:pt idx="375">
                  <c:v>0.318766666666668</c:v>
                </c:pt>
                <c:pt idx="376">
                  <c:v>0.365755555555556</c:v>
                </c:pt>
                <c:pt idx="377">
                  <c:v>0.400077777777779</c:v>
                </c:pt>
                <c:pt idx="378">
                  <c:v>0.436516666666668</c:v>
                </c:pt>
                <c:pt idx="379">
                  <c:v>0.46238888888889</c:v>
                </c:pt>
                <c:pt idx="380">
                  <c:v>0.47633888888889</c:v>
                </c:pt>
                <c:pt idx="381">
                  <c:v>0.48078888888889</c:v>
                </c:pt>
                <c:pt idx="382">
                  <c:v>0.48883888888889</c:v>
                </c:pt>
                <c:pt idx="383">
                  <c:v>0.502461111111111</c:v>
                </c:pt>
                <c:pt idx="384">
                  <c:v>0.506911111111111</c:v>
                </c:pt>
                <c:pt idx="385">
                  <c:v>0.5125</c:v>
                </c:pt>
                <c:pt idx="386">
                  <c:v>0.496888888888891</c:v>
                </c:pt>
                <c:pt idx="387">
                  <c:v>0.468105555555556</c:v>
                </c:pt>
                <c:pt idx="388">
                  <c:v>0.441961111111111</c:v>
                </c:pt>
                <c:pt idx="389">
                  <c:v>0.40775</c:v>
                </c:pt>
                <c:pt idx="390">
                  <c:v>0.364394444444446</c:v>
                </c:pt>
                <c:pt idx="391">
                  <c:v>0.314861111111111</c:v>
                </c:pt>
                <c:pt idx="392">
                  <c:v>0.261294444444444</c:v>
                </c:pt>
                <c:pt idx="393">
                  <c:v>0.197938888888889</c:v>
                </c:pt>
                <c:pt idx="394">
                  <c:v>0.14565</c:v>
                </c:pt>
                <c:pt idx="395">
                  <c:v>0.100038888888889</c:v>
                </c:pt>
                <c:pt idx="396">
                  <c:v>0.0459055555555555</c:v>
                </c:pt>
                <c:pt idx="397">
                  <c:v>-0.00258333333333326</c:v>
                </c:pt>
                <c:pt idx="398">
                  <c:v>-0.0279666666666666</c:v>
                </c:pt>
                <c:pt idx="399">
                  <c:v>-0.0383722222222222</c:v>
                </c:pt>
                <c:pt idx="400">
                  <c:v>-0.0279666666666666</c:v>
                </c:pt>
                <c:pt idx="401">
                  <c:v>-0.00781111111111101</c:v>
                </c:pt>
                <c:pt idx="402">
                  <c:v>0.0112722222222222</c:v>
                </c:pt>
                <c:pt idx="403">
                  <c:v>0.0419388888888889</c:v>
                </c:pt>
                <c:pt idx="404">
                  <c:v>0.0779388888888889</c:v>
                </c:pt>
                <c:pt idx="405">
                  <c:v>0.105694444444444</c:v>
                </c:pt>
                <c:pt idx="406">
                  <c:v>0.144805555555556</c:v>
                </c:pt>
                <c:pt idx="407">
                  <c:v>0.185477777777778</c:v>
                </c:pt>
                <c:pt idx="408">
                  <c:v>0.224716666666667</c:v>
                </c:pt>
                <c:pt idx="409">
                  <c:v>0.286616666666668</c:v>
                </c:pt>
                <c:pt idx="410">
                  <c:v>0.32725</c:v>
                </c:pt>
                <c:pt idx="411">
                  <c:v>0.365694444444444</c:v>
                </c:pt>
                <c:pt idx="412">
                  <c:v>0.389466666666668</c:v>
                </c:pt>
                <c:pt idx="413">
                  <c:v>0.405</c:v>
                </c:pt>
                <c:pt idx="414">
                  <c:v>0.436311111111111</c:v>
                </c:pt>
                <c:pt idx="415">
                  <c:v>0.438661111111111</c:v>
                </c:pt>
                <c:pt idx="416">
                  <c:v>0.420316666666668</c:v>
                </c:pt>
                <c:pt idx="417">
                  <c:v>0.393283333333333</c:v>
                </c:pt>
                <c:pt idx="418">
                  <c:v>0.36423888888889</c:v>
                </c:pt>
                <c:pt idx="419">
                  <c:v>0.341644444444445</c:v>
                </c:pt>
                <c:pt idx="420">
                  <c:v>0.316666666666668</c:v>
                </c:pt>
                <c:pt idx="421">
                  <c:v>0.278922222222223</c:v>
                </c:pt>
                <c:pt idx="422">
                  <c:v>0.239016666666667</c:v>
                </c:pt>
                <c:pt idx="423">
                  <c:v>0.205355555555556</c:v>
                </c:pt>
                <c:pt idx="424">
                  <c:v>0.145983333333334</c:v>
                </c:pt>
                <c:pt idx="425">
                  <c:v>0.0658388888888889</c:v>
                </c:pt>
                <c:pt idx="426">
                  <c:v>-0.0299833333333335</c:v>
                </c:pt>
                <c:pt idx="427">
                  <c:v>-0.134494444444445</c:v>
                </c:pt>
                <c:pt idx="428">
                  <c:v>-0.222894444444444</c:v>
                </c:pt>
                <c:pt idx="429">
                  <c:v>-0.304855555555556</c:v>
                </c:pt>
                <c:pt idx="430">
                  <c:v>-0.3786</c:v>
                </c:pt>
                <c:pt idx="431">
                  <c:v>-0.444066666666668</c:v>
                </c:pt>
                <c:pt idx="432">
                  <c:v>-0.507955555555556</c:v>
                </c:pt>
                <c:pt idx="433">
                  <c:v>-0.577511111111111</c:v>
                </c:pt>
                <c:pt idx="434">
                  <c:v>-0.658350000000001</c:v>
                </c:pt>
                <c:pt idx="435">
                  <c:v>-0.729433333333333</c:v>
                </c:pt>
                <c:pt idx="436">
                  <c:v>-0.793338888888889</c:v>
                </c:pt>
                <c:pt idx="437">
                  <c:v>-0.858305555555556</c:v>
                </c:pt>
                <c:pt idx="438">
                  <c:v>-0.905811111111111</c:v>
                </c:pt>
                <c:pt idx="439">
                  <c:v>-0.935161111111111</c:v>
                </c:pt>
                <c:pt idx="440">
                  <c:v>-0.956883333333334</c:v>
                </c:pt>
                <c:pt idx="441">
                  <c:v>-0.934527777777778</c:v>
                </c:pt>
                <c:pt idx="442">
                  <c:v>-0.898472222222222</c:v>
                </c:pt>
                <c:pt idx="443">
                  <c:v>-0.859394444444445</c:v>
                </c:pt>
                <c:pt idx="444">
                  <c:v>-0.820588888888889</c:v>
                </c:pt>
                <c:pt idx="445">
                  <c:v>-0.791305555555555</c:v>
                </c:pt>
                <c:pt idx="446">
                  <c:v>-0.768950000000001</c:v>
                </c:pt>
                <c:pt idx="447">
                  <c:v>-0.755750000000002</c:v>
                </c:pt>
                <c:pt idx="448">
                  <c:v>-0.717494444444445</c:v>
                </c:pt>
                <c:pt idx="449">
                  <c:v>-0.677555555555557</c:v>
                </c:pt>
                <c:pt idx="450">
                  <c:v>-0.649800000000002</c:v>
                </c:pt>
                <c:pt idx="451">
                  <c:v>-0.634500000000001</c:v>
                </c:pt>
                <c:pt idx="452">
                  <c:v>-0.621183333333334</c:v>
                </c:pt>
                <c:pt idx="453">
                  <c:v>-0.602505555555556</c:v>
                </c:pt>
                <c:pt idx="454">
                  <c:v>-0.582</c:v>
                </c:pt>
                <c:pt idx="455">
                  <c:v>-0.564766666666667</c:v>
                </c:pt>
                <c:pt idx="456">
                  <c:v>-0.545055555555557</c:v>
                </c:pt>
                <c:pt idx="457">
                  <c:v>-0.545355555555556</c:v>
                </c:pt>
                <c:pt idx="458">
                  <c:v>-0.535255555555556</c:v>
                </c:pt>
                <c:pt idx="459">
                  <c:v>-0.52105</c:v>
                </c:pt>
                <c:pt idx="460">
                  <c:v>-0.490455555555555</c:v>
                </c:pt>
                <c:pt idx="461">
                  <c:v>-0.4502</c:v>
                </c:pt>
                <c:pt idx="462">
                  <c:v>-0.408872222222223</c:v>
                </c:pt>
                <c:pt idx="463">
                  <c:v>-0.358383333333334</c:v>
                </c:pt>
                <c:pt idx="464">
                  <c:v>-0.288205555555556</c:v>
                </c:pt>
                <c:pt idx="465">
                  <c:v>-0.223572222222222</c:v>
                </c:pt>
                <c:pt idx="466">
                  <c:v>-0.15355</c:v>
                </c:pt>
                <c:pt idx="467">
                  <c:v>-0.0826944444444448</c:v>
                </c:pt>
                <c:pt idx="468">
                  <c:v>-0.0109388888888889</c:v>
                </c:pt>
                <c:pt idx="469">
                  <c:v>0.0439499999999999</c:v>
                </c:pt>
                <c:pt idx="470">
                  <c:v>0.0830222222222224</c:v>
                </c:pt>
                <c:pt idx="471">
                  <c:v>0.134788888888889</c:v>
                </c:pt>
                <c:pt idx="472">
                  <c:v>0.181683333333333</c:v>
                </c:pt>
                <c:pt idx="473">
                  <c:v>0.223811111111111</c:v>
                </c:pt>
                <c:pt idx="474">
                  <c:v>0.290783333333333</c:v>
                </c:pt>
                <c:pt idx="475">
                  <c:v>0.334894444444445</c:v>
                </c:pt>
                <c:pt idx="476">
                  <c:v>0.398533333333333</c:v>
                </c:pt>
                <c:pt idx="477">
                  <c:v>0.457366666666668</c:v>
                </c:pt>
                <c:pt idx="478">
                  <c:v>0.53493888888889</c:v>
                </c:pt>
                <c:pt idx="479">
                  <c:v>0.621172222222222</c:v>
                </c:pt>
                <c:pt idx="480">
                  <c:v>0.703861111111111</c:v>
                </c:pt>
                <c:pt idx="481">
                  <c:v>0.778327777777778</c:v>
                </c:pt>
                <c:pt idx="482">
                  <c:v>0.830744444444446</c:v>
                </c:pt>
                <c:pt idx="483">
                  <c:v>0.869477777777778</c:v>
                </c:pt>
                <c:pt idx="484">
                  <c:v>0.873955555555557</c:v>
                </c:pt>
                <c:pt idx="485">
                  <c:v>0.844116666666667</c:v>
                </c:pt>
                <c:pt idx="486">
                  <c:v>0.779544444444446</c:v>
                </c:pt>
                <c:pt idx="487">
                  <c:v>0.709850000000001</c:v>
                </c:pt>
                <c:pt idx="488">
                  <c:v>0.657216666666667</c:v>
                </c:pt>
                <c:pt idx="489">
                  <c:v>0.623466666666666</c:v>
                </c:pt>
                <c:pt idx="490">
                  <c:v>0.600583333333333</c:v>
                </c:pt>
                <c:pt idx="491">
                  <c:v>0.572377777777778</c:v>
                </c:pt>
                <c:pt idx="492">
                  <c:v>0.53908888888889</c:v>
                </c:pt>
                <c:pt idx="493">
                  <c:v>0.5183</c:v>
                </c:pt>
                <c:pt idx="494">
                  <c:v>0.506016666666667</c:v>
                </c:pt>
                <c:pt idx="495">
                  <c:v>0.535722222222222</c:v>
                </c:pt>
                <c:pt idx="496">
                  <c:v>0.572244444444445</c:v>
                </c:pt>
                <c:pt idx="497">
                  <c:v>0.601216666666666</c:v>
                </c:pt>
                <c:pt idx="498">
                  <c:v>0.636511111111111</c:v>
                </c:pt>
                <c:pt idx="499">
                  <c:v>0.690427777777778</c:v>
                </c:pt>
                <c:pt idx="500">
                  <c:v>0.72655</c:v>
                </c:pt>
                <c:pt idx="501">
                  <c:v>0.76833888888889</c:v>
                </c:pt>
                <c:pt idx="502">
                  <c:v>0.80756111111111</c:v>
                </c:pt>
                <c:pt idx="503">
                  <c:v>0.865244444444446</c:v>
                </c:pt>
                <c:pt idx="504">
                  <c:v>0.908183333333333</c:v>
                </c:pt>
                <c:pt idx="505">
                  <c:v>0.957827777777779</c:v>
                </c:pt>
                <c:pt idx="506">
                  <c:v>0.993238888888889</c:v>
                </c:pt>
                <c:pt idx="507">
                  <c:v>1.010894444444442</c:v>
                </c:pt>
                <c:pt idx="508">
                  <c:v>0.992922222222221</c:v>
                </c:pt>
                <c:pt idx="509">
                  <c:v>0.972227777777778</c:v>
                </c:pt>
                <c:pt idx="510">
                  <c:v>0.934866666666666</c:v>
                </c:pt>
                <c:pt idx="511">
                  <c:v>0.879127777777779</c:v>
                </c:pt>
                <c:pt idx="512">
                  <c:v>0.81498888888889</c:v>
                </c:pt>
                <c:pt idx="513">
                  <c:v>0.729572222222222</c:v>
                </c:pt>
                <c:pt idx="514">
                  <c:v>0.632888888888891</c:v>
                </c:pt>
                <c:pt idx="515">
                  <c:v>0.54855</c:v>
                </c:pt>
                <c:pt idx="516">
                  <c:v>0.48705</c:v>
                </c:pt>
                <c:pt idx="517">
                  <c:v>0.442933333333333</c:v>
                </c:pt>
                <c:pt idx="518">
                  <c:v>0.413333333333333</c:v>
                </c:pt>
                <c:pt idx="519">
                  <c:v>0.384000000000001</c:v>
                </c:pt>
                <c:pt idx="520">
                  <c:v>0.33953888888889</c:v>
                </c:pt>
                <c:pt idx="521">
                  <c:v>0.284194444444444</c:v>
                </c:pt>
                <c:pt idx="522">
                  <c:v>0.238488888888889</c:v>
                </c:pt>
                <c:pt idx="523">
                  <c:v>0.222827777777778</c:v>
                </c:pt>
                <c:pt idx="524">
                  <c:v>0.216</c:v>
                </c:pt>
                <c:pt idx="525">
                  <c:v>0.224838888888889</c:v>
                </c:pt>
                <c:pt idx="526">
                  <c:v>0.263272222222222</c:v>
                </c:pt>
                <c:pt idx="527">
                  <c:v>0.324783333333333</c:v>
                </c:pt>
                <c:pt idx="528">
                  <c:v>0.385116666666668</c:v>
                </c:pt>
                <c:pt idx="529">
                  <c:v>0.451077777777779</c:v>
                </c:pt>
                <c:pt idx="530">
                  <c:v>0.514055555555556</c:v>
                </c:pt>
                <c:pt idx="531">
                  <c:v>0.554666666666667</c:v>
                </c:pt>
                <c:pt idx="532">
                  <c:v>0.578488888888889</c:v>
                </c:pt>
                <c:pt idx="533">
                  <c:v>0.587966666666666</c:v>
                </c:pt>
                <c:pt idx="534">
                  <c:v>0.608161111111111</c:v>
                </c:pt>
                <c:pt idx="535">
                  <c:v>0.623400000000001</c:v>
                </c:pt>
                <c:pt idx="536">
                  <c:v>0.646550000000001</c:v>
                </c:pt>
                <c:pt idx="537">
                  <c:v>0.670611111111113</c:v>
                </c:pt>
                <c:pt idx="538">
                  <c:v>0.695316666666666</c:v>
                </c:pt>
                <c:pt idx="539">
                  <c:v>0.727650000000001</c:v>
                </c:pt>
                <c:pt idx="540">
                  <c:v>0.775594444444445</c:v>
                </c:pt>
                <c:pt idx="541">
                  <c:v>0.828577777777778</c:v>
                </c:pt>
                <c:pt idx="542">
                  <c:v>0.89263888888889</c:v>
                </c:pt>
                <c:pt idx="543">
                  <c:v>0.963366666666667</c:v>
                </c:pt>
                <c:pt idx="544">
                  <c:v>1.029383333333333</c:v>
                </c:pt>
                <c:pt idx="545">
                  <c:v>1.082666666666667</c:v>
                </c:pt>
                <c:pt idx="546">
                  <c:v>1.149111111111112</c:v>
                </c:pt>
                <c:pt idx="547">
                  <c:v>1.196305555555557</c:v>
                </c:pt>
                <c:pt idx="548">
                  <c:v>1.251427777777778</c:v>
                </c:pt>
                <c:pt idx="549">
                  <c:v>1.31118888888889</c:v>
                </c:pt>
                <c:pt idx="550">
                  <c:v>1.375733333333334</c:v>
                </c:pt>
                <c:pt idx="551">
                  <c:v>1.436605555555556</c:v>
                </c:pt>
                <c:pt idx="552">
                  <c:v>1.47605</c:v>
                </c:pt>
                <c:pt idx="553">
                  <c:v>1.497622222222219</c:v>
                </c:pt>
                <c:pt idx="554">
                  <c:v>1.512072222222222</c:v>
                </c:pt>
                <c:pt idx="555">
                  <c:v>1.502583333333334</c:v>
                </c:pt>
                <c:pt idx="556">
                  <c:v>1.486294444444441</c:v>
                </c:pt>
                <c:pt idx="557">
                  <c:v>1.441494444444437</c:v>
                </c:pt>
                <c:pt idx="558">
                  <c:v>1.409916666666666</c:v>
                </c:pt>
                <c:pt idx="559">
                  <c:v>1.34935</c:v>
                </c:pt>
                <c:pt idx="560">
                  <c:v>1.292566666666667</c:v>
                </c:pt>
                <c:pt idx="561">
                  <c:v>1.235766666666666</c:v>
                </c:pt>
                <c:pt idx="562">
                  <c:v>1.200599999999997</c:v>
                </c:pt>
                <c:pt idx="563">
                  <c:v>1.200327777777778</c:v>
                </c:pt>
                <c:pt idx="564">
                  <c:v>1.231433333333332</c:v>
                </c:pt>
                <c:pt idx="565">
                  <c:v>1.279122222222222</c:v>
                </c:pt>
                <c:pt idx="566">
                  <c:v>1.332027777777778</c:v>
                </c:pt>
                <c:pt idx="567">
                  <c:v>1.365122222222222</c:v>
                </c:pt>
                <c:pt idx="568">
                  <c:v>1.406344444444443</c:v>
                </c:pt>
                <c:pt idx="569">
                  <c:v>1.430083333333334</c:v>
                </c:pt>
                <c:pt idx="570">
                  <c:v>1.451933333333331</c:v>
                </c:pt>
                <c:pt idx="571">
                  <c:v>1.47126111111111</c:v>
                </c:pt>
                <c:pt idx="572">
                  <c:v>1.49548888888889</c:v>
                </c:pt>
                <c:pt idx="573">
                  <c:v>1.523705555555556</c:v>
                </c:pt>
                <c:pt idx="574">
                  <c:v>1.540405555555556</c:v>
                </c:pt>
                <c:pt idx="575">
                  <c:v>1.556433333333333</c:v>
                </c:pt>
                <c:pt idx="576">
                  <c:v>1.565055555555556</c:v>
                </c:pt>
                <c:pt idx="577">
                  <c:v>1.544272222222222</c:v>
                </c:pt>
                <c:pt idx="578">
                  <c:v>1.522961111111111</c:v>
                </c:pt>
                <c:pt idx="579">
                  <c:v>1.498377777777778</c:v>
                </c:pt>
                <c:pt idx="580">
                  <c:v>1.46045</c:v>
                </c:pt>
                <c:pt idx="581">
                  <c:v>1.404866666666666</c:v>
                </c:pt>
                <c:pt idx="582">
                  <c:v>1.360677777777778</c:v>
                </c:pt>
                <c:pt idx="583">
                  <c:v>1.301622222222222</c:v>
                </c:pt>
                <c:pt idx="584">
                  <c:v>1.25108888888889</c:v>
                </c:pt>
                <c:pt idx="585">
                  <c:v>1.22458888888889</c:v>
                </c:pt>
                <c:pt idx="586">
                  <c:v>1.215238888888889</c:v>
                </c:pt>
                <c:pt idx="587">
                  <c:v>1.206372222222222</c:v>
                </c:pt>
                <c:pt idx="588">
                  <c:v>1.20359444444444</c:v>
                </c:pt>
                <c:pt idx="589">
                  <c:v>1.20548888888889</c:v>
                </c:pt>
                <c:pt idx="590">
                  <c:v>1.20203888888889</c:v>
                </c:pt>
                <c:pt idx="591">
                  <c:v>1.20791111111111</c:v>
                </c:pt>
                <c:pt idx="592">
                  <c:v>1.207577777777778</c:v>
                </c:pt>
                <c:pt idx="593">
                  <c:v>1.192338888888892</c:v>
                </c:pt>
                <c:pt idx="594">
                  <c:v>1.19163888888889</c:v>
                </c:pt>
                <c:pt idx="595">
                  <c:v>1.214299999999998</c:v>
                </c:pt>
                <c:pt idx="596">
                  <c:v>1.224955555555556</c:v>
                </c:pt>
                <c:pt idx="597">
                  <c:v>1.23768888888889</c:v>
                </c:pt>
                <c:pt idx="598">
                  <c:v>1.25162222222222</c:v>
                </c:pt>
                <c:pt idx="599">
                  <c:v>1.268183333333334</c:v>
                </c:pt>
                <c:pt idx="600">
                  <c:v>1.275583333333334</c:v>
                </c:pt>
                <c:pt idx="601">
                  <c:v>1.295527777777778</c:v>
                </c:pt>
                <c:pt idx="602">
                  <c:v>1.315122222222222</c:v>
                </c:pt>
                <c:pt idx="603">
                  <c:v>1.356866666666667</c:v>
                </c:pt>
                <c:pt idx="604">
                  <c:v>1.390772222222222</c:v>
                </c:pt>
                <c:pt idx="605">
                  <c:v>1.428844444444442</c:v>
                </c:pt>
                <c:pt idx="606">
                  <c:v>1.442638888888889</c:v>
                </c:pt>
                <c:pt idx="607">
                  <c:v>1.464344444444444</c:v>
                </c:pt>
                <c:pt idx="608">
                  <c:v>1.470672222222222</c:v>
                </c:pt>
                <c:pt idx="609">
                  <c:v>1.480677777777778</c:v>
                </c:pt>
                <c:pt idx="610">
                  <c:v>1.492499999999998</c:v>
                </c:pt>
                <c:pt idx="611">
                  <c:v>1.487738888888888</c:v>
                </c:pt>
                <c:pt idx="612">
                  <c:v>1.466416666666667</c:v>
                </c:pt>
                <c:pt idx="613">
                  <c:v>1.41692222222222</c:v>
                </c:pt>
                <c:pt idx="614">
                  <c:v>1.365527777777778</c:v>
                </c:pt>
                <c:pt idx="615">
                  <c:v>1.321372222222222</c:v>
                </c:pt>
                <c:pt idx="616">
                  <c:v>1.281216666666667</c:v>
                </c:pt>
                <c:pt idx="617">
                  <c:v>1.247133333333333</c:v>
                </c:pt>
                <c:pt idx="618">
                  <c:v>1.222399999999998</c:v>
                </c:pt>
                <c:pt idx="619">
                  <c:v>1.186172222222224</c:v>
                </c:pt>
                <c:pt idx="620">
                  <c:v>1.14145</c:v>
                </c:pt>
                <c:pt idx="621">
                  <c:v>1.096544444444445</c:v>
                </c:pt>
                <c:pt idx="622">
                  <c:v>1.050161111111111</c:v>
                </c:pt>
                <c:pt idx="623">
                  <c:v>1.010733333333333</c:v>
                </c:pt>
                <c:pt idx="624">
                  <c:v>0.960894444444446</c:v>
                </c:pt>
                <c:pt idx="625">
                  <c:v>0.919555555555556</c:v>
                </c:pt>
                <c:pt idx="626">
                  <c:v>0.898816666666667</c:v>
                </c:pt>
                <c:pt idx="627">
                  <c:v>0.904716666666666</c:v>
                </c:pt>
                <c:pt idx="628">
                  <c:v>0.909205555555555</c:v>
                </c:pt>
                <c:pt idx="629">
                  <c:v>0.893405555555556</c:v>
                </c:pt>
                <c:pt idx="630">
                  <c:v>0.858483333333333</c:v>
                </c:pt>
                <c:pt idx="631">
                  <c:v>0.829872222222222</c:v>
                </c:pt>
                <c:pt idx="632">
                  <c:v>0.801966666666666</c:v>
                </c:pt>
                <c:pt idx="633">
                  <c:v>0.774850000000002</c:v>
                </c:pt>
                <c:pt idx="634">
                  <c:v>0.747616666666667</c:v>
                </c:pt>
                <c:pt idx="635">
                  <c:v>0.731861111111112</c:v>
                </c:pt>
                <c:pt idx="636">
                  <c:v>0.719000000000001</c:v>
                </c:pt>
                <c:pt idx="637">
                  <c:v>0.706950000000001</c:v>
                </c:pt>
                <c:pt idx="638">
                  <c:v>0.679122222222223</c:v>
                </c:pt>
                <c:pt idx="639">
                  <c:v>0.673950000000002</c:v>
                </c:pt>
                <c:pt idx="640">
                  <c:v>0.674755555555558</c:v>
                </c:pt>
                <c:pt idx="641">
                  <c:v>0.70208888888889</c:v>
                </c:pt>
                <c:pt idx="642">
                  <c:v>0.743700000000002</c:v>
                </c:pt>
                <c:pt idx="643">
                  <c:v>0.789766666666665</c:v>
                </c:pt>
                <c:pt idx="644">
                  <c:v>0.839605555555558</c:v>
                </c:pt>
                <c:pt idx="645">
                  <c:v>0.889277777777778</c:v>
                </c:pt>
                <c:pt idx="646">
                  <c:v>0.942327777777778</c:v>
                </c:pt>
                <c:pt idx="647">
                  <c:v>0.970144444444446</c:v>
                </c:pt>
                <c:pt idx="648">
                  <c:v>0.985005555555555</c:v>
                </c:pt>
                <c:pt idx="649">
                  <c:v>1.008183333333334</c:v>
                </c:pt>
                <c:pt idx="650">
                  <c:v>1.03176111111111</c:v>
                </c:pt>
                <c:pt idx="651">
                  <c:v>1.057105555555556</c:v>
                </c:pt>
                <c:pt idx="652">
                  <c:v>1.053077777777778</c:v>
                </c:pt>
                <c:pt idx="653">
                  <c:v>1.038877777777778</c:v>
                </c:pt>
                <c:pt idx="654">
                  <c:v>1.02205</c:v>
                </c:pt>
                <c:pt idx="655">
                  <c:v>1.003972222222222</c:v>
                </c:pt>
                <c:pt idx="656">
                  <c:v>0.984805555555556</c:v>
                </c:pt>
                <c:pt idx="657">
                  <c:v>0.992105555555556</c:v>
                </c:pt>
                <c:pt idx="658">
                  <c:v>0.997438888888889</c:v>
                </c:pt>
                <c:pt idx="659">
                  <c:v>0.992544444444444</c:v>
                </c:pt>
                <c:pt idx="660">
                  <c:v>1.002544444444444</c:v>
                </c:pt>
                <c:pt idx="661">
                  <c:v>1.002461111111111</c:v>
                </c:pt>
                <c:pt idx="662">
                  <c:v>1.005244444444443</c:v>
                </c:pt>
                <c:pt idx="663">
                  <c:v>1.009438888888889</c:v>
                </c:pt>
                <c:pt idx="664">
                  <c:v>1.014316666666668</c:v>
                </c:pt>
                <c:pt idx="665">
                  <c:v>0.987305555555556</c:v>
                </c:pt>
                <c:pt idx="666">
                  <c:v>0.970927777777778</c:v>
                </c:pt>
                <c:pt idx="667">
                  <c:v>0.954533333333333</c:v>
                </c:pt>
                <c:pt idx="668">
                  <c:v>0.93693888888889</c:v>
                </c:pt>
                <c:pt idx="669">
                  <c:v>0.925700000000001</c:v>
                </c:pt>
                <c:pt idx="670">
                  <c:v>0.909711111111111</c:v>
                </c:pt>
                <c:pt idx="671">
                  <c:v>0.881333333333333</c:v>
                </c:pt>
                <c:pt idx="672">
                  <c:v>0.860861111111112</c:v>
                </c:pt>
                <c:pt idx="673">
                  <c:v>0.816633333333334</c:v>
                </c:pt>
                <c:pt idx="674">
                  <c:v>0.792144444444445</c:v>
                </c:pt>
                <c:pt idx="675">
                  <c:v>0.776777777777779</c:v>
                </c:pt>
                <c:pt idx="676">
                  <c:v>0.779811111111112</c:v>
                </c:pt>
                <c:pt idx="677">
                  <c:v>0.774038888888891</c:v>
                </c:pt>
                <c:pt idx="678">
                  <c:v>0.778972222222222</c:v>
                </c:pt>
                <c:pt idx="679">
                  <c:v>0.797783333333334</c:v>
                </c:pt>
                <c:pt idx="680">
                  <c:v>0.812438888888889</c:v>
                </c:pt>
                <c:pt idx="681">
                  <c:v>0.830572222222221</c:v>
                </c:pt>
                <c:pt idx="682">
                  <c:v>0.832672222222222</c:v>
                </c:pt>
                <c:pt idx="683">
                  <c:v>0.826894444444446</c:v>
                </c:pt>
                <c:pt idx="684">
                  <c:v>0.804811111111111</c:v>
                </c:pt>
                <c:pt idx="685">
                  <c:v>0.772561111111111</c:v>
                </c:pt>
                <c:pt idx="686">
                  <c:v>0.736455555555557</c:v>
                </c:pt>
                <c:pt idx="687">
                  <c:v>0.695311111111111</c:v>
                </c:pt>
                <c:pt idx="688">
                  <c:v>0.660000000000001</c:v>
                </c:pt>
                <c:pt idx="689">
                  <c:v>0.592588888888889</c:v>
                </c:pt>
                <c:pt idx="690">
                  <c:v>0.527772222222222</c:v>
                </c:pt>
                <c:pt idx="691">
                  <c:v>0.4642</c:v>
                </c:pt>
                <c:pt idx="692">
                  <c:v>0.42653888888889</c:v>
                </c:pt>
                <c:pt idx="693">
                  <c:v>0.403333333333333</c:v>
                </c:pt>
                <c:pt idx="694">
                  <c:v>0.391755555555555</c:v>
                </c:pt>
                <c:pt idx="695">
                  <c:v>0.367955555555555</c:v>
                </c:pt>
                <c:pt idx="696">
                  <c:v>0.337505555555557</c:v>
                </c:pt>
                <c:pt idx="697">
                  <c:v>0.31768888888889</c:v>
                </c:pt>
                <c:pt idx="698">
                  <c:v>0.288377777777779</c:v>
                </c:pt>
                <c:pt idx="699">
                  <c:v>0.255583333333333</c:v>
                </c:pt>
                <c:pt idx="700">
                  <c:v>0.206183333333333</c:v>
                </c:pt>
              </c:numCache>
            </c:numRef>
          </c:val>
          <c:smooth val="0"/>
        </c:ser>
        <c:ser>
          <c:idx val="1"/>
          <c:order val="1"/>
          <c:tx>
            <c:strRef>
              <c:f>fcz!$A$75</c:f>
              <c:strCache>
                <c:ptCount val="1"/>
                <c:pt idx="0">
                  <c:v>Non-Word</c:v>
                </c:pt>
              </c:strCache>
            </c:strRef>
          </c:tx>
          <c:marker>
            <c:symbol val="none"/>
          </c:marker>
          <c:val>
            <c:numRef>
              <c:f>fcz!$C$75:$AAA$75</c:f>
              <c:numCache>
                <c:formatCode>General</c:formatCode>
                <c:ptCount val="701"/>
                <c:pt idx="0">
                  <c:v>-0.311072222222223</c:v>
                </c:pt>
                <c:pt idx="1">
                  <c:v>-0.303622222222223</c:v>
                </c:pt>
                <c:pt idx="2">
                  <c:v>-0.298877777777779</c:v>
                </c:pt>
                <c:pt idx="3">
                  <c:v>-0.293283333333333</c:v>
                </c:pt>
                <c:pt idx="4">
                  <c:v>-0.281944444444445</c:v>
                </c:pt>
                <c:pt idx="5">
                  <c:v>-0.262327777777779</c:v>
                </c:pt>
                <c:pt idx="6">
                  <c:v>-0.233883333333333</c:v>
                </c:pt>
                <c:pt idx="7">
                  <c:v>-0.202194444444444</c:v>
                </c:pt>
                <c:pt idx="8">
                  <c:v>-0.169161111111111</c:v>
                </c:pt>
                <c:pt idx="9">
                  <c:v>-0.13695</c:v>
                </c:pt>
                <c:pt idx="10">
                  <c:v>-0.111644444444444</c:v>
                </c:pt>
                <c:pt idx="11">
                  <c:v>-0.0864055555555556</c:v>
                </c:pt>
                <c:pt idx="12">
                  <c:v>-0.0588444444444444</c:v>
                </c:pt>
                <c:pt idx="13">
                  <c:v>-0.0396</c:v>
                </c:pt>
                <c:pt idx="14">
                  <c:v>-0.0159333333333334</c:v>
                </c:pt>
                <c:pt idx="15">
                  <c:v>-0.00826666666666666</c:v>
                </c:pt>
                <c:pt idx="16">
                  <c:v>-0.0182777777777778</c:v>
                </c:pt>
                <c:pt idx="17">
                  <c:v>-0.0312611111111112</c:v>
                </c:pt>
                <c:pt idx="18">
                  <c:v>-0.0565444444444444</c:v>
                </c:pt>
                <c:pt idx="19">
                  <c:v>-0.0812888888888889</c:v>
                </c:pt>
                <c:pt idx="20">
                  <c:v>-0.0964055555555555</c:v>
                </c:pt>
                <c:pt idx="21">
                  <c:v>-0.0956777777777778</c:v>
                </c:pt>
                <c:pt idx="22">
                  <c:v>-0.0928055555555555</c:v>
                </c:pt>
                <c:pt idx="23">
                  <c:v>-0.0858611111111111</c:v>
                </c:pt>
                <c:pt idx="24">
                  <c:v>-0.0734833333333335</c:v>
                </c:pt>
                <c:pt idx="25">
                  <c:v>-0.0492111111111112</c:v>
                </c:pt>
                <c:pt idx="26">
                  <c:v>-0.0270666666666668</c:v>
                </c:pt>
                <c:pt idx="27">
                  <c:v>-0.0118166666666667</c:v>
                </c:pt>
                <c:pt idx="28">
                  <c:v>0.00307222222222224</c:v>
                </c:pt>
                <c:pt idx="29">
                  <c:v>0.0166722222222222</c:v>
                </c:pt>
                <c:pt idx="30">
                  <c:v>0.0401388888888888</c:v>
                </c:pt>
                <c:pt idx="31">
                  <c:v>0.0615</c:v>
                </c:pt>
                <c:pt idx="32">
                  <c:v>0.09025</c:v>
                </c:pt>
                <c:pt idx="33">
                  <c:v>0.113388888888889</c:v>
                </c:pt>
                <c:pt idx="34">
                  <c:v>0.132127777777778</c:v>
                </c:pt>
                <c:pt idx="35">
                  <c:v>0.143783333333333</c:v>
                </c:pt>
                <c:pt idx="36">
                  <c:v>0.153866666666666</c:v>
                </c:pt>
                <c:pt idx="37">
                  <c:v>0.163705555555556</c:v>
                </c:pt>
                <c:pt idx="38">
                  <c:v>0.182811111111111</c:v>
                </c:pt>
                <c:pt idx="39">
                  <c:v>0.206172222222222</c:v>
                </c:pt>
                <c:pt idx="40">
                  <c:v>0.231588888888889</c:v>
                </c:pt>
                <c:pt idx="41">
                  <c:v>0.253366666666668</c:v>
                </c:pt>
                <c:pt idx="42">
                  <c:v>0.277666666666668</c:v>
                </c:pt>
                <c:pt idx="43">
                  <c:v>0.288427777777779</c:v>
                </c:pt>
                <c:pt idx="44">
                  <c:v>0.300216666666667</c:v>
                </c:pt>
                <c:pt idx="45">
                  <c:v>0.313905555555556</c:v>
                </c:pt>
                <c:pt idx="46">
                  <c:v>0.326861111111111</c:v>
                </c:pt>
                <c:pt idx="47">
                  <c:v>0.349811111111111</c:v>
                </c:pt>
                <c:pt idx="48">
                  <c:v>0.380966666666668</c:v>
                </c:pt>
                <c:pt idx="49">
                  <c:v>0.397644444444446</c:v>
                </c:pt>
                <c:pt idx="50">
                  <c:v>0.421261111111111</c:v>
                </c:pt>
                <c:pt idx="51">
                  <c:v>0.444466666666668</c:v>
                </c:pt>
                <c:pt idx="52">
                  <c:v>0.4757</c:v>
                </c:pt>
                <c:pt idx="53">
                  <c:v>0.509716666666666</c:v>
                </c:pt>
                <c:pt idx="54">
                  <c:v>0.544488888888889</c:v>
                </c:pt>
                <c:pt idx="55">
                  <c:v>0.569822222222222</c:v>
                </c:pt>
                <c:pt idx="56">
                  <c:v>0.592877777777778</c:v>
                </c:pt>
                <c:pt idx="57">
                  <c:v>0.619066666666666</c:v>
                </c:pt>
                <c:pt idx="58">
                  <c:v>0.646327777777779</c:v>
                </c:pt>
                <c:pt idx="59">
                  <c:v>0.675755555555557</c:v>
                </c:pt>
                <c:pt idx="60">
                  <c:v>0.705827777777778</c:v>
                </c:pt>
                <c:pt idx="61">
                  <c:v>0.730661111111112</c:v>
                </c:pt>
                <c:pt idx="62">
                  <c:v>0.748727777777779</c:v>
                </c:pt>
                <c:pt idx="63">
                  <c:v>0.764827777777779</c:v>
                </c:pt>
                <c:pt idx="64">
                  <c:v>0.770022222222222</c:v>
                </c:pt>
                <c:pt idx="65">
                  <c:v>0.762216666666666</c:v>
                </c:pt>
                <c:pt idx="66">
                  <c:v>0.744411111111111</c:v>
                </c:pt>
                <c:pt idx="67">
                  <c:v>0.721233333333334</c:v>
                </c:pt>
                <c:pt idx="68">
                  <c:v>0.70143888888889</c:v>
                </c:pt>
                <c:pt idx="69">
                  <c:v>0.695227777777778</c:v>
                </c:pt>
                <c:pt idx="70">
                  <c:v>0.710572222222221</c:v>
                </c:pt>
                <c:pt idx="71">
                  <c:v>0.734755555555557</c:v>
                </c:pt>
                <c:pt idx="72">
                  <c:v>0.762827777777779</c:v>
                </c:pt>
                <c:pt idx="73">
                  <c:v>0.812016666666666</c:v>
                </c:pt>
                <c:pt idx="74">
                  <c:v>0.846822222222222</c:v>
                </c:pt>
                <c:pt idx="75">
                  <c:v>0.873650000000002</c:v>
                </c:pt>
                <c:pt idx="76">
                  <c:v>0.875777777777779</c:v>
                </c:pt>
                <c:pt idx="77">
                  <c:v>0.858194444444446</c:v>
                </c:pt>
                <c:pt idx="78">
                  <c:v>0.835477777777778</c:v>
                </c:pt>
                <c:pt idx="79">
                  <c:v>0.81073888888889</c:v>
                </c:pt>
                <c:pt idx="80">
                  <c:v>0.784222222222221</c:v>
                </c:pt>
                <c:pt idx="81">
                  <c:v>0.754405555555556</c:v>
                </c:pt>
                <c:pt idx="82">
                  <c:v>0.702933333333334</c:v>
                </c:pt>
                <c:pt idx="83">
                  <c:v>0.65528888888889</c:v>
                </c:pt>
                <c:pt idx="84">
                  <c:v>0.619044444444446</c:v>
                </c:pt>
                <c:pt idx="85">
                  <c:v>0.573816666666667</c:v>
                </c:pt>
                <c:pt idx="86">
                  <c:v>0.533777777777778</c:v>
                </c:pt>
                <c:pt idx="87">
                  <c:v>0.488277777777779</c:v>
                </c:pt>
                <c:pt idx="88">
                  <c:v>0.4526</c:v>
                </c:pt>
                <c:pt idx="89">
                  <c:v>0.415161111111111</c:v>
                </c:pt>
                <c:pt idx="90">
                  <c:v>0.386133333333333</c:v>
                </c:pt>
                <c:pt idx="91">
                  <c:v>0.356405555555555</c:v>
                </c:pt>
                <c:pt idx="92">
                  <c:v>0.316427777777779</c:v>
                </c:pt>
                <c:pt idx="93">
                  <c:v>0.282311111111111</c:v>
                </c:pt>
                <c:pt idx="94">
                  <c:v>0.249566666666667</c:v>
                </c:pt>
                <c:pt idx="95">
                  <c:v>0.226055555555555</c:v>
                </c:pt>
                <c:pt idx="96">
                  <c:v>0.218161111111111</c:v>
                </c:pt>
                <c:pt idx="97">
                  <c:v>0.230261111111111</c:v>
                </c:pt>
                <c:pt idx="98">
                  <c:v>0.249927777777778</c:v>
                </c:pt>
                <c:pt idx="99">
                  <c:v>0.256961111111111</c:v>
                </c:pt>
                <c:pt idx="100">
                  <c:v>0.252111111111111</c:v>
                </c:pt>
                <c:pt idx="101">
                  <c:v>0.242111111111111</c:v>
                </c:pt>
                <c:pt idx="102">
                  <c:v>0.219166666666667</c:v>
                </c:pt>
                <c:pt idx="103">
                  <c:v>0.192011111111111</c:v>
                </c:pt>
                <c:pt idx="104">
                  <c:v>0.150744444444445</c:v>
                </c:pt>
                <c:pt idx="105">
                  <c:v>0.116183333333333</c:v>
                </c:pt>
                <c:pt idx="106">
                  <c:v>0.0911111111111109</c:v>
                </c:pt>
                <c:pt idx="107">
                  <c:v>0.0659055555555555</c:v>
                </c:pt>
                <c:pt idx="108">
                  <c:v>0.0331944444444444</c:v>
                </c:pt>
                <c:pt idx="109">
                  <c:v>0.000600000000000034</c:v>
                </c:pt>
                <c:pt idx="110">
                  <c:v>-0.0450833333333335</c:v>
                </c:pt>
                <c:pt idx="111">
                  <c:v>-0.0876555555555558</c:v>
                </c:pt>
                <c:pt idx="112">
                  <c:v>-0.132761111111111</c:v>
                </c:pt>
                <c:pt idx="113">
                  <c:v>-0.171538888888889</c:v>
                </c:pt>
                <c:pt idx="114">
                  <c:v>-0.200311111111111</c:v>
                </c:pt>
                <c:pt idx="115">
                  <c:v>-0.214611111111111</c:v>
                </c:pt>
                <c:pt idx="116">
                  <c:v>-0.2203</c:v>
                </c:pt>
                <c:pt idx="117">
                  <c:v>-0.221633333333333</c:v>
                </c:pt>
                <c:pt idx="118">
                  <c:v>-0.2247</c:v>
                </c:pt>
                <c:pt idx="119">
                  <c:v>-0.225833333333333</c:v>
                </c:pt>
                <c:pt idx="120">
                  <c:v>-0.2167</c:v>
                </c:pt>
                <c:pt idx="121">
                  <c:v>-0.203272222222222</c:v>
                </c:pt>
                <c:pt idx="122">
                  <c:v>-0.185172222222222</c:v>
                </c:pt>
                <c:pt idx="123">
                  <c:v>-0.161805555555556</c:v>
                </c:pt>
                <c:pt idx="124">
                  <c:v>-0.139922222222222</c:v>
                </c:pt>
                <c:pt idx="125">
                  <c:v>-0.118194444444444</c:v>
                </c:pt>
                <c:pt idx="126">
                  <c:v>-0.103783333333333</c:v>
                </c:pt>
                <c:pt idx="127">
                  <c:v>-0.08505</c:v>
                </c:pt>
                <c:pt idx="128">
                  <c:v>-0.0675</c:v>
                </c:pt>
                <c:pt idx="129">
                  <c:v>-0.0439055555555555</c:v>
                </c:pt>
                <c:pt idx="130">
                  <c:v>-0.0139944444444445</c:v>
                </c:pt>
                <c:pt idx="131">
                  <c:v>0.0236</c:v>
                </c:pt>
                <c:pt idx="132">
                  <c:v>0.0551444444444444</c:v>
                </c:pt>
                <c:pt idx="133">
                  <c:v>0.0875333333333333</c:v>
                </c:pt>
                <c:pt idx="134">
                  <c:v>0.109994444444444</c:v>
                </c:pt>
                <c:pt idx="135">
                  <c:v>0.135233333333333</c:v>
                </c:pt>
                <c:pt idx="136">
                  <c:v>0.163361111111111</c:v>
                </c:pt>
                <c:pt idx="137">
                  <c:v>0.191311111111111</c:v>
                </c:pt>
                <c:pt idx="138">
                  <c:v>0.207933333333334</c:v>
                </c:pt>
                <c:pt idx="139">
                  <c:v>0.212616666666667</c:v>
                </c:pt>
                <c:pt idx="140">
                  <c:v>0.218572222222222</c:v>
                </c:pt>
                <c:pt idx="141">
                  <c:v>0.230011111111111</c:v>
                </c:pt>
                <c:pt idx="142">
                  <c:v>0.242455555555556</c:v>
                </c:pt>
                <c:pt idx="143">
                  <c:v>0.253922222222222</c:v>
                </c:pt>
                <c:pt idx="144">
                  <c:v>0.275916666666668</c:v>
                </c:pt>
                <c:pt idx="145">
                  <c:v>0.303477777777779</c:v>
                </c:pt>
                <c:pt idx="146">
                  <c:v>0.33003888888889</c:v>
                </c:pt>
                <c:pt idx="147">
                  <c:v>0.360466666666668</c:v>
                </c:pt>
                <c:pt idx="148">
                  <c:v>0.387883333333334</c:v>
                </c:pt>
                <c:pt idx="149">
                  <c:v>0.431850000000001</c:v>
                </c:pt>
                <c:pt idx="150">
                  <c:v>0.486366666666668</c:v>
                </c:pt>
                <c:pt idx="151">
                  <c:v>0.544261111111111</c:v>
                </c:pt>
                <c:pt idx="152">
                  <c:v>0.605333333333334</c:v>
                </c:pt>
                <c:pt idx="153">
                  <c:v>0.666372222222222</c:v>
                </c:pt>
                <c:pt idx="154">
                  <c:v>0.730300000000001</c:v>
                </c:pt>
                <c:pt idx="155">
                  <c:v>0.799633333333334</c:v>
                </c:pt>
                <c:pt idx="156">
                  <c:v>0.8849</c:v>
                </c:pt>
                <c:pt idx="157">
                  <c:v>0.968272222222222</c:v>
                </c:pt>
                <c:pt idx="158">
                  <c:v>1.056533333333333</c:v>
                </c:pt>
                <c:pt idx="159">
                  <c:v>1.142783333333335</c:v>
                </c:pt>
                <c:pt idx="160">
                  <c:v>1.210266666666667</c:v>
                </c:pt>
                <c:pt idx="161">
                  <c:v>1.265055555555556</c:v>
                </c:pt>
                <c:pt idx="162">
                  <c:v>1.318516666666668</c:v>
                </c:pt>
                <c:pt idx="163">
                  <c:v>1.370388888888893</c:v>
                </c:pt>
                <c:pt idx="164">
                  <c:v>1.423255555555555</c:v>
                </c:pt>
                <c:pt idx="165">
                  <c:v>1.481727777777778</c:v>
                </c:pt>
                <c:pt idx="166">
                  <c:v>1.545394444444442</c:v>
                </c:pt>
                <c:pt idx="167">
                  <c:v>1.601466666666667</c:v>
                </c:pt>
                <c:pt idx="168">
                  <c:v>1.661494444444441</c:v>
                </c:pt>
                <c:pt idx="169">
                  <c:v>1.696977777777778</c:v>
                </c:pt>
                <c:pt idx="170">
                  <c:v>1.72156111111111</c:v>
                </c:pt>
                <c:pt idx="171">
                  <c:v>1.73723888888889</c:v>
                </c:pt>
                <c:pt idx="172">
                  <c:v>1.744277777777778</c:v>
                </c:pt>
                <c:pt idx="173">
                  <c:v>1.763299999999997</c:v>
                </c:pt>
                <c:pt idx="174">
                  <c:v>1.787827777777778</c:v>
                </c:pt>
                <c:pt idx="175">
                  <c:v>1.810855555555556</c:v>
                </c:pt>
                <c:pt idx="176">
                  <c:v>1.848633333333333</c:v>
                </c:pt>
                <c:pt idx="177">
                  <c:v>1.887227777777777</c:v>
                </c:pt>
                <c:pt idx="178">
                  <c:v>1.936983333333336</c:v>
                </c:pt>
                <c:pt idx="179">
                  <c:v>1.997355555555558</c:v>
                </c:pt>
                <c:pt idx="180">
                  <c:v>2.072833333333326</c:v>
                </c:pt>
                <c:pt idx="181">
                  <c:v>2.1451</c:v>
                </c:pt>
                <c:pt idx="182">
                  <c:v>2.228050000000001</c:v>
                </c:pt>
                <c:pt idx="183">
                  <c:v>2.314616666666667</c:v>
                </c:pt>
                <c:pt idx="184">
                  <c:v>2.383272222222221</c:v>
                </c:pt>
                <c:pt idx="185">
                  <c:v>2.465866666666667</c:v>
                </c:pt>
                <c:pt idx="186">
                  <c:v>2.537405555555557</c:v>
                </c:pt>
                <c:pt idx="187">
                  <c:v>2.590277777777781</c:v>
                </c:pt>
                <c:pt idx="188">
                  <c:v>2.631616666666666</c:v>
                </c:pt>
                <c:pt idx="189">
                  <c:v>2.665016666666668</c:v>
                </c:pt>
                <c:pt idx="190">
                  <c:v>2.695588888888888</c:v>
                </c:pt>
                <c:pt idx="191">
                  <c:v>2.713911111111116</c:v>
                </c:pt>
                <c:pt idx="192">
                  <c:v>2.735205555555555</c:v>
                </c:pt>
                <c:pt idx="193">
                  <c:v>2.7512</c:v>
                </c:pt>
                <c:pt idx="194">
                  <c:v>2.763972222222228</c:v>
                </c:pt>
                <c:pt idx="195">
                  <c:v>2.775872222222222</c:v>
                </c:pt>
                <c:pt idx="196">
                  <c:v>2.786511111111116</c:v>
                </c:pt>
                <c:pt idx="197">
                  <c:v>2.780011111111116</c:v>
                </c:pt>
                <c:pt idx="198">
                  <c:v>2.776272222222222</c:v>
                </c:pt>
                <c:pt idx="199">
                  <c:v>2.760472222222224</c:v>
                </c:pt>
                <c:pt idx="200">
                  <c:v>2.737316666666671</c:v>
                </c:pt>
                <c:pt idx="201">
                  <c:v>2.72079444444445</c:v>
                </c:pt>
                <c:pt idx="202">
                  <c:v>2.700644444444444</c:v>
                </c:pt>
                <c:pt idx="203">
                  <c:v>2.68341666666667</c:v>
                </c:pt>
                <c:pt idx="204">
                  <c:v>2.66206111111111</c:v>
                </c:pt>
                <c:pt idx="205">
                  <c:v>2.655011111111111</c:v>
                </c:pt>
                <c:pt idx="206">
                  <c:v>2.657227777777785</c:v>
                </c:pt>
                <c:pt idx="207">
                  <c:v>2.664455555555555</c:v>
                </c:pt>
                <c:pt idx="208">
                  <c:v>2.687061111111116</c:v>
                </c:pt>
                <c:pt idx="209">
                  <c:v>2.716022222222222</c:v>
                </c:pt>
                <c:pt idx="210">
                  <c:v>2.746594444444445</c:v>
                </c:pt>
                <c:pt idx="211">
                  <c:v>2.78349444444445</c:v>
                </c:pt>
                <c:pt idx="212">
                  <c:v>2.820449999999993</c:v>
                </c:pt>
                <c:pt idx="213">
                  <c:v>2.850055555555556</c:v>
                </c:pt>
                <c:pt idx="214">
                  <c:v>2.866777777777781</c:v>
                </c:pt>
                <c:pt idx="215">
                  <c:v>2.891033333333333</c:v>
                </c:pt>
                <c:pt idx="216">
                  <c:v>2.924122222222225</c:v>
                </c:pt>
                <c:pt idx="217">
                  <c:v>2.963672222222223</c:v>
                </c:pt>
                <c:pt idx="218">
                  <c:v>3.0096</c:v>
                </c:pt>
                <c:pt idx="219">
                  <c:v>3.059394444444445</c:v>
                </c:pt>
                <c:pt idx="220">
                  <c:v>3.105783333333333</c:v>
                </c:pt>
                <c:pt idx="221">
                  <c:v>3.159922222222223</c:v>
                </c:pt>
                <c:pt idx="222">
                  <c:v>3.212927777777784</c:v>
                </c:pt>
                <c:pt idx="223">
                  <c:v>3.274111111111118</c:v>
                </c:pt>
                <c:pt idx="224">
                  <c:v>3.324749999999998</c:v>
                </c:pt>
                <c:pt idx="225">
                  <c:v>3.358777777777781</c:v>
                </c:pt>
                <c:pt idx="226">
                  <c:v>3.387994444444445</c:v>
                </c:pt>
                <c:pt idx="227">
                  <c:v>3.406449999999983</c:v>
                </c:pt>
                <c:pt idx="228">
                  <c:v>3.429972222222222</c:v>
                </c:pt>
                <c:pt idx="229">
                  <c:v>3.466361111111111</c:v>
                </c:pt>
                <c:pt idx="230">
                  <c:v>3.512238888888878</c:v>
                </c:pt>
                <c:pt idx="231">
                  <c:v>3.561844444444444</c:v>
                </c:pt>
                <c:pt idx="232">
                  <c:v>3.588244444444445</c:v>
                </c:pt>
                <c:pt idx="233">
                  <c:v>3.617005555555555</c:v>
                </c:pt>
                <c:pt idx="234">
                  <c:v>3.642311111111116</c:v>
                </c:pt>
                <c:pt idx="235">
                  <c:v>3.676661111111111</c:v>
                </c:pt>
                <c:pt idx="236">
                  <c:v>3.70401666666667</c:v>
                </c:pt>
                <c:pt idx="237">
                  <c:v>3.72650555555556</c:v>
                </c:pt>
                <c:pt idx="238">
                  <c:v>3.747477777777787</c:v>
                </c:pt>
                <c:pt idx="239">
                  <c:v>3.782666666666668</c:v>
                </c:pt>
                <c:pt idx="240">
                  <c:v>3.814311111111113</c:v>
                </c:pt>
                <c:pt idx="241">
                  <c:v>3.846699999999997</c:v>
                </c:pt>
                <c:pt idx="242">
                  <c:v>3.884305555555555</c:v>
                </c:pt>
                <c:pt idx="243">
                  <c:v>3.914794444444444</c:v>
                </c:pt>
                <c:pt idx="244">
                  <c:v>3.941633333333333</c:v>
                </c:pt>
                <c:pt idx="245">
                  <c:v>3.977049999999993</c:v>
                </c:pt>
                <c:pt idx="246">
                  <c:v>3.998488888888878</c:v>
                </c:pt>
                <c:pt idx="247">
                  <c:v>4.01806111111112</c:v>
                </c:pt>
                <c:pt idx="248">
                  <c:v>4.039588888888889</c:v>
                </c:pt>
                <c:pt idx="249">
                  <c:v>4.062155555555523</c:v>
                </c:pt>
                <c:pt idx="250">
                  <c:v>4.069866666666668</c:v>
                </c:pt>
                <c:pt idx="251">
                  <c:v>4.08023333333335</c:v>
                </c:pt>
                <c:pt idx="252">
                  <c:v>4.078433333333348</c:v>
                </c:pt>
                <c:pt idx="253">
                  <c:v>4.07115</c:v>
                </c:pt>
                <c:pt idx="254">
                  <c:v>4.053088888888889</c:v>
                </c:pt>
                <c:pt idx="255">
                  <c:v>4.029127777777775</c:v>
                </c:pt>
                <c:pt idx="256">
                  <c:v>4.018533333333333</c:v>
                </c:pt>
                <c:pt idx="257">
                  <c:v>4.023705555555535</c:v>
                </c:pt>
                <c:pt idx="258">
                  <c:v>4.037305555555545</c:v>
                </c:pt>
                <c:pt idx="259">
                  <c:v>4.050577777777765</c:v>
                </c:pt>
                <c:pt idx="260">
                  <c:v>4.073916666666666</c:v>
                </c:pt>
                <c:pt idx="261">
                  <c:v>4.09535</c:v>
                </c:pt>
                <c:pt idx="262">
                  <c:v>4.122299999999997</c:v>
                </c:pt>
                <c:pt idx="263">
                  <c:v>4.164138888888863</c:v>
                </c:pt>
                <c:pt idx="264">
                  <c:v>4.19165</c:v>
                </c:pt>
                <c:pt idx="265">
                  <c:v>4.214311111111112</c:v>
                </c:pt>
                <c:pt idx="266">
                  <c:v>4.219416666666667</c:v>
                </c:pt>
                <c:pt idx="267">
                  <c:v>4.225072222222222</c:v>
                </c:pt>
                <c:pt idx="268">
                  <c:v>4.224677777777766</c:v>
                </c:pt>
                <c:pt idx="269">
                  <c:v>4.225777777777775</c:v>
                </c:pt>
                <c:pt idx="270">
                  <c:v>4.228455555555533</c:v>
                </c:pt>
                <c:pt idx="271">
                  <c:v>4.214816666666635</c:v>
                </c:pt>
                <c:pt idx="272">
                  <c:v>4.210605555555555</c:v>
                </c:pt>
                <c:pt idx="273">
                  <c:v>4.203483333333343</c:v>
                </c:pt>
                <c:pt idx="274">
                  <c:v>4.20351111111111</c:v>
                </c:pt>
                <c:pt idx="275">
                  <c:v>4.205438888888889</c:v>
                </c:pt>
                <c:pt idx="276">
                  <c:v>4.187327777777766</c:v>
                </c:pt>
                <c:pt idx="277">
                  <c:v>4.156461111111113</c:v>
                </c:pt>
                <c:pt idx="278">
                  <c:v>4.118205555555535</c:v>
                </c:pt>
                <c:pt idx="279">
                  <c:v>4.077944444444444</c:v>
                </c:pt>
                <c:pt idx="280">
                  <c:v>4.039050000000001</c:v>
                </c:pt>
                <c:pt idx="281">
                  <c:v>4.006866666666667</c:v>
                </c:pt>
                <c:pt idx="282">
                  <c:v>3.972688888888876</c:v>
                </c:pt>
                <c:pt idx="283">
                  <c:v>3.93922777777778</c:v>
                </c:pt>
                <c:pt idx="284">
                  <c:v>3.90247222222222</c:v>
                </c:pt>
                <c:pt idx="285">
                  <c:v>3.867861111111113</c:v>
                </c:pt>
                <c:pt idx="286">
                  <c:v>3.829183333333333</c:v>
                </c:pt>
                <c:pt idx="287">
                  <c:v>3.789661111111111</c:v>
                </c:pt>
                <c:pt idx="288">
                  <c:v>3.751455555555555</c:v>
                </c:pt>
                <c:pt idx="289">
                  <c:v>3.710272222222222</c:v>
                </c:pt>
                <c:pt idx="290">
                  <c:v>3.676144444444445</c:v>
                </c:pt>
                <c:pt idx="291">
                  <c:v>3.63671111111111</c:v>
                </c:pt>
                <c:pt idx="292">
                  <c:v>3.578655555555556</c:v>
                </c:pt>
                <c:pt idx="293">
                  <c:v>3.508311111111116</c:v>
                </c:pt>
                <c:pt idx="294">
                  <c:v>3.422938888888887</c:v>
                </c:pt>
                <c:pt idx="295">
                  <c:v>3.351672222222218</c:v>
                </c:pt>
                <c:pt idx="296">
                  <c:v>3.293716666666671</c:v>
                </c:pt>
                <c:pt idx="297">
                  <c:v>3.24399444444445</c:v>
                </c:pt>
                <c:pt idx="298">
                  <c:v>3.196994444444444</c:v>
                </c:pt>
                <c:pt idx="299">
                  <c:v>3.146438888888888</c:v>
                </c:pt>
                <c:pt idx="300">
                  <c:v>3.087500000000001</c:v>
                </c:pt>
                <c:pt idx="301">
                  <c:v>3.030216666666667</c:v>
                </c:pt>
                <c:pt idx="302">
                  <c:v>2.965111111111115</c:v>
                </c:pt>
                <c:pt idx="303">
                  <c:v>2.894605555555556</c:v>
                </c:pt>
                <c:pt idx="304">
                  <c:v>2.813166666666667</c:v>
                </c:pt>
                <c:pt idx="305">
                  <c:v>2.722816666666667</c:v>
                </c:pt>
                <c:pt idx="306">
                  <c:v>2.633422222222221</c:v>
                </c:pt>
                <c:pt idx="307">
                  <c:v>2.54590555555556</c:v>
                </c:pt>
                <c:pt idx="308">
                  <c:v>2.452516666666666</c:v>
                </c:pt>
                <c:pt idx="309">
                  <c:v>2.360961111111111</c:v>
                </c:pt>
                <c:pt idx="310">
                  <c:v>2.272661111111111</c:v>
                </c:pt>
                <c:pt idx="311">
                  <c:v>2.18475555555556</c:v>
                </c:pt>
                <c:pt idx="312">
                  <c:v>2.103211111111118</c:v>
                </c:pt>
                <c:pt idx="313">
                  <c:v>2.034766666666667</c:v>
                </c:pt>
                <c:pt idx="314">
                  <c:v>1.964538888888892</c:v>
                </c:pt>
                <c:pt idx="315">
                  <c:v>1.886133333333334</c:v>
                </c:pt>
                <c:pt idx="316">
                  <c:v>1.800083333333334</c:v>
                </c:pt>
                <c:pt idx="317">
                  <c:v>1.701072222222222</c:v>
                </c:pt>
                <c:pt idx="318">
                  <c:v>1.589122222222222</c:v>
                </c:pt>
                <c:pt idx="319">
                  <c:v>1.485005555555555</c:v>
                </c:pt>
                <c:pt idx="320">
                  <c:v>1.383172222222222</c:v>
                </c:pt>
                <c:pt idx="321">
                  <c:v>1.289627777777778</c:v>
                </c:pt>
                <c:pt idx="322">
                  <c:v>1.20278888888889</c:v>
                </c:pt>
                <c:pt idx="323">
                  <c:v>1.121672222222222</c:v>
                </c:pt>
                <c:pt idx="324">
                  <c:v>1.041955555555556</c:v>
                </c:pt>
                <c:pt idx="325">
                  <c:v>0.969561111111111</c:v>
                </c:pt>
                <c:pt idx="326">
                  <c:v>0.895244444444446</c:v>
                </c:pt>
                <c:pt idx="327">
                  <c:v>0.833094444444446</c:v>
                </c:pt>
                <c:pt idx="328">
                  <c:v>0.780588888888889</c:v>
                </c:pt>
                <c:pt idx="329">
                  <c:v>0.729061111111111</c:v>
                </c:pt>
                <c:pt idx="330">
                  <c:v>0.678077777777779</c:v>
                </c:pt>
                <c:pt idx="331">
                  <c:v>0.623694444444446</c:v>
                </c:pt>
                <c:pt idx="332">
                  <c:v>0.567488888888889</c:v>
                </c:pt>
                <c:pt idx="333">
                  <c:v>0.512238888888889</c:v>
                </c:pt>
                <c:pt idx="334">
                  <c:v>0.456766666666667</c:v>
                </c:pt>
                <c:pt idx="335">
                  <c:v>0.403094444444444</c:v>
                </c:pt>
                <c:pt idx="336">
                  <c:v>0.35953888888889</c:v>
                </c:pt>
                <c:pt idx="337">
                  <c:v>0.311972222222223</c:v>
                </c:pt>
                <c:pt idx="338">
                  <c:v>0.27745</c:v>
                </c:pt>
                <c:pt idx="339">
                  <c:v>0.247094444444445</c:v>
                </c:pt>
                <c:pt idx="340">
                  <c:v>0.215883333333333</c:v>
                </c:pt>
                <c:pt idx="341">
                  <c:v>0.174872222222222</c:v>
                </c:pt>
                <c:pt idx="342">
                  <c:v>0.128466666666667</c:v>
                </c:pt>
                <c:pt idx="343">
                  <c:v>0.0769222222222224</c:v>
                </c:pt>
                <c:pt idx="344">
                  <c:v>0.0210666666666667</c:v>
                </c:pt>
                <c:pt idx="345">
                  <c:v>-0.0387166666666667</c:v>
                </c:pt>
                <c:pt idx="346">
                  <c:v>-0.103966666666667</c:v>
                </c:pt>
                <c:pt idx="347">
                  <c:v>-0.16485</c:v>
                </c:pt>
                <c:pt idx="348">
                  <c:v>-0.21465</c:v>
                </c:pt>
                <c:pt idx="349">
                  <c:v>-0.241966666666667</c:v>
                </c:pt>
                <c:pt idx="350">
                  <c:v>-0.266933333333333</c:v>
                </c:pt>
                <c:pt idx="351">
                  <c:v>-0.289361111111111</c:v>
                </c:pt>
                <c:pt idx="352">
                  <c:v>-0.305055555555555</c:v>
                </c:pt>
                <c:pt idx="353">
                  <c:v>-0.324988888888891</c:v>
                </c:pt>
                <c:pt idx="354">
                  <c:v>-0.323588888888891</c:v>
                </c:pt>
                <c:pt idx="355">
                  <c:v>-0.315172222222223</c:v>
                </c:pt>
                <c:pt idx="356">
                  <c:v>-0.304944444444445</c:v>
                </c:pt>
                <c:pt idx="357">
                  <c:v>-0.293922222222223</c:v>
                </c:pt>
                <c:pt idx="358">
                  <c:v>-0.288427777777779</c:v>
                </c:pt>
                <c:pt idx="359">
                  <c:v>-0.278622222222222</c:v>
                </c:pt>
                <c:pt idx="360">
                  <c:v>-0.263511111111111</c:v>
                </c:pt>
                <c:pt idx="361">
                  <c:v>-0.2546</c:v>
                </c:pt>
                <c:pt idx="362">
                  <c:v>-0.235605555555556</c:v>
                </c:pt>
                <c:pt idx="363">
                  <c:v>-0.215694444444445</c:v>
                </c:pt>
                <c:pt idx="364">
                  <c:v>-0.193961111111111</c:v>
                </c:pt>
                <c:pt idx="365">
                  <c:v>-0.1715</c:v>
                </c:pt>
                <c:pt idx="366">
                  <c:v>-0.153994444444445</c:v>
                </c:pt>
                <c:pt idx="367">
                  <c:v>-0.145266666666667</c:v>
                </c:pt>
                <c:pt idx="368">
                  <c:v>-0.129183333333333</c:v>
                </c:pt>
                <c:pt idx="369">
                  <c:v>-0.1123</c:v>
                </c:pt>
                <c:pt idx="370">
                  <c:v>-0.0795611111111114</c:v>
                </c:pt>
                <c:pt idx="371">
                  <c:v>-0.0486499999999999</c:v>
                </c:pt>
                <c:pt idx="372">
                  <c:v>-0.0204444444444445</c:v>
                </c:pt>
                <c:pt idx="373">
                  <c:v>0.000988888888889002</c:v>
                </c:pt>
                <c:pt idx="374">
                  <c:v>0.00847777777777785</c:v>
                </c:pt>
                <c:pt idx="375">
                  <c:v>0.00751111111111114</c:v>
                </c:pt>
                <c:pt idx="376">
                  <c:v>0.000605555555555674</c:v>
                </c:pt>
                <c:pt idx="377">
                  <c:v>-0.00600555555555557</c:v>
                </c:pt>
                <c:pt idx="378">
                  <c:v>-0.0202777777777779</c:v>
                </c:pt>
                <c:pt idx="379">
                  <c:v>-0.036277777777778</c:v>
                </c:pt>
                <c:pt idx="380">
                  <c:v>-0.0624333333333335</c:v>
                </c:pt>
                <c:pt idx="381">
                  <c:v>-0.0993388888888891</c:v>
                </c:pt>
                <c:pt idx="382">
                  <c:v>-0.146855555555556</c:v>
                </c:pt>
                <c:pt idx="383">
                  <c:v>-0.187761111111111</c:v>
                </c:pt>
                <c:pt idx="384">
                  <c:v>-0.232633333333333</c:v>
                </c:pt>
                <c:pt idx="385">
                  <c:v>-0.269611111111111</c:v>
                </c:pt>
                <c:pt idx="386">
                  <c:v>-0.307633333333333</c:v>
                </c:pt>
                <c:pt idx="387">
                  <c:v>-0.3522</c:v>
                </c:pt>
                <c:pt idx="388">
                  <c:v>-0.392605555555555</c:v>
                </c:pt>
                <c:pt idx="389">
                  <c:v>-0.441438888888889</c:v>
                </c:pt>
                <c:pt idx="390">
                  <c:v>-0.47598888888889</c:v>
                </c:pt>
                <c:pt idx="391">
                  <c:v>-0.517288888888889</c:v>
                </c:pt>
                <c:pt idx="392">
                  <c:v>-0.556411111111111</c:v>
                </c:pt>
                <c:pt idx="393">
                  <c:v>-0.599188888888889</c:v>
                </c:pt>
                <c:pt idx="394">
                  <c:v>-0.637566666666666</c:v>
                </c:pt>
                <c:pt idx="395">
                  <c:v>-0.680033333333333</c:v>
                </c:pt>
                <c:pt idx="396">
                  <c:v>-0.710077777777778</c:v>
                </c:pt>
                <c:pt idx="397">
                  <c:v>-0.748055555555558</c:v>
                </c:pt>
                <c:pt idx="398">
                  <c:v>-0.787972222222222</c:v>
                </c:pt>
                <c:pt idx="399">
                  <c:v>-0.835861111111111</c:v>
                </c:pt>
                <c:pt idx="400">
                  <c:v>-0.890577777777778</c:v>
                </c:pt>
                <c:pt idx="401">
                  <c:v>-0.943622222222222</c:v>
                </c:pt>
                <c:pt idx="402">
                  <c:v>-0.97413888888889</c:v>
                </c:pt>
                <c:pt idx="403">
                  <c:v>-1.000894444444441</c:v>
                </c:pt>
                <c:pt idx="404">
                  <c:v>-1.02568888888889</c:v>
                </c:pt>
                <c:pt idx="405">
                  <c:v>-1.03389444444444</c:v>
                </c:pt>
                <c:pt idx="406">
                  <c:v>-1.03753888888889</c:v>
                </c:pt>
                <c:pt idx="407">
                  <c:v>-1.042122222222222</c:v>
                </c:pt>
                <c:pt idx="408">
                  <c:v>-1.048477777777778</c:v>
                </c:pt>
                <c:pt idx="409">
                  <c:v>-1.057916666666666</c:v>
                </c:pt>
                <c:pt idx="410">
                  <c:v>-1.078616666666668</c:v>
                </c:pt>
                <c:pt idx="411">
                  <c:v>-1.10085</c:v>
                </c:pt>
                <c:pt idx="412">
                  <c:v>-1.113877777777778</c:v>
                </c:pt>
                <c:pt idx="413">
                  <c:v>-1.114372222222222</c:v>
                </c:pt>
                <c:pt idx="414">
                  <c:v>-1.103916666666667</c:v>
                </c:pt>
                <c:pt idx="415">
                  <c:v>-1.092433333333334</c:v>
                </c:pt>
                <c:pt idx="416">
                  <c:v>-1.065177777777778</c:v>
                </c:pt>
                <c:pt idx="417">
                  <c:v>-1.030605555555556</c:v>
                </c:pt>
                <c:pt idx="418">
                  <c:v>-0.990966666666666</c:v>
                </c:pt>
                <c:pt idx="419">
                  <c:v>-0.956522222222221</c:v>
                </c:pt>
                <c:pt idx="420">
                  <c:v>-0.927494444444445</c:v>
                </c:pt>
                <c:pt idx="421">
                  <c:v>-0.905894444444445</c:v>
                </c:pt>
                <c:pt idx="422">
                  <c:v>-0.900600000000001</c:v>
                </c:pt>
                <c:pt idx="423">
                  <c:v>-0.9024</c:v>
                </c:pt>
                <c:pt idx="424">
                  <c:v>-0.913422222222222</c:v>
                </c:pt>
                <c:pt idx="425">
                  <c:v>-0.925877777777778</c:v>
                </c:pt>
                <c:pt idx="426">
                  <c:v>-0.930472222222222</c:v>
                </c:pt>
                <c:pt idx="427">
                  <c:v>-0.934033333333333</c:v>
                </c:pt>
                <c:pt idx="428">
                  <c:v>-0.933344444444445</c:v>
                </c:pt>
                <c:pt idx="429">
                  <c:v>-0.934444444444446</c:v>
                </c:pt>
                <c:pt idx="430">
                  <c:v>-0.93523888888889</c:v>
                </c:pt>
                <c:pt idx="431">
                  <c:v>-0.937116666666666</c:v>
                </c:pt>
                <c:pt idx="432">
                  <c:v>-0.950172222222222</c:v>
                </c:pt>
                <c:pt idx="433">
                  <c:v>-0.972477777777778</c:v>
                </c:pt>
                <c:pt idx="434">
                  <c:v>-0.985366666666665</c:v>
                </c:pt>
                <c:pt idx="435">
                  <c:v>-0.9873</c:v>
                </c:pt>
                <c:pt idx="436">
                  <c:v>-0.988633333333333</c:v>
                </c:pt>
                <c:pt idx="437">
                  <c:v>-0.986033333333333</c:v>
                </c:pt>
                <c:pt idx="438">
                  <c:v>-0.98225</c:v>
                </c:pt>
                <c:pt idx="439">
                  <c:v>-0.975588888888889</c:v>
                </c:pt>
                <c:pt idx="440">
                  <c:v>-0.96655</c:v>
                </c:pt>
                <c:pt idx="441">
                  <c:v>-0.945955555555557</c:v>
                </c:pt>
                <c:pt idx="442">
                  <c:v>-0.920094444444445</c:v>
                </c:pt>
                <c:pt idx="443">
                  <c:v>-0.892216666666665</c:v>
                </c:pt>
                <c:pt idx="444">
                  <c:v>-0.863733333333335</c:v>
                </c:pt>
                <c:pt idx="445">
                  <c:v>-0.843694444444446</c:v>
                </c:pt>
                <c:pt idx="446">
                  <c:v>-0.822216666666666</c:v>
                </c:pt>
                <c:pt idx="447">
                  <c:v>-0.795372222222221</c:v>
                </c:pt>
                <c:pt idx="448">
                  <c:v>-0.771511111111111</c:v>
                </c:pt>
                <c:pt idx="449">
                  <c:v>-0.750877777777779</c:v>
                </c:pt>
                <c:pt idx="450">
                  <c:v>-0.734294444444447</c:v>
                </c:pt>
                <c:pt idx="451">
                  <c:v>-0.716744444444446</c:v>
                </c:pt>
                <c:pt idx="452">
                  <c:v>-0.691466666666666</c:v>
                </c:pt>
                <c:pt idx="453">
                  <c:v>-0.666550000000001</c:v>
                </c:pt>
                <c:pt idx="454">
                  <c:v>-0.632066666666667</c:v>
                </c:pt>
                <c:pt idx="455">
                  <c:v>-0.596811111111111</c:v>
                </c:pt>
                <c:pt idx="456">
                  <c:v>-0.559816666666667</c:v>
                </c:pt>
                <c:pt idx="457">
                  <c:v>-0.513805555555557</c:v>
                </c:pt>
                <c:pt idx="458">
                  <c:v>-0.476322222222223</c:v>
                </c:pt>
                <c:pt idx="459">
                  <c:v>-0.429494444444445</c:v>
                </c:pt>
                <c:pt idx="460">
                  <c:v>-0.400922222222223</c:v>
                </c:pt>
                <c:pt idx="461">
                  <c:v>-0.384422222222223</c:v>
                </c:pt>
                <c:pt idx="462">
                  <c:v>-0.368305555555556</c:v>
                </c:pt>
                <c:pt idx="463">
                  <c:v>-0.3605</c:v>
                </c:pt>
                <c:pt idx="464">
                  <c:v>-0.346033333333333</c:v>
                </c:pt>
                <c:pt idx="465">
                  <c:v>-0.328644444444445</c:v>
                </c:pt>
                <c:pt idx="466">
                  <c:v>-0.305055555555555</c:v>
                </c:pt>
                <c:pt idx="467">
                  <c:v>-0.27843888888889</c:v>
                </c:pt>
                <c:pt idx="468">
                  <c:v>-0.248627777777778</c:v>
                </c:pt>
                <c:pt idx="469">
                  <c:v>-0.216655555555556</c:v>
                </c:pt>
                <c:pt idx="470">
                  <c:v>-0.183016666666667</c:v>
                </c:pt>
                <c:pt idx="471">
                  <c:v>-0.134277777777778</c:v>
                </c:pt>
                <c:pt idx="472">
                  <c:v>-0.0792777777777776</c:v>
                </c:pt>
                <c:pt idx="473">
                  <c:v>-0.0304722222222223</c:v>
                </c:pt>
                <c:pt idx="474">
                  <c:v>0.0171055555555556</c:v>
                </c:pt>
                <c:pt idx="475">
                  <c:v>0.0522111111111114</c:v>
                </c:pt>
                <c:pt idx="476">
                  <c:v>0.0828833333333333</c:v>
                </c:pt>
                <c:pt idx="477">
                  <c:v>0.1038</c:v>
                </c:pt>
                <c:pt idx="478">
                  <c:v>0.106722222222222</c:v>
                </c:pt>
                <c:pt idx="479">
                  <c:v>0.110294444444444</c:v>
                </c:pt>
                <c:pt idx="480">
                  <c:v>0.104444444444445</c:v>
                </c:pt>
                <c:pt idx="481">
                  <c:v>0.116122222222222</c:v>
                </c:pt>
                <c:pt idx="482">
                  <c:v>0.150055555555556</c:v>
                </c:pt>
                <c:pt idx="483">
                  <c:v>0.197905555555556</c:v>
                </c:pt>
                <c:pt idx="484">
                  <c:v>0.250394444444445</c:v>
                </c:pt>
                <c:pt idx="485">
                  <c:v>0.295794444444444</c:v>
                </c:pt>
                <c:pt idx="486">
                  <c:v>0.326044444444445</c:v>
                </c:pt>
                <c:pt idx="487">
                  <c:v>0.342461111111111</c:v>
                </c:pt>
                <c:pt idx="488">
                  <c:v>0.364877777777779</c:v>
                </c:pt>
                <c:pt idx="489">
                  <c:v>0.369027777777779</c:v>
                </c:pt>
                <c:pt idx="490">
                  <c:v>0.376755555555555</c:v>
                </c:pt>
                <c:pt idx="491">
                  <c:v>0.394222222222223</c:v>
                </c:pt>
                <c:pt idx="492">
                  <c:v>0.411722222222222</c:v>
                </c:pt>
                <c:pt idx="493">
                  <c:v>0.4276</c:v>
                </c:pt>
                <c:pt idx="494">
                  <c:v>0.45028888888889</c:v>
                </c:pt>
                <c:pt idx="495">
                  <c:v>0.45885</c:v>
                </c:pt>
                <c:pt idx="496">
                  <c:v>0.470227777777779</c:v>
                </c:pt>
                <c:pt idx="497">
                  <c:v>0.466144444444444</c:v>
                </c:pt>
                <c:pt idx="498">
                  <c:v>0.452</c:v>
                </c:pt>
                <c:pt idx="499">
                  <c:v>0.439822222222223</c:v>
                </c:pt>
                <c:pt idx="500">
                  <c:v>0.421238888888889</c:v>
                </c:pt>
                <c:pt idx="501">
                  <c:v>0.395955555555556</c:v>
                </c:pt>
                <c:pt idx="502">
                  <c:v>0.377055555555555</c:v>
                </c:pt>
                <c:pt idx="503">
                  <c:v>0.356544444444445</c:v>
                </c:pt>
                <c:pt idx="504">
                  <c:v>0.340311111111111</c:v>
                </c:pt>
                <c:pt idx="505">
                  <c:v>0.335272222222223</c:v>
                </c:pt>
                <c:pt idx="506">
                  <c:v>0.34095</c:v>
                </c:pt>
                <c:pt idx="507">
                  <c:v>0.35115</c:v>
                </c:pt>
                <c:pt idx="508">
                  <c:v>0.365061111111111</c:v>
                </c:pt>
                <c:pt idx="509">
                  <c:v>0.370483333333334</c:v>
                </c:pt>
                <c:pt idx="510">
                  <c:v>0.38208888888889</c:v>
                </c:pt>
                <c:pt idx="511">
                  <c:v>0.38683888888889</c:v>
                </c:pt>
                <c:pt idx="512">
                  <c:v>0.382744444444445</c:v>
                </c:pt>
                <c:pt idx="513">
                  <c:v>0.37215</c:v>
                </c:pt>
                <c:pt idx="514">
                  <c:v>0.355355555555556</c:v>
                </c:pt>
                <c:pt idx="515">
                  <c:v>0.339166666666668</c:v>
                </c:pt>
                <c:pt idx="516">
                  <c:v>0.31875</c:v>
                </c:pt>
                <c:pt idx="517">
                  <c:v>0.300327777777779</c:v>
                </c:pt>
                <c:pt idx="518">
                  <c:v>0.288827777777779</c:v>
                </c:pt>
                <c:pt idx="519">
                  <c:v>0.279483333333333</c:v>
                </c:pt>
                <c:pt idx="520">
                  <c:v>0.279661111111111</c:v>
                </c:pt>
                <c:pt idx="521">
                  <c:v>0.287055555555556</c:v>
                </c:pt>
                <c:pt idx="522">
                  <c:v>0.29498888888889</c:v>
                </c:pt>
                <c:pt idx="523">
                  <c:v>0.300222222222223</c:v>
                </c:pt>
                <c:pt idx="524">
                  <c:v>0.302472222222223</c:v>
                </c:pt>
                <c:pt idx="525">
                  <c:v>0.30948888888889</c:v>
                </c:pt>
                <c:pt idx="526">
                  <c:v>0.31232777777778</c:v>
                </c:pt>
                <c:pt idx="527">
                  <c:v>0.326777777777779</c:v>
                </c:pt>
                <c:pt idx="528">
                  <c:v>0.352677777777779</c:v>
                </c:pt>
                <c:pt idx="529">
                  <c:v>0.379550000000001</c:v>
                </c:pt>
                <c:pt idx="530">
                  <c:v>0.400433333333333</c:v>
                </c:pt>
                <c:pt idx="531">
                  <c:v>0.412605555555555</c:v>
                </c:pt>
                <c:pt idx="532">
                  <c:v>0.423333333333333</c:v>
                </c:pt>
                <c:pt idx="533">
                  <c:v>0.43278888888889</c:v>
                </c:pt>
                <c:pt idx="534">
                  <c:v>0.438711111111111</c:v>
                </c:pt>
                <c:pt idx="535">
                  <c:v>0.432961111111111</c:v>
                </c:pt>
                <c:pt idx="536">
                  <c:v>0.422388888888891</c:v>
                </c:pt>
                <c:pt idx="537">
                  <c:v>0.407305555555556</c:v>
                </c:pt>
                <c:pt idx="538">
                  <c:v>0.384477777777779</c:v>
                </c:pt>
                <c:pt idx="539">
                  <c:v>0.366866666666668</c:v>
                </c:pt>
                <c:pt idx="540">
                  <c:v>0.335855555555557</c:v>
                </c:pt>
                <c:pt idx="541">
                  <c:v>0.32058888888889</c:v>
                </c:pt>
                <c:pt idx="542">
                  <c:v>0.317550000000001</c:v>
                </c:pt>
                <c:pt idx="543">
                  <c:v>0.338183333333334</c:v>
                </c:pt>
                <c:pt idx="544">
                  <c:v>0.380016666666668</c:v>
                </c:pt>
                <c:pt idx="545">
                  <c:v>0.449472222222222</c:v>
                </c:pt>
                <c:pt idx="546">
                  <c:v>0.523305555555556</c:v>
                </c:pt>
                <c:pt idx="547">
                  <c:v>0.597383333333333</c:v>
                </c:pt>
                <c:pt idx="548">
                  <c:v>0.678633333333335</c:v>
                </c:pt>
                <c:pt idx="549">
                  <c:v>0.758050000000001</c:v>
                </c:pt>
                <c:pt idx="550">
                  <c:v>0.84393888888889</c:v>
                </c:pt>
                <c:pt idx="551">
                  <c:v>0.918522222222222</c:v>
                </c:pt>
                <c:pt idx="552">
                  <c:v>0.97903888888889</c:v>
                </c:pt>
                <c:pt idx="553">
                  <c:v>1.015477777777778</c:v>
                </c:pt>
                <c:pt idx="554">
                  <c:v>1.04895</c:v>
                </c:pt>
                <c:pt idx="555">
                  <c:v>1.088672222222222</c:v>
                </c:pt>
                <c:pt idx="556">
                  <c:v>1.141505555555555</c:v>
                </c:pt>
                <c:pt idx="557">
                  <c:v>1.201411111111111</c:v>
                </c:pt>
                <c:pt idx="558">
                  <c:v>1.258755555555556</c:v>
                </c:pt>
                <c:pt idx="559">
                  <c:v>1.301027777777778</c:v>
                </c:pt>
                <c:pt idx="560">
                  <c:v>1.340538888888888</c:v>
                </c:pt>
                <c:pt idx="561">
                  <c:v>1.364027777777778</c:v>
                </c:pt>
                <c:pt idx="562">
                  <c:v>1.3906</c:v>
                </c:pt>
                <c:pt idx="563">
                  <c:v>1.422099999999997</c:v>
                </c:pt>
                <c:pt idx="564">
                  <c:v>1.447716666666666</c:v>
                </c:pt>
                <c:pt idx="565">
                  <c:v>1.469483333333334</c:v>
                </c:pt>
                <c:pt idx="566">
                  <c:v>1.50115</c:v>
                </c:pt>
                <c:pt idx="567">
                  <c:v>1.52355</c:v>
                </c:pt>
                <c:pt idx="568">
                  <c:v>1.536744444444444</c:v>
                </c:pt>
                <c:pt idx="569">
                  <c:v>1.535866666666666</c:v>
                </c:pt>
                <c:pt idx="570">
                  <c:v>1.526283333333334</c:v>
                </c:pt>
                <c:pt idx="571">
                  <c:v>1.510633333333333</c:v>
                </c:pt>
                <c:pt idx="572">
                  <c:v>1.499305555555555</c:v>
                </c:pt>
                <c:pt idx="573">
                  <c:v>1.489411111111111</c:v>
                </c:pt>
                <c:pt idx="574">
                  <c:v>1.475538888888889</c:v>
                </c:pt>
                <c:pt idx="575">
                  <c:v>1.453544444444441</c:v>
                </c:pt>
                <c:pt idx="576">
                  <c:v>1.42299444444444</c:v>
                </c:pt>
                <c:pt idx="577">
                  <c:v>1.389716666666666</c:v>
                </c:pt>
                <c:pt idx="578">
                  <c:v>1.355483333333334</c:v>
                </c:pt>
                <c:pt idx="579">
                  <c:v>1.316755555555556</c:v>
                </c:pt>
                <c:pt idx="580">
                  <c:v>1.27298888888889</c:v>
                </c:pt>
                <c:pt idx="581">
                  <c:v>1.233222222222222</c:v>
                </c:pt>
                <c:pt idx="582">
                  <c:v>1.197627777777778</c:v>
                </c:pt>
                <c:pt idx="583">
                  <c:v>1.175966666666667</c:v>
                </c:pt>
                <c:pt idx="584">
                  <c:v>1.155772222222222</c:v>
                </c:pt>
                <c:pt idx="585">
                  <c:v>1.131605555555556</c:v>
                </c:pt>
                <c:pt idx="586">
                  <c:v>1.120205555555556</c:v>
                </c:pt>
                <c:pt idx="587">
                  <c:v>1.108772222222222</c:v>
                </c:pt>
                <c:pt idx="588">
                  <c:v>1.098627777777778</c:v>
                </c:pt>
                <c:pt idx="589">
                  <c:v>1.078416666666668</c:v>
                </c:pt>
                <c:pt idx="590">
                  <c:v>1.0543</c:v>
                </c:pt>
                <c:pt idx="591">
                  <c:v>1.023833333333332</c:v>
                </c:pt>
                <c:pt idx="592">
                  <c:v>0.982738888888889</c:v>
                </c:pt>
                <c:pt idx="593">
                  <c:v>0.94645</c:v>
                </c:pt>
                <c:pt idx="594">
                  <c:v>0.915438888888889</c:v>
                </c:pt>
                <c:pt idx="595">
                  <c:v>0.892977777777778</c:v>
                </c:pt>
                <c:pt idx="596">
                  <c:v>0.887916666666667</c:v>
                </c:pt>
                <c:pt idx="597">
                  <c:v>0.889316666666666</c:v>
                </c:pt>
                <c:pt idx="598">
                  <c:v>0.893561111111111</c:v>
                </c:pt>
                <c:pt idx="599">
                  <c:v>0.902627777777778</c:v>
                </c:pt>
                <c:pt idx="600">
                  <c:v>0.926022222222222</c:v>
                </c:pt>
                <c:pt idx="601">
                  <c:v>0.940622222222222</c:v>
                </c:pt>
                <c:pt idx="602">
                  <c:v>0.955816666666667</c:v>
                </c:pt>
                <c:pt idx="603">
                  <c:v>0.953994444444446</c:v>
                </c:pt>
                <c:pt idx="604">
                  <c:v>0.935816666666667</c:v>
                </c:pt>
                <c:pt idx="605">
                  <c:v>0.920872222222222</c:v>
                </c:pt>
                <c:pt idx="606">
                  <c:v>0.907266666666666</c:v>
                </c:pt>
                <c:pt idx="607">
                  <c:v>0.905116666666667</c:v>
                </c:pt>
                <c:pt idx="608">
                  <c:v>0.895816666666666</c:v>
                </c:pt>
                <c:pt idx="609">
                  <c:v>0.881377777777778</c:v>
                </c:pt>
                <c:pt idx="610">
                  <c:v>0.86008888888889</c:v>
                </c:pt>
                <c:pt idx="611">
                  <c:v>0.842583333333333</c:v>
                </c:pt>
                <c:pt idx="612">
                  <c:v>0.827233333333333</c:v>
                </c:pt>
                <c:pt idx="613">
                  <c:v>0.817538888888889</c:v>
                </c:pt>
                <c:pt idx="614">
                  <c:v>0.812477777777778</c:v>
                </c:pt>
                <c:pt idx="615">
                  <c:v>0.814733333333334</c:v>
                </c:pt>
                <c:pt idx="616">
                  <c:v>0.828933333333334</c:v>
                </c:pt>
                <c:pt idx="617">
                  <c:v>0.860638888888891</c:v>
                </c:pt>
                <c:pt idx="618">
                  <c:v>0.900611111111111</c:v>
                </c:pt>
                <c:pt idx="619">
                  <c:v>0.952372222222221</c:v>
                </c:pt>
                <c:pt idx="620">
                  <c:v>0.990483333333332</c:v>
                </c:pt>
                <c:pt idx="621">
                  <c:v>1.018294444444443</c:v>
                </c:pt>
                <c:pt idx="622">
                  <c:v>1.044072222222222</c:v>
                </c:pt>
                <c:pt idx="623">
                  <c:v>1.056266666666667</c:v>
                </c:pt>
                <c:pt idx="624">
                  <c:v>1.084805555555556</c:v>
                </c:pt>
                <c:pt idx="625">
                  <c:v>1.118422222222222</c:v>
                </c:pt>
                <c:pt idx="626">
                  <c:v>1.158188888888893</c:v>
                </c:pt>
                <c:pt idx="627">
                  <c:v>1.206005555555556</c:v>
                </c:pt>
                <c:pt idx="628">
                  <c:v>1.264533333333333</c:v>
                </c:pt>
                <c:pt idx="629">
                  <c:v>1.32599444444444</c:v>
                </c:pt>
                <c:pt idx="630">
                  <c:v>1.382383333333335</c:v>
                </c:pt>
                <c:pt idx="631">
                  <c:v>1.427922222222219</c:v>
                </c:pt>
                <c:pt idx="632">
                  <c:v>1.471811111111111</c:v>
                </c:pt>
                <c:pt idx="633">
                  <c:v>1.503922222222219</c:v>
                </c:pt>
                <c:pt idx="634">
                  <c:v>1.531088888888888</c:v>
                </c:pt>
                <c:pt idx="635">
                  <c:v>1.544233333333333</c:v>
                </c:pt>
                <c:pt idx="636">
                  <c:v>1.530061111111111</c:v>
                </c:pt>
                <c:pt idx="637">
                  <c:v>1.499083333333333</c:v>
                </c:pt>
                <c:pt idx="638">
                  <c:v>1.462511111111112</c:v>
                </c:pt>
                <c:pt idx="639">
                  <c:v>1.43181111111111</c:v>
                </c:pt>
                <c:pt idx="640">
                  <c:v>1.417827777777775</c:v>
                </c:pt>
                <c:pt idx="641">
                  <c:v>1.416705555555556</c:v>
                </c:pt>
                <c:pt idx="642">
                  <c:v>1.432461111111111</c:v>
                </c:pt>
                <c:pt idx="643">
                  <c:v>1.447977777777776</c:v>
                </c:pt>
                <c:pt idx="644">
                  <c:v>1.453833333333332</c:v>
                </c:pt>
                <c:pt idx="645">
                  <c:v>1.472033333333333</c:v>
                </c:pt>
                <c:pt idx="646">
                  <c:v>1.493233333333333</c:v>
                </c:pt>
                <c:pt idx="647">
                  <c:v>1.519066666666667</c:v>
                </c:pt>
                <c:pt idx="648">
                  <c:v>1.544233333333334</c:v>
                </c:pt>
                <c:pt idx="649">
                  <c:v>1.575155555555556</c:v>
                </c:pt>
                <c:pt idx="650">
                  <c:v>1.602472222222222</c:v>
                </c:pt>
                <c:pt idx="651">
                  <c:v>1.636966666666667</c:v>
                </c:pt>
                <c:pt idx="652">
                  <c:v>1.65978888888889</c:v>
                </c:pt>
                <c:pt idx="653">
                  <c:v>1.692138888888892</c:v>
                </c:pt>
                <c:pt idx="654">
                  <c:v>1.723633333333332</c:v>
                </c:pt>
                <c:pt idx="655">
                  <c:v>1.757033333333333</c:v>
                </c:pt>
                <c:pt idx="656">
                  <c:v>1.792733333333333</c:v>
                </c:pt>
                <c:pt idx="657">
                  <c:v>1.830361111111111</c:v>
                </c:pt>
                <c:pt idx="658">
                  <c:v>1.855127777777778</c:v>
                </c:pt>
                <c:pt idx="659">
                  <c:v>1.867566666666667</c:v>
                </c:pt>
                <c:pt idx="660">
                  <c:v>1.876111111111113</c:v>
                </c:pt>
                <c:pt idx="661">
                  <c:v>1.89085</c:v>
                </c:pt>
                <c:pt idx="662">
                  <c:v>1.908966666666667</c:v>
                </c:pt>
                <c:pt idx="663">
                  <c:v>1.934033333333335</c:v>
                </c:pt>
                <c:pt idx="664">
                  <c:v>1.972433333333334</c:v>
                </c:pt>
                <c:pt idx="665">
                  <c:v>2.011983333333333</c:v>
                </c:pt>
                <c:pt idx="666">
                  <c:v>2.052083333333321</c:v>
                </c:pt>
                <c:pt idx="667">
                  <c:v>2.087588888888889</c:v>
                </c:pt>
                <c:pt idx="668">
                  <c:v>2.111505555555555</c:v>
                </c:pt>
                <c:pt idx="669">
                  <c:v>2.134622222222222</c:v>
                </c:pt>
                <c:pt idx="670">
                  <c:v>2.141322222222225</c:v>
                </c:pt>
                <c:pt idx="671">
                  <c:v>2.134027777777783</c:v>
                </c:pt>
                <c:pt idx="672">
                  <c:v>2.119322222222223</c:v>
                </c:pt>
                <c:pt idx="673">
                  <c:v>2.098783333333333</c:v>
                </c:pt>
                <c:pt idx="674">
                  <c:v>2.083277777777786</c:v>
                </c:pt>
                <c:pt idx="675">
                  <c:v>2.058927777777784</c:v>
                </c:pt>
                <c:pt idx="676">
                  <c:v>2.036788888888882</c:v>
                </c:pt>
                <c:pt idx="677">
                  <c:v>2.012372222222222</c:v>
                </c:pt>
                <c:pt idx="678">
                  <c:v>1.974288888888893</c:v>
                </c:pt>
                <c:pt idx="679">
                  <c:v>1.942344444444445</c:v>
                </c:pt>
                <c:pt idx="680">
                  <c:v>1.904222222222222</c:v>
                </c:pt>
                <c:pt idx="681">
                  <c:v>1.859933333333333</c:v>
                </c:pt>
                <c:pt idx="682">
                  <c:v>1.803127777777778</c:v>
                </c:pt>
                <c:pt idx="683">
                  <c:v>1.742727777777778</c:v>
                </c:pt>
                <c:pt idx="684">
                  <c:v>1.670094444444444</c:v>
                </c:pt>
                <c:pt idx="685">
                  <c:v>1.614294444444444</c:v>
                </c:pt>
                <c:pt idx="686">
                  <c:v>1.55305</c:v>
                </c:pt>
                <c:pt idx="687">
                  <c:v>1.503705555555556</c:v>
                </c:pt>
                <c:pt idx="688">
                  <c:v>1.458011111111111</c:v>
                </c:pt>
                <c:pt idx="689">
                  <c:v>1.412216666666667</c:v>
                </c:pt>
                <c:pt idx="690">
                  <c:v>1.375805555555555</c:v>
                </c:pt>
                <c:pt idx="691">
                  <c:v>1.335727777777778</c:v>
                </c:pt>
                <c:pt idx="692">
                  <c:v>1.300455555555556</c:v>
                </c:pt>
                <c:pt idx="693">
                  <c:v>1.26623888888889</c:v>
                </c:pt>
                <c:pt idx="694">
                  <c:v>1.23811111111111</c:v>
                </c:pt>
                <c:pt idx="695">
                  <c:v>1.207833333333332</c:v>
                </c:pt>
                <c:pt idx="696">
                  <c:v>1.167711111111111</c:v>
                </c:pt>
                <c:pt idx="697">
                  <c:v>1.128794444444444</c:v>
                </c:pt>
                <c:pt idx="698">
                  <c:v>1.100983333333334</c:v>
                </c:pt>
                <c:pt idx="699">
                  <c:v>1.077472222222222</c:v>
                </c:pt>
                <c:pt idx="700">
                  <c:v>1.05723888888889</c:v>
                </c:pt>
              </c:numCache>
            </c:numRef>
          </c:val>
          <c:smooth val="0"/>
        </c:ser>
        <c:ser>
          <c:idx val="2"/>
          <c:order val="2"/>
          <c:tx>
            <c:strRef>
              <c:f>fcz!$A$76</c:f>
              <c:strCache>
                <c:ptCount val="1"/>
                <c:pt idx="0">
                  <c:v>Semantic</c:v>
                </c:pt>
              </c:strCache>
            </c:strRef>
          </c:tx>
          <c:marker>
            <c:symbol val="none"/>
          </c:marker>
          <c:val>
            <c:numRef>
              <c:f>fcz!$C$76:$AAA$76</c:f>
              <c:numCache>
                <c:formatCode>General</c:formatCode>
                <c:ptCount val="701"/>
                <c:pt idx="0">
                  <c:v>0.717222222222222</c:v>
                </c:pt>
                <c:pt idx="1">
                  <c:v>0.767200000000001</c:v>
                </c:pt>
                <c:pt idx="2">
                  <c:v>0.831861111111111</c:v>
                </c:pt>
                <c:pt idx="3">
                  <c:v>0.91278888888889</c:v>
                </c:pt>
                <c:pt idx="4">
                  <c:v>0.99373888888889</c:v>
                </c:pt>
                <c:pt idx="5">
                  <c:v>1.055044444444444</c:v>
                </c:pt>
                <c:pt idx="6">
                  <c:v>1.122211111111113</c:v>
                </c:pt>
                <c:pt idx="7">
                  <c:v>1.179244444444444</c:v>
                </c:pt>
                <c:pt idx="8">
                  <c:v>1.224944444444443</c:v>
                </c:pt>
                <c:pt idx="9">
                  <c:v>1.268066666666667</c:v>
                </c:pt>
                <c:pt idx="10">
                  <c:v>1.323605555555555</c:v>
                </c:pt>
                <c:pt idx="11">
                  <c:v>1.353244444444444</c:v>
                </c:pt>
                <c:pt idx="12">
                  <c:v>1.368872222222222</c:v>
                </c:pt>
                <c:pt idx="13">
                  <c:v>1.36358888888889</c:v>
                </c:pt>
                <c:pt idx="14">
                  <c:v>1.34875</c:v>
                </c:pt>
                <c:pt idx="15">
                  <c:v>1.332433333333333</c:v>
                </c:pt>
                <c:pt idx="16">
                  <c:v>1.315655555555556</c:v>
                </c:pt>
                <c:pt idx="17">
                  <c:v>1.314477777777778</c:v>
                </c:pt>
                <c:pt idx="18">
                  <c:v>1.305227777777778</c:v>
                </c:pt>
                <c:pt idx="19">
                  <c:v>1.287538888888889</c:v>
                </c:pt>
                <c:pt idx="20">
                  <c:v>1.245549999999998</c:v>
                </c:pt>
                <c:pt idx="21">
                  <c:v>1.18241666666667</c:v>
                </c:pt>
                <c:pt idx="22">
                  <c:v>1.094955555555556</c:v>
                </c:pt>
                <c:pt idx="23">
                  <c:v>1.004561111111111</c:v>
                </c:pt>
                <c:pt idx="24">
                  <c:v>0.916516666666666</c:v>
                </c:pt>
                <c:pt idx="25">
                  <c:v>0.837661111111112</c:v>
                </c:pt>
                <c:pt idx="26">
                  <c:v>0.758661111111112</c:v>
                </c:pt>
                <c:pt idx="27">
                  <c:v>0.696116666666666</c:v>
                </c:pt>
                <c:pt idx="28">
                  <c:v>0.642172222222222</c:v>
                </c:pt>
                <c:pt idx="29">
                  <c:v>0.615627777777779</c:v>
                </c:pt>
                <c:pt idx="30">
                  <c:v>0.608466666666665</c:v>
                </c:pt>
                <c:pt idx="31">
                  <c:v>0.61193888888889</c:v>
                </c:pt>
                <c:pt idx="32">
                  <c:v>0.621205555555556</c:v>
                </c:pt>
                <c:pt idx="33">
                  <c:v>0.619800000000001</c:v>
                </c:pt>
                <c:pt idx="34">
                  <c:v>0.615600000000002</c:v>
                </c:pt>
                <c:pt idx="35">
                  <c:v>0.625072222222222</c:v>
                </c:pt>
                <c:pt idx="36">
                  <c:v>0.636711111111112</c:v>
                </c:pt>
                <c:pt idx="37">
                  <c:v>0.641411111111111</c:v>
                </c:pt>
                <c:pt idx="38">
                  <c:v>0.638750000000002</c:v>
                </c:pt>
                <c:pt idx="39">
                  <c:v>0.636500000000001</c:v>
                </c:pt>
                <c:pt idx="40">
                  <c:v>0.649272222222222</c:v>
                </c:pt>
                <c:pt idx="41">
                  <c:v>0.666655555555557</c:v>
                </c:pt>
                <c:pt idx="42">
                  <c:v>0.677416666666667</c:v>
                </c:pt>
                <c:pt idx="43">
                  <c:v>0.676844444444447</c:v>
                </c:pt>
                <c:pt idx="44">
                  <c:v>0.645550000000001</c:v>
                </c:pt>
                <c:pt idx="45">
                  <c:v>0.62118888888889</c:v>
                </c:pt>
                <c:pt idx="46">
                  <c:v>0.589072222222221</c:v>
                </c:pt>
                <c:pt idx="47">
                  <c:v>0.55478888888889</c:v>
                </c:pt>
                <c:pt idx="48">
                  <c:v>0.524122222222221</c:v>
                </c:pt>
                <c:pt idx="49">
                  <c:v>0.503255555555555</c:v>
                </c:pt>
                <c:pt idx="50">
                  <c:v>0.491822222222223</c:v>
                </c:pt>
                <c:pt idx="51">
                  <c:v>0.491883333333334</c:v>
                </c:pt>
                <c:pt idx="52">
                  <c:v>0.501405555555555</c:v>
                </c:pt>
                <c:pt idx="53">
                  <c:v>0.527294444444445</c:v>
                </c:pt>
                <c:pt idx="54">
                  <c:v>0.573377777777778</c:v>
                </c:pt>
                <c:pt idx="55">
                  <c:v>0.635988888888891</c:v>
                </c:pt>
                <c:pt idx="56">
                  <c:v>0.693605555555557</c:v>
                </c:pt>
                <c:pt idx="57">
                  <c:v>0.746422222222222</c:v>
                </c:pt>
                <c:pt idx="58">
                  <c:v>0.771766666666666</c:v>
                </c:pt>
                <c:pt idx="59">
                  <c:v>0.80013888888889</c:v>
                </c:pt>
                <c:pt idx="60">
                  <c:v>0.813966666666665</c:v>
                </c:pt>
                <c:pt idx="61">
                  <c:v>0.840094444444446</c:v>
                </c:pt>
                <c:pt idx="62">
                  <c:v>0.867955555555557</c:v>
                </c:pt>
                <c:pt idx="63">
                  <c:v>0.890394444444444</c:v>
                </c:pt>
                <c:pt idx="64">
                  <c:v>0.909111111111111</c:v>
                </c:pt>
                <c:pt idx="65">
                  <c:v>0.918483333333333</c:v>
                </c:pt>
                <c:pt idx="66">
                  <c:v>0.943372222222221</c:v>
                </c:pt>
                <c:pt idx="67">
                  <c:v>0.970566666666665</c:v>
                </c:pt>
                <c:pt idx="68">
                  <c:v>1.004372222222222</c:v>
                </c:pt>
                <c:pt idx="69">
                  <c:v>1.042411111111112</c:v>
                </c:pt>
                <c:pt idx="70">
                  <c:v>1.079311111111111</c:v>
                </c:pt>
                <c:pt idx="71">
                  <c:v>1.109694444444441</c:v>
                </c:pt>
                <c:pt idx="72">
                  <c:v>1.159094444444444</c:v>
                </c:pt>
                <c:pt idx="73">
                  <c:v>1.207138888888889</c:v>
                </c:pt>
                <c:pt idx="74">
                  <c:v>1.248222222222222</c:v>
                </c:pt>
                <c:pt idx="75">
                  <c:v>1.283222222222222</c:v>
                </c:pt>
                <c:pt idx="76">
                  <c:v>1.322811111111112</c:v>
                </c:pt>
                <c:pt idx="77">
                  <c:v>1.3572</c:v>
                </c:pt>
                <c:pt idx="78">
                  <c:v>1.390205555555556</c:v>
                </c:pt>
                <c:pt idx="79">
                  <c:v>1.41245</c:v>
                </c:pt>
                <c:pt idx="80">
                  <c:v>1.429438888888888</c:v>
                </c:pt>
                <c:pt idx="81">
                  <c:v>1.456661111111111</c:v>
                </c:pt>
                <c:pt idx="82">
                  <c:v>1.48673888888889</c:v>
                </c:pt>
                <c:pt idx="83">
                  <c:v>1.516505555555555</c:v>
                </c:pt>
                <c:pt idx="84">
                  <c:v>1.53576111111111</c:v>
                </c:pt>
                <c:pt idx="85">
                  <c:v>1.560233333333333</c:v>
                </c:pt>
                <c:pt idx="86">
                  <c:v>1.596261111111111</c:v>
                </c:pt>
                <c:pt idx="87">
                  <c:v>1.62861666666667</c:v>
                </c:pt>
                <c:pt idx="88">
                  <c:v>1.640411111111113</c:v>
                </c:pt>
                <c:pt idx="89">
                  <c:v>1.6404</c:v>
                </c:pt>
                <c:pt idx="90">
                  <c:v>1.632377777777778</c:v>
                </c:pt>
                <c:pt idx="91">
                  <c:v>1.616494444444444</c:v>
                </c:pt>
                <c:pt idx="92">
                  <c:v>1.591772222222222</c:v>
                </c:pt>
                <c:pt idx="93">
                  <c:v>1.581199999999998</c:v>
                </c:pt>
                <c:pt idx="94">
                  <c:v>1.572366666666666</c:v>
                </c:pt>
                <c:pt idx="95">
                  <c:v>1.583616666666667</c:v>
                </c:pt>
                <c:pt idx="96">
                  <c:v>1.582866666666667</c:v>
                </c:pt>
                <c:pt idx="97">
                  <c:v>1.57188888888889</c:v>
                </c:pt>
                <c:pt idx="98">
                  <c:v>1.559122222222223</c:v>
                </c:pt>
                <c:pt idx="99">
                  <c:v>1.544672222222222</c:v>
                </c:pt>
                <c:pt idx="100">
                  <c:v>1.517405555555556</c:v>
                </c:pt>
                <c:pt idx="101">
                  <c:v>1.487272222222222</c:v>
                </c:pt>
                <c:pt idx="102">
                  <c:v>1.437399999999996</c:v>
                </c:pt>
                <c:pt idx="103">
                  <c:v>1.382305555555556</c:v>
                </c:pt>
                <c:pt idx="104">
                  <c:v>1.332094444444444</c:v>
                </c:pt>
                <c:pt idx="105">
                  <c:v>1.292422222222222</c:v>
                </c:pt>
                <c:pt idx="106">
                  <c:v>1.26128888888889</c:v>
                </c:pt>
                <c:pt idx="107">
                  <c:v>1.24788888888889</c:v>
                </c:pt>
                <c:pt idx="108">
                  <c:v>1.233377777777777</c:v>
                </c:pt>
                <c:pt idx="109">
                  <c:v>1.206377777777778</c:v>
                </c:pt>
                <c:pt idx="110">
                  <c:v>1.159211111111112</c:v>
                </c:pt>
                <c:pt idx="111">
                  <c:v>1.095672222222222</c:v>
                </c:pt>
                <c:pt idx="112">
                  <c:v>1.01443888888889</c:v>
                </c:pt>
                <c:pt idx="113">
                  <c:v>0.937666666666666</c:v>
                </c:pt>
                <c:pt idx="114">
                  <c:v>0.846244444444446</c:v>
                </c:pt>
                <c:pt idx="115">
                  <c:v>0.775705555555557</c:v>
                </c:pt>
                <c:pt idx="116">
                  <c:v>0.710511111111111</c:v>
                </c:pt>
                <c:pt idx="117">
                  <c:v>0.665783333333335</c:v>
                </c:pt>
                <c:pt idx="118">
                  <c:v>0.621127777777779</c:v>
                </c:pt>
                <c:pt idx="119">
                  <c:v>0.574766666666667</c:v>
                </c:pt>
                <c:pt idx="120">
                  <c:v>0.528188888888889</c:v>
                </c:pt>
                <c:pt idx="121">
                  <c:v>0.47895</c:v>
                </c:pt>
                <c:pt idx="122">
                  <c:v>0.442755555555555</c:v>
                </c:pt>
                <c:pt idx="123">
                  <c:v>0.425672222222223</c:v>
                </c:pt>
                <c:pt idx="124">
                  <c:v>0.437644444444445</c:v>
                </c:pt>
                <c:pt idx="125">
                  <c:v>0.456027777777779</c:v>
                </c:pt>
                <c:pt idx="126">
                  <c:v>0.473627777777779</c:v>
                </c:pt>
                <c:pt idx="127">
                  <c:v>0.487061111111111</c:v>
                </c:pt>
                <c:pt idx="128">
                  <c:v>0.492127777777779</c:v>
                </c:pt>
                <c:pt idx="129">
                  <c:v>0.476866666666668</c:v>
                </c:pt>
                <c:pt idx="130">
                  <c:v>0.454711111111111</c:v>
                </c:pt>
                <c:pt idx="131">
                  <c:v>0.420266666666668</c:v>
                </c:pt>
                <c:pt idx="132">
                  <c:v>0.388461111111111</c:v>
                </c:pt>
                <c:pt idx="133">
                  <c:v>0.34995</c:v>
                </c:pt>
                <c:pt idx="134">
                  <c:v>0.320894444444445</c:v>
                </c:pt>
                <c:pt idx="135">
                  <c:v>0.30055</c:v>
                </c:pt>
                <c:pt idx="136">
                  <c:v>0.279583333333333</c:v>
                </c:pt>
                <c:pt idx="137">
                  <c:v>0.267866666666668</c:v>
                </c:pt>
                <c:pt idx="138">
                  <c:v>0.25028888888889</c:v>
                </c:pt>
                <c:pt idx="139">
                  <c:v>0.230183333333333</c:v>
                </c:pt>
                <c:pt idx="140">
                  <c:v>0.212427777777778</c:v>
                </c:pt>
                <c:pt idx="141">
                  <c:v>0.195327777777778</c:v>
                </c:pt>
                <c:pt idx="142">
                  <c:v>0.186583333333333</c:v>
                </c:pt>
                <c:pt idx="143">
                  <c:v>0.203777777777778</c:v>
                </c:pt>
                <c:pt idx="144">
                  <c:v>0.225183333333333</c:v>
                </c:pt>
                <c:pt idx="145">
                  <c:v>0.243555555555555</c:v>
                </c:pt>
                <c:pt idx="146">
                  <c:v>0.26383888888889</c:v>
                </c:pt>
                <c:pt idx="147">
                  <c:v>0.2714</c:v>
                </c:pt>
                <c:pt idx="148">
                  <c:v>0.29088888888889</c:v>
                </c:pt>
                <c:pt idx="149">
                  <c:v>0.312411111111111</c:v>
                </c:pt>
                <c:pt idx="150">
                  <c:v>0.35795</c:v>
                </c:pt>
                <c:pt idx="151">
                  <c:v>0.408255555555556</c:v>
                </c:pt>
                <c:pt idx="152">
                  <c:v>0.45498888888889</c:v>
                </c:pt>
                <c:pt idx="153">
                  <c:v>0.491194444444444</c:v>
                </c:pt>
                <c:pt idx="154">
                  <c:v>0.51978888888889</c:v>
                </c:pt>
                <c:pt idx="155">
                  <c:v>0.55251111111111</c:v>
                </c:pt>
                <c:pt idx="156">
                  <c:v>0.594166666666665</c:v>
                </c:pt>
                <c:pt idx="157">
                  <c:v>0.650777777777779</c:v>
                </c:pt>
                <c:pt idx="158">
                  <c:v>0.691588888888889</c:v>
                </c:pt>
                <c:pt idx="159">
                  <c:v>0.73745</c:v>
                </c:pt>
                <c:pt idx="160">
                  <c:v>0.79398888888889</c:v>
                </c:pt>
                <c:pt idx="161">
                  <c:v>0.862600000000002</c:v>
                </c:pt>
                <c:pt idx="162">
                  <c:v>0.942900000000001</c:v>
                </c:pt>
                <c:pt idx="163">
                  <c:v>1.022527777777778</c:v>
                </c:pt>
                <c:pt idx="164">
                  <c:v>1.109205555555556</c:v>
                </c:pt>
                <c:pt idx="165">
                  <c:v>1.185972222222222</c:v>
                </c:pt>
                <c:pt idx="166">
                  <c:v>1.25053888888889</c:v>
                </c:pt>
                <c:pt idx="167">
                  <c:v>1.307683333333333</c:v>
                </c:pt>
                <c:pt idx="168">
                  <c:v>1.373216666666668</c:v>
                </c:pt>
                <c:pt idx="169">
                  <c:v>1.443733333333332</c:v>
                </c:pt>
                <c:pt idx="170">
                  <c:v>1.515177777777778</c:v>
                </c:pt>
                <c:pt idx="171">
                  <c:v>1.6001</c:v>
                </c:pt>
                <c:pt idx="172">
                  <c:v>1.680255555555558</c:v>
                </c:pt>
                <c:pt idx="173">
                  <c:v>1.768516666666666</c:v>
                </c:pt>
                <c:pt idx="174">
                  <c:v>1.85599444444444</c:v>
                </c:pt>
                <c:pt idx="175">
                  <c:v>1.944022222222222</c:v>
                </c:pt>
                <c:pt idx="176">
                  <c:v>2.029583333333333</c:v>
                </c:pt>
                <c:pt idx="177">
                  <c:v>2.117466666666667</c:v>
                </c:pt>
                <c:pt idx="178">
                  <c:v>2.179549999999998</c:v>
                </c:pt>
                <c:pt idx="179">
                  <c:v>2.227972222222228</c:v>
                </c:pt>
                <c:pt idx="180">
                  <c:v>2.297772222222225</c:v>
                </c:pt>
                <c:pt idx="181">
                  <c:v>2.351161111111111</c:v>
                </c:pt>
                <c:pt idx="182">
                  <c:v>2.406449999999992</c:v>
                </c:pt>
                <c:pt idx="183">
                  <c:v>2.464911111111117</c:v>
                </c:pt>
                <c:pt idx="184">
                  <c:v>2.527561111111116</c:v>
                </c:pt>
                <c:pt idx="185">
                  <c:v>2.599761111111113</c:v>
                </c:pt>
                <c:pt idx="186">
                  <c:v>2.64796666666667</c:v>
                </c:pt>
                <c:pt idx="187">
                  <c:v>2.681072222222223</c:v>
                </c:pt>
                <c:pt idx="188">
                  <c:v>2.729322222222227</c:v>
                </c:pt>
                <c:pt idx="189">
                  <c:v>2.777216666666668</c:v>
                </c:pt>
                <c:pt idx="190">
                  <c:v>2.829238888888882</c:v>
                </c:pt>
                <c:pt idx="191">
                  <c:v>2.874849999999981</c:v>
                </c:pt>
                <c:pt idx="192">
                  <c:v>2.910133333333333</c:v>
                </c:pt>
                <c:pt idx="193">
                  <c:v>2.932272222222218</c:v>
                </c:pt>
                <c:pt idx="194">
                  <c:v>2.960838888888888</c:v>
                </c:pt>
                <c:pt idx="195">
                  <c:v>2.979099999999997</c:v>
                </c:pt>
                <c:pt idx="196">
                  <c:v>2.997227777777783</c:v>
                </c:pt>
                <c:pt idx="197">
                  <c:v>3.021527777777786</c:v>
                </c:pt>
                <c:pt idx="198">
                  <c:v>3.061249999999997</c:v>
                </c:pt>
                <c:pt idx="199">
                  <c:v>3.100672222222223</c:v>
                </c:pt>
                <c:pt idx="200">
                  <c:v>3.118266666666667</c:v>
                </c:pt>
                <c:pt idx="201">
                  <c:v>3.151616666666666</c:v>
                </c:pt>
                <c:pt idx="202">
                  <c:v>3.161288888888888</c:v>
                </c:pt>
                <c:pt idx="203">
                  <c:v>3.172572222222222</c:v>
                </c:pt>
                <c:pt idx="204">
                  <c:v>3.164472222222223</c:v>
                </c:pt>
                <c:pt idx="205">
                  <c:v>3.168677777777785</c:v>
                </c:pt>
                <c:pt idx="206">
                  <c:v>3.177344444444445</c:v>
                </c:pt>
                <c:pt idx="207">
                  <c:v>3.186672222222222</c:v>
                </c:pt>
                <c:pt idx="208">
                  <c:v>3.183261111111116</c:v>
                </c:pt>
                <c:pt idx="209">
                  <c:v>3.176355555555555</c:v>
                </c:pt>
                <c:pt idx="210">
                  <c:v>3.144188888888889</c:v>
                </c:pt>
                <c:pt idx="211">
                  <c:v>3.109344444444444</c:v>
                </c:pt>
                <c:pt idx="212">
                  <c:v>3.086627777777782</c:v>
                </c:pt>
                <c:pt idx="213">
                  <c:v>3.06015555555556</c:v>
                </c:pt>
                <c:pt idx="214">
                  <c:v>3.033372222222223</c:v>
                </c:pt>
                <c:pt idx="215">
                  <c:v>2.993233333333334</c:v>
                </c:pt>
                <c:pt idx="216">
                  <c:v>2.961588888888888</c:v>
                </c:pt>
                <c:pt idx="217">
                  <c:v>2.922072222222222</c:v>
                </c:pt>
                <c:pt idx="218">
                  <c:v>2.901416666666667</c:v>
                </c:pt>
                <c:pt idx="219">
                  <c:v>2.889916666666666</c:v>
                </c:pt>
                <c:pt idx="220">
                  <c:v>2.89801111111111</c:v>
                </c:pt>
                <c:pt idx="221">
                  <c:v>2.906822222222222</c:v>
                </c:pt>
                <c:pt idx="222">
                  <c:v>2.917777777777784</c:v>
                </c:pt>
                <c:pt idx="223">
                  <c:v>2.926777777777782</c:v>
                </c:pt>
                <c:pt idx="224">
                  <c:v>2.944455555555555</c:v>
                </c:pt>
                <c:pt idx="225">
                  <c:v>2.967888888888888</c:v>
                </c:pt>
                <c:pt idx="226">
                  <c:v>3.004927777777786</c:v>
                </c:pt>
                <c:pt idx="227">
                  <c:v>3.062888888888882</c:v>
                </c:pt>
                <c:pt idx="228">
                  <c:v>3.123916666666672</c:v>
                </c:pt>
                <c:pt idx="229">
                  <c:v>3.196949999999993</c:v>
                </c:pt>
                <c:pt idx="230">
                  <c:v>3.260661111111111</c:v>
                </c:pt>
                <c:pt idx="231">
                  <c:v>3.334377777777781</c:v>
                </c:pt>
                <c:pt idx="232">
                  <c:v>3.402599999999999</c:v>
                </c:pt>
                <c:pt idx="233">
                  <c:v>3.480727777777786</c:v>
                </c:pt>
                <c:pt idx="234">
                  <c:v>3.5503</c:v>
                </c:pt>
                <c:pt idx="235">
                  <c:v>3.616716666666667</c:v>
                </c:pt>
                <c:pt idx="236">
                  <c:v>3.660211111111117</c:v>
                </c:pt>
                <c:pt idx="237">
                  <c:v>3.681433333333333</c:v>
                </c:pt>
                <c:pt idx="238">
                  <c:v>3.692372222222222</c:v>
                </c:pt>
                <c:pt idx="239">
                  <c:v>3.70139444444445</c:v>
                </c:pt>
                <c:pt idx="240">
                  <c:v>3.719749999999998</c:v>
                </c:pt>
                <c:pt idx="241">
                  <c:v>3.727916666666673</c:v>
                </c:pt>
                <c:pt idx="242">
                  <c:v>3.74076666666667</c:v>
                </c:pt>
                <c:pt idx="243">
                  <c:v>3.755411111111111</c:v>
                </c:pt>
                <c:pt idx="244">
                  <c:v>3.806911111111111</c:v>
                </c:pt>
                <c:pt idx="245">
                  <c:v>3.882249999999981</c:v>
                </c:pt>
                <c:pt idx="246">
                  <c:v>3.979711111111111</c:v>
                </c:pt>
                <c:pt idx="247">
                  <c:v>4.084999999999996</c:v>
                </c:pt>
                <c:pt idx="248">
                  <c:v>4.18174444444445</c:v>
                </c:pt>
                <c:pt idx="249">
                  <c:v>4.26024444444445</c:v>
                </c:pt>
                <c:pt idx="250">
                  <c:v>4.332788888888889</c:v>
                </c:pt>
                <c:pt idx="251">
                  <c:v>4.357116666666625</c:v>
                </c:pt>
                <c:pt idx="252">
                  <c:v>4.37595</c:v>
                </c:pt>
                <c:pt idx="253">
                  <c:v>4.358644444444447</c:v>
                </c:pt>
                <c:pt idx="254">
                  <c:v>4.328705555555532</c:v>
                </c:pt>
                <c:pt idx="255">
                  <c:v>4.317561111111111</c:v>
                </c:pt>
                <c:pt idx="256">
                  <c:v>4.321527777777764</c:v>
                </c:pt>
                <c:pt idx="257">
                  <c:v>4.335999999999998</c:v>
                </c:pt>
                <c:pt idx="258">
                  <c:v>4.362283333333333</c:v>
                </c:pt>
                <c:pt idx="259">
                  <c:v>4.395533333333333</c:v>
                </c:pt>
                <c:pt idx="260">
                  <c:v>4.424877777777757</c:v>
                </c:pt>
                <c:pt idx="261">
                  <c:v>4.446016666666667</c:v>
                </c:pt>
                <c:pt idx="262">
                  <c:v>4.45815</c:v>
                </c:pt>
                <c:pt idx="263">
                  <c:v>4.473055555555557</c:v>
                </c:pt>
                <c:pt idx="264">
                  <c:v>4.519372222222231</c:v>
                </c:pt>
                <c:pt idx="265">
                  <c:v>4.596161111111128</c:v>
                </c:pt>
                <c:pt idx="266">
                  <c:v>4.675227777777777</c:v>
                </c:pt>
                <c:pt idx="267">
                  <c:v>4.74735</c:v>
                </c:pt>
                <c:pt idx="268">
                  <c:v>4.822833333333333</c:v>
                </c:pt>
                <c:pt idx="269">
                  <c:v>4.888355555555544</c:v>
                </c:pt>
                <c:pt idx="270">
                  <c:v>4.934872222222222</c:v>
                </c:pt>
                <c:pt idx="271">
                  <c:v>4.953994444444446</c:v>
                </c:pt>
                <c:pt idx="272">
                  <c:v>4.964322222222223</c:v>
                </c:pt>
                <c:pt idx="273">
                  <c:v>4.956083333333343</c:v>
                </c:pt>
                <c:pt idx="274">
                  <c:v>4.94711111111111</c:v>
                </c:pt>
                <c:pt idx="275">
                  <c:v>4.90368888888889</c:v>
                </c:pt>
                <c:pt idx="276">
                  <c:v>4.862849999999995</c:v>
                </c:pt>
                <c:pt idx="277">
                  <c:v>4.834061111111113</c:v>
                </c:pt>
                <c:pt idx="278">
                  <c:v>4.79285</c:v>
                </c:pt>
                <c:pt idx="279">
                  <c:v>4.759672222222233</c:v>
                </c:pt>
                <c:pt idx="280">
                  <c:v>4.71906111111113</c:v>
                </c:pt>
                <c:pt idx="281">
                  <c:v>4.6697</c:v>
                </c:pt>
                <c:pt idx="282">
                  <c:v>4.596683333333348</c:v>
                </c:pt>
                <c:pt idx="283">
                  <c:v>4.516272222222232</c:v>
                </c:pt>
                <c:pt idx="284">
                  <c:v>4.408633333333352</c:v>
                </c:pt>
                <c:pt idx="285">
                  <c:v>4.290505555555534</c:v>
                </c:pt>
                <c:pt idx="286">
                  <c:v>4.174322222222222</c:v>
                </c:pt>
                <c:pt idx="287">
                  <c:v>4.073055555555555</c:v>
                </c:pt>
                <c:pt idx="288">
                  <c:v>3.993461111111112</c:v>
                </c:pt>
                <c:pt idx="289">
                  <c:v>3.915105555555557</c:v>
                </c:pt>
                <c:pt idx="290">
                  <c:v>3.838894444444444</c:v>
                </c:pt>
                <c:pt idx="291">
                  <c:v>3.766555555555555</c:v>
                </c:pt>
                <c:pt idx="292">
                  <c:v>3.698033333333333</c:v>
                </c:pt>
                <c:pt idx="293">
                  <c:v>3.628866666666666</c:v>
                </c:pt>
                <c:pt idx="294">
                  <c:v>3.563094444444445</c:v>
                </c:pt>
                <c:pt idx="295">
                  <c:v>3.490694444444445</c:v>
                </c:pt>
                <c:pt idx="296">
                  <c:v>3.403583333333333</c:v>
                </c:pt>
                <c:pt idx="297">
                  <c:v>3.320183333333334</c:v>
                </c:pt>
                <c:pt idx="298">
                  <c:v>3.236116666666667</c:v>
                </c:pt>
                <c:pt idx="299">
                  <c:v>3.146755555555558</c:v>
                </c:pt>
                <c:pt idx="300">
                  <c:v>3.063316666666672</c:v>
                </c:pt>
                <c:pt idx="301">
                  <c:v>3.002816666666666</c:v>
                </c:pt>
                <c:pt idx="302">
                  <c:v>2.932672222222218</c:v>
                </c:pt>
                <c:pt idx="303">
                  <c:v>2.855794444444445</c:v>
                </c:pt>
                <c:pt idx="304">
                  <c:v>2.778411111111115</c:v>
                </c:pt>
                <c:pt idx="305">
                  <c:v>2.695061111111111</c:v>
                </c:pt>
                <c:pt idx="306">
                  <c:v>2.633283333333333</c:v>
                </c:pt>
                <c:pt idx="307">
                  <c:v>2.562122222222224</c:v>
                </c:pt>
                <c:pt idx="308">
                  <c:v>2.485011111111111</c:v>
                </c:pt>
                <c:pt idx="309">
                  <c:v>2.409366666666666</c:v>
                </c:pt>
                <c:pt idx="310">
                  <c:v>2.332816666666658</c:v>
                </c:pt>
                <c:pt idx="311">
                  <c:v>2.263983333333335</c:v>
                </c:pt>
                <c:pt idx="312">
                  <c:v>2.174411111111111</c:v>
                </c:pt>
                <c:pt idx="313">
                  <c:v>2.063883333333334</c:v>
                </c:pt>
                <c:pt idx="314">
                  <c:v>1.941977777777778</c:v>
                </c:pt>
                <c:pt idx="315">
                  <c:v>1.814344444444444</c:v>
                </c:pt>
                <c:pt idx="316">
                  <c:v>1.700844444444443</c:v>
                </c:pt>
                <c:pt idx="317">
                  <c:v>1.595433333333334</c:v>
                </c:pt>
                <c:pt idx="318">
                  <c:v>1.48635</c:v>
                </c:pt>
                <c:pt idx="319">
                  <c:v>1.397633333333333</c:v>
                </c:pt>
                <c:pt idx="320">
                  <c:v>1.32905</c:v>
                </c:pt>
                <c:pt idx="321">
                  <c:v>1.269161111111111</c:v>
                </c:pt>
                <c:pt idx="322">
                  <c:v>1.222677777777778</c:v>
                </c:pt>
                <c:pt idx="323">
                  <c:v>1.188666666666668</c:v>
                </c:pt>
                <c:pt idx="324">
                  <c:v>1.164788888888893</c:v>
                </c:pt>
                <c:pt idx="325">
                  <c:v>1.133005555555556</c:v>
                </c:pt>
                <c:pt idx="326">
                  <c:v>1.116361111111111</c:v>
                </c:pt>
                <c:pt idx="327">
                  <c:v>1.107511111111111</c:v>
                </c:pt>
                <c:pt idx="328">
                  <c:v>1.102994444444441</c:v>
                </c:pt>
                <c:pt idx="329">
                  <c:v>1.09885</c:v>
                </c:pt>
                <c:pt idx="330">
                  <c:v>1.076044444444445</c:v>
                </c:pt>
                <c:pt idx="331">
                  <c:v>1.051277777777778</c:v>
                </c:pt>
                <c:pt idx="332">
                  <c:v>1.021977777777778</c:v>
                </c:pt>
                <c:pt idx="333">
                  <c:v>1.006555555555556</c:v>
                </c:pt>
                <c:pt idx="334">
                  <c:v>0.970916666666667</c:v>
                </c:pt>
                <c:pt idx="335">
                  <c:v>0.942383333333333</c:v>
                </c:pt>
                <c:pt idx="336">
                  <c:v>0.90645</c:v>
                </c:pt>
                <c:pt idx="337">
                  <c:v>0.866694444444446</c:v>
                </c:pt>
                <c:pt idx="338">
                  <c:v>0.80635</c:v>
                </c:pt>
                <c:pt idx="339">
                  <c:v>0.741900000000001</c:v>
                </c:pt>
                <c:pt idx="340">
                  <c:v>0.680872222222222</c:v>
                </c:pt>
                <c:pt idx="341">
                  <c:v>0.608983333333334</c:v>
                </c:pt>
                <c:pt idx="342">
                  <c:v>0.548972222222222</c:v>
                </c:pt>
                <c:pt idx="343">
                  <c:v>0.514161111111111</c:v>
                </c:pt>
                <c:pt idx="344">
                  <c:v>0.474816666666668</c:v>
                </c:pt>
                <c:pt idx="345">
                  <c:v>0.465127777777779</c:v>
                </c:pt>
                <c:pt idx="346">
                  <c:v>0.46245</c:v>
                </c:pt>
                <c:pt idx="347">
                  <c:v>0.47658888888889</c:v>
                </c:pt>
                <c:pt idx="348">
                  <c:v>0.49675</c:v>
                </c:pt>
                <c:pt idx="349">
                  <c:v>0.51493888888889</c:v>
                </c:pt>
                <c:pt idx="350">
                  <c:v>0.527255555555556</c:v>
                </c:pt>
                <c:pt idx="351">
                  <c:v>0.518522222222221</c:v>
                </c:pt>
                <c:pt idx="352">
                  <c:v>0.5026</c:v>
                </c:pt>
                <c:pt idx="353">
                  <c:v>0.489194444444444</c:v>
                </c:pt>
                <c:pt idx="354">
                  <c:v>0.484400000000001</c:v>
                </c:pt>
                <c:pt idx="355">
                  <c:v>0.469605555555556</c:v>
                </c:pt>
                <c:pt idx="356">
                  <c:v>0.4351</c:v>
                </c:pt>
                <c:pt idx="357">
                  <c:v>0.397516666666668</c:v>
                </c:pt>
                <c:pt idx="358">
                  <c:v>0.362605555555556</c:v>
                </c:pt>
                <c:pt idx="359">
                  <c:v>0.33682777777778</c:v>
                </c:pt>
                <c:pt idx="360">
                  <c:v>0.308722222222223</c:v>
                </c:pt>
                <c:pt idx="361">
                  <c:v>0.288766666666668</c:v>
                </c:pt>
                <c:pt idx="362">
                  <c:v>0.266061111111111</c:v>
                </c:pt>
                <c:pt idx="363">
                  <c:v>0.278066666666668</c:v>
                </c:pt>
                <c:pt idx="364">
                  <c:v>0.31463888888889</c:v>
                </c:pt>
                <c:pt idx="365">
                  <c:v>0.362416666666668</c:v>
                </c:pt>
                <c:pt idx="366">
                  <c:v>0.437205555555556</c:v>
                </c:pt>
                <c:pt idx="367">
                  <c:v>0.504716666666667</c:v>
                </c:pt>
                <c:pt idx="368">
                  <c:v>0.557822222222222</c:v>
                </c:pt>
                <c:pt idx="369">
                  <c:v>0.611333333333334</c:v>
                </c:pt>
                <c:pt idx="370">
                  <c:v>0.660950000000002</c:v>
                </c:pt>
                <c:pt idx="371">
                  <c:v>0.721716666666666</c:v>
                </c:pt>
                <c:pt idx="372">
                  <c:v>0.775155555555558</c:v>
                </c:pt>
                <c:pt idx="373">
                  <c:v>0.842161111111111</c:v>
                </c:pt>
                <c:pt idx="374">
                  <c:v>0.89285</c:v>
                </c:pt>
                <c:pt idx="375">
                  <c:v>0.917966666666666</c:v>
                </c:pt>
                <c:pt idx="376">
                  <c:v>0.941527777777778</c:v>
                </c:pt>
                <c:pt idx="377">
                  <c:v>0.947044444444445</c:v>
                </c:pt>
                <c:pt idx="378">
                  <c:v>0.96833888888889</c:v>
                </c:pt>
                <c:pt idx="379">
                  <c:v>0.968511111111111</c:v>
                </c:pt>
                <c:pt idx="380">
                  <c:v>0.983377777777777</c:v>
                </c:pt>
                <c:pt idx="381">
                  <c:v>1.00223888888889</c:v>
                </c:pt>
                <c:pt idx="382">
                  <c:v>1.036855555555556</c:v>
                </c:pt>
                <c:pt idx="383">
                  <c:v>1.095211111111111</c:v>
                </c:pt>
                <c:pt idx="384">
                  <c:v>1.15873888888889</c:v>
                </c:pt>
                <c:pt idx="385">
                  <c:v>1.225427777777778</c:v>
                </c:pt>
                <c:pt idx="386">
                  <c:v>1.300866666666667</c:v>
                </c:pt>
                <c:pt idx="387">
                  <c:v>1.3647</c:v>
                </c:pt>
                <c:pt idx="388">
                  <c:v>1.436577777777778</c:v>
                </c:pt>
                <c:pt idx="389">
                  <c:v>1.50065</c:v>
                </c:pt>
                <c:pt idx="390">
                  <c:v>1.551483333333334</c:v>
                </c:pt>
                <c:pt idx="391">
                  <c:v>1.569527777777778</c:v>
                </c:pt>
                <c:pt idx="392">
                  <c:v>1.568194444444444</c:v>
                </c:pt>
                <c:pt idx="393">
                  <c:v>1.554755555555556</c:v>
                </c:pt>
                <c:pt idx="394">
                  <c:v>1.51792222222222</c:v>
                </c:pt>
                <c:pt idx="395">
                  <c:v>1.496644444444444</c:v>
                </c:pt>
                <c:pt idx="396">
                  <c:v>1.483972222222222</c:v>
                </c:pt>
                <c:pt idx="397">
                  <c:v>1.484366666666667</c:v>
                </c:pt>
                <c:pt idx="398">
                  <c:v>1.452205555555555</c:v>
                </c:pt>
                <c:pt idx="399">
                  <c:v>1.412222222222222</c:v>
                </c:pt>
                <c:pt idx="400">
                  <c:v>1.364466666666666</c:v>
                </c:pt>
                <c:pt idx="401">
                  <c:v>1.311644444444441</c:v>
                </c:pt>
                <c:pt idx="402">
                  <c:v>1.2641</c:v>
                </c:pt>
                <c:pt idx="403">
                  <c:v>1.223105555555556</c:v>
                </c:pt>
                <c:pt idx="404">
                  <c:v>1.1775</c:v>
                </c:pt>
                <c:pt idx="405">
                  <c:v>1.130250000000003</c:v>
                </c:pt>
                <c:pt idx="406">
                  <c:v>1.105494444444441</c:v>
                </c:pt>
                <c:pt idx="407">
                  <c:v>1.080405555555556</c:v>
                </c:pt>
                <c:pt idx="408">
                  <c:v>1.074322222222222</c:v>
                </c:pt>
                <c:pt idx="409">
                  <c:v>1.073505555555556</c:v>
                </c:pt>
                <c:pt idx="410">
                  <c:v>1.06475</c:v>
                </c:pt>
                <c:pt idx="411">
                  <c:v>1.051983333333333</c:v>
                </c:pt>
                <c:pt idx="412">
                  <c:v>1.044777777777778</c:v>
                </c:pt>
                <c:pt idx="413">
                  <c:v>1.053938888888889</c:v>
                </c:pt>
                <c:pt idx="414">
                  <c:v>1.08783888888889</c:v>
                </c:pt>
                <c:pt idx="415">
                  <c:v>1.140822222222222</c:v>
                </c:pt>
                <c:pt idx="416">
                  <c:v>1.191516666666668</c:v>
                </c:pt>
                <c:pt idx="417">
                  <c:v>1.240061111111111</c:v>
                </c:pt>
                <c:pt idx="418">
                  <c:v>1.279305555555556</c:v>
                </c:pt>
                <c:pt idx="419">
                  <c:v>1.327433333333333</c:v>
                </c:pt>
                <c:pt idx="420">
                  <c:v>1.381194444444443</c:v>
                </c:pt>
                <c:pt idx="421">
                  <c:v>1.421722222222219</c:v>
                </c:pt>
                <c:pt idx="422">
                  <c:v>1.441022222222222</c:v>
                </c:pt>
                <c:pt idx="423">
                  <c:v>1.452844444444443</c:v>
                </c:pt>
                <c:pt idx="424">
                  <c:v>1.463594444444439</c:v>
                </c:pt>
                <c:pt idx="425">
                  <c:v>1.478005555555556</c:v>
                </c:pt>
                <c:pt idx="426">
                  <c:v>1.500327777777778</c:v>
                </c:pt>
                <c:pt idx="427">
                  <c:v>1.515416666666666</c:v>
                </c:pt>
                <c:pt idx="428">
                  <c:v>1.536283333333334</c:v>
                </c:pt>
                <c:pt idx="429">
                  <c:v>1.545683333333333</c:v>
                </c:pt>
                <c:pt idx="430">
                  <c:v>1.541849999999998</c:v>
                </c:pt>
                <c:pt idx="431">
                  <c:v>1.519416666666667</c:v>
                </c:pt>
                <c:pt idx="432">
                  <c:v>1.489744444444442</c:v>
                </c:pt>
                <c:pt idx="433">
                  <c:v>1.45706111111111</c:v>
                </c:pt>
                <c:pt idx="434">
                  <c:v>1.424511111111111</c:v>
                </c:pt>
                <c:pt idx="435">
                  <c:v>1.386544444444445</c:v>
                </c:pt>
                <c:pt idx="436">
                  <c:v>1.375933333333333</c:v>
                </c:pt>
                <c:pt idx="437">
                  <c:v>1.370394444444444</c:v>
                </c:pt>
                <c:pt idx="438">
                  <c:v>1.38545</c:v>
                </c:pt>
                <c:pt idx="439">
                  <c:v>1.395222222222222</c:v>
                </c:pt>
                <c:pt idx="440">
                  <c:v>1.401261111111109</c:v>
                </c:pt>
                <c:pt idx="441">
                  <c:v>1.410616666666666</c:v>
                </c:pt>
                <c:pt idx="442">
                  <c:v>1.421199999999997</c:v>
                </c:pt>
                <c:pt idx="443">
                  <c:v>1.430572222222222</c:v>
                </c:pt>
                <c:pt idx="444">
                  <c:v>1.444833333333333</c:v>
                </c:pt>
                <c:pt idx="445">
                  <c:v>1.459183333333333</c:v>
                </c:pt>
                <c:pt idx="446">
                  <c:v>1.479655555555555</c:v>
                </c:pt>
                <c:pt idx="447">
                  <c:v>1.504155555555556</c:v>
                </c:pt>
                <c:pt idx="448">
                  <c:v>1.543222222222222</c:v>
                </c:pt>
                <c:pt idx="449">
                  <c:v>1.577944444444441</c:v>
                </c:pt>
                <c:pt idx="450">
                  <c:v>1.610194444444444</c:v>
                </c:pt>
                <c:pt idx="451">
                  <c:v>1.637005555555556</c:v>
                </c:pt>
                <c:pt idx="452">
                  <c:v>1.668288888888893</c:v>
                </c:pt>
                <c:pt idx="453">
                  <c:v>1.694127777777778</c:v>
                </c:pt>
                <c:pt idx="454">
                  <c:v>1.728511111111111</c:v>
                </c:pt>
                <c:pt idx="455">
                  <c:v>1.780416666666666</c:v>
                </c:pt>
                <c:pt idx="456">
                  <c:v>1.84823888888889</c:v>
                </c:pt>
                <c:pt idx="457">
                  <c:v>1.945177777777778</c:v>
                </c:pt>
                <c:pt idx="458">
                  <c:v>2.038711111111111</c:v>
                </c:pt>
                <c:pt idx="459">
                  <c:v>2.139555555555555</c:v>
                </c:pt>
                <c:pt idx="460">
                  <c:v>2.226994444444445</c:v>
                </c:pt>
                <c:pt idx="461">
                  <c:v>2.293300000000001</c:v>
                </c:pt>
                <c:pt idx="462">
                  <c:v>2.333966666666666</c:v>
                </c:pt>
                <c:pt idx="463">
                  <c:v>2.354405555555556</c:v>
                </c:pt>
                <c:pt idx="464">
                  <c:v>2.357561111111111</c:v>
                </c:pt>
                <c:pt idx="465">
                  <c:v>2.345</c:v>
                </c:pt>
                <c:pt idx="466">
                  <c:v>2.331516666666666</c:v>
                </c:pt>
                <c:pt idx="467">
                  <c:v>2.327744444444444</c:v>
                </c:pt>
                <c:pt idx="468">
                  <c:v>2.313211111111111</c:v>
                </c:pt>
                <c:pt idx="469">
                  <c:v>2.310866666666662</c:v>
                </c:pt>
                <c:pt idx="470">
                  <c:v>2.322161111111111</c:v>
                </c:pt>
                <c:pt idx="471">
                  <c:v>2.350199999999999</c:v>
                </c:pt>
                <c:pt idx="472">
                  <c:v>2.386899999999997</c:v>
                </c:pt>
                <c:pt idx="473">
                  <c:v>2.420783333333333</c:v>
                </c:pt>
                <c:pt idx="474">
                  <c:v>2.466938888888888</c:v>
                </c:pt>
                <c:pt idx="475">
                  <c:v>2.500644444444445</c:v>
                </c:pt>
                <c:pt idx="476">
                  <c:v>2.517694444444444</c:v>
                </c:pt>
                <c:pt idx="477">
                  <c:v>2.517583333333334</c:v>
                </c:pt>
                <c:pt idx="478">
                  <c:v>2.523849999999998</c:v>
                </c:pt>
                <c:pt idx="479">
                  <c:v>2.516111111111111</c:v>
                </c:pt>
                <c:pt idx="480">
                  <c:v>2.494716666666666</c:v>
                </c:pt>
                <c:pt idx="481">
                  <c:v>2.461166666666667</c:v>
                </c:pt>
                <c:pt idx="482">
                  <c:v>2.446161111111111</c:v>
                </c:pt>
                <c:pt idx="483">
                  <c:v>2.440527777777786</c:v>
                </c:pt>
                <c:pt idx="484">
                  <c:v>2.4453</c:v>
                </c:pt>
                <c:pt idx="485">
                  <c:v>2.4506</c:v>
                </c:pt>
                <c:pt idx="486">
                  <c:v>2.463666666666667</c:v>
                </c:pt>
                <c:pt idx="487">
                  <c:v>2.476344444444443</c:v>
                </c:pt>
                <c:pt idx="488">
                  <c:v>2.49582777777778</c:v>
                </c:pt>
                <c:pt idx="489">
                  <c:v>2.513861111111111</c:v>
                </c:pt>
                <c:pt idx="490">
                  <c:v>2.537049999999997</c:v>
                </c:pt>
                <c:pt idx="491">
                  <c:v>2.550516666666667</c:v>
                </c:pt>
                <c:pt idx="492">
                  <c:v>2.571666666666667</c:v>
                </c:pt>
                <c:pt idx="493">
                  <c:v>2.575261111111108</c:v>
                </c:pt>
                <c:pt idx="494">
                  <c:v>2.567011111111116</c:v>
                </c:pt>
                <c:pt idx="495">
                  <c:v>2.565416666666667</c:v>
                </c:pt>
                <c:pt idx="496">
                  <c:v>2.558149999999998</c:v>
                </c:pt>
                <c:pt idx="497">
                  <c:v>2.559183333333332</c:v>
                </c:pt>
                <c:pt idx="498">
                  <c:v>2.56875</c:v>
                </c:pt>
                <c:pt idx="499">
                  <c:v>2.592516666666667</c:v>
                </c:pt>
                <c:pt idx="500">
                  <c:v>2.608500000000001</c:v>
                </c:pt>
                <c:pt idx="501">
                  <c:v>2.618272222222222</c:v>
                </c:pt>
                <c:pt idx="502">
                  <c:v>2.620288888888889</c:v>
                </c:pt>
                <c:pt idx="503">
                  <c:v>2.604694444444444</c:v>
                </c:pt>
                <c:pt idx="504">
                  <c:v>2.580372222222225</c:v>
                </c:pt>
                <c:pt idx="505">
                  <c:v>2.559266666666667</c:v>
                </c:pt>
                <c:pt idx="506">
                  <c:v>2.555094444444444</c:v>
                </c:pt>
                <c:pt idx="507">
                  <c:v>2.536788888888882</c:v>
                </c:pt>
                <c:pt idx="508">
                  <c:v>2.531811111111112</c:v>
                </c:pt>
                <c:pt idx="509">
                  <c:v>2.512038888888878</c:v>
                </c:pt>
                <c:pt idx="510">
                  <c:v>2.484894444444444</c:v>
                </c:pt>
                <c:pt idx="511">
                  <c:v>2.464383333333333</c:v>
                </c:pt>
                <c:pt idx="512">
                  <c:v>2.466716666666667</c:v>
                </c:pt>
                <c:pt idx="513">
                  <c:v>2.469238888888888</c:v>
                </c:pt>
                <c:pt idx="514">
                  <c:v>2.468811111111111</c:v>
                </c:pt>
                <c:pt idx="515">
                  <c:v>2.445022222222222</c:v>
                </c:pt>
                <c:pt idx="516">
                  <c:v>2.415722222222223</c:v>
                </c:pt>
                <c:pt idx="517">
                  <c:v>2.381972222222222</c:v>
                </c:pt>
                <c:pt idx="518">
                  <c:v>2.371355555555555</c:v>
                </c:pt>
                <c:pt idx="519">
                  <c:v>2.356672222222217</c:v>
                </c:pt>
                <c:pt idx="520">
                  <c:v>2.337949999999996</c:v>
                </c:pt>
                <c:pt idx="521">
                  <c:v>2.324566666666667</c:v>
                </c:pt>
                <c:pt idx="522">
                  <c:v>2.304461111111111</c:v>
                </c:pt>
                <c:pt idx="523">
                  <c:v>2.277905555555561</c:v>
                </c:pt>
                <c:pt idx="524">
                  <c:v>2.253938888888888</c:v>
                </c:pt>
                <c:pt idx="525">
                  <c:v>2.208872222222223</c:v>
                </c:pt>
                <c:pt idx="526">
                  <c:v>2.179772222222222</c:v>
                </c:pt>
                <c:pt idx="527">
                  <c:v>2.165122222222227</c:v>
                </c:pt>
                <c:pt idx="528">
                  <c:v>2.166438888888888</c:v>
                </c:pt>
                <c:pt idx="529">
                  <c:v>2.174661111111111</c:v>
                </c:pt>
                <c:pt idx="530">
                  <c:v>2.197977777777786</c:v>
                </c:pt>
                <c:pt idx="531">
                  <c:v>2.213433333333333</c:v>
                </c:pt>
                <c:pt idx="532">
                  <c:v>2.212227777777781</c:v>
                </c:pt>
                <c:pt idx="533">
                  <c:v>2.227822222222227</c:v>
                </c:pt>
                <c:pt idx="534">
                  <c:v>2.236294444444445</c:v>
                </c:pt>
                <c:pt idx="535">
                  <c:v>2.255288888888887</c:v>
                </c:pt>
                <c:pt idx="536">
                  <c:v>2.27345</c:v>
                </c:pt>
                <c:pt idx="537">
                  <c:v>2.295011111111111</c:v>
                </c:pt>
                <c:pt idx="538">
                  <c:v>2.320538888888889</c:v>
                </c:pt>
                <c:pt idx="539">
                  <c:v>2.366788888888882</c:v>
                </c:pt>
                <c:pt idx="540">
                  <c:v>2.421744444444444</c:v>
                </c:pt>
                <c:pt idx="541">
                  <c:v>2.474316666666667</c:v>
                </c:pt>
                <c:pt idx="542">
                  <c:v>2.504944444444445</c:v>
                </c:pt>
                <c:pt idx="543">
                  <c:v>2.509977777777783</c:v>
                </c:pt>
                <c:pt idx="544">
                  <c:v>2.510127777777785</c:v>
                </c:pt>
                <c:pt idx="545">
                  <c:v>2.511899999999997</c:v>
                </c:pt>
                <c:pt idx="546">
                  <c:v>2.526222222222223</c:v>
                </c:pt>
                <c:pt idx="547">
                  <c:v>2.551866666666667</c:v>
                </c:pt>
                <c:pt idx="548">
                  <c:v>2.580633333333333</c:v>
                </c:pt>
                <c:pt idx="549">
                  <c:v>2.592444444444438</c:v>
                </c:pt>
                <c:pt idx="550">
                  <c:v>2.618727777777785</c:v>
                </c:pt>
                <c:pt idx="551">
                  <c:v>2.648283333333333</c:v>
                </c:pt>
                <c:pt idx="552">
                  <c:v>2.674288888888887</c:v>
                </c:pt>
                <c:pt idx="553">
                  <c:v>2.70875555555556</c:v>
                </c:pt>
                <c:pt idx="554">
                  <c:v>2.75687777777778</c:v>
                </c:pt>
                <c:pt idx="555">
                  <c:v>2.78336111111112</c:v>
                </c:pt>
                <c:pt idx="556">
                  <c:v>2.793916666666671</c:v>
                </c:pt>
                <c:pt idx="557">
                  <c:v>2.791811111111111</c:v>
                </c:pt>
                <c:pt idx="558">
                  <c:v>2.776888888888878</c:v>
                </c:pt>
                <c:pt idx="559">
                  <c:v>2.759311111111117</c:v>
                </c:pt>
                <c:pt idx="560">
                  <c:v>2.745183333333334</c:v>
                </c:pt>
                <c:pt idx="561">
                  <c:v>2.725622222222224</c:v>
                </c:pt>
                <c:pt idx="562">
                  <c:v>2.718838888888888</c:v>
                </c:pt>
                <c:pt idx="563">
                  <c:v>2.702133333333334</c:v>
                </c:pt>
                <c:pt idx="564">
                  <c:v>2.697855555555557</c:v>
                </c:pt>
                <c:pt idx="565">
                  <c:v>2.708761111111116</c:v>
                </c:pt>
                <c:pt idx="566">
                  <c:v>2.739627777777783</c:v>
                </c:pt>
                <c:pt idx="567">
                  <c:v>2.774683333333333</c:v>
                </c:pt>
                <c:pt idx="568">
                  <c:v>2.810899999999993</c:v>
                </c:pt>
                <c:pt idx="569">
                  <c:v>2.857055555555556</c:v>
                </c:pt>
                <c:pt idx="570">
                  <c:v>2.906327777777783</c:v>
                </c:pt>
                <c:pt idx="571">
                  <c:v>2.9496</c:v>
                </c:pt>
                <c:pt idx="572">
                  <c:v>2.974722222222223</c:v>
                </c:pt>
                <c:pt idx="573">
                  <c:v>2.978427777777781</c:v>
                </c:pt>
                <c:pt idx="574">
                  <c:v>2.962544444444444</c:v>
                </c:pt>
                <c:pt idx="575">
                  <c:v>2.952188888888879</c:v>
                </c:pt>
                <c:pt idx="576">
                  <c:v>2.927811111111111</c:v>
                </c:pt>
                <c:pt idx="577">
                  <c:v>2.911172222222222</c:v>
                </c:pt>
                <c:pt idx="578">
                  <c:v>2.896866666666658</c:v>
                </c:pt>
                <c:pt idx="579">
                  <c:v>2.897372222222223</c:v>
                </c:pt>
                <c:pt idx="580">
                  <c:v>2.894149999999997</c:v>
                </c:pt>
                <c:pt idx="581">
                  <c:v>2.904172222222224</c:v>
                </c:pt>
                <c:pt idx="582">
                  <c:v>2.903961111111111</c:v>
                </c:pt>
                <c:pt idx="583">
                  <c:v>2.879883333333318</c:v>
                </c:pt>
                <c:pt idx="584">
                  <c:v>2.837188888888888</c:v>
                </c:pt>
                <c:pt idx="585">
                  <c:v>2.780922222222228</c:v>
                </c:pt>
                <c:pt idx="586">
                  <c:v>2.722933333333334</c:v>
                </c:pt>
                <c:pt idx="587">
                  <c:v>2.66496666666667</c:v>
                </c:pt>
                <c:pt idx="588">
                  <c:v>2.633666666666666</c:v>
                </c:pt>
                <c:pt idx="589">
                  <c:v>2.603705555555562</c:v>
                </c:pt>
                <c:pt idx="590">
                  <c:v>2.607105555555562</c:v>
                </c:pt>
                <c:pt idx="591">
                  <c:v>2.60859444444445</c:v>
                </c:pt>
                <c:pt idx="592">
                  <c:v>2.6278</c:v>
                </c:pt>
                <c:pt idx="593">
                  <c:v>2.663666666666668</c:v>
                </c:pt>
                <c:pt idx="594">
                  <c:v>2.734827777777783</c:v>
                </c:pt>
                <c:pt idx="595">
                  <c:v>2.78655</c:v>
                </c:pt>
                <c:pt idx="596">
                  <c:v>2.832005555555554</c:v>
                </c:pt>
                <c:pt idx="597">
                  <c:v>2.858144444444444</c:v>
                </c:pt>
                <c:pt idx="598">
                  <c:v>2.868511111111111</c:v>
                </c:pt>
                <c:pt idx="599">
                  <c:v>2.863872222222222</c:v>
                </c:pt>
                <c:pt idx="600">
                  <c:v>2.849844444444438</c:v>
                </c:pt>
                <c:pt idx="601">
                  <c:v>2.828833333333334</c:v>
                </c:pt>
                <c:pt idx="602">
                  <c:v>2.798488888888888</c:v>
                </c:pt>
                <c:pt idx="603">
                  <c:v>2.752572222222222</c:v>
                </c:pt>
                <c:pt idx="604">
                  <c:v>2.697144444444444</c:v>
                </c:pt>
                <c:pt idx="605">
                  <c:v>2.654222222222223</c:v>
                </c:pt>
                <c:pt idx="606">
                  <c:v>2.611944444444444</c:v>
                </c:pt>
                <c:pt idx="607">
                  <c:v>2.594033333333334</c:v>
                </c:pt>
                <c:pt idx="608">
                  <c:v>2.576533333333333</c:v>
                </c:pt>
                <c:pt idx="609">
                  <c:v>2.562755555555555</c:v>
                </c:pt>
                <c:pt idx="610">
                  <c:v>2.588388888888889</c:v>
                </c:pt>
                <c:pt idx="611">
                  <c:v>2.625616666666667</c:v>
                </c:pt>
                <c:pt idx="612">
                  <c:v>2.683222222222227</c:v>
                </c:pt>
                <c:pt idx="613">
                  <c:v>2.749866666666667</c:v>
                </c:pt>
                <c:pt idx="614">
                  <c:v>2.804494444444445</c:v>
                </c:pt>
                <c:pt idx="615">
                  <c:v>2.861727777777783</c:v>
                </c:pt>
                <c:pt idx="616">
                  <c:v>2.921783333333333</c:v>
                </c:pt>
                <c:pt idx="617">
                  <c:v>2.989694444444444</c:v>
                </c:pt>
                <c:pt idx="618">
                  <c:v>3.078627777777782</c:v>
                </c:pt>
                <c:pt idx="619">
                  <c:v>3.148266666666667</c:v>
                </c:pt>
                <c:pt idx="620">
                  <c:v>3.212422222222222</c:v>
                </c:pt>
                <c:pt idx="621">
                  <c:v>3.273916666666671</c:v>
                </c:pt>
                <c:pt idx="622">
                  <c:v>3.325761111111111</c:v>
                </c:pt>
                <c:pt idx="623">
                  <c:v>3.364583333333333</c:v>
                </c:pt>
                <c:pt idx="624">
                  <c:v>3.389527777777784</c:v>
                </c:pt>
                <c:pt idx="625">
                  <c:v>3.391538888888887</c:v>
                </c:pt>
                <c:pt idx="626">
                  <c:v>3.389433333333333</c:v>
                </c:pt>
                <c:pt idx="627">
                  <c:v>3.381594444444445</c:v>
                </c:pt>
                <c:pt idx="628">
                  <c:v>3.375649999999981</c:v>
                </c:pt>
                <c:pt idx="629">
                  <c:v>3.367216666666667</c:v>
                </c:pt>
                <c:pt idx="630">
                  <c:v>3.340355555555555</c:v>
                </c:pt>
                <c:pt idx="631">
                  <c:v>3.323194444444445</c:v>
                </c:pt>
                <c:pt idx="632">
                  <c:v>3.299255555555555</c:v>
                </c:pt>
                <c:pt idx="633">
                  <c:v>3.26252777777779</c:v>
                </c:pt>
                <c:pt idx="634">
                  <c:v>3.239833333333333</c:v>
                </c:pt>
                <c:pt idx="635">
                  <c:v>3.198027777777784</c:v>
                </c:pt>
                <c:pt idx="636">
                  <c:v>3.176799999999999</c:v>
                </c:pt>
                <c:pt idx="637">
                  <c:v>3.145244444444444</c:v>
                </c:pt>
                <c:pt idx="638">
                  <c:v>3.131938888888888</c:v>
                </c:pt>
                <c:pt idx="639">
                  <c:v>3.138277777777782</c:v>
                </c:pt>
                <c:pt idx="640">
                  <c:v>3.171461111111112</c:v>
                </c:pt>
                <c:pt idx="641">
                  <c:v>3.211688888888882</c:v>
                </c:pt>
                <c:pt idx="642">
                  <c:v>3.257477777777784</c:v>
                </c:pt>
                <c:pt idx="643">
                  <c:v>3.293511111111117</c:v>
                </c:pt>
                <c:pt idx="644">
                  <c:v>3.346311111111111</c:v>
                </c:pt>
                <c:pt idx="645">
                  <c:v>3.406444444444438</c:v>
                </c:pt>
                <c:pt idx="646">
                  <c:v>3.463838888888889</c:v>
                </c:pt>
                <c:pt idx="647">
                  <c:v>3.504038888888889</c:v>
                </c:pt>
                <c:pt idx="648">
                  <c:v>3.525088888888887</c:v>
                </c:pt>
                <c:pt idx="649">
                  <c:v>3.546083333333334</c:v>
                </c:pt>
                <c:pt idx="650">
                  <c:v>3.554716666666667</c:v>
                </c:pt>
                <c:pt idx="651">
                  <c:v>3.557472222222222</c:v>
                </c:pt>
                <c:pt idx="652">
                  <c:v>3.54415</c:v>
                </c:pt>
                <c:pt idx="653">
                  <c:v>3.528583333333333</c:v>
                </c:pt>
                <c:pt idx="654">
                  <c:v>3.501677777777781</c:v>
                </c:pt>
                <c:pt idx="655">
                  <c:v>3.480088888888888</c:v>
                </c:pt>
                <c:pt idx="656">
                  <c:v>3.453133333333333</c:v>
                </c:pt>
                <c:pt idx="657">
                  <c:v>3.43087222222222</c:v>
                </c:pt>
                <c:pt idx="658">
                  <c:v>3.395322222222222</c:v>
                </c:pt>
                <c:pt idx="659">
                  <c:v>3.347388888888888</c:v>
                </c:pt>
                <c:pt idx="660">
                  <c:v>3.291272222222223</c:v>
                </c:pt>
                <c:pt idx="661">
                  <c:v>3.246861111111111</c:v>
                </c:pt>
                <c:pt idx="662">
                  <c:v>3.213494444444445</c:v>
                </c:pt>
                <c:pt idx="663">
                  <c:v>3.2132</c:v>
                </c:pt>
                <c:pt idx="664">
                  <c:v>3.214561111111111</c:v>
                </c:pt>
                <c:pt idx="665">
                  <c:v>3.224761111111116</c:v>
                </c:pt>
                <c:pt idx="666">
                  <c:v>3.237266666666667</c:v>
                </c:pt>
                <c:pt idx="667">
                  <c:v>3.24635</c:v>
                </c:pt>
                <c:pt idx="668">
                  <c:v>3.255944444444445</c:v>
                </c:pt>
                <c:pt idx="669">
                  <c:v>3.257716666666671</c:v>
                </c:pt>
                <c:pt idx="670">
                  <c:v>3.252994444444445</c:v>
                </c:pt>
                <c:pt idx="671">
                  <c:v>3.251849999999993</c:v>
                </c:pt>
                <c:pt idx="672">
                  <c:v>3.261161111111116</c:v>
                </c:pt>
                <c:pt idx="673">
                  <c:v>3.268038888888889</c:v>
                </c:pt>
                <c:pt idx="674">
                  <c:v>3.271655555555556</c:v>
                </c:pt>
                <c:pt idx="675">
                  <c:v>3.276066666666667</c:v>
                </c:pt>
                <c:pt idx="676">
                  <c:v>3.276244444444443</c:v>
                </c:pt>
                <c:pt idx="677">
                  <c:v>3.275966666666666</c:v>
                </c:pt>
                <c:pt idx="678">
                  <c:v>3.267888888888889</c:v>
                </c:pt>
                <c:pt idx="679">
                  <c:v>3.227672222222225</c:v>
                </c:pt>
                <c:pt idx="680">
                  <c:v>3.166283333333334</c:v>
                </c:pt>
                <c:pt idx="681">
                  <c:v>3.068744444444444</c:v>
                </c:pt>
                <c:pt idx="682">
                  <c:v>2.957444444444444</c:v>
                </c:pt>
                <c:pt idx="683">
                  <c:v>2.839199999999998</c:v>
                </c:pt>
                <c:pt idx="684">
                  <c:v>2.731694444444444</c:v>
                </c:pt>
                <c:pt idx="685">
                  <c:v>2.650855555555556</c:v>
                </c:pt>
                <c:pt idx="686">
                  <c:v>2.591700000000001</c:v>
                </c:pt>
                <c:pt idx="687">
                  <c:v>2.549583333333333</c:v>
                </c:pt>
                <c:pt idx="688">
                  <c:v>2.519738888888887</c:v>
                </c:pt>
                <c:pt idx="689">
                  <c:v>2.5222</c:v>
                </c:pt>
                <c:pt idx="690">
                  <c:v>2.522122222222224</c:v>
                </c:pt>
                <c:pt idx="691">
                  <c:v>2.532883333333318</c:v>
                </c:pt>
                <c:pt idx="692">
                  <c:v>2.533072222222222</c:v>
                </c:pt>
                <c:pt idx="693">
                  <c:v>2.529361111111111</c:v>
                </c:pt>
                <c:pt idx="694">
                  <c:v>2.5331</c:v>
                </c:pt>
                <c:pt idx="695">
                  <c:v>2.535366666666667</c:v>
                </c:pt>
                <c:pt idx="696">
                  <c:v>2.544783333333333</c:v>
                </c:pt>
                <c:pt idx="697">
                  <c:v>2.550177777777784</c:v>
                </c:pt>
                <c:pt idx="698">
                  <c:v>2.544811111111114</c:v>
                </c:pt>
                <c:pt idx="699">
                  <c:v>2.533622222222222</c:v>
                </c:pt>
                <c:pt idx="700">
                  <c:v>2.54052777777779</c:v>
                </c:pt>
              </c:numCache>
            </c:numRef>
          </c:val>
          <c:smooth val="0"/>
        </c:ser>
        <c:ser>
          <c:idx val="3"/>
          <c:order val="3"/>
          <c:tx>
            <c:strRef>
              <c:f>fcz!$A$77</c:f>
              <c:strCache>
                <c:ptCount val="1"/>
                <c:pt idx="0">
                  <c:v>Unrelated</c:v>
                </c:pt>
              </c:strCache>
            </c:strRef>
          </c:tx>
          <c:marker>
            <c:symbol val="none"/>
          </c:marker>
          <c:val>
            <c:numRef>
              <c:f>fcz!$C$77:$AAA$77</c:f>
              <c:numCache>
                <c:formatCode>General</c:formatCode>
                <c:ptCount val="701"/>
                <c:pt idx="0">
                  <c:v>-0.582155555555555</c:v>
                </c:pt>
                <c:pt idx="1">
                  <c:v>-0.562544444444446</c:v>
                </c:pt>
                <c:pt idx="2">
                  <c:v>-0.55015</c:v>
                </c:pt>
                <c:pt idx="3">
                  <c:v>-0.543716666666667</c:v>
                </c:pt>
                <c:pt idx="4">
                  <c:v>-0.532016666666667</c:v>
                </c:pt>
                <c:pt idx="5">
                  <c:v>-0.519005555555556</c:v>
                </c:pt>
                <c:pt idx="6">
                  <c:v>-0.508394444444444</c:v>
                </c:pt>
                <c:pt idx="7">
                  <c:v>-0.4986</c:v>
                </c:pt>
                <c:pt idx="8">
                  <c:v>-0.504133333333333</c:v>
                </c:pt>
                <c:pt idx="9">
                  <c:v>-0.513483333333333</c:v>
                </c:pt>
                <c:pt idx="10">
                  <c:v>-0.517011111111111</c:v>
                </c:pt>
                <c:pt idx="11">
                  <c:v>-0.526822222222222</c:v>
                </c:pt>
                <c:pt idx="12">
                  <c:v>-0.538477777777777</c:v>
                </c:pt>
                <c:pt idx="13">
                  <c:v>-0.551094444444445</c:v>
                </c:pt>
                <c:pt idx="14">
                  <c:v>-0.56333888888889</c:v>
                </c:pt>
                <c:pt idx="15">
                  <c:v>-0.569811111111111</c:v>
                </c:pt>
                <c:pt idx="16">
                  <c:v>-0.560133333333333</c:v>
                </c:pt>
                <c:pt idx="17">
                  <c:v>-0.548472222222222</c:v>
                </c:pt>
                <c:pt idx="18">
                  <c:v>-0.516461111111111</c:v>
                </c:pt>
                <c:pt idx="19">
                  <c:v>-0.492</c:v>
                </c:pt>
                <c:pt idx="20">
                  <c:v>-0.472877777777779</c:v>
                </c:pt>
                <c:pt idx="21">
                  <c:v>-0.447955555555556</c:v>
                </c:pt>
                <c:pt idx="22">
                  <c:v>-0.409772222222222</c:v>
                </c:pt>
                <c:pt idx="23">
                  <c:v>-0.356905555555556</c:v>
                </c:pt>
                <c:pt idx="24">
                  <c:v>-0.300850000000001</c:v>
                </c:pt>
                <c:pt idx="25">
                  <c:v>-0.241266666666667</c:v>
                </c:pt>
                <c:pt idx="26">
                  <c:v>-0.184961111111111</c:v>
                </c:pt>
                <c:pt idx="27">
                  <c:v>-0.127366666666667</c:v>
                </c:pt>
                <c:pt idx="28">
                  <c:v>-0.0727611111111113</c:v>
                </c:pt>
                <c:pt idx="29">
                  <c:v>-0.0273444444444444</c:v>
                </c:pt>
                <c:pt idx="30">
                  <c:v>0.0102833333333334</c:v>
                </c:pt>
                <c:pt idx="31">
                  <c:v>0.0313666666666667</c:v>
                </c:pt>
                <c:pt idx="32">
                  <c:v>0.0531444444444444</c:v>
                </c:pt>
                <c:pt idx="33">
                  <c:v>0.0747333333333336</c:v>
                </c:pt>
                <c:pt idx="34">
                  <c:v>0.100522222222222</c:v>
                </c:pt>
                <c:pt idx="35">
                  <c:v>0.110938888888889</c:v>
                </c:pt>
                <c:pt idx="36">
                  <c:v>0.120105555555556</c:v>
                </c:pt>
                <c:pt idx="37">
                  <c:v>0.123694444444444</c:v>
                </c:pt>
                <c:pt idx="38">
                  <c:v>0.131294444444444</c:v>
                </c:pt>
                <c:pt idx="39">
                  <c:v>0.1337</c:v>
                </c:pt>
                <c:pt idx="40">
                  <c:v>0.128927777777778</c:v>
                </c:pt>
                <c:pt idx="41">
                  <c:v>0.114155555555556</c:v>
                </c:pt>
                <c:pt idx="42">
                  <c:v>0.108705555555556</c:v>
                </c:pt>
                <c:pt idx="43">
                  <c:v>0.101761111111111</c:v>
                </c:pt>
                <c:pt idx="44">
                  <c:v>0.109644444444444</c:v>
                </c:pt>
                <c:pt idx="45">
                  <c:v>0.115811111111111</c:v>
                </c:pt>
                <c:pt idx="46">
                  <c:v>0.118705555555555</c:v>
                </c:pt>
                <c:pt idx="47">
                  <c:v>0.123633333333333</c:v>
                </c:pt>
                <c:pt idx="48">
                  <c:v>0.112966666666667</c:v>
                </c:pt>
                <c:pt idx="49">
                  <c:v>0.0995388888888891</c:v>
                </c:pt>
                <c:pt idx="50">
                  <c:v>0.102138888888889</c:v>
                </c:pt>
                <c:pt idx="51">
                  <c:v>0.113433333333333</c:v>
                </c:pt>
                <c:pt idx="52">
                  <c:v>0.120483333333333</c:v>
                </c:pt>
                <c:pt idx="53">
                  <c:v>0.118</c:v>
                </c:pt>
                <c:pt idx="54">
                  <c:v>0.1148</c:v>
                </c:pt>
                <c:pt idx="55">
                  <c:v>0.116494444444444</c:v>
                </c:pt>
                <c:pt idx="56">
                  <c:v>0.129033333333333</c:v>
                </c:pt>
                <c:pt idx="57">
                  <c:v>0.155466666666667</c:v>
                </c:pt>
                <c:pt idx="58">
                  <c:v>0.192477777777778</c:v>
                </c:pt>
                <c:pt idx="59">
                  <c:v>0.236633333333333</c:v>
                </c:pt>
                <c:pt idx="60">
                  <c:v>0.274444444444444</c:v>
                </c:pt>
                <c:pt idx="61">
                  <c:v>0.314233333333333</c:v>
                </c:pt>
                <c:pt idx="62">
                  <c:v>0.35788888888889</c:v>
                </c:pt>
                <c:pt idx="63">
                  <c:v>0.397072222222223</c:v>
                </c:pt>
                <c:pt idx="64">
                  <c:v>0.437061111111111</c:v>
                </c:pt>
                <c:pt idx="65">
                  <c:v>0.475077777777779</c:v>
                </c:pt>
                <c:pt idx="66">
                  <c:v>0.506477777777778</c:v>
                </c:pt>
                <c:pt idx="67">
                  <c:v>0.531216666666667</c:v>
                </c:pt>
                <c:pt idx="68">
                  <c:v>0.547083333333333</c:v>
                </c:pt>
                <c:pt idx="69">
                  <c:v>0.550755555555556</c:v>
                </c:pt>
                <c:pt idx="70">
                  <c:v>0.537794444444445</c:v>
                </c:pt>
                <c:pt idx="71">
                  <c:v>0.498716666666668</c:v>
                </c:pt>
                <c:pt idx="72">
                  <c:v>0.439755555555556</c:v>
                </c:pt>
                <c:pt idx="73">
                  <c:v>0.378455555555555</c:v>
                </c:pt>
                <c:pt idx="74">
                  <c:v>0.309727777777779</c:v>
                </c:pt>
                <c:pt idx="75">
                  <c:v>0.245277777777778</c:v>
                </c:pt>
                <c:pt idx="76">
                  <c:v>0.186744444444445</c:v>
                </c:pt>
                <c:pt idx="77">
                  <c:v>0.147844444444445</c:v>
                </c:pt>
                <c:pt idx="78">
                  <c:v>0.129261111111111</c:v>
                </c:pt>
                <c:pt idx="79">
                  <c:v>0.127311111111111</c:v>
                </c:pt>
                <c:pt idx="80">
                  <c:v>0.135588888888889</c:v>
                </c:pt>
                <c:pt idx="81">
                  <c:v>0.142855555555556</c:v>
                </c:pt>
                <c:pt idx="82">
                  <c:v>0.161011111111111</c:v>
                </c:pt>
                <c:pt idx="83">
                  <c:v>0.185105555555556</c:v>
                </c:pt>
                <c:pt idx="84">
                  <c:v>0.202527777777778</c:v>
                </c:pt>
                <c:pt idx="85">
                  <c:v>0.219333333333333</c:v>
                </c:pt>
                <c:pt idx="86">
                  <c:v>0.214522222222222</c:v>
                </c:pt>
                <c:pt idx="87">
                  <c:v>0.196927777777778</c:v>
                </c:pt>
                <c:pt idx="88">
                  <c:v>0.161</c:v>
                </c:pt>
                <c:pt idx="89">
                  <c:v>0.121861111111111</c:v>
                </c:pt>
                <c:pt idx="90">
                  <c:v>0.0901666666666668</c:v>
                </c:pt>
                <c:pt idx="91">
                  <c:v>0.0461722222222222</c:v>
                </c:pt>
                <c:pt idx="92">
                  <c:v>-0.0127722222222222</c:v>
                </c:pt>
                <c:pt idx="93">
                  <c:v>-0.0705888888888889</c:v>
                </c:pt>
                <c:pt idx="94">
                  <c:v>-0.125694444444444</c:v>
                </c:pt>
                <c:pt idx="95">
                  <c:v>-0.162966666666667</c:v>
                </c:pt>
                <c:pt idx="96">
                  <c:v>-0.201672222222222</c:v>
                </c:pt>
                <c:pt idx="97">
                  <c:v>-0.244511111111111</c:v>
                </c:pt>
                <c:pt idx="98">
                  <c:v>-0.305483333333333</c:v>
                </c:pt>
                <c:pt idx="99">
                  <c:v>-0.374011111111111</c:v>
                </c:pt>
                <c:pt idx="100">
                  <c:v>-0.452316666666668</c:v>
                </c:pt>
                <c:pt idx="101">
                  <c:v>-0.5395</c:v>
                </c:pt>
                <c:pt idx="102">
                  <c:v>-0.619622222222223</c:v>
                </c:pt>
                <c:pt idx="103">
                  <c:v>-0.690355555555556</c:v>
                </c:pt>
                <c:pt idx="104">
                  <c:v>-0.741494444444445</c:v>
                </c:pt>
                <c:pt idx="105">
                  <c:v>-0.779994444444446</c:v>
                </c:pt>
                <c:pt idx="106">
                  <c:v>-0.805972222222222</c:v>
                </c:pt>
                <c:pt idx="107">
                  <c:v>-0.824616666666667</c:v>
                </c:pt>
                <c:pt idx="108">
                  <c:v>-0.833766666666667</c:v>
                </c:pt>
                <c:pt idx="109">
                  <c:v>-0.843616666666667</c:v>
                </c:pt>
                <c:pt idx="110">
                  <c:v>-0.849483333333333</c:v>
                </c:pt>
                <c:pt idx="111">
                  <c:v>-0.855061111111111</c:v>
                </c:pt>
                <c:pt idx="112">
                  <c:v>-0.868577777777778</c:v>
                </c:pt>
                <c:pt idx="113">
                  <c:v>-0.889866666666667</c:v>
                </c:pt>
                <c:pt idx="114">
                  <c:v>-0.910816666666666</c:v>
                </c:pt>
                <c:pt idx="115">
                  <c:v>-0.919677777777778</c:v>
                </c:pt>
                <c:pt idx="116">
                  <c:v>-0.925805555555557</c:v>
                </c:pt>
                <c:pt idx="117">
                  <c:v>-0.926116666666667</c:v>
                </c:pt>
                <c:pt idx="118">
                  <c:v>-0.925388888888889</c:v>
                </c:pt>
                <c:pt idx="119">
                  <c:v>-0.925711111111111</c:v>
                </c:pt>
                <c:pt idx="120">
                  <c:v>-0.931322222222221</c:v>
                </c:pt>
                <c:pt idx="121">
                  <c:v>-0.918255555555556</c:v>
                </c:pt>
                <c:pt idx="122">
                  <c:v>-0.907644444444446</c:v>
                </c:pt>
                <c:pt idx="123">
                  <c:v>-0.892177777777778</c:v>
                </c:pt>
                <c:pt idx="124">
                  <c:v>-0.887366666666666</c:v>
                </c:pt>
                <c:pt idx="125">
                  <c:v>-0.8917</c:v>
                </c:pt>
                <c:pt idx="126">
                  <c:v>-0.90073888888889</c:v>
                </c:pt>
                <c:pt idx="127">
                  <c:v>-0.90985</c:v>
                </c:pt>
                <c:pt idx="128">
                  <c:v>-0.917566666666666</c:v>
                </c:pt>
                <c:pt idx="129">
                  <c:v>-0.926405555555556</c:v>
                </c:pt>
                <c:pt idx="130">
                  <c:v>-0.935294444444445</c:v>
                </c:pt>
                <c:pt idx="131">
                  <c:v>-0.933961111111111</c:v>
                </c:pt>
                <c:pt idx="132">
                  <c:v>-0.914616666666667</c:v>
                </c:pt>
                <c:pt idx="133">
                  <c:v>-0.895011111111111</c:v>
                </c:pt>
                <c:pt idx="134">
                  <c:v>-0.878183333333334</c:v>
                </c:pt>
                <c:pt idx="135">
                  <c:v>-0.85043888888889</c:v>
                </c:pt>
                <c:pt idx="136">
                  <c:v>-0.831044444444447</c:v>
                </c:pt>
                <c:pt idx="137">
                  <c:v>-0.803600000000001</c:v>
                </c:pt>
                <c:pt idx="138">
                  <c:v>-0.782205555555556</c:v>
                </c:pt>
                <c:pt idx="139">
                  <c:v>-0.748777777777779</c:v>
                </c:pt>
                <c:pt idx="140">
                  <c:v>-0.707744444444446</c:v>
                </c:pt>
                <c:pt idx="141">
                  <c:v>-0.658955555555558</c:v>
                </c:pt>
                <c:pt idx="142">
                  <c:v>-0.612838888888891</c:v>
                </c:pt>
                <c:pt idx="143">
                  <c:v>-0.547072222222222</c:v>
                </c:pt>
                <c:pt idx="144">
                  <c:v>-0.47918888888889</c:v>
                </c:pt>
                <c:pt idx="145">
                  <c:v>-0.423894444444445</c:v>
                </c:pt>
                <c:pt idx="146">
                  <c:v>-0.380166666666668</c:v>
                </c:pt>
                <c:pt idx="147">
                  <c:v>-0.342044444444444</c:v>
                </c:pt>
                <c:pt idx="148">
                  <c:v>-0.301733333333333</c:v>
                </c:pt>
                <c:pt idx="149">
                  <c:v>-0.256627777777779</c:v>
                </c:pt>
                <c:pt idx="150">
                  <c:v>-0.198805555555556</c:v>
                </c:pt>
                <c:pt idx="151">
                  <c:v>-0.134638888888889</c:v>
                </c:pt>
                <c:pt idx="152">
                  <c:v>-0.0660333333333334</c:v>
                </c:pt>
                <c:pt idx="153">
                  <c:v>-0.000205555555555496</c:v>
                </c:pt>
                <c:pt idx="154">
                  <c:v>0.0756222222222224</c:v>
                </c:pt>
                <c:pt idx="155">
                  <c:v>0.16085</c:v>
                </c:pt>
                <c:pt idx="156">
                  <c:v>0.2495</c:v>
                </c:pt>
                <c:pt idx="157">
                  <c:v>0.332650000000001</c:v>
                </c:pt>
                <c:pt idx="158">
                  <c:v>0.42315</c:v>
                </c:pt>
                <c:pt idx="159">
                  <c:v>0.496744444444444</c:v>
                </c:pt>
                <c:pt idx="160">
                  <c:v>0.564155555555556</c:v>
                </c:pt>
                <c:pt idx="161">
                  <c:v>0.631227777777778</c:v>
                </c:pt>
                <c:pt idx="162">
                  <c:v>0.697033333333334</c:v>
                </c:pt>
                <c:pt idx="163">
                  <c:v>0.770244444444446</c:v>
                </c:pt>
                <c:pt idx="164">
                  <c:v>0.835216666666666</c:v>
                </c:pt>
                <c:pt idx="165">
                  <c:v>0.891066666666667</c:v>
                </c:pt>
                <c:pt idx="166">
                  <c:v>0.955377777777778</c:v>
                </c:pt>
                <c:pt idx="167">
                  <c:v>1.026516666666668</c:v>
                </c:pt>
                <c:pt idx="168">
                  <c:v>1.103472222222222</c:v>
                </c:pt>
                <c:pt idx="169">
                  <c:v>1.201499999999996</c:v>
                </c:pt>
                <c:pt idx="170">
                  <c:v>1.296122222222222</c:v>
                </c:pt>
                <c:pt idx="171">
                  <c:v>1.393072222222222</c:v>
                </c:pt>
                <c:pt idx="172">
                  <c:v>1.5022</c:v>
                </c:pt>
                <c:pt idx="173">
                  <c:v>1.616333333333334</c:v>
                </c:pt>
                <c:pt idx="174">
                  <c:v>1.729994444444439</c:v>
                </c:pt>
                <c:pt idx="175">
                  <c:v>1.843416666666667</c:v>
                </c:pt>
                <c:pt idx="176">
                  <c:v>1.93955</c:v>
                </c:pt>
                <c:pt idx="177">
                  <c:v>2.044588888888889</c:v>
                </c:pt>
                <c:pt idx="178">
                  <c:v>2.139888888888879</c:v>
                </c:pt>
                <c:pt idx="179">
                  <c:v>2.22635</c:v>
                </c:pt>
                <c:pt idx="180">
                  <c:v>2.306672222222223</c:v>
                </c:pt>
                <c:pt idx="181">
                  <c:v>2.361449999999992</c:v>
                </c:pt>
                <c:pt idx="182">
                  <c:v>2.409777777777784</c:v>
                </c:pt>
                <c:pt idx="183">
                  <c:v>2.452888888888876</c:v>
                </c:pt>
                <c:pt idx="184">
                  <c:v>2.506061111111111</c:v>
                </c:pt>
                <c:pt idx="185">
                  <c:v>2.549477777777782</c:v>
                </c:pt>
                <c:pt idx="186">
                  <c:v>2.580005555555555</c:v>
                </c:pt>
                <c:pt idx="187">
                  <c:v>2.596144444444444</c:v>
                </c:pt>
                <c:pt idx="188">
                  <c:v>2.599744444444444</c:v>
                </c:pt>
                <c:pt idx="189">
                  <c:v>2.59735</c:v>
                </c:pt>
                <c:pt idx="190">
                  <c:v>2.597655555555555</c:v>
                </c:pt>
                <c:pt idx="191">
                  <c:v>2.594566666666667</c:v>
                </c:pt>
                <c:pt idx="192">
                  <c:v>2.598627777777782</c:v>
                </c:pt>
                <c:pt idx="193">
                  <c:v>2.612694444444445</c:v>
                </c:pt>
                <c:pt idx="194">
                  <c:v>2.610594444444445</c:v>
                </c:pt>
                <c:pt idx="195">
                  <c:v>2.611338888888889</c:v>
                </c:pt>
                <c:pt idx="196">
                  <c:v>2.610822222222222</c:v>
                </c:pt>
                <c:pt idx="197">
                  <c:v>2.600694444444445</c:v>
                </c:pt>
                <c:pt idx="198">
                  <c:v>2.582044444444444</c:v>
                </c:pt>
                <c:pt idx="199">
                  <c:v>2.575788888888887</c:v>
                </c:pt>
                <c:pt idx="200">
                  <c:v>2.570533333333333</c:v>
                </c:pt>
                <c:pt idx="201">
                  <c:v>2.566972222222222</c:v>
                </c:pt>
                <c:pt idx="202">
                  <c:v>2.549572222222223</c:v>
                </c:pt>
                <c:pt idx="203">
                  <c:v>2.525533333333333</c:v>
                </c:pt>
                <c:pt idx="204">
                  <c:v>2.492722222222222</c:v>
                </c:pt>
                <c:pt idx="205">
                  <c:v>2.473477777777781</c:v>
                </c:pt>
                <c:pt idx="206">
                  <c:v>2.455049999999983</c:v>
                </c:pt>
                <c:pt idx="207">
                  <c:v>2.451700000000001</c:v>
                </c:pt>
                <c:pt idx="208">
                  <c:v>2.460261111111111</c:v>
                </c:pt>
                <c:pt idx="209">
                  <c:v>2.488249999999997</c:v>
                </c:pt>
                <c:pt idx="210">
                  <c:v>2.514488888888883</c:v>
                </c:pt>
                <c:pt idx="211">
                  <c:v>2.537038888888888</c:v>
                </c:pt>
                <c:pt idx="212">
                  <c:v>2.570394444444444</c:v>
                </c:pt>
                <c:pt idx="213">
                  <c:v>2.599088888888882</c:v>
                </c:pt>
                <c:pt idx="214">
                  <c:v>2.630766666666667</c:v>
                </c:pt>
                <c:pt idx="215">
                  <c:v>2.665283333333333</c:v>
                </c:pt>
                <c:pt idx="216">
                  <c:v>2.706644444444444</c:v>
                </c:pt>
                <c:pt idx="217">
                  <c:v>2.744288888888889</c:v>
                </c:pt>
                <c:pt idx="218">
                  <c:v>2.785638888888889</c:v>
                </c:pt>
                <c:pt idx="219">
                  <c:v>2.824922222222223</c:v>
                </c:pt>
                <c:pt idx="220">
                  <c:v>2.870894444444444</c:v>
                </c:pt>
                <c:pt idx="221">
                  <c:v>2.916655555555553</c:v>
                </c:pt>
                <c:pt idx="222">
                  <c:v>2.95547777777778</c:v>
                </c:pt>
                <c:pt idx="223">
                  <c:v>2.978349999999997</c:v>
                </c:pt>
                <c:pt idx="224">
                  <c:v>2.988711111111116</c:v>
                </c:pt>
                <c:pt idx="225">
                  <c:v>2.980877777777782</c:v>
                </c:pt>
                <c:pt idx="226">
                  <c:v>2.977494444444444</c:v>
                </c:pt>
                <c:pt idx="227">
                  <c:v>2.981255555555555</c:v>
                </c:pt>
                <c:pt idx="228">
                  <c:v>3.002522222222223</c:v>
                </c:pt>
                <c:pt idx="229">
                  <c:v>3.031616666666667</c:v>
                </c:pt>
                <c:pt idx="230">
                  <c:v>3.052988888888882</c:v>
                </c:pt>
                <c:pt idx="231">
                  <c:v>3.061094444444445</c:v>
                </c:pt>
                <c:pt idx="232">
                  <c:v>3.056177777777781</c:v>
                </c:pt>
                <c:pt idx="233">
                  <c:v>3.060638888888888</c:v>
                </c:pt>
                <c:pt idx="234">
                  <c:v>3.078944444444444</c:v>
                </c:pt>
                <c:pt idx="235">
                  <c:v>3.106277777777781</c:v>
                </c:pt>
                <c:pt idx="236">
                  <c:v>3.136683333333321</c:v>
                </c:pt>
                <c:pt idx="237">
                  <c:v>3.162344444444444</c:v>
                </c:pt>
                <c:pt idx="238">
                  <c:v>3.189077777777784</c:v>
                </c:pt>
                <c:pt idx="239">
                  <c:v>3.210688888888887</c:v>
                </c:pt>
                <c:pt idx="240">
                  <c:v>3.221522222222227</c:v>
                </c:pt>
                <c:pt idx="241">
                  <c:v>3.237244444444444</c:v>
                </c:pt>
                <c:pt idx="242">
                  <c:v>3.237305555555561</c:v>
                </c:pt>
                <c:pt idx="243">
                  <c:v>3.232088888888882</c:v>
                </c:pt>
                <c:pt idx="244">
                  <c:v>3.241766666666668</c:v>
                </c:pt>
                <c:pt idx="245">
                  <c:v>3.263816666666671</c:v>
                </c:pt>
                <c:pt idx="246">
                  <c:v>3.283005555555562</c:v>
                </c:pt>
                <c:pt idx="247">
                  <c:v>3.316999999999993</c:v>
                </c:pt>
                <c:pt idx="248">
                  <c:v>3.348088888888887</c:v>
                </c:pt>
                <c:pt idx="249">
                  <c:v>3.388083333333333</c:v>
                </c:pt>
                <c:pt idx="250">
                  <c:v>3.430449999999992</c:v>
                </c:pt>
                <c:pt idx="251">
                  <c:v>3.477533333333334</c:v>
                </c:pt>
                <c:pt idx="252">
                  <c:v>3.516044444444438</c:v>
                </c:pt>
                <c:pt idx="253">
                  <c:v>3.546766666666667</c:v>
                </c:pt>
                <c:pt idx="254">
                  <c:v>3.570688888888882</c:v>
                </c:pt>
                <c:pt idx="255">
                  <c:v>3.59446111111111</c:v>
                </c:pt>
                <c:pt idx="256">
                  <c:v>3.627427777777787</c:v>
                </c:pt>
                <c:pt idx="257">
                  <c:v>3.665055555555555</c:v>
                </c:pt>
                <c:pt idx="258">
                  <c:v>3.701405555555555</c:v>
                </c:pt>
                <c:pt idx="259">
                  <c:v>3.72939444444445</c:v>
                </c:pt>
                <c:pt idx="260">
                  <c:v>3.754205555555555</c:v>
                </c:pt>
                <c:pt idx="261">
                  <c:v>3.769294444444445</c:v>
                </c:pt>
                <c:pt idx="262">
                  <c:v>3.769861111111114</c:v>
                </c:pt>
                <c:pt idx="263">
                  <c:v>3.7702</c:v>
                </c:pt>
                <c:pt idx="264">
                  <c:v>3.762627777777784</c:v>
                </c:pt>
                <c:pt idx="265">
                  <c:v>3.756122222222224</c:v>
                </c:pt>
                <c:pt idx="266">
                  <c:v>3.752227777777782</c:v>
                </c:pt>
                <c:pt idx="267">
                  <c:v>3.751666666666667</c:v>
                </c:pt>
                <c:pt idx="268">
                  <c:v>3.753061111111111</c:v>
                </c:pt>
                <c:pt idx="269">
                  <c:v>3.760677777777786</c:v>
                </c:pt>
                <c:pt idx="270">
                  <c:v>3.776688888888878</c:v>
                </c:pt>
                <c:pt idx="271">
                  <c:v>3.781916666666671</c:v>
                </c:pt>
                <c:pt idx="272">
                  <c:v>3.79335555555556</c:v>
                </c:pt>
                <c:pt idx="273">
                  <c:v>3.815949999999985</c:v>
                </c:pt>
                <c:pt idx="274">
                  <c:v>3.855305555555555</c:v>
                </c:pt>
                <c:pt idx="275">
                  <c:v>3.897449999999984</c:v>
                </c:pt>
                <c:pt idx="276">
                  <c:v>3.932522222222222</c:v>
                </c:pt>
                <c:pt idx="277">
                  <c:v>3.951444444444438</c:v>
                </c:pt>
                <c:pt idx="278">
                  <c:v>3.967616666666667</c:v>
                </c:pt>
                <c:pt idx="279">
                  <c:v>3.981416666666666</c:v>
                </c:pt>
                <c:pt idx="280">
                  <c:v>3.994711111111111</c:v>
                </c:pt>
                <c:pt idx="281">
                  <c:v>4.005233333333343</c:v>
                </c:pt>
                <c:pt idx="282">
                  <c:v>4.00356111111112</c:v>
                </c:pt>
                <c:pt idx="283">
                  <c:v>3.99207777777778</c:v>
                </c:pt>
                <c:pt idx="284">
                  <c:v>3.982744444444444</c:v>
                </c:pt>
                <c:pt idx="285">
                  <c:v>3.969783333333333</c:v>
                </c:pt>
                <c:pt idx="286">
                  <c:v>3.956561111111112</c:v>
                </c:pt>
                <c:pt idx="287">
                  <c:v>3.944366666666667</c:v>
                </c:pt>
                <c:pt idx="288">
                  <c:v>3.933577777777783</c:v>
                </c:pt>
                <c:pt idx="289">
                  <c:v>3.921294444444444</c:v>
                </c:pt>
                <c:pt idx="290">
                  <c:v>3.898261111111107</c:v>
                </c:pt>
                <c:pt idx="291">
                  <c:v>3.854377777777781</c:v>
                </c:pt>
                <c:pt idx="292">
                  <c:v>3.799466666666667</c:v>
                </c:pt>
                <c:pt idx="293">
                  <c:v>3.72779444444445</c:v>
                </c:pt>
                <c:pt idx="294">
                  <c:v>3.653727777777787</c:v>
                </c:pt>
                <c:pt idx="295">
                  <c:v>3.574016666666667</c:v>
                </c:pt>
                <c:pt idx="296">
                  <c:v>3.505211111111111</c:v>
                </c:pt>
                <c:pt idx="297">
                  <c:v>3.429205555555557</c:v>
                </c:pt>
                <c:pt idx="298">
                  <c:v>3.357505555555558</c:v>
                </c:pt>
                <c:pt idx="299">
                  <c:v>3.287988888888895</c:v>
                </c:pt>
                <c:pt idx="300">
                  <c:v>3.213633333333333</c:v>
                </c:pt>
                <c:pt idx="301">
                  <c:v>3.142633333333334</c:v>
                </c:pt>
                <c:pt idx="302">
                  <c:v>3.058622222222222</c:v>
                </c:pt>
                <c:pt idx="303">
                  <c:v>2.969249999999996</c:v>
                </c:pt>
                <c:pt idx="304">
                  <c:v>2.865</c:v>
                </c:pt>
                <c:pt idx="305">
                  <c:v>2.759338888888889</c:v>
                </c:pt>
                <c:pt idx="306">
                  <c:v>2.651588888888888</c:v>
                </c:pt>
                <c:pt idx="307">
                  <c:v>2.553394444444445</c:v>
                </c:pt>
                <c:pt idx="308">
                  <c:v>2.453994444444444</c:v>
                </c:pt>
                <c:pt idx="309">
                  <c:v>2.360949999999998</c:v>
                </c:pt>
                <c:pt idx="310">
                  <c:v>2.265316666666671</c:v>
                </c:pt>
                <c:pt idx="311">
                  <c:v>2.176799999999999</c:v>
                </c:pt>
                <c:pt idx="312">
                  <c:v>2.092799999999999</c:v>
                </c:pt>
                <c:pt idx="313">
                  <c:v>2.012488888888877</c:v>
                </c:pt>
                <c:pt idx="314">
                  <c:v>1.941366666666667</c:v>
                </c:pt>
                <c:pt idx="315">
                  <c:v>1.877938888888889</c:v>
                </c:pt>
                <c:pt idx="316">
                  <c:v>1.814066666666666</c:v>
                </c:pt>
                <c:pt idx="317">
                  <c:v>1.7543</c:v>
                </c:pt>
                <c:pt idx="318">
                  <c:v>1.696150000000003</c:v>
                </c:pt>
                <c:pt idx="319">
                  <c:v>1.648544444444444</c:v>
                </c:pt>
                <c:pt idx="320">
                  <c:v>1.597866666666667</c:v>
                </c:pt>
                <c:pt idx="321">
                  <c:v>1.5646</c:v>
                </c:pt>
                <c:pt idx="322">
                  <c:v>1.528022222222222</c:v>
                </c:pt>
                <c:pt idx="323">
                  <c:v>1.50345</c:v>
                </c:pt>
                <c:pt idx="324">
                  <c:v>1.461327777777778</c:v>
                </c:pt>
                <c:pt idx="325">
                  <c:v>1.420505555555555</c:v>
                </c:pt>
                <c:pt idx="326">
                  <c:v>1.372633333333333</c:v>
                </c:pt>
                <c:pt idx="327">
                  <c:v>1.325427777777778</c:v>
                </c:pt>
                <c:pt idx="328">
                  <c:v>1.29243888888889</c:v>
                </c:pt>
                <c:pt idx="329">
                  <c:v>1.255472222222223</c:v>
                </c:pt>
                <c:pt idx="330">
                  <c:v>1.219133333333333</c:v>
                </c:pt>
                <c:pt idx="331">
                  <c:v>1.176866666666666</c:v>
                </c:pt>
                <c:pt idx="332">
                  <c:v>1.130983333333334</c:v>
                </c:pt>
                <c:pt idx="333">
                  <c:v>1.089366666666667</c:v>
                </c:pt>
                <c:pt idx="334">
                  <c:v>1.042661111111111</c:v>
                </c:pt>
                <c:pt idx="335">
                  <c:v>0.994877777777777</c:v>
                </c:pt>
                <c:pt idx="336">
                  <c:v>0.943405555555555</c:v>
                </c:pt>
                <c:pt idx="337">
                  <c:v>0.884905555555557</c:v>
                </c:pt>
                <c:pt idx="338">
                  <c:v>0.8191</c:v>
                </c:pt>
                <c:pt idx="339">
                  <c:v>0.763977777777778</c:v>
                </c:pt>
                <c:pt idx="340">
                  <c:v>0.711255555555556</c:v>
                </c:pt>
                <c:pt idx="341">
                  <c:v>0.666150000000001</c:v>
                </c:pt>
                <c:pt idx="342">
                  <c:v>0.627466666666666</c:v>
                </c:pt>
                <c:pt idx="343">
                  <c:v>0.586311111111111</c:v>
                </c:pt>
                <c:pt idx="344">
                  <c:v>0.546605555555557</c:v>
                </c:pt>
                <c:pt idx="345">
                  <c:v>0.516961111111111</c:v>
                </c:pt>
                <c:pt idx="346">
                  <c:v>0.496805555555556</c:v>
                </c:pt>
                <c:pt idx="347">
                  <c:v>0.484005555555556</c:v>
                </c:pt>
                <c:pt idx="348">
                  <c:v>0.47588888888889</c:v>
                </c:pt>
                <c:pt idx="349">
                  <c:v>0.472255555555556</c:v>
                </c:pt>
                <c:pt idx="350">
                  <c:v>0.479272222222222</c:v>
                </c:pt>
                <c:pt idx="351">
                  <c:v>0.493177777777779</c:v>
                </c:pt>
                <c:pt idx="352">
                  <c:v>0.50326111111111</c:v>
                </c:pt>
                <c:pt idx="353">
                  <c:v>0.522183333333333</c:v>
                </c:pt>
                <c:pt idx="354">
                  <c:v>0.534211111111111</c:v>
                </c:pt>
                <c:pt idx="355">
                  <c:v>0.548294444444446</c:v>
                </c:pt>
                <c:pt idx="356">
                  <c:v>0.559033333333333</c:v>
                </c:pt>
                <c:pt idx="357">
                  <c:v>0.573027777777778</c:v>
                </c:pt>
                <c:pt idx="358">
                  <c:v>0.576366666666667</c:v>
                </c:pt>
                <c:pt idx="359">
                  <c:v>0.562305555555556</c:v>
                </c:pt>
                <c:pt idx="360">
                  <c:v>0.526744444444446</c:v>
                </c:pt>
                <c:pt idx="361">
                  <c:v>0.486466666666668</c:v>
                </c:pt>
                <c:pt idx="362">
                  <c:v>0.44728888888889</c:v>
                </c:pt>
                <c:pt idx="363">
                  <c:v>0.395494444444445</c:v>
                </c:pt>
                <c:pt idx="364">
                  <c:v>0.344033333333334</c:v>
                </c:pt>
                <c:pt idx="365">
                  <c:v>0.295583333333333</c:v>
                </c:pt>
                <c:pt idx="366">
                  <c:v>0.245122222222222</c:v>
                </c:pt>
                <c:pt idx="367">
                  <c:v>0.18825</c:v>
                </c:pt>
                <c:pt idx="368">
                  <c:v>0.14215</c:v>
                </c:pt>
                <c:pt idx="369">
                  <c:v>0.0941222222222226</c:v>
                </c:pt>
                <c:pt idx="370">
                  <c:v>0.0442222222222223</c:v>
                </c:pt>
                <c:pt idx="371">
                  <c:v>0.00128333333333331</c:v>
                </c:pt>
                <c:pt idx="372">
                  <c:v>-0.0327333333333334</c:v>
                </c:pt>
                <c:pt idx="373">
                  <c:v>-0.0694944444444446</c:v>
                </c:pt>
                <c:pt idx="374">
                  <c:v>-0.0931777777777779</c:v>
                </c:pt>
                <c:pt idx="375">
                  <c:v>-0.115922222222222</c:v>
                </c:pt>
                <c:pt idx="376">
                  <c:v>-0.128655555555556</c:v>
                </c:pt>
                <c:pt idx="377">
                  <c:v>-0.147444444444445</c:v>
                </c:pt>
                <c:pt idx="378">
                  <c:v>-0.166305555555555</c:v>
                </c:pt>
                <c:pt idx="379">
                  <c:v>-0.1806</c:v>
                </c:pt>
                <c:pt idx="380">
                  <c:v>-0.191383333333333</c:v>
                </c:pt>
                <c:pt idx="381">
                  <c:v>-0.208727777777778</c:v>
                </c:pt>
                <c:pt idx="382">
                  <c:v>-0.219611111111111</c:v>
                </c:pt>
                <c:pt idx="383">
                  <c:v>-0.2435</c:v>
                </c:pt>
                <c:pt idx="384">
                  <c:v>-0.260361111111111</c:v>
                </c:pt>
                <c:pt idx="385">
                  <c:v>-0.281322222222223</c:v>
                </c:pt>
                <c:pt idx="386">
                  <c:v>-0.302266666666668</c:v>
                </c:pt>
                <c:pt idx="387">
                  <c:v>-0.32603888888889</c:v>
                </c:pt>
                <c:pt idx="388">
                  <c:v>-0.3434</c:v>
                </c:pt>
                <c:pt idx="389">
                  <c:v>-0.360155555555555</c:v>
                </c:pt>
                <c:pt idx="390">
                  <c:v>-0.362494444444445</c:v>
                </c:pt>
                <c:pt idx="391">
                  <c:v>-0.37618888888889</c:v>
                </c:pt>
                <c:pt idx="392">
                  <c:v>-0.38675</c:v>
                </c:pt>
                <c:pt idx="393">
                  <c:v>-0.393155555555555</c:v>
                </c:pt>
                <c:pt idx="394">
                  <c:v>-0.391072222222223</c:v>
                </c:pt>
                <c:pt idx="395">
                  <c:v>-0.381844444444446</c:v>
                </c:pt>
                <c:pt idx="396">
                  <c:v>-0.369533333333333</c:v>
                </c:pt>
                <c:pt idx="397">
                  <c:v>-0.34915</c:v>
                </c:pt>
                <c:pt idx="398">
                  <c:v>-0.333011111111111</c:v>
                </c:pt>
                <c:pt idx="399">
                  <c:v>-0.314511111111111</c:v>
                </c:pt>
                <c:pt idx="400">
                  <c:v>-0.302016666666668</c:v>
                </c:pt>
                <c:pt idx="401">
                  <c:v>-0.2881</c:v>
                </c:pt>
                <c:pt idx="402">
                  <c:v>-0.277344444444445</c:v>
                </c:pt>
                <c:pt idx="403">
                  <c:v>-0.267305555555555</c:v>
                </c:pt>
                <c:pt idx="404">
                  <c:v>-0.24945</c:v>
                </c:pt>
                <c:pt idx="405">
                  <c:v>-0.23435</c:v>
                </c:pt>
                <c:pt idx="406">
                  <c:v>-0.224772222222222</c:v>
                </c:pt>
                <c:pt idx="407">
                  <c:v>-0.217805555555556</c:v>
                </c:pt>
                <c:pt idx="408">
                  <c:v>-0.2162</c:v>
                </c:pt>
                <c:pt idx="409">
                  <c:v>-0.2147</c:v>
                </c:pt>
                <c:pt idx="410">
                  <c:v>-0.20295</c:v>
                </c:pt>
                <c:pt idx="411">
                  <c:v>-0.190127777777778</c:v>
                </c:pt>
                <c:pt idx="412">
                  <c:v>-0.174661111111111</c:v>
                </c:pt>
                <c:pt idx="413">
                  <c:v>-0.166727777777778</c:v>
                </c:pt>
                <c:pt idx="414">
                  <c:v>-0.161694444444444</c:v>
                </c:pt>
                <c:pt idx="415">
                  <c:v>-0.15435</c:v>
                </c:pt>
                <c:pt idx="416">
                  <c:v>-0.140644444444444</c:v>
                </c:pt>
                <c:pt idx="417">
                  <c:v>-0.131427777777778</c:v>
                </c:pt>
                <c:pt idx="418">
                  <c:v>-0.120833333333333</c:v>
                </c:pt>
                <c:pt idx="419">
                  <c:v>-0.11005</c:v>
                </c:pt>
                <c:pt idx="420">
                  <c:v>-0.0969333333333333</c:v>
                </c:pt>
                <c:pt idx="421">
                  <c:v>-0.0837611111111111</c:v>
                </c:pt>
                <c:pt idx="422">
                  <c:v>-0.0889500000000002</c:v>
                </c:pt>
                <c:pt idx="423">
                  <c:v>-0.100672222222222</c:v>
                </c:pt>
                <c:pt idx="424">
                  <c:v>-0.11745</c:v>
                </c:pt>
                <c:pt idx="425">
                  <c:v>-0.146894444444446</c:v>
                </c:pt>
                <c:pt idx="426">
                  <c:v>-0.174561111111111</c:v>
                </c:pt>
                <c:pt idx="427">
                  <c:v>-0.1921</c:v>
                </c:pt>
                <c:pt idx="428">
                  <c:v>-0.185933333333334</c:v>
                </c:pt>
                <c:pt idx="429">
                  <c:v>-0.181088888888889</c:v>
                </c:pt>
                <c:pt idx="430">
                  <c:v>-0.171016666666667</c:v>
                </c:pt>
                <c:pt idx="431">
                  <c:v>-0.171677777777778</c:v>
                </c:pt>
                <c:pt idx="432">
                  <c:v>-0.184238888888889</c:v>
                </c:pt>
                <c:pt idx="433">
                  <c:v>-0.203777777777778</c:v>
                </c:pt>
                <c:pt idx="434">
                  <c:v>-0.216472222222222</c:v>
                </c:pt>
                <c:pt idx="435">
                  <c:v>-0.235022222222222</c:v>
                </c:pt>
                <c:pt idx="436">
                  <c:v>-0.248311111111111</c:v>
                </c:pt>
                <c:pt idx="437">
                  <c:v>-0.2687</c:v>
                </c:pt>
                <c:pt idx="438">
                  <c:v>-0.283738888888889</c:v>
                </c:pt>
                <c:pt idx="439">
                  <c:v>-0.280144444444444</c:v>
                </c:pt>
                <c:pt idx="440">
                  <c:v>-0.266738888888889</c:v>
                </c:pt>
                <c:pt idx="441">
                  <c:v>-0.233216666666667</c:v>
                </c:pt>
                <c:pt idx="442">
                  <c:v>-0.204922222222222</c:v>
                </c:pt>
                <c:pt idx="443">
                  <c:v>-0.1857</c:v>
                </c:pt>
                <c:pt idx="444">
                  <c:v>-0.182211111111111</c:v>
                </c:pt>
                <c:pt idx="445">
                  <c:v>-0.178444444444445</c:v>
                </c:pt>
                <c:pt idx="446">
                  <c:v>-0.184638888888889</c:v>
                </c:pt>
                <c:pt idx="447">
                  <c:v>-0.184305555555556</c:v>
                </c:pt>
                <c:pt idx="448">
                  <c:v>-0.186872222222222</c:v>
                </c:pt>
                <c:pt idx="449">
                  <c:v>-0.187783333333334</c:v>
                </c:pt>
                <c:pt idx="450">
                  <c:v>-0.185383333333333</c:v>
                </c:pt>
                <c:pt idx="451">
                  <c:v>-0.169694444444444</c:v>
                </c:pt>
                <c:pt idx="452">
                  <c:v>-0.1561</c:v>
                </c:pt>
                <c:pt idx="453">
                  <c:v>-0.150583333333333</c:v>
                </c:pt>
                <c:pt idx="454">
                  <c:v>-0.139355555555556</c:v>
                </c:pt>
                <c:pt idx="455">
                  <c:v>-0.11905</c:v>
                </c:pt>
                <c:pt idx="456">
                  <c:v>-0.0868222222222226</c:v>
                </c:pt>
                <c:pt idx="457">
                  <c:v>-0.0418777777777778</c:v>
                </c:pt>
                <c:pt idx="458">
                  <c:v>0.00489999999999995</c:v>
                </c:pt>
                <c:pt idx="459">
                  <c:v>0.0552277777777778</c:v>
                </c:pt>
                <c:pt idx="460">
                  <c:v>0.0995833333333335</c:v>
                </c:pt>
                <c:pt idx="461">
                  <c:v>0.142588888888889</c:v>
                </c:pt>
                <c:pt idx="462">
                  <c:v>0.192183333333333</c:v>
                </c:pt>
                <c:pt idx="463">
                  <c:v>0.2371</c:v>
                </c:pt>
                <c:pt idx="464">
                  <c:v>0.270394444444445</c:v>
                </c:pt>
                <c:pt idx="465">
                  <c:v>0.294233333333333</c:v>
                </c:pt>
                <c:pt idx="466">
                  <c:v>0.319733333333333</c:v>
                </c:pt>
                <c:pt idx="467">
                  <c:v>0.3438</c:v>
                </c:pt>
                <c:pt idx="468">
                  <c:v>0.364872222222223</c:v>
                </c:pt>
                <c:pt idx="469">
                  <c:v>0.39192777777778</c:v>
                </c:pt>
                <c:pt idx="470">
                  <c:v>0.404738888888889</c:v>
                </c:pt>
                <c:pt idx="471">
                  <c:v>0.410983333333333</c:v>
                </c:pt>
                <c:pt idx="472">
                  <c:v>0.404116666666668</c:v>
                </c:pt>
                <c:pt idx="473">
                  <c:v>0.404916666666668</c:v>
                </c:pt>
                <c:pt idx="474">
                  <c:v>0.405972222222223</c:v>
                </c:pt>
                <c:pt idx="475">
                  <c:v>0.411022222222223</c:v>
                </c:pt>
                <c:pt idx="476">
                  <c:v>0.431372222222223</c:v>
                </c:pt>
                <c:pt idx="477">
                  <c:v>0.465561111111111</c:v>
                </c:pt>
                <c:pt idx="478">
                  <c:v>0.502655555555556</c:v>
                </c:pt>
                <c:pt idx="479">
                  <c:v>0.545583333333333</c:v>
                </c:pt>
                <c:pt idx="480">
                  <c:v>0.561488888888889</c:v>
                </c:pt>
                <c:pt idx="481">
                  <c:v>0.575055555555557</c:v>
                </c:pt>
                <c:pt idx="482">
                  <c:v>0.58152222222222</c:v>
                </c:pt>
                <c:pt idx="483">
                  <c:v>0.579222222222222</c:v>
                </c:pt>
                <c:pt idx="484">
                  <c:v>0.574183333333333</c:v>
                </c:pt>
                <c:pt idx="485">
                  <c:v>0.569772222222222</c:v>
                </c:pt>
                <c:pt idx="486">
                  <c:v>0.560305555555556</c:v>
                </c:pt>
                <c:pt idx="487">
                  <c:v>0.554505555555556</c:v>
                </c:pt>
                <c:pt idx="488">
                  <c:v>0.547711111111111</c:v>
                </c:pt>
                <c:pt idx="489">
                  <c:v>0.533427777777777</c:v>
                </c:pt>
                <c:pt idx="490">
                  <c:v>0.520600000000001</c:v>
                </c:pt>
                <c:pt idx="491">
                  <c:v>0.506238888888889</c:v>
                </c:pt>
                <c:pt idx="492">
                  <c:v>0.50375</c:v>
                </c:pt>
                <c:pt idx="493">
                  <c:v>0.504883333333333</c:v>
                </c:pt>
                <c:pt idx="494">
                  <c:v>0.510205555555555</c:v>
                </c:pt>
                <c:pt idx="495">
                  <c:v>0.52363888888889</c:v>
                </c:pt>
                <c:pt idx="496">
                  <c:v>0.525327777777777</c:v>
                </c:pt>
                <c:pt idx="497">
                  <c:v>0.539022222222222</c:v>
                </c:pt>
                <c:pt idx="498">
                  <c:v>0.544027777777778</c:v>
                </c:pt>
                <c:pt idx="499">
                  <c:v>0.550516666666666</c:v>
                </c:pt>
                <c:pt idx="500">
                  <c:v>0.564600000000001</c:v>
                </c:pt>
                <c:pt idx="501">
                  <c:v>0.582866666666666</c:v>
                </c:pt>
                <c:pt idx="502">
                  <c:v>0.609505555555556</c:v>
                </c:pt>
                <c:pt idx="503">
                  <c:v>0.636294444444446</c:v>
                </c:pt>
                <c:pt idx="504">
                  <c:v>0.652444444444446</c:v>
                </c:pt>
                <c:pt idx="505">
                  <c:v>0.659761111111112</c:v>
                </c:pt>
                <c:pt idx="506">
                  <c:v>0.664866666666666</c:v>
                </c:pt>
                <c:pt idx="507">
                  <c:v>0.667866666666666</c:v>
                </c:pt>
                <c:pt idx="508">
                  <c:v>0.670005555555557</c:v>
                </c:pt>
                <c:pt idx="509">
                  <c:v>0.677066666666666</c:v>
                </c:pt>
                <c:pt idx="510">
                  <c:v>0.681683333333334</c:v>
                </c:pt>
                <c:pt idx="511">
                  <c:v>0.690955555555556</c:v>
                </c:pt>
                <c:pt idx="512">
                  <c:v>0.694961111111111</c:v>
                </c:pt>
                <c:pt idx="513">
                  <c:v>0.697727777777779</c:v>
                </c:pt>
                <c:pt idx="514">
                  <c:v>0.691566666666666</c:v>
                </c:pt>
                <c:pt idx="515">
                  <c:v>0.680527777777778</c:v>
                </c:pt>
                <c:pt idx="516">
                  <c:v>0.676238888888891</c:v>
                </c:pt>
                <c:pt idx="517">
                  <c:v>0.673572222222222</c:v>
                </c:pt>
                <c:pt idx="518">
                  <c:v>0.671805555555558</c:v>
                </c:pt>
                <c:pt idx="519">
                  <c:v>0.673583333333334</c:v>
                </c:pt>
                <c:pt idx="520">
                  <c:v>0.674966666666667</c:v>
                </c:pt>
                <c:pt idx="521">
                  <c:v>0.683261111111111</c:v>
                </c:pt>
                <c:pt idx="522">
                  <c:v>0.691972222222222</c:v>
                </c:pt>
                <c:pt idx="523">
                  <c:v>0.700761111111112</c:v>
                </c:pt>
                <c:pt idx="524">
                  <c:v>0.715122222222222</c:v>
                </c:pt>
                <c:pt idx="525">
                  <c:v>0.730977777777779</c:v>
                </c:pt>
                <c:pt idx="526">
                  <c:v>0.746405555555556</c:v>
                </c:pt>
                <c:pt idx="527">
                  <c:v>0.774583333333333</c:v>
                </c:pt>
                <c:pt idx="528">
                  <c:v>0.813900000000001</c:v>
                </c:pt>
                <c:pt idx="529">
                  <c:v>0.843677777777779</c:v>
                </c:pt>
                <c:pt idx="530">
                  <c:v>0.871522222222222</c:v>
                </c:pt>
                <c:pt idx="531">
                  <c:v>0.899461111111111</c:v>
                </c:pt>
                <c:pt idx="532">
                  <c:v>0.937388888888889</c:v>
                </c:pt>
                <c:pt idx="533">
                  <c:v>0.982155555555555</c:v>
                </c:pt>
                <c:pt idx="534">
                  <c:v>1.033355555555556</c:v>
                </c:pt>
                <c:pt idx="535">
                  <c:v>1.088177777777778</c:v>
                </c:pt>
                <c:pt idx="536">
                  <c:v>1.142661111111111</c:v>
                </c:pt>
                <c:pt idx="537">
                  <c:v>1.19065555555556</c:v>
                </c:pt>
                <c:pt idx="538">
                  <c:v>1.230466666666667</c:v>
                </c:pt>
                <c:pt idx="539">
                  <c:v>1.270583333333334</c:v>
                </c:pt>
                <c:pt idx="540">
                  <c:v>1.306233333333333</c:v>
                </c:pt>
                <c:pt idx="541">
                  <c:v>1.333294444444442</c:v>
                </c:pt>
                <c:pt idx="542">
                  <c:v>1.37353888888889</c:v>
                </c:pt>
                <c:pt idx="543">
                  <c:v>1.40256111111111</c:v>
                </c:pt>
                <c:pt idx="544">
                  <c:v>1.429011111111111</c:v>
                </c:pt>
                <c:pt idx="545">
                  <c:v>1.441049999999998</c:v>
                </c:pt>
                <c:pt idx="546">
                  <c:v>1.464838888888889</c:v>
                </c:pt>
                <c:pt idx="547">
                  <c:v>1.496844444444444</c:v>
                </c:pt>
                <c:pt idx="548">
                  <c:v>1.527133333333333</c:v>
                </c:pt>
                <c:pt idx="549">
                  <c:v>1.566166666666666</c:v>
                </c:pt>
                <c:pt idx="550">
                  <c:v>1.607538888888889</c:v>
                </c:pt>
                <c:pt idx="551">
                  <c:v>1.651005555555556</c:v>
                </c:pt>
                <c:pt idx="552">
                  <c:v>1.70035</c:v>
                </c:pt>
                <c:pt idx="553">
                  <c:v>1.732733333333333</c:v>
                </c:pt>
                <c:pt idx="554">
                  <c:v>1.750083333333334</c:v>
                </c:pt>
                <c:pt idx="555">
                  <c:v>1.752016666666668</c:v>
                </c:pt>
                <c:pt idx="556">
                  <c:v>1.745777777777778</c:v>
                </c:pt>
                <c:pt idx="557">
                  <c:v>1.73339444444444</c:v>
                </c:pt>
                <c:pt idx="558">
                  <c:v>1.706255555555556</c:v>
                </c:pt>
                <c:pt idx="559">
                  <c:v>1.682522222222222</c:v>
                </c:pt>
                <c:pt idx="560">
                  <c:v>1.663383333333334</c:v>
                </c:pt>
                <c:pt idx="561">
                  <c:v>1.63788888888889</c:v>
                </c:pt>
                <c:pt idx="562">
                  <c:v>1.605883333333333</c:v>
                </c:pt>
                <c:pt idx="563">
                  <c:v>1.574911111111112</c:v>
                </c:pt>
                <c:pt idx="564">
                  <c:v>1.542255555555557</c:v>
                </c:pt>
                <c:pt idx="565">
                  <c:v>1.518966666666667</c:v>
                </c:pt>
                <c:pt idx="566">
                  <c:v>1.50779444444444</c:v>
                </c:pt>
                <c:pt idx="567">
                  <c:v>1.50685</c:v>
                </c:pt>
                <c:pt idx="568">
                  <c:v>1.507866666666666</c:v>
                </c:pt>
                <c:pt idx="569">
                  <c:v>1.504527777777778</c:v>
                </c:pt>
                <c:pt idx="570">
                  <c:v>1.495855555555555</c:v>
                </c:pt>
                <c:pt idx="571">
                  <c:v>1.483877777777778</c:v>
                </c:pt>
                <c:pt idx="572">
                  <c:v>1.485899999999996</c:v>
                </c:pt>
                <c:pt idx="573">
                  <c:v>1.49268888888889</c:v>
                </c:pt>
                <c:pt idx="574">
                  <c:v>1.506144444444445</c:v>
                </c:pt>
                <c:pt idx="575">
                  <c:v>1.530555555555556</c:v>
                </c:pt>
                <c:pt idx="576">
                  <c:v>1.550611111111112</c:v>
                </c:pt>
                <c:pt idx="577">
                  <c:v>1.569</c:v>
                </c:pt>
                <c:pt idx="578">
                  <c:v>1.577927777777778</c:v>
                </c:pt>
                <c:pt idx="579">
                  <c:v>1.593255555555556</c:v>
                </c:pt>
                <c:pt idx="580">
                  <c:v>1.607327777777778</c:v>
                </c:pt>
                <c:pt idx="581">
                  <c:v>1.623044444444445</c:v>
                </c:pt>
                <c:pt idx="582">
                  <c:v>1.640166666666668</c:v>
                </c:pt>
                <c:pt idx="583">
                  <c:v>1.651511111111112</c:v>
                </c:pt>
                <c:pt idx="584">
                  <c:v>1.64785</c:v>
                </c:pt>
                <c:pt idx="585">
                  <c:v>1.63158888888889</c:v>
                </c:pt>
                <c:pt idx="586">
                  <c:v>1.620105555555556</c:v>
                </c:pt>
                <c:pt idx="587">
                  <c:v>1.609327777777778</c:v>
                </c:pt>
                <c:pt idx="588">
                  <c:v>1.605211111111111</c:v>
                </c:pt>
                <c:pt idx="589">
                  <c:v>1.603899999999997</c:v>
                </c:pt>
                <c:pt idx="590">
                  <c:v>1.596250000000002</c:v>
                </c:pt>
                <c:pt idx="591">
                  <c:v>1.571933333333334</c:v>
                </c:pt>
                <c:pt idx="592">
                  <c:v>1.547733333333333</c:v>
                </c:pt>
                <c:pt idx="593">
                  <c:v>1.515749999999998</c:v>
                </c:pt>
                <c:pt idx="594">
                  <c:v>1.48516111111111</c:v>
                </c:pt>
                <c:pt idx="595">
                  <c:v>1.461144444444442</c:v>
                </c:pt>
                <c:pt idx="596">
                  <c:v>1.434016666666668</c:v>
                </c:pt>
                <c:pt idx="597">
                  <c:v>1.405461111111109</c:v>
                </c:pt>
                <c:pt idx="598">
                  <c:v>1.375783333333333</c:v>
                </c:pt>
                <c:pt idx="599">
                  <c:v>1.345799999999997</c:v>
                </c:pt>
                <c:pt idx="600">
                  <c:v>1.313477777777778</c:v>
                </c:pt>
                <c:pt idx="601">
                  <c:v>1.299377777777778</c:v>
                </c:pt>
                <c:pt idx="602">
                  <c:v>1.281299999999997</c:v>
                </c:pt>
                <c:pt idx="603">
                  <c:v>1.276705555555556</c:v>
                </c:pt>
                <c:pt idx="604">
                  <c:v>1.285255555555556</c:v>
                </c:pt>
                <c:pt idx="605">
                  <c:v>1.292383333333334</c:v>
                </c:pt>
                <c:pt idx="606">
                  <c:v>1.30265</c:v>
                </c:pt>
                <c:pt idx="607">
                  <c:v>1.320894444444441</c:v>
                </c:pt>
                <c:pt idx="608">
                  <c:v>1.345422222222222</c:v>
                </c:pt>
                <c:pt idx="609">
                  <c:v>1.392011111111114</c:v>
                </c:pt>
                <c:pt idx="610">
                  <c:v>1.434405555555555</c:v>
                </c:pt>
                <c:pt idx="611">
                  <c:v>1.48668888888889</c:v>
                </c:pt>
                <c:pt idx="612">
                  <c:v>1.533066666666667</c:v>
                </c:pt>
                <c:pt idx="613">
                  <c:v>1.560822222222222</c:v>
                </c:pt>
                <c:pt idx="614">
                  <c:v>1.590172222222222</c:v>
                </c:pt>
                <c:pt idx="615">
                  <c:v>1.626955555555557</c:v>
                </c:pt>
                <c:pt idx="616">
                  <c:v>1.656466666666666</c:v>
                </c:pt>
                <c:pt idx="617">
                  <c:v>1.68755</c:v>
                </c:pt>
                <c:pt idx="618">
                  <c:v>1.708455555555556</c:v>
                </c:pt>
                <c:pt idx="619">
                  <c:v>1.723705555555556</c:v>
                </c:pt>
                <c:pt idx="620">
                  <c:v>1.732661111111111</c:v>
                </c:pt>
                <c:pt idx="621">
                  <c:v>1.737266666666666</c:v>
                </c:pt>
                <c:pt idx="622">
                  <c:v>1.727983333333333</c:v>
                </c:pt>
                <c:pt idx="623">
                  <c:v>1.718572222222222</c:v>
                </c:pt>
                <c:pt idx="624">
                  <c:v>1.717549999999998</c:v>
                </c:pt>
                <c:pt idx="625">
                  <c:v>1.715877777777778</c:v>
                </c:pt>
                <c:pt idx="626">
                  <c:v>1.727272222222222</c:v>
                </c:pt>
                <c:pt idx="627">
                  <c:v>1.74566111111111</c:v>
                </c:pt>
                <c:pt idx="628">
                  <c:v>1.75238888888889</c:v>
                </c:pt>
                <c:pt idx="629">
                  <c:v>1.754327777777778</c:v>
                </c:pt>
                <c:pt idx="630">
                  <c:v>1.756516666666668</c:v>
                </c:pt>
                <c:pt idx="631">
                  <c:v>1.7601</c:v>
                </c:pt>
                <c:pt idx="632">
                  <c:v>1.764911111111111</c:v>
                </c:pt>
                <c:pt idx="633">
                  <c:v>1.768711111111111</c:v>
                </c:pt>
                <c:pt idx="634">
                  <c:v>1.768305555555555</c:v>
                </c:pt>
                <c:pt idx="635">
                  <c:v>1.772227777777777</c:v>
                </c:pt>
                <c:pt idx="636">
                  <c:v>1.778811111111111</c:v>
                </c:pt>
                <c:pt idx="637">
                  <c:v>1.783772222222223</c:v>
                </c:pt>
                <c:pt idx="638">
                  <c:v>1.786711111111111</c:v>
                </c:pt>
                <c:pt idx="639">
                  <c:v>1.790555555555556</c:v>
                </c:pt>
                <c:pt idx="640">
                  <c:v>1.779666666666666</c:v>
                </c:pt>
                <c:pt idx="641">
                  <c:v>1.76388888888889</c:v>
                </c:pt>
                <c:pt idx="642">
                  <c:v>1.748983333333333</c:v>
                </c:pt>
                <c:pt idx="643">
                  <c:v>1.730722222222222</c:v>
                </c:pt>
                <c:pt idx="644">
                  <c:v>1.715677777777778</c:v>
                </c:pt>
                <c:pt idx="645">
                  <c:v>1.708388888888888</c:v>
                </c:pt>
                <c:pt idx="646">
                  <c:v>1.69425555555556</c:v>
                </c:pt>
                <c:pt idx="647">
                  <c:v>1.689111111111112</c:v>
                </c:pt>
                <c:pt idx="648">
                  <c:v>1.69125</c:v>
                </c:pt>
                <c:pt idx="649">
                  <c:v>1.701344444444441</c:v>
                </c:pt>
                <c:pt idx="650">
                  <c:v>1.71453888888889</c:v>
                </c:pt>
                <c:pt idx="651">
                  <c:v>1.73933888888889</c:v>
                </c:pt>
                <c:pt idx="652">
                  <c:v>1.755833333333332</c:v>
                </c:pt>
                <c:pt idx="653">
                  <c:v>1.76749444444444</c:v>
                </c:pt>
                <c:pt idx="654">
                  <c:v>1.76559444444444</c:v>
                </c:pt>
                <c:pt idx="655">
                  <c:v>1.777155555555556</c:v>
                </c:pt>
                <c:pt idx="656">
                  <c:v>1.794944444444444</c:v>
                </c:pt>
                <c:pt idx="657">
                  <c:v>1.817255555555556</c:v>
                </c:pt>
                <c:pt idx="658">
                  <c:v>1.83685</c:v>
                </c:pt>
                <c:pt idx="659">
                  <c:v>1.847116666666666</c:v>
                </c:pt>
                <c:pt idx="660">
                  <c:v>1.855938888888889</c:v>
                </c:pt>
                <c:pt idx="661">
                  <c:v>1.86213888888889</c:v>
                </c:pt>
                <c:pt idx="662">
                  <c:v>1.864588888888892</c:v>
                </c:pt>
                <c:pt idx="663">
                  <c:v>1.8592</c:v>
                </c:pt>
                <c:pt idx="664">
                  <c:v>1.8446</c:v>
                </c:pt>
                <c:pt idx="665">
                  <c:v>1.829977777777778</c:v>
                </c:pt>
                <c:pt idx="666">
                  <c:v>1.832011111111112</c:v>
                </c:pt>
                <c:pt idx="667">
                  <c:v>1.836811111111112</c:v>
                </c:pt>
                <c:pt idx="668">
                  <c:v>1.862422222222223</c:v>
                </c:pt>
                <c:pt idx="669">
                  <c:v>1.884311111111113</c:v>
                </c:pt>
                <c:pt idx="670">
                  <c:v>1.913166666666666</c:v>
                </c:pt>
                <c:pt idx="671">
                  <c:v>1.951322222222222</c:v>
                </c:pt>
                <c:pt idx="672">
                  <c:v>2.006938888888888</c:v>
                </c:pt>
                <c:pt idx="673">
                  <c:v>2.065511111111116</c:v>
                </c:pt>
                <c:pt idx="674">
                  <c:v>2.123188888888891</c:v>
                </c:pt>
                <c:pt idx="675">
                  <c:v>2.178922222222224</c:v>
                </c:pt>
                <c:pt idx="676">
                  <c:v>2.231016666666667</c:v>
                </c:pt>
                <c:pt idx="677">
                  <c:v>2.283505555555562</c:v>
                </c:pt>
                <c:pt idx="678">
                  <c:v>2.339983333333321</c:v>
                </c:pt>
                <c:pt idx="679">
                  <c:v>2.379327777777782</c:v>
                </c:pt>
                <c:pt idx="680">
                  <c:v>2.407333333333334</c:v>
                </c:pt>
                <c:pt idx="681">
                  <c:v>2.424561111111111</c:v>
                </c:pt>
                <c:pt idx="682">
                  <c:v>2.433077777777781</c:v>
                </c:pt>
                <c:pt idx="683">
                  <c:v>2.429044444444444</c:v>
                </c:pt>
                <c:pt idx="684">
                  <c:v>2.427244444444444</c:v>
                </c:pt>
                <c:pt idx="685">
                  <c:v>2.427627777777784</c:v>
                </c:pt>
                <c:pt idx="686">
                  <c:v>2.411361111111111</c:v>
                </c:pt>
                <c:pt idx="687">
                  <c:v>2.391749999999992</c:v>
                </c:pt>
                <c:pt idx="688">
                  <c:v>2.361744444444444</c:v>
                </c:pt>
                <c:pt idx="689">
                  <c:v>2.327972222222221</c:v>
                </c:pt>
                <c:pt idx="690">
                  <c:v>2.285088888888889</c:v>
                </c:pt>
                <c:pt idx="691">
                  <c:v>2.225461111111111</c:v>
                </c:pt>
                <c:pt idx="692">
                  <c:v>2.158144444444444</c:v>
                </c:pt>
                <c:pt idx="693">
                  <c:v>2.093916666666668</c:v>
                </c:pt>
                <c:pt idx="694">
                  <c:v>2.02720555555556</c:v>
                </c:pt>
                <c:pt idx="695">
                  <c:v>1.974211111111114</c:v>
                </c:pt>
                <c:pt idx="696">
                  <c:v>1.923472222222222</c:v>
                </c:pt>
                <c:pt idx="697">
                  <c:v>1.87925</c:v>
                </c:pt>
                <c:pt idx="698">
                  <c:v>1.825638888888889</c:v>
                </c:pt>
                <c:pt idx="699">
                  <c:v>1.779066666666667</c:v>
                </c:pt>
                <c:pt idx="700">
                  <c:v>1.736427777777778</c:v>
                </c:pt>
              </c:numCache>
            </c:numRef>
          </c:val>
          <c:smooth val="0"/>
        </c:ser>
        <c:dLbls>
          <c:showLegendKey val="0"/>
          <c:showVal val="0"/>
          <c:showCatName val="0"/>
          <c:showSerName val="0"/>
          <c:showPercent val="0"/>
          <c:showBubbleSize val="0"/>
        </c:dLbls>
        <c:marker val="1"/>
        <c:smooth val="0"/>
        <c:axId val="477840248"/>
        <c:axId val="477796632"/>
      </c:lineChart>
      <c:catAx>
        <c:axId val="477840248"/>
        <c:scaling>
          <c:orientation val="minMax"/>
        </c:scaling>
        <c:delete val="0"/>
        <c:axPos val="b"/>
        <c:majorTickMark val="out"/>
        <c:minorTickMark val="none"/>
        <c:tickLblPos val="nextTo"/>
        <c:crossAx val="477796632"/>
        <c:crosses val="autoZero"/>
        <c:auto val="1"/>
        <c:lblAlgn val="ctr"/>
        <c:lblOffset val="100"/>
        <c:tickLblSkip val="150"/>
        <c:tickMarkSkip val="150"/>
        <c:noMultiLvlLbl val="0"/>
      </c:catAx>
      <c:valAx>
        <c:axId val="477796632"/>
        <c:scaling>
          <c:orientation val="minMax"/>
        </c:scaling>
        <c:delete val="0"/>
        <c:axPos val="l"/>
        <c:numFmt formatCode="General" sourceLinked="1"/>
        <c:majorTickMark val="out"/>
        <c:minorTickMark val="none"/>
        <c:tickLblPos val="nextTo"/>
        <c:crossAx val="477840248"/>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lineChart>
        <c:grouping val="standard"/>
        <c:varyColors val="0"/>
        <c:ser>
          <c:idx val="0"/>
          <c:order val="0"/>
          <c:tx>
            <c:strRef>
              <c:f>fz!$A$74</c:f>
              <c:strCache>
                <c:ptCount val="1"/>
                <c:pt idx="0">
                  <c:v>Associative</c:v>
                </c:pt>
              </c:strCache>
            </c:strRef>
          </c:tx>
          <c:marker>
            <c:symbol val="none"/>
          </c:marker>
          <c:val>
            <c:numRef>
              <c:f>fz!$B$74:$AAA$74</c:f>
              <c:numCache>
                <c:formatCode>General</c:formatCode>
                <c:ptCount val="702"/>
                <c:pt idx="1">
                  <c:v>0.242727777777778</c:v>
                </c:pt>
                <c:pt idx="2">
                  <c:v>0.207227777777778</c:v>
                </c:pt>
                <c:pt idx="3">
                  <c:v>0.187288888888889</c:v>
                </c:pt>
                <c:pt idx="4">
                  <c:v>0.159216666666667</c:v>
                </c:pt>
                <c:pt idx="5">
                  <c:v>0.114711111111111</c:v>
                </c:pt>
                <c:pt idx="6">
                  <c:v>0.0614833333333334</c:v>
                </c:pt>
                <c:pt idx="7">
                  <c:v>-0.00508333333333341</c:v>
                </c:pt>
                <c:pt idx="8">
                  <c:v>-0.0845666666666672</c:v>
                </c:pt>
                <c:pt idx="9">
                  <c:v>-0.166877777777778</c:v>
                </c:pt>
                <c:pt idx="10">
                  <c:v>-0.224244444444445</c:v>
                </c:pt>
                <c:pt idx="11">
                  <c:v>-0.264972222222223</c:v>
                </c:pt>
                <c:pt idx="12">
                  <c:v>-0.306616666666668</c:v>
                </c:pt>
                <c:pt idx="13">
                  <c:v>-0.337111111111111</c:v>
                </c:pt>
                <c:pt idx="14">
                  <c:v>-0.352238888888889</c:v>
                </c:pt>
                <c:pt idx="15">
                  <c:v>-0.365366666666668</c:v>
                </c:pt>
                <c:pt idx="16">
                  <c:v>-0.368516666666668</c:v>
                </c:pt>
                <c:pt idx="17">
                  <c:v>-0.374433333333333</c:v>
                </c:pt>
                <c:pt idx="18">
                  <c:v>-0.40468888888889</c:v>
                </c:pt>
                <c:pt idx="19">
                  <c:v>-0.417666666666668</c:v>
                </c:pt>
                <c:pt idx="20">
                  <c:v>-0.4508</c:v>
                </c:pt>
                <c:pt idx="21">
                  <c:v>-0.471894444444445</c:v>
                </c:pt>
                <c:pt idx="22">
                  <c:v>-0.476466666666668</c:v>
                </c:pt>
                <c:pt idx="23">
                  <c:v>-0.474366666666668</c:v>
                </c:pt>
                <c:pt idx="24">
                  <c:v>-0.437533333333333</c:v>
                </c:pt>
                <c:pt idx="25">
                  <c:v>-0.405583333333333</c:v>
                </c:pt>
                <c:pt idx="26">
                  <c:v>-0.351911111111111</c:v>
                </c:pt>
                <c:pt idx="27">
                  <c:v>-0.289561111111111</c:v>
                </c:pt>
                <c:pt idx="28">
                  <c:v>-0.253427777777779</c:v>
                </c:pt>
                <c:pt idx="29">
                  <c:v>-0.217405555555556</c:v>
                </c:pt>
                <c:pt idx="30">
                  <c:v>-0.194744444444445</c:v>
                </c:pt>
                <c:pt idx="31">
                  <c:v>-0.191911111111111</c:v>
                </c:pt>
                <c:pt idx="32">
                  <c:v>-0.165266666666667</c:v>
                </c:pt>
                <c:pt idx="33">
                  <c:v>-0.127505555555556</c:v>
                </c:pt>
                <c:pt idx="34">
                  <c:v>-0.103588888888889</c:v>
                </c:pt>
                <c:pt idx="35">
                  <c:v>-0.0688833333333335</c:v>
                </c:pt>
                <c:pt idx="36">
                  <c:v>-0.0447277777777778</c:v>
                </c:pt>
                <c:pt idx="37">
                  <c:v>-0.0225833333333333</c:v>
                </c:pt>
                <c:pt idx="38">
                  <c:v>0.00511666666666665</c:v>
                </c:pt>
                <c:pt idx="39">
                  <c:v>0.0296111111111112</c:v>
                </c:pt>
                <c:pt idx="40">
                  <c:v>0.0676277777777778</c:v>
                </c:pt>
                <c:pt idx="41">
                  <c:v>0.115322222222222</c:v>
                </c:pt>
                <c:pt idx="42">
                  <c:v>0.165588888888889</c:v>
                </c:pt>
                <c:pt idx="43">
                  <c:v>0.202283333333333</c:v>
                </c:pt>
                <c:pt idx="44">
                  <c:v>0.243944444444445</c:v>
                </c:pt>
                <c:pt idx="45">
                  <c:v>0.2635</c:v>
                </c:pt>
                <c:pt idx="46">
                  <c:v>0.263833333333333</c:v>
                </c:pt>
                <c:pt idx="47">
                  <c:v>0.255327777777779</c:v>
                </c:pt>
                <c:pt idx="48">
                  <c:v>0.250216666666667</c:v>
                </c:pt>
                <c:pt idx="49">
                  <c:v>0.265172222222222</c:v>
                </c:pt>
                <c:pt idx="50">
                  <c:v>0.293316666666668</c:v>
                </c:pt>
                <c:pt idx="51">
                  <c:v>0.334505555555557</c:v>
                </c:pt>
                <c:pt idx="52">
                  <c:v>0.374833333333333</c:v>
                </c:pt>
                <c:pt idx="53">
                  <c:v>0.412361111111111</c:v>
                </c:pt>
                <c:pt idx="54">
                  <c:v>0.466027777777779</c:v>
                </c:pt>
                <c:pt idx="55">
                  <c:v>0.536916666666666</c:v>
                </c:pt>
                <c:pt idx="56">
                  <c:v>0.607755555555557</c:v>
                </c:pt>
                <c:pt idx="57">
                  <c:v>0.700344444444445</c:v>
                </c:pt>
                <c:pt idx="58">
                  <c:v>0.801044444444445</c:v>
                </c:pt>
                <c:pt idx="59">
                  <c:v>0.887311111111111</c:v>
                </c:pt>
                <c:pt idx="60">
                  <c:v>0.965616666666667</c:v>
                </c:pt>
                <c:pt idx="61">
                  <c:v>1.027505555555556</c:v>
                </c:pt>
                <c:pt idx="62">
                  <c:v>1.08778888888889</c:v>
                </c:pt>
                <c:pt idx="63">
                  <c:v>1.136722222222222</c:v>
                </c:pt>
                <c:pt idx="64">
                  <c:v>1.172561111111112</c:v>
                </c:pt>
                <c:pt idx="65">
                  <c:v>1.218277777777778</c:v>
                </c:pt>
                <c:pt idx="66">
                  <c:v>1.272305555555556</c:v>
                </c:pt>
                <c:pt idx="67">
                  <c:v>1.306511111111112</c:v>
                </c:pt>
                <c:pt idx="68">
                  <c:v>1.323972222222222</c:v>
                </c:pt>
                <c:pt idx="69">
                  <c:v>1.34565</c:v>
                </c:pt>
                <c:pt idx="70">
                  <c:v>1.374388888888893</c:v>
                </c:pt>
                <c:pt idx="71">
                  <c:v>1.380955555555557</c:v>
                </c:pt>
                <c:pt idx="72">
                  <c:v>1.386666666666668</c:v>
                </c:pt>
                <c:pt idx="73">
                  <c:v>1.388994444444444</c:v>
                </c:pt>
                <c:pt idx="74">
                  <c:v>1.383322222222222</c:v>
                </c:pt>
                <c:pt idx="75">
                  <c:v>1.3954</c:v>
                </c:pt>
                <c:pt idx="76">
                  <c:v>1.392205555555556</c:v>
                </c:pt>
                <c:pt idx="77">
                  <c:v>1.387833333333333</c:v>
                </c:pt>
                <c:pt idx="78">
                  <c:v>1.37601666666667</c:v>
                </c:pt>
                <c:pt idx="79">
                  <c:v>1.351072222222222</c:v>
                </c:pt>
                <c:pt idx="80">
                  <c:v>1.317844444444441</c:v>
                </c:pt>
                <c:pt idx="81">
                  <c:v>1.289644444444442</c:v>
                </c:pt>
                <c:pt idx="82">
                  <c:v>1.248266666666667</c:v>
                </c:pt>
                <c:pt idx="83">
                  <c:v>1.23156111111111</c:v>
                </c:pt>
                <c:pt idx="84">
                  <c:v>1.217983333333333</c:v>
                </c:pt>
                <c:pt idx="85">
                  <c:v>1.211233333333332</c:v>
                </c:pt>
                <c:pt idx="86">
                  <c:v>1.22916111111111</c:v>
                </c:pt>
                <c:pt idx="87">
                  <c:v>1.234794444444441</c:v>
                </c:pt>
                <c:pt idx="88">
                  <c:v>1.213127777777778</c:v>
                </c:pt>
                <c:pt idx="89">
                  <c:v>1.173766666666667</c:v>
                </c:pt>
                <c:pt idx="90">
                  <c:v>1.101672222222222</c:v>
                </c:pt>
                <c:pt idx="91">
                  <c:v>1.043927777777778</c:v>
                </c:pt>
                <c:pt idx="92">
                  <c:v>0.979844444444446</c:v>
                </c:pt>
                <c:pt idx="93">
                  <c:v>0.926783333333334</c:v>
                </c:pt>
                <c:pt idx="94">
                  <c:v>0.899194444444445</c:v>
                </c:pt>
                <c:pt idx="95">
                  <c:v>0.885372222222222</c:v>
                </c:pt>
                <c:pt idx="96">
                  <c:v>0.878638888888891</c:v>
                </c:pt>
                <c:pt idx="97">
                  <c:v>0.875838888888891</c:v>
                </c:pt>
                <c:pt idx="98">
                  <c:v>0.890466666666664</c:v>
                </c:pt>
                <c:pt idx="99">
                  <c:v>0.923844444444446</c:v>
                </c:pt>
                <c:pt idx="100">
                  <c:v>0.965866666666666</c:v>
                </c:pt>
                <c:pt idx="101">
                  <c:v>0.995549999999999</c:v>
                </c:pt>
                <c:pt idx="102">
                  <c:v>1.007172222222223</c:v>
                </c:pt>
                <c:pt idx="103">
                  <c:v>1.01156111111111</c:v>
                </c:pt>
                <c:pt idx="104">
                  <c:v>1.022533333333334</c:v>
                </c:pt>
                <c:pt idx="105">
                  <c:v>1.00948888888889</c:v>
                </c:pt>
                <c:pt idx="106">
                  <c:v>1.007577777777778</c:v>
                </c:pt>
                <c:pt idx="107">
                  <c:v>0.979583333333333</c:v>
                </c:pt>
                <c:pt idx="108">
                  <c:v>0.951661111111112</c:v>
                </c:pt>
                <c:pt idx="109">
                  <c:v>0.91283888888889</c:v>
                </c:pt>
                <c:pt idx="110">
                  <c:v>0.874950000000001</c:v>
                </c:pt>
                <c:pt idx="111">
                  <c:v>0.830588888888889</c:v>
                </c:pt>
                <c:pt idx="112">
                  <c:v>0.778227777777778</c:v>
                </c:pt>
                <c:pt idx="113">
                  <c:v>0.738211111111111</c:v>
                </c:pt>
                <c:pt idx="114">
                  <c:v>0.703144444444445</c:v>
                </c:pt>
                <c:pt idx="115">
                  <c:v>0.677305555555558</c:v>
                </c:pt>
                <c:pt idx="116">
                  <c:v>0.680811111111111</c:v>
                </c:pt>
                <c:pt idx="117">
                  <c:v>0.682172222222222</c:v>
                </c:pt>
                <c:pt idx="118">
                  <c:v>0.661477777777778</c:v>
                </c:pt>
                <c:pt idx="119">
                  <c:v>0.625905555555558</c:v>
                </c:pt>
                <c:pt idx="120">
                  <c:v>0.569950000000001</c:v>
                </c:pt>
                <c:pt idx="121">
                  <c:v>0.506711111111111</c:v>
                </c:pt>
                <c:pt idx="122">
                  <c:v>0.44258888888889</c:v>
                </c:pt>
                <c:pt idx="123">
                  <c:v>0.363677777777778</c:v>
                </c:pt>
                <c:pt idx="124">
                  <c:v>0.288655555555556</c:v>
                </c:pt>
                <c:pt idx="125">
                  <c:v>0.210066666666666</c:v>
                </c:pt>
                <c:pt idx="126">
                  <c:v>0.1499</c:v>
                </c:pt>
                <c:pt idx="127">
                  <c:v>0.0754111111111113</c:v>
                </c:pt>
                <c:pt idx="128">
                  <c:v>0.0180611111111112</c:v>
                </c:pt>
                <c:pt idx="129">
                  <c:v>-0.0404055555555554</c:v>
                </c:pt>
                <c:pt idx="130">
                  <c:v>-0.0925277777777777</c:v>
                </c:pt>
                <c:pt idx="131">
                  <c:v>-0.113061111111111</c:v>
                </c:pt>
                <c:pt idx="132">
                  <c:v>-0.119577777777778</c:v>
                </c:pt>
                <c:pt idx="133">
                  <c:v>-0.107261111111111</c:v>
                </c:pt>
                <c:pt idx="134">
                  <c:v>-0.102777777777778</c:v>
                </c:pt>
                <c:pt idx="135">
                  <c:v>-0.0879555555555556</c:v>
                </c:pt>
                <c:pt idx="136">
                  <c:v>-0.0590055555555555</c:v>
                </c:pt>
                <c:pt idx="137">
                  <c:v>-0.0020000000000001</c:v>
                </c:pt>
                <c:pt idx="138">
                  <c:v>0.0508666666666667</c:v>
                </c:pt>
                <c:pt idx="139">
                  <c:v>0.108672222222222</c:v>
                </c:pt>
                <c:pt idx="140">
                  <c:v>0.159388888888889</c:v>
                </c:pt>
                <c:pt idx="141">
                  <c:v>0.214027777777778</c:v>
                </c:pt>
                <c:pt idx="142">
                  <c:v>0.2604</c:v>
                </c:pt>
                <c:pt idx="143">
                  <c:v>0.316977777777779</c:v>
                </c:pt>
                <c:pt idx="144">
                  <c:v>0.358850000000001</c:v>
                </c:pt>
                <c:pt idx="145">
                  <c:v>0.400761111111111</c:v>
                </c:pt>
                <c:pt idx="146">
                  <c:v>0.452477777777779</c:v>
                </c:pt>
                <c:pt idx="147">
                  <c:v>0.506388888888889</c:v>
                </c:pt>
                <c:pt idx="148">
                  <c:v>0.54398888888889</c:v>
                </c:pt>
                <c:pt idx="149">
                  <c:v>0.563305555555556</c:v>
                </c:pt>
                <c:pt idx="150">
                  <c:v>0.575161111111111</c:v>
                </c:pt>
                <c:pt idx="151">
                  <c:v>0.565427777777778</c:v>
                </c:pt>
                <c:pt idx="152">
                  <c:v>0.571116666666666</c:v>
                </c:pt>
                <c:pt idx="153">
                  <c:v>0.583966666666666</c:v>
                </c:pt>
                <c:pt idx="154">
                  <c:v>0.615411111111111</c:v>
                </c:pt>
                <c:pt idx="155">
                  <c:v>0.656383333333334</c:v>
                </c:pt>
                <c:pt idx="156">
                  <c:v>0.688083333333333</c:v>
                </c:pt>
                <c:pt idx="157">
                  <c:v>0.723561111111111</c:v>
                </c:pt>
                <c:pt idx="158">
                  <c:v>0.757216666666667</c:v>
                </c:pt>
                <c:pt idx="159">
                  <c:v>0.826077777777778</c:v>
                </c:pt>
                <c:pt idx="160">
                  <c:v>0.89898888888889</c:v>
                </c:pt>
                <c:pt idx="161">
                  <c:v>0.984299999999999</c:v>
                </c:pt>
                <c:pt idx="162">
                  <c:v>1.081616666666667</c:v>
                </c:pt>
                <c:pt idx="163">
                  <c:v>1.176105555555558</c:v>
                </c:pt>
                <c:pt idx="164">
                  <c:v>1.2846</c:v>
                </c:pt>
                <c:pt idx="165">
                  <c:v>1.3964</c:v>
                </c:pt>
                <c:pt idx="166">
                  <c:v>1.508094444444443</c:v>
                </c:pt>
                <c:pt idx="167">
                  <c:v>1.600361111111111</c:v>
                </c:pt>
                <c:pt idx="168">
                  <c:v>1.67201666666667</c:v>
                </c:pt>
                <c:pt idx="169">
                  <c:v>1.738866666666667</c:v>
                </c:pt>
                <c:pt idx="170">
                  <c:v>1.790477777777778</c:v>
                </c:pt>
                <c:pt idx="171">
                  <c:v>1.833755555555556</c:v>
                </c:pt>
                <c:pt idx="172">
                  <c:v>1.876066666666668</c:v>
                </c:pt>
                <c:pt idx="173">
                  <c:v>1.91296111111111</c:v>
                </c:pt>
                <c:pt idx="174">
                  <c:v>1.963027777777778</c:v>
                </c:pt>
                <c:pt idx="175">
                  <c:v>2.02320555555556</c:v>
                </c:pt>
                <c:pt idx="176">
                  <c:v>2.079033333333333</c:v>
                </c:pt>
                <c:pt idx="177">
                  <c:v>2.130655555555555</c:v>
                </c:pt>
                <c:pt idx="178">
                  <c:v>2.194777777777784</c:v>
                </c:pt>
                <c:pt idx="179">
                  <c:v>2.27439444444445</c:v>
                </c:pt>
                <c:pt idx="180">
                  <c:v>2.357177777777784</c:v>
                </c:pt>
                <c:pt idx="181">
                  <c:v>2.458349999999997</c:v>
                </c:pt>
                <c:pt idx="182">
                  <c:v>2.560383333333334</c:v>
                </c:pt>
                <c:pt idx="183">
                  <c:v>2.672844444444438</c:v>
                </c:pt>
                <c:pt idx="184">
                  <c:v>2.78210555555556</c:v>
                </c:pt>
                <c:pt idx="185">
                  <c:v>2.882333333333333</c:v>
                </c:pt>
                <c:pt idx="186">
                  <c:v>2.9698</c:v>
                </c:pt>
                <c:pt idx="187">
                  <c:v>3.031927777777783</c:v>
                </c:pt>
                <c:pt idx="188">
                  <c:v>3.091905555555555</c:v>
                </c:pt>
                <c:pt idx="189">
                  <c:v>3.129583333333334</c:v>
                </c:pt>
                <c:pt idx="190">
                  <c:v>3.149844444444444</c:v>
                </c:pt>
                <c:pt idx="191">
                  <c:v>3.184944444444445</c:v>
                </c:pt>
                <c:pt idx="192">
                  <c:v>3.210249999999997</c:v>
                </c:pt>
                <c:pt idx="193">
                  <c:v>3.234861111111111</c:v>
                </c:pt>
                <c:pt idx="194">
                  <c:v>3.238438888888888</c:v>
                </c:pt>
                <c:pt idx="195">
                  <c:v>3.22270555555556</c:v>
                </c:pt>
                <c:pt idx="196">
                  <c:v>3.20362777777779</c:v>
                </c:pt>
                <c:pt idx="197">
                  <c:v>3.172566666666667</c:v>
                </c:pt>
                <c:pt idx="198">
                  <c:v>3.15720555555556</c:v>
                </c:pt>
                <c:pt idx="199">
                  <c:v>3.153638888888889</c:v>
                </c:pt>
                <c:pt idx="200">
                  <c:v>3.156322222222223</c:v>
                </c:pt>
                <c:pt idx="201">
                  <c:v>3.160411111111116</c:v>
                </c:pt>
                <c:pt idx="202">
                  <c:v>3.178222222222223</c:v>
                </c:pt>
                <c:pt idx="203">
                  <c:v>3.192461111111111</c:v>
                </c:pt>
                <c:pt idx="204">
                  <c:v>3.196461111111111</c:v>
                </c:pt>
                <c:pt idx="205">
                  <c:v>3.179527777777784</c:v>
                </c:pt>
                <c:pt idx="206">
                  <c:v>3.141644444444445</c:v>
                </c:pt>
                <c:pt idx="207">
                  <c:v>3.074644444444443</c:v>
                </c:pt>
                <c:pt idx="208">
                  <c:v>3.019216666666667</c:v>
                </c:pt>
                <c:pt idx="209">
                  <c:v>2.958416666666667</c:v>
                </c:pt>
                <c:pt idx="210">
                  <c:v>2.934766666666667</c:v>
                </c:pt>
                <c:pt idx="211">
                  <c:v>2.929444444444443</c:v>
                </c:pt>
                <c:pt idx="212">
                  <c:v>2.948249999999997</c:v>
                </c:pt>
                <c:pt idx="213">
                  <c:v>2.982938888888888</c:v>
                </c:pt>
                <c:pt idx="214">
                  <c:v>3.025638888888888</c:v>
                </c:pt>
                <c:pt idx="215">
                  <c:v>3.070083333333334</c:v>
                </c:pt>
                <c:pt idx="216">
                  <c:v>3.111716666666667</c:v>
                </c:pt>
                <c:pt idx="217">
                  <c:v>3.1421</c:v>
                </c:pt>
                <c:pt idx="218">
                  <c:v>3.182627777777783</c:v>
                </c:pt>
                <c:pt idx="219">
                  <c:v>3.211966666666667</c:v>
                </c:pt>
                <c:pt idx="220">
                  <c:v>3.275672222222223</c:v>
                </c:pt>
                <c:pt idx="221">
                  <c:v>3.338777777777781</c:v>
                </c:pt>
                <c:pt idx="222">
                  <c:v>3.37617777777778</c:v>
                </c:pt>
                <c:pt idx="223">
                  <c:v>3.410511111111111</c:v>
                </c:pt>
                <c:pt idx="224">
                  <c:v>3.410505555555555</c:v>
                </c:pt>
                <c:pt idx="225">
                  <c:v>3.381444444444443</c:v>
                </c:pt>
                <c:pt idx="226">
                  <c:v>3.366366666666666</c:v>
                </c:pt>
                <c:pt idx="227">
                  <c:v>3.36790555555556</c:v>
                </c:pt>
                <c:pt idx="228">
                  <c:v>3.379794444444444</c:v>
                </c:pt>
                <c:pt idx="229">
                  <c:v>3.391838888888877</c:v>
                </c:pt>
                <c:pt idx="230">
                  <c:v>3.400466666666667</c:v>
                </c:pt>
                <c:pt idx="231">
                  <c:v>3.400372222222223</c:v>
                </c:pt>
                <c:pt idx="232">
                  <c:v>3.395877777777778</c:v>
                </c:pt>
                <c:pt idx="233">
                  <c:v>3.394099999999998</c:v>
                </c:pt>
                <c:pt idx="234">
                  <c:v>3.396833333333318</c:v>
                </c:pt>
                <c:pt idx="235">
                  <c:v>3.409900000000001</c:v>
                </c:pt>
                <c:pt idx="236">
                  <c:v>3.429466666666666</c:v>
                </c:pt>
                <c:pt idx="237">
                  <c:v>3.43947777777778</c:v>
                </c:pt>
                <c:pt idx="238">
                  <c:v>3.428066666666667</c:v>
                </c:pt>
                <c:pt idx="239">
                  <c:v>3.417838888888887</c:v>
                </c:pt>
                <c:pt idx="240">
                  <c:v>3.411255555555554</c:v>
                </c:pt>
                <c:pt idx="241">
                  <c:v>3.402622222222222</c:v>
                </c:pt>
                <c:pt idx="242">
                  <c:v>3.400283333333333</c:v>
                </c:pt>
                <c:pt idx="243">
                  <c:v>3.386833333333333</c:v>
                </c:pt>
                <c:pt idx="244">
                  <c:v>3.3873</c:v>
                </c:pt>
                <c:pt idx="245">
                  <c:v>3.359061111111106</c:v>
                </c:pt>
                <c:pt idx="246">
                  <c:v>3.322849999999981</c:v>
                </c:pt>
                <c:pt idx="247">
                  <c:v>3.258605555555558</c:v>
                </c:pt>
                <c:pt idx="248">
                  <c:v>3.200899999999999</c:v>
                </c:pt>
                <c:pt idx="249">
                  <c:v>3.154172222222224</c:v>
                </c:pt>
                <c:pt idx="250">
                  <c:v>3.10175</c:v>
                </c:pt>
                <c:pt idx="251">
                  <c:v>3.063227777777787</c:v>
                </c:pt>
                <c:pt idx="252">
                  <c:v>3.036199999999999</c:v>
                </c:pt>
                <c:pt idx="253">
                  <c:v>3.046505555555555</c:v>
                </c:pt>
                <c:pt idx="254">
                  <c:v>3.079661111111112</c:v>
                </c:pt>
                <c:pt idx="255">
                  <c:v>3.128816666666667</c:v>
                </c:pt>
                <c:pt idx="256">
                  <c:v>3.200888888888889</c:v>
                </c:pt>
                <c:pt idx="257">
                  <c:v>3.263661111111116</c:v>
                </c:pt>
                <c:pt idx="258">
                  <c:v>3.345449999999992</c:v>
                </c:pt>
                <c:pt idx="259">
                  <c:v>3.424144444444445</c:v>
                </c:pt>
                <c:pt idx="260">
                  <c:v>3.487611111111115</c:v>
                </c:pt>
                <c:pt idx="261">
                  <c:v>3.551788888888887</c:v>
                </c:pt>
                <c:pt idx="262">
                  <c:v>3.618366666666667</c:v>
                </c:pt>
                <c:pt idx="263">
                  <c:v>3.676666666666663</c:v>
                </c:pt>
                <c:pt idx="264">
                  <c:v>3.745055555555558</c:v>
                </c:pt>
                <c:pt idx="265">
                  <c:v>3.799294444444444</c:v>
                </c:pt>
                <c:pt idx="266">
                  <c:v>3.84262777777778</c:v>
                </c:pt>
                <c:pt idx="267">
                  <c:v>3.860055555555556</c:v>
                </c:pt>
                <c:pt idx="268">
                  <c:v>3.860049999999997</c:v>
                </c:pt>
                <c:pt idx="269">
                  <c:v>3.855438888888877</c:v>
                </c:pt>
                <c:pt idx="270">
                  <c:v>3.849844444444438</c:v>
                </c:pt>
                <c:pt idx="271">
                  <c:v>3.867283333333334</c:v>
                </c:pt>
                <c:pt idx="272">
                  <c:v>3.907816666666667</c:v>
                </c:pt>
                <c:pt idx="273">
                  <c:v>3.971294444444444</c:v>
                </c:pt>
                <c:pt idx="274">
                  <c:v>4.037155555555532</c:v>
                </c:pt>
                <c:pt idx="275">
                  <c:v>4.12252777777774</c:v>
                </c:pt>
                <c:pt idx="276">
                  <c:v>4.20034444444445</c:v>
                </c:pt>
                <c:pt idx="277">
                  <c:v>4.2495</c:v>
                </c:pt>
                <c:pt idx="278">
                  <c:v>4.279216666666668</c:v>
                </c:pt>
                <c:pt idx="279">
                  <c:v>4.312322222222223</c:v>
                </c:pt>
                <c:pt idx="280">
                  <c:v>4.342983333333333</c:v>
                </c:pt>
                <c:pt idx="281">
                  <c:v>4.386272222222232</c:v>
                </c:pt>
                <c:pt idx="282">
                  <c:v>4.417177777777765</c:v>
                </c:pt>
                <c:pt idx="283">
                  <c:v>4.461</c:v>
                </c:pt>
                <c:pt idx="284">
                  <c:v>4.50663333333335</c:v>
                </c:pt>
                <c:pt idx="285">
                  <c:v>4.535005555555546</c:v>
                </c:pt>
                <c:pt idx="286">
                  <c:v>4.553977777777765</c:v>
                </c:pt>
                <c:pt idx="287">
                  <c:v>4.54205</c:v>
                </c:pt>
                <c:pt idx="288">
                  <c:v>4.508116666666639</c:v>
                </c:pt>
                <c:pt idx="289">
                  <c:v>4.46588333333334</c:v>
                </c:pt>
                <c:pt idx="290">
                  <c:v>4.427777777777766</c:v>
                </c:pt>
                <c:pt idx="291">
                  <c:v>4.388588888888885</c:v>
                </c:pt>
                <c:pt idx="292">
                  <c:v>4.344238888888888</c:v>
                </c:pt>
                <c:pt idx="293">
                  <c:v>4.310472222222222</c:v>
                </c:pt>
                <c:pt idx="294">
                  <c:v>4.269205555555555</c:v>
                </c:pt>
                <c:pt idx="295">
                  <c:v>4.234016666666665</c:v>
                </c:pt>
                <c:pt idx="296">
                  <c:v>4.171966666666666</c:v>
                </c:pt>
                <c:pt idx="297">
                  <c:v>4.113672222222223</c:v>
                </c:pt>
                <c:pt idx="298">
                  <c:v>4.050877777777766</c:v>
                </c:pt>
                <c:pt idx="299">
                  <c:v>3.971555555555556</c:v>
                </c:pt>
                <c:pt idx="300">
                  <c:v>3.894888888888877</c:v>
                </c:pt>
                <c:pt idx="301">
                  <c:v>3.80967222222222</c:v>
                </c:pt>
                <c:pt idx="302">
                  <c:v>3.725494444444444</c:v>
                </c:pt>
                <c:pt idx="303">
                  <c:v>3.65061111111111</c:v>
                </c:pt>
                <c:pt idx="304">
                  <c:v>3.5868</c:v>
                </c:pt>
                <c:pt idx="305">
                  <c:v>3.523411111111116</c:v>
                </c:pt>
                <c:pt idx="306">
                  <c:v>3.455966666666667</c:v>
                </c:pt>
                <c:pt idx="307">
                  <c:v>3.392244444444433</c:v>
                </c:pt>
                <c:pt idx="308">
                  <c:v>3.323222222222223</c:v>
                </c:pt>
                <c:pt idx="309">
                  <c:v>3.250738888888888</c:v>
                </c:pt>
                <c:pt idx="310">
                  <c:v>3.1672</c:v>
                </c:pt>
                <c:pt idx="311">
                  <c:v>3.077605555555555</c:v>
                </c:pt>
                <c:pt idx="312">
                  <c:v>2.966694444444445</c:v>
                </c:pt>
                <c:pt idx="313">
                  <c:v>2.856399999999997</c:v>
                </c:pt>
                <c:pt idx="314">
                  <c:v>2.757627777777786</c:v>
                </c:pt>
                <c:pt idx="315">
                  <c:v>2.671994444444444</c:v>
                </c:pt>
                <c:pt idx="316">
                  <c:v>2.580138888888889</c:v>
                </c:pt>
                <c:pt idx="317">
                  <c:v>2.495911111111111</c:v>
                </c:pt>
                <c:pt idx="318">
                  <c:v>2.41102777777778</c:v>
                </c:pt>
                <c:pt idx="319">
                  <c:v>2.323466666666667</c:v>
                </c:pt>
                <c:pt idx="320">
                  <c:v>2.250244444444445</c:v>
                </c:pt>
                <c:pt idx="321">
                  <c:v>2.208700000000001</c:v>
                </c:pt>
                <c:pt idx="322">
                  <c:v>2.168438888888888</c:v>
                </c:pt>
                <c:pt idx="323">
                  <c:v>2.118894444444445</c:v>
                </c:pt>
                <c:pt idx="324">
                  <c:v>2.061027777777784</c:v>
                </c:pt>
                <c:pt idx="325">
                  <c:v>1.96811666666667</c:v>
                </c:pt>
                <c:pt idx="326">
                  <c:v>1.88213888888889</c:v>
                </c:pt>
                <c:pt idx="327">
                  <c:v>1.79145</c:v>
                </c:pt>
                <c:pt idx="328">
                  <c:v>1.702711111111111</c:v>
                </c:pt>
                <c:pt idx="329">
                  <c:v>1.598133333333334</c:v>
                </c:pt>
                <c:pt idx="330">
                  <c:v>1.507711111111111</c:v>
                </c:pt>
                <c:pt idx="331">
                  <c:v>1.405866666666665</c:v>
                </c:pt>
                <c:pt idx="332">
                  <c:v>1.32398888888889</c:v>
                </c:pt>
                <c:pt idx="333">
                  <c:v>1.24925</c:v>
                </c:pt>
                <c:pt idx="334">
                  <c:v>1.17998888888889</c:v>
                </c:pt>
                <c:pt idx="335">
                  <c:v>1.109</c:v>
                </c:pt>
                <c:pt idx="336">
                  <c:v>1.05253888888889</c:v>
                </c:pt>
                <c:pt idx="337">
                  <c:v>1.014127777777778</c:v>
                </c:pt>
                <c:pt idx="338">
                  <c:v>0.973377777777777</c:v>
                </c:pt>
                <c:pt idx="339">
                  <c:v>0.940244444444445</c:v>
                </c:pt>
                <c:pt idx="340">
                  <c:v>0.902383333333333</c:v>
                </c:pt>
                <c:pt idx="341">
                  <c:v>0.870105555555557</c:v>
                </c:pt>
                <c:pt idx="342">
                  <c:v>0.850211111111111</c:v>
                </c:pt>
                <c:pt idx="343">
                  <c:v>0.807783333333334</c:v>
                </c:pt>
                <c:pt idx="344">
                  <c:v>0.766361111111111</c:v>
                </c:pt>
                <c:pt idx="345">
                  <c:v>0.727844444444446</c:v>
                </c:pt>
                <c:pt idx="346">
                  <c:v>0.7003</c:v>
                </c:pt>
                <c:pt idx="347">
                  <c:v>0.669211111111112</c:v>
                </c:pt>
                <c:pt idx="348">
                  <c:v>0.634144444444446</c:v>
                </c:pt>
                <c:pt idx="349">
                  <c:v>0.60233888888889</c:v>
                </c:pt>
                <c:pt idx="350">
                  <c:v>0.559694444444446</c:v>
                </c:pt>
                <c:pt idx="351">
                  <c:v>0.508066666666667</c:v>
                </c:pt>
                <c:pt idx="352">
                  <c:v>0.454538888888889</c:v>
                </c:pt>
                <c:pt idx="353">
                  <c:v>0.406172222222222</c:v>
                </c:pt>
                <c:pt idx="354">
                  <c:v>0.357483333333333</c:v>
                </c:pt>
                <c:pt idx="355">
                  <c:v>0.334655555555556</c:v>
                </c:pt>
                <c:pt idx="356">
                  <c:v>0.31965</c:v>
                </c:pt>
                <c:pt idx="357">
                  <c:v>0.3037</c:v>
                </c:pt>
                <c:pt idx="358">
                  <c:v>0.293505555555555</c:v>
                </c:pt>
                <c:pt idx="359">
                  <c:v>0.2776</c:v>
                </c:pt>
                <c:pt idx="360">
                  <c:v>0.27245</c:v>
                </c:pt>
                <c:pt idx="361">
                  <c:v>0.266822222222223</c:v>
                </c:pt>
                <c:pt idx="362">
                  <c:v>0.242966666666667</c:v>
                </c:pt>
                <c:pt idx="363">
                  <c:v>0.22085</c:v>
                </c:pt>
                <c:pt idx="364">
                  <c:v>0.185861111111111</c:v>
                </c:pt>
                <c:pt idx="365">
                  <c:v>0.141588888888889</c:v>
                </c:pt>
                <c:pt idx="366">
                  <c:v>0.108861111111111</c:v>
                </c:pt>
                <c:pt idx="367">
                  <c:v>0.0557</c:v>
                </c:pt>
                <c:pt idx="368">
                  <c:v>0.0311666666666666</c:v>
                </c:pt>
                <c:pt idx="369">
                  <c:v>0.0185222222222222</c:v>
                </c:pt>
                <c:pt idx="370">
                  <c:v>0.0349111111111112</c:v>
                </c:pt>
                <c:pt idx="371">
                  <c:v>0.0635222222222223</c:v>
                </c:pt>
                <c:pt idx="372">
                  <c:v>0.119544444444445</c:v>
                </c:pt>
                <c:pt idx="373">
                  <c:v>0.182761111111111</c:v>
                </c:pt>
                <c:pt idx="374">
                  <c:v>0.253783333333333</c:v>
                </c:pt>
                <c:pt idx="375">
                  <c:v>0.321783333333333</c:v>
                </c:pt>
                <c:pt idx="376">
                  <c:v>0.369744444444444</c:v>
                </c:pt>
                <c:pt idx="377">
                  <c:v>0.431161111111111</c:v>
                </c:pt>
                <c:pt idx="378">
                  <c:v>0.470811111111111</c:v>
                </c:pt>
                <c:pt idx="379">
                  <c:v>0.511861111111111</c:v>
                </c:pt>
                <c:pt idx="380">
                  <c:v>0.5368</c:v>
                </c:pt>
                <c:pt idx="381">
                  <c:v>0.544122222222221</c:v>
                </c:pt>
                <c:pt idx="382">
                  <c:v>0.541922222222222</c:v>
                </c:pt>
                <c:pt idx="383">
                  <c:v>0.539288888888889</c:v>
                </c:pt>
                <c:pt idx="384">
                  <c:v>0.542011111111111</c:v>
                </c:pt>
                <c:pt idx="385">
                  <c:v>0.539994444444445</c:v>
                </c:pt>
                <c:pt idx="386">
                  <c:v>0.528816666666666</c:v>
                </c:pt>
                <c:pt idx="387">
                  <c:v>0.503761111111111</c:v>
                </c:pt>
                <c:pt idx="388">
                  <c:v>0.466527777777779</c:v>
                </c:pt>
                <c:pt idx="389">
                  <c:v>0.433472222222223</c:v>
                </c:pt>
                <c:pt idx="390">
                  <c:v>0.400994444444444</c:v>
                </c:pt>
                <c:pt idx="391">
                  <c:v>0.366922222222223</c:v>
                </c:pt>
                <c:pt idx="392">
                  <c:v>0.332622222222223</c:v>
                </c:pt>
                <c:pt idx="393">
                  <c:v>0.292844444444445</c:v>
                </c:pt>
                <c:pt idx="394">
                  <c:v>0.241755555555556</c:v>
                </c:pt>
                <c:pt idx="395">
                  <c:v>0.196977777777778</c:v>
                </c:pt>
                <c:pt idx="396">
                  <c:v>0.1559</c:v>
                </c:pt>
                <c:pt idx="397">
                  <c:v>0.102994444444444</c:v>
                </c:pt>
                <c:pt idx="398">
                  <c:v>0.0540166666666668</c:v>
                </c:pt>
                <c:pt idx="399">
                  <c:v>0.0214833333333334</c:v>
                </c:pt>
                <c:pt idx="400">
                  <c:v>0.00418333333333328</c:v>
                </c:pt>
                <c:pt idx="401">
                  <c:v>0.00531666666666678</c:v>
                </c:pt>
                <c:pt idx="402">
                  <c:v>0.0124944444444444</c:v>
                </c:pt>
                <c:pt idx="403">
                  <c:v>0.0158833333333335</c:v>
                </c:pt>
                <c:pt idx="404">
                  <c:v>0.0332944444444445</c:v>
                </c:pt>
                <c:pt idx="405">
                  <c:v>0.0539111111111111</c:v>
                </c:pt>
                <c:pt idx="406">
                  <c:v>0.0684388888888888</c:v>
                </c:pt>
                <c:pt idx="407">
                  <c:v>0.0972277777777778</c:v>
                </c:pt>
                <c:pt idx="408">
                  <c:v>0.128411111111111</c:v>
                </c:pt>
                <c:pt idx="409">
                  <c:v>0.162122222222222</c:v>
                </c:pt>
                <c:pt idx="410">
                  <c:v>0.22285</c:v>
                </c:pt>
                <c:pt idx="411">
                  <c:v>0.269716666666667</c:v>
                </c:pt>
                <c:pt idx="412">
                  <c:v>0.306577777777779</c:v>
                </c:pt>
                <c:pt idx="413">
                  <c:v>0.336511111111111</c:v>
                </c:pt>
                <c:pt idx="414">
                  <c:v>0.354066666666667</c:v>
                </c:pt>
                <c:pt idx="415">
                  <c:v>0.390644444444445</c:v>
                </c:pt>
                <c:pt idx="416">
                  <c:v>0.393577777777779</c:v>
                </c:pt>
                <c:pt idx="417">
                  <c:v>0.376205555555555</c:v>
                </c:pt>
                <c:pt idx="418">
                  <c:v>0.349611111111111</c:v>
                </c:pt>
                <c:pt idx="419">
                  <c:v>0.319116666666668</c:v>
                </c:pt>
                <c:pt idx="420">
                  <c:v>0.293072222222223</c:v>
                </c:pt>
                <c:pt idx="421">
                  <c:v>0.263544444444445</c:v>
                </c:pt>
                <c:pt idx="422">
                  <c:v>0.224977777777778</c:v>
                </c:pt>
                <c:pt idx="423">
                  <c:v>0.186872222222222</c:v>
                </c:pt>
                <c:pt idx="424">
                  <c:v>0.149466666666667</c:v>
                </c:pt>
                <c:pt idx="425">
                  <c:v>0.0877277777777776</c:v>
                </c:pt>
                <c:pt idx="426">
                  <c:v>0.0104277777777778</c:v>
                </c:pt>
                <c:pt idx="427">
                  <c:v>-0.0871388888888889</c:v>
                </c:pt>
                <c:pt idx="428">
                  <c:v>-0.183505555555555</c:v>
                </c:pt>
                <c:pt idx="429">
                  <c:v>-0.25776111111111</c:v>
                </c:pt>
                <c:pt idx="430">
                  <c:v>-0.324144444444445</c:v>
                </c:pt>
                <c:pt idx="431">
                  <c:v>-0.380566666666668</c:v>
                </c:pt>
                <c:pt idx="432">
                  <c:v>-0.43193888888889</c:v>
                </c:pt>
                <c:pt idx="433">
                  <c:v>-0.486044444444445</c:v>
                </c:pt>
                <c:pt idx="434">
                  <c:v>-0.540233333333333</c:v>
                </c:pt>
                <c:pt idx="435">
                  <c:v>-0.604172222222222</c:v>
                </c:pt>
                <c:pt idx="436">
                  <c:v>-0.655766666666667</c:v>
                </c:pt>
                <c:pt idx="437">
                  <c:v>-0.703683333333334</c:v>
                </c:pt>
                <c:pt idx="438">
                  <c:v>-0.751355555555556</c:v>
                </c:pt>
                <c:pt idx="439">
                  <c:v>-0.792711111111111</c:v>
                </c:pt>
                <c:pt idx="440">
                  <c:v>-0.816944444444447</c:v>
                </c:pt>
                <c:pt idx="441">
                  <c:v>-0.836588888888889</c:v>
                </c:pt>
                <c:pt idx="442">
                  <c:v>-0.819155555555557</c:v>
                </c:pt>
                <c:pt idx="443">
                  <c:v>-0.786022222222222</c:v>
                </c:pt>
                <c:pt idx="444">
                  <c:v>-0.759561111111111</c:v>
                </c:pt>
                <c:pt idx="445">
                  <c:v>-0.733633333333335</c:v>
                </c:pt>
                <c:pt idx="446">
                  <c:v>-0.7164</c:v>
                </c:pt>
                <c:pt idx="447">
                  <c:v>-0.7035</c:v>
                </c:pt>
                <c:pt idx="448">
                  <c:v>-0.698283333333333</c:v>
                </c:pt>
                <c:pt idx="449">
                  <c:v>-0.675638888888891</c:v>
                </c:pt>
                <c:pt idx="450">
                  <c:v>-0.64923888888889</c:v>
                </c:pt>
                <c:pt idx="451">
                  <c:v>-0.632072222222222</c:v>
                </c:pt>
                <c:pt idx="452">
                  <c:v>-0.621611111111112</c:v>
                </c:pt>
                <c:pt idx="453">
                  <c:v>-0.620744444444446</c:v>
                </c:pt>
                <c:pt idx="454">
                  <c:v>-0.617694444444446</c:v>
                </c:pt>
                <c:pt idx="455">
                  <c:v>-0.61443888888889</c:v>
                </c:pt>
                <c:pt idx="456">
                  <c:v>-0.614788888888891</c:v>
                </c:pt>
                <c:pt idx="457">
                  <c:v>-0.607405555555556</c:v>
                </c:pt>
                <c:pt idx="458">
                  <c:v>-0.620361111111111</c:v>
                </c:pt>
                <c:pt idx="459">
                  <c:v>-0.623044444444446</c:v>
                </c:pt>
                <c:pt idx="460">
                  <c:v>-0.617950000000001</c:v>
                </c:pt>
                <c:pt idx="461">
                  <c:v>-0.59057222222222</c:v>
                </c:pt>
                <c:pt idx="462">
                  <c:v>-0.550361111111111</c:v>
                </c:pt>
                <c:pt idx="463">
                  <c:v>-0.5041</c:v>
                </c:pt>
                <c:pt idx="464">
                  <c:v>-0.450994444444444</c:v>
                </c:pt>
                <c:pt idx="465">
                  <c:v>-0.374016666666668</c:v>
                </c:pt>
                <c:pt idx="466">
                  <c:v>-0.294122222222223</c:v>
                </c:pt>
                <c:pt idx="467">
                  <c:v>-0.205416666666667</c:v>
                </c:pt>
                <c:pt idx="468">
                  <c:v>-0.10585</c:v>
                </c:pt>
                <c:pt idx="469">
                  <c:v>-0.00776666666666673</c:v>
                </c:pt>
                <c:pt idx="470">
                  <c:v>0.0686777777777779</c:v>
                </c:pt>
                <c:pt idx="471">
                  <c:v>0.125266666666667</c:v>
                </c:pt>
                <c:pt idx="472">
                  <c:v>0.196444444444446</c:v>
                </c:pt>
                <c:pt idx="473">
                  <c:v>0.264016666666668</c:v>
                </c:pt>
                <c:pt idx="474">
                  <c:v>0.329000000000001</c:v>
                </c:pt>
                <c:pt idx="475">
                  <c:v>0.424244444444444</c:v>
                </c:pt>
                <c:pt idx="476">
                  <c:v>0.49168888888889</c:v>
                </c:pt>
                <c:pt idx="477">
                  <c:v>0.572516666666667</c:v>
                </c:pt>
                <c:pt idx="478">
                  <c:v>0.642383333333334</c:v>
                </c:pt>
                <c:pt idx="479">
                  <c:v>0.732577777777778</c:v>
                </c:pt>
                <c:pt idx="480">
                  <c:v>0.823122222222222</c:v>
                </c:pt>
                <c:pt idx="481">
                  <c:v>0.901727777777778</c:v>
                </c:pt>
                <c:pt idx="482">
                  <c:v>0.968600000000001</c:v>
                </c:pt>
                <c:pt idx="483">
                  <c:v>1.010683333333334</c:v>
                </c:pt>
                <c:pt idx="484">
                  <c:v>1.03625</c:v>
                </c:pt>
                <c:pt idx="485">
                  <c:v>1.032177777777778</c:v>
                </c:pt>
                <c:pt idx="486">
                  <c:v>0.985538888888889</c:v>
                </c:pt>
                <c:pt idx="487">
                  <c:v>0.9023</c:v>
                </c:pt>
                <c:pt idx="488">
                  <c:v>0.807977777777778</c:v>
                </c:pt>
                <c:pt idx="489">
                  <c:v>0.728405555555556</c:v>
                </c:pt>
                <c:pt idx="490">
                  <c:v>0.663344444444446</c:v>
                </c:pt>
                <c:pt idx="491">
                  <c:v>0.617772222222223</c:v>
                </c:pt>
                <c:pt idx="492">
                  <c:v>0.56028888888889</c:v>
                </c:pt>
                <c:pt idx="493">
                  <c:v>0.50175</c:v>
                </c:pt>
                <c:pt idx="494">
                  <c:v>0.463822222222223</c:v>
                </c:pt>
                <c:pt idx="495">
                  <c:v>0.436322222222223</c:v>
                </c:pt>
                <c:pt idx="496">
                  <c:v>0.460894444444444</c:v>
                </c:pt>
                <c:pt idx="497">
                  <c:v>0.503961111111111</c:v>
                </c:pt>
                <c:pt idx="498">
                  <c:v>0.538727777777778</c:v>
                </c:pt>
                <c:pt idx="499">
                  <c:v>0.583022222222221</c:v>
                </c:pt>
                <c:pt idx="500">
                  <c:v>0.647350000000001</c:v>
                </c:pt>
                <c:pt idx="501">
                  <c:v>0.701911111111111</c:v>
                </c:pt>
                <c:pt idx="502">
                  <c:v>0.757477777777778</c:v>
                </c:pt>
                <c:pt idx="503">
                  <c:v>0.803833333333334</c:v>
                </c:pt>
                <c:pt idx="504">
                  <c:v>0.859750000000001</c:v>
                </c:pt>
                <c:pt idx="505">
                  <c:v>0.900088888888889</c:v>
                </c:pt>
                <c:pt idx="506">
                  <c:v>0.940750000000001</c:v>
                </c:pt>
                <c:pt idx="507">
                  <c:v>0.965072222222222</c:v>
                </c:pt>
                <c:pt idx="508">
                  <c:v>0.967294444444445</c:v>
                </c:pt>
                <c:pt idx="509">
                  <c:v>0.931072222222222</c:v>
                </c:pt>
                <c:pt idx="510">
                  <c:v>0.892916666666667</c:v>
                </c:pt>
                <c:pt idx="511">
                  <c:v>0.832272222222222</c:v>
                </c:pt>
                <c:pt idx="512">
                  <c:v>0.754305555555556</c:v>
                </c:pt>
                <c:pt idx="513">
                  <c:v>0.675450000000001</c:v>
                </c:pt>
                <c:pt idx="514">
                  <c:v>0.575227777777778</c:v>
                </c:pt>
                <c:pt idx="515">
                  <c:v>0.474327777777779</c:v>
                </c:pt>
                <c:pt idx="516">
                  <c:v>0.386483333333334</c:v>
                </c:pt>
                <c:pt idx="517">
                  <c:v>0.323011111111111</c:v>
                </c:pt>
                <c:pt idx="518">
                  <c:v>0.282666666666668</c:v>
                </c:pt>
                <c:pt idx="519">
                  <c:v>0.26425</c:v>
                </c:pt>
                <c:pt idx="520">
                  <c:v>0.24425</c:v>
                </c:pt>
                <c:pt idx="521">
                  <c:v>0.206233333333333</c:v>
                </c:pt>
                <c:pt idx="522">
                  <c:v>0.157</c:v>
                </c:pt>
                <c:pt idx="523">
                  <c:v>0.118205555555556</c:v>
                </c:pt>
                <c:pt idx="524">
                  <c:v>0.106927777777778</c:v>
                </c:pt>
                <c:pt idx="525">
                  <c:v>0.0997055555555557</c:v>
                </c:pt>
                <c:pt idx="526">
                  <c:v>0.108683333333333</c:v>
                </c:pt>
                <c:pt idx="527">
                  <c:v>0.137783333333333</c:v>
                </c:pt>
                <c:pt idx="528">
                  <c:v>0.184472222222222</c:v>
                </c:pt>
                <c:pt idx="529">
                  <c:v>0.225383333333333</c:v>
                </c:pt>
                <c:pt idx="530">
                  <c:v>0.27633888888889</c:v>
                </c:pt>
                <c:pt idx="531">
                  <c:v>0.32837777777778</c:v>
                </c:pt>
                <c:pt idx="532">
                  <c:v>0.360472222222223</c:v>
                </c:pt>
                <c:pt idx="533">
                  <c:v>0.376905555555555</c:v>
                </c:pt>
                <c:pt idx="534">
                  <c:v>0.375405555555555</c:v>
                </c:pt>
                <c:pt idx="535">
                  <c:v>0.378772222222223</c:v>
                </c:pt>
                <c:pt idx="536">
                  <c:v>0.374555555555555</c:v>
                </c:pt>
                <c:pt idx="537">
                  <c:v>0.366561111111111</c:v>
                </c:pt>
                <c:pt idx="538">
                  <c:v>0.3666</c:v>
                </c:pt>
                <c:pt idx="539">
                  <c:v>0.372300000000001</c:v>
                </c:pt>
                <c:pt idx="540">
                  <c:v>0.393966666666668</c:v>
                </c:pt>
                <c:pt idx="541">
                  <c:v>0.43228888888889</c:v>
                </c:pt>
                <c:pt idx="542">
                  <c:v>0.476505555555555</c:v>
                </c:pt>
                <c:pt idx="543">
                  <c:v>0.539805555555557</c:v>
                </c:pt>
                <c:pt idx="544">
                  <c:v>0.60853888888889</c:v>
                </c:pt>
                <c:pt idx="545">
                  <c:v>0.677611111111113</c:v>
                </c:pt>
                <c:pt idx="546">
                  <c:v>0.734144444444446</c:v>
                </c:pt>
                <c:pt idx="547">
                  <c:v>0.808966666666666</c:v>
                </c:pt>
                <c:pt idx="548">
                  <c:v>0.862738888888891</c:v>
                </c:pt>
                <c:pt idx="549">
                  <c:v>0.922183333333333</c:v>
                </c:pt>
                <c:pt idx="550">
                  <c:v>0.985461111111111</c:v>
                </c:pt>
                <c:pt idx="551">
                  <c:v>1.05278888888889</c:v>
                </c:pt>
                <c:pt idx="552">
                  <c:v>1.11705</c:v>
                </c:pt>
                <c:pt idx="553">
                  <c:v>1.154927777777778</c:v>
                </c:pt>
                <c:pt idx="554">
                  <c:v>1.179277777777778</c:v>
                </c:pt>
                <c:pt idx="555">
                  <c:v>1.18861666666667</c:v>
                </c:pt>
                <c:pt idx="556">
                  <c:v>1.175566666666667</c:v>
                </c:pt>
                <c:pt idx="557">
                  <c:v>1.156405555555556</c:v>
                </c:pt>
                <c:pt idx="558">
                  <c:v>1.11133888888889</c:v>
                </c:pt>
                <c:pt idx="559">
                  <c:v>1.081672222222222</c:v>
                </c:pt>
                <c:pt idx="560">
                  <c:v>1.027333333333333</c:v>
                </c:pt>
                <c:pt idx="561">
                  <c:v>0.985244444444444</c:v>
                </c:pt>
                <c:pt idx="562">
                  <c:v>0.939511111111111</c:v>
                </c:pt>
                <c:pt idx="563">
                  <c:v>0.908633333333334</c:v>
                </c:pt>
                <c:pt idx="564">
                  <c:v>0.91715</c:v>
                </c:pt>
                <c:pt idx="565">
                  <c:v>0.94438888888889</c:v>
                </c:pt>
                <c:pt idx="566">
                  <c:v>0.984783333333333</c:v>
                </c:pt>
                <c:pt idx="567">
                  <c:v>1.034372222222222</c:v>
                </c:pt>
                <c:pt idx="568">
                  <c:v>1.064999999999998</c:v>
                </c:pt>
                <c:pt idx="569">
                  <c:v>1.094761111111111</c:v>
                </c:pt>
                <c:pt idx="570">
                  <c:v>1.11288888888889</c:v>
                </c:pt>
                <c:pt idx="571">
                  <c:v>1.121944444444443</c:v>
                </c:pt>
                <c:pt idx="572">
                  <c:v>1.133616666666666</c:v>
                </c:pt>
                <c:pt idx="573">
                  <c:v>1.146922222222222</c:v>
                </c:pt>
                <c:pt idx="574">
                  <c:v>1.16738888888889</c:v>
                </c:pt>
                <c:pt idx="575">
                  <c:v>1.174711111111112</c:v>
                </c:pt>
                <c:pt idx="576">
                  <c:v>1.181194444444444</c:v>
                </c:pt>
                <c:pt idx="577">
                  <c:v>1.177666666666667</c:v>
                </c:pt>
                <c:pt idx="578">
                  <c:v>1.143177777777778</c:v>
                </c:pt>
                <c:pt idx="579">
                  <c:v>1.105066666666666</c:v>
                </c:pt>
                <c:pt idx="580">
                  <c:v>1.052283333333334</c:v>
                </c:pt>
                <c:pt idx="581">
                  <c:v>0.990961111111111</c:v>
                </c:pt>
                <c:pt idx="582">
                  <c:v>0.916466666666665</c:v>
                </c:pt>
                <c:pt idx="583">
                  <c:v>0.858177777777778</c:v>
                </c:pt>
                <c:pt idx="584">
                  <c:v>0.794022222222222</c:v>
                </c:pt>
                <c:pt idx="585">
                  <c:v>0.744483333333333</c:v>
                </c:pt>
                <c:pt idx="586">
                  <c:v>0.717333333333333</c:v>
                </c:pt>
                <c:pt idx="587">
                  <c:v>0.705922222222222</c:v>
                </c:pt>
                <c:pt idx="588">
                  <c:v>0.702511111111111</c:v>
                </c:pt>
                <c:pt idx="589">
                  <c:v>0.705722222222222</c:v>
                </c:pt>
                <c:pt idx="590">
                  <c:v>0.713572222222221</c:v>
                </c:pt>
                <c:pt idx="591">
                  <c:v>0.719394444444445</c:v>
                </c:pt>
                <c:pt idx="592">
                  <c:v>0.732155555555556</c:v>
                </c:pt>
                <c:pt idx="593">
                  <c:v>0.736755555555558</c:v>
                </c:pt>
                <c:pt idx="594">
                  <c:v>0.730738888888891</c:v>
                </c:pt>
                <c:pt idx="595">
                  <c:v>0.734411111111111</c:v>
                </c:pt>
                <c:pt idx="596">
                  <c:v>0.757927777777779</c:v>
                </c:pt>
                <c:pt idx="597">
                  <c:v>0.773961111111111</c:v>
                </c:pt>
                <c:pt idx="598">
                  <c:v>0.78745</c:v>
                </c:pt>
                <c:pt idx="599">
                  <c:v>0.808366666666667</c:v>
                </c:pt>
                <c:pt idx="600">
                  <c:v>0.833211111111111</c:v>
                </c:pt>
                <c:pt idx="601">
                  <c:v>0.845155555555556</c:v>
                </c:pt>
                <c:pt idx="602">
                  <c:v>0.871561111111111</c:v>
                </c:pt>
                <c:pt idx="603">
                  <c:v>0.900927777777778</c:v>
                </c:pt>
                <c:pt idx="604">
                  <c:v>0.954750000000001</c:v>
                </c:pt>
                <c:pt idx="605">
                  <c:v>1.003577777777778</c:v>
                </c:pt>
                <c:pt idx="606">
                  <c:v>1.055083333333334</c:v>
                </c:pt>
                <c:pt idx="607">
                  <c:v>1.081172222222222</c:v>
                </c:pt>
                <c:pt idx="608">
                  <c:v>1.116161111111112</c:v>
                </c:pt>
                <c:pt idx="609">
                  <c:v>1.130816666666668</c:v>
                </c:pt>
                <c:pt idx="610">
                  <c:v>1.14445555555556</c:v>
                </c:pt>
                <c:pt idx="611">
                  <c:v>1.157088888888892</c:v>
                </c:pt>
                <c:pt idx="612">
                  <c:v>1.164705555555556</c:v>
                </c:pt>
                <c:pt idx="613">
                  <c:v>1.151394444444443</c:v>
                </c:pt>
                <c:pt idx="614">
                  <c:v>1.11518888888889</c:v>
                </c:pt>
                <c:pt idx="615">
                  <c:v>1.070561111111111</c:v>
                </c:pt>
                <c:pt idx="616">
                  <c:v>1.026527777777778</c:v>
                </c:pt>
                <c:pt idx="617">
                  <c:v>0.990677777777778</c:v>
                </c:pt>
                <c:pt idx="618">
                  <c:v>0.953105555555557</c:v>
                </c:pt>
                <c:pt idx="619">
                  <c:v>0.927061111111111</c:v>
                </c:pt>
                <c:pt idx="620">
                  <c:v>0.896538888888889</c:v>
                </c:pt>
                <c:pt idx="621">
                  <c:v>0.864327777777778</c:v>
                </c:pt>
                <c:pt idx="622">
                  <c:v>0.831211111111111</c:v>
                </c:pt>
                <c:pt idx="623">
                  <c:v>0.798044444444446</c:v>
                </c:pt>
                <c:pt idx="624">
                  <c:v>0.767972222222223</c:v>
                </c:pt>
                <c:pt idx="625">
                  <c:v>0.728227777777778</c:v>
                </c:pt>
                <c:pt idx="626">
                  <c:v>0.69815</c:v>
                </c:pt>
                <c:pt idx="627">
                  <c:v>0.689372222222222</c:v>
                </c:pt>
                <c:pt idx="628">
                  <c:v>0.691577777777778</c:v>
                </c:pt>
                <c:pt idx="629">
                  <c:v>0.689711111111111</c:v>
                </c:pt>
                <c:pt idx="630">
                  <c:v>0.670572222222222</c:v>
                </c:pt>
                <c:pt idx="631">
                  <c:v>0.625016666666667</c:v>
                </c:pt>
                <c:pt idx="632">
                  <c:v>0.592377777777778</c:v>
                </c:pt>
                <c:pt idx="633">
                  <c:v>0.563783333333335</c:v>
                </c:pt>
                <c:pt idx="634">
                  <c:v>0.537683333333334</c:v>
                </c:pt>
                <c:pt idx="635">
                  <c:v>0.511616666666666</c:v>
                </c:pt>
                <c:pt idx="636">
                  <c:v>0.484433333333333</c:v>
                </c:pt>
                <c:pt idx="637">
                  <c:v>0.460066666666668</c:v>
                </c:pt>
                <c:pt idx="638">
                  <c:v>0.430561111111111</c:v>
                </c:pt>
                <c:pt idx="639">
                  <c:v>0.388383333333334</c:v>
                </c:pt>
                <c:pt idx="640">
                  <c:v>0.359922222222223</c:v>
                </c:pt>
                <c:pt idx="641">
                  <c:v>0.339150000000001</c:v>
                </c:pt>
                <c:pt idx="642">
                  <c:v>0.342677777777779</c:v>
                </c:pt>
                <c:pt idx="643">
                  <c:v>0.364733333333333</c:v>
                </c:pt>
                <c:pt idx="644">
                  <c:v>0.389416666666668</c:v>
                </c:pt>
                <c:pt idx="645">
                  <c:v>0.43073888888889</c:v>
                </c:pt>
                <c:pt idx="646">
                  <c:v>0.46955</c:v>
                </c:pt>
                <c:pt idx="647">
                  <c:v>0.523088888888889</c:v>
                </c:pt>
                <c:pt idx="648">
                  <c:v>0.55768888888889</c:v>
                </c:pt>
                <c:pt idx="649">
                  <c:v>0.583733333333333</c:v>
                </c:pt>
                <c:pt idx="650">
                  <c:v>0.615811111111112</c:v>
                </c:pt>
                <c:pt idx="651">
                  <c:v>0.644572222222222</c:v>
                </c:pt>
                <c:pt idx="652">
                  <c:v>0.665222222222222</c:v>
                </c:pt>
                <c:pt idx="653">
                  <c:v>0.658677777777779</c:v>
                </c:pt>
                <c:pt idx="654">
                  <c:v>0.650205555555558</c:v>
                </c:pt>
                <c:pt idx="655">
                  <c:v>0.641777777777779</c:v>
                </c:pt>
                <c:pt idx="656">
                  <c:v>0.638222222222222</c:v>
                </c:pt>
                <c:pt idx="657">
                  <c:v>0.631127777777779</c:v>
                </c:pt>
                <c:pt idx="658">
                  <c:v>0.639688888888891</c:v>
                </c:pt>
                <c:pt idx="659">
                  <c:v>0.635888888888891</c:v>
                </c:pt>
                <c:pt idx="660">
                  <c:v>0.62318888888889</c:v>
                </c:pt>
                <c:pt idx="661">
                  <c:v>0.619972222222222</c:v>
                </c:pt>
                <c:pt idx="662">
                  <c:v>0.611866666666667</c:v>
                </c:pt>
                <c:pt idx="663">
                  <c:v>0.601738888888891</c:v>
                </c:pt>
                <c:pt idx="664">
                  <c:v>0.589105555555555</c:v>
                </c:pt>
                <c:pt idx="665">
                  <c:v>0.580183333333333</c:v>
                </c:pt>
                <c:pt idx="666">
                  <c:v>0.541994444444446</c:v>
                </c:pt>
                <c:pt idx="667">
                  <c:v>0.514805555555556</c:v>
                </c:pt>
                <c:pt idx="668">
                  <c:v>0.485022222222223</c:v>
                </c:pt>
                <c:pt idx="669">
                  <c:v>0.455422222222223</c:v>
                </c:pt>
                <c:pt idx="670">
                  <c:v>0.433855555555555</c:v>
                </c:pt>
                <c:pt idx="671">
                  <c:v>0.411905555555556</c:v>
                </c:pt>
                <c:pt idx="672">
                  <c:v>0.38213888888889</c:v>
                </c:pt>
                <c:pt idx="673">
                  <c:v>0.357322222222223</c:v>
                </c:pt>
                <c:pt idx="674">
                  <c:v>0.310300000000001</c:v>
                </c:pt>
                <c:pt idx="675">
                  <c:v>0.276166666666668</c:v>
                </c:pt>
                <c:pt idx="676">
                  <c:v>0.259372222222223</c:v>
                </c:pt>
                <c:pt idx="677">
                  <c:v>0.261705555555556</c:v>
                </c:pt>
                <c:pt idx="678">
                  <c:v>0.2646</c:v>
                </c:pt>
                <c:pt idx="679">
                  <c:v>0.275527777777779</c:v>
                </c:pt>
                <c:pt idx="680">
                  <c:v>0.301733333333333</c:v>
                </c:pt>
                <c:pt idx="681">
                  <c:v>0.318016666666668</c:v>
                </c:pt>
                <c:pt idx="682">
                  <c:v>0.3407</c:v>
                </c:pt>
                <c:pt idx="683">
                  <c:v>0.346194444444445</c:v>
                </c:pt>
                <c:pt idx="684">
                  <c:v>0.345327777777779</c:v>
                </c:pt>
                <c:pt idx="685">
                  <c:v>0.321177777777779</c:v>
                </c:pt>
                <c:pt idx="686">
                  <c:v>0.285711111111111</c:v>
                </c:pt>
                <c:pt idx="687">
                  <c:v>0.248661111111111</c:v>
                </c:pt>
                <c:pt idx="688">
                  <c:v>0.196933333333333</c:v>
                </c:pt>
                <c:pt idx="689">
                  <c:v>0.159472222222222</c:v>
                </c:pt>
                <c:pt idx="690">
                  <c:v>0.0927722222222221</c:v>
                </c:pt>
                <c:pt idx="691">
                  <c:v>0.0302944444444446</c:v>
                </c:pt>
                <c:pt idx="692">
                  <c:v>-0.0356333333333335</c:v>
                </c:pt>
                <c:pt idx="693">
                  <c:v>-0.0779944444444445</c:v>
                </c:pt>
                <c:pt idx="694">
                  <c:v>-0.108216666666667</c:v>
                </c:pt>
                <c:pt idx="695">
                  <c:v>-0.120661111111111</c:v>
                </c:pt>
                <c:pt idx="696">
                  <c:v>-0.140716666666667</c:v>
                </c:pt>
                <c:pt idx="697">
                  <c:v>-0.162177777777778</c:v>
                </c:pt>
                <c:pt idx="698">
                  <c:v>-0.176727777777778</c:v>
                </c:pt>
                <c:pt idx="699">
                  <c:v>-0.206683333333333</c:v>
                </c:pt>
                <c:pt idx="700">
                  <c:v>-0.240605555555555</c:v>
                </c:pt>
                <c:pt idx="701">
                  <c:v>-0.293505555555556</c:v>
                </c:pt>
              </c:numCache>
            </c:numRef>
          </c:val>
          <c:smooth val="0"/>
        </c:ser>
        <c:ser>
          <c:idx val="1"/>
          <c:order val="1"/>
          <c:tx>
            <c:strRef>
              <c:f>fz!$A$75</c:f>
              <c:strCache>
                <c:ptCount val="1"/>
                <c:pt idx="0">
                  <c:v>Non-Word</c:v>
                </c:pt>
              </c:strCache>
            </c:strRef>
          </c:tx>
          <c:marker>
            <c:symbol val="none"/>
          </c:marker>
          <c:val>
            <c:numRef>
              <c:f>fz!$B$75:$AAA$75</c:f>
              <c:numCache>
                <c:formatCode>General</c:formatCode>
                <c:ptCount val="702"/>
                <c:pt idx="1">
                  <c:v>-0.409977777777779</c:v>
                </c:pt>
                <c:pt idx="2">
                  <c:v>-0.405922222222223</c:v>
                </c:pt>
                <c:pt idx="3">
                  <c:v>-0.40505</c:v>
                </c:pt>
                <c:pt idx="4">
                  <c:v>-0.405872222222223</c:v>
                </c:pt>
                <c:pt idx="5">
                  <c:v>-0.402</c:v>
                </c:pt>
                <c:pt idx="6">
                  <c:v>-0.397272222222223</c:v>
                </c:pt>
                <c:pt idx="7">
                  <c:v>-0.384622222222223</c:v>
                </c:pt>
                <c:pt idx="8">
                  <c:v>-0.363183333333333</c:v>
                </c:pt>
                <c:pt idx="9">
                  <c:v>-0.337255555555556</c:v>
                </c:pt>
                <c:pt idx="10">
                  <c:v>-0.316983333333334</c:v>
                </c:pt>
                <c:pt idx="11">
                  <c:v>-0.308777777777779</c:v>
                </c:pt>
                <c:pt idx="12">
                  <c:v>-0.303105555555555</c:v>
                </c:pt>
                <c:pt idx="13">
                  <c:v>-0.291177777777779</c:v>
                </c:pt>
                <c:pt idx="14">
                  <c:v>-0.279966666666668</c:v>
                </c:pt>
                <c:pt idx="15">
                  <c:v>-0.268877777777779</c:v>
                </c:pt>
                <c:pt idx="16">
                  <c:v>-0.268144444444444</c:v>
                </c:pt>
                <c:pt idx="17">
                  <c:v>-0.284433333333333</c:v>
                </c:pt>
                <c:pt idx="18">
                  <c:v>-0.29953888888889</c:v>
                </c:pt>
                <c:pt idx="19">
                  <c:v>-0.32193888888889</c:v>
                </c:pt>
                <c:pt idx="20">
                  <c:v>-0.338677777777779</c:v>
                </c:pt>
                <c:pt idx="21">
                  <c:v>-0.340111111111111</c:v>
                </c:pt>
                <c:pt idx="22">
                  <c:v>-0.322983333333334</c:v>
                </c:pt>
                <c:pt idx="23">
                  <c:v>-0.303555555555556</c:v>
                </c:pt>
                <c:pt idx="24">
                  <c:v>-0.286372222222223</c:v>
                </c:pt>
                <c:pt idx="25">
                  <c:v>-0.267566666666668</c:v>
                </c:pt>
                <c:pt idx="26">
                  <c:v>-0.238327777777778</c:v>
                </c:pt>
                <c:pt idx="27">
                  <c:v>-0.21245</c:v>
                </c:pt>
                <c:pt idx="28">
                  <c:v>-0.198055555555556</c:v>
                </c:pt>
                <c:pt idx="29">
                  <c:v>-0.1821</c:v>
                </c:pt>
                <c:pt idx="30">
                  <c:v>-0.17145</c:v>
                </c:pt>
                <c:pt idx="31">
                  <c:v>-0.146055555555556</c:v>
                </c:pt>
                <c:pt idx="32">
                  <c:v>-0.118833333333333</c:v>
                </c:pt>
                <c:pt idx="33">
                  <c:v>-0.0864277777777778</c:v>
                </c:pt>
                <c:pt idx="34">
                  <c:v>-0.0620666666666667</c:v>
                </c:pt>
                <c:pt idx="35">
                  <c:v>-0.0426444444444444</c:v>
                </c:pt>
                <c:pt idx="36">
                  <c:v>-0.0329</c:v>
                </c:pt>
                <c:pt idx="37">
                  <c:v>-0.0183166666666667</c:v>
                </c:pt>
                <c:pt idx="38">
                  <c:v>-0.00181666666666669</c:v>
                </c:pt>
                <c:pt idx="39">
                  <c:v>0.0172166666666667</c:v>
                </c:pt>
                <c:pt idx="40">
                  <c:v>0.0402388888888889</c:v>
                </c:pt>
                <c:pt idx="41">
                  <c:v>0.0620555555555555</c:v>
                </c:pt>
                <c:pt idx="42">
                  <c:v>0.0861055555555555</c:v>
                </c:pt>
                <c:pt idx="43">
                  <c:v>0.112038888888889</c:v>
                </c:pt>
                <c:pt idx="44">
                  <c:v>0.127988888888889</c:v>
                </c:pt>
                <c:pt idx="45">
                  <c:v>0.1401</c:v>
                </c:pt>
                <c:pt idx="46">
                  <c:v>0.151744444444445</c:v>
                </c:pt>
                <c:pt idx="47">
                  <c:v>0.161466666666667</c:v>
                </c:pt>
                <c:pt idx="48">
                  <c:v>0.185716666666667</c:v>
                </c:pt>
                <c:pt idx="49">
                  <c:v>0.217605555555556</c:v>
                </c:pt>
                <c:pt idx="50">
                  <c:v>0.240933333333334</c:v>
                </c:pt>
                <c:pt idx="51">
                  <c:v>0.275094444444445</c:v>
                </c:pt>
                <c:pt idx="52">
                  <c:v>0.306955555555556</c:v>
                </c:pt>
                <c:pt idx="53">
                  <c:v>0.344372222222223</c:v>
                </c:pt>
                <c:pt idx="54">
                  <c:v>0.379805555555557</c:v>
                </c:pt>
                <c:pt idx="55">
                  <c:v>0.408127777777779</c:v>
                </c:pt>
                <c:pt idx="56">
                  <c:v>0.425344444444445</c:v>
                </c:pt>
                <c:pt idx="57">
                  <c:v>0.44133888888889</c:v>
                </c:pt>
                <c:pt idx="58">
                  <c:v>0.457427777777779</c:v>
                </c:pt>
                <c:pt idx="59">
                  <c:v>0.475761111111111</c:v>
                </c:pt>
                <c:pt idx="60">
                  <c:v>0.497677777777779</c:v>
                </c:pt>
                <c:pt idx="61">
                  <c:v>0.521172222222222</c:v>
                </c:pt>
                <c:pt idx="62">
                  <c:v>0.542894444444446</c:v>
                </c:pt>
                <c:pt idx="63">
                  <c:v>0.563144444444446</c:v>
                </c:pt>
                <c:pt idx="64">
                  <c:v>0.578077777777778</c:v>
                </c:pt>
                <c:pt idx="65">
                  <c:v>0.584244444444444</c:v>
                </c:pt>
                <c:pt idx="66">
                  <c:v>0.579666666666667</c:v>
                </c:pt>
                <c:pt idx="67">
                  <c:v>0.567144444444445</c:v>
                </c:pt>
                <c:pt idx="68">
                  <c:v>0.551194444444445</c:v>
                </c:pt>
                <c:pt idx="69">
                  <c:v>0.537955555555557</c:v>
                </c:pt>
                <c:pt idx="70">
                  <c:v>0.535283333333333</c:v>
                </c:pt>
                <c:pt idx="71">
                  <c:v>0.552422222222222</c:v>
                </c:pt>
                <c:pt idx="72">
                  <c:v>0.580638888888889</c:v>
                </c:pt>
                <c:pt idx="73">
                  <c:v>0.611583333333333</c:v>
                </c:pt>
                <c:pt idx="74">
                  <c:v>0.657427777777779</c:v>
                </c:pt>
                <c:pt idx="75">
                  <c:v>0.687388888888889</c:v>
                </c:pt>
                <c:pt idx="76">
                  <c:v>0.709411111111111</c:v>
                </c:pt>
                <c:pt idx="77">
                  <c:v>0.70938888888889</c:v>
                </c:pt>
                <c:pt idx="78">
                  <c:v>0.689533333333333</c:v>
                </c:pt>
                <c:pt idx="79">
                  <c:v>0.665416666666667</c:v>
                </c:pt>
                <c:pt idx="80">
                  <c:v>0.639627777777779</c:v>
                </c:pt>
                <c:pt idx="81">
                  <c:v>0.610344444444445</c:v>
                </c:pt>
                <c:pt idx="82">
                  <c:v>0.57828888888889</c:v>
                </c:pt>
                <c:pt idx="83">
                  <c:v>0.527327777777778</c:v>
                </c:pt>
                <c:pt idx="84">
                  <c:v>0.473738888888889</c:v>
                </c:pt>
                <c:pt idx="85">
                  <c:v>0.430816666666668</c:v>
                </c:pt>
                <c:pt idx="86">
                  <c:v>0.3756</c:v>
                </c:pt>
                <c:pt idx="87">
                  <c:v>0.330277777777779</c:v>
                </c:pt>
                <c:pt idx="88">
                  <c:v>0.280266666666668</c:v>
                </c:pt>
                <c:pt idx="89">
                  <c:v>0.239927777777778</c:v>
                </c:pt>
                <c:pt idx="90">
                  <c:v>0.197727777777778</c:v>
                </c:pt>
                <c:pt idx="91">
                  <c:v>0.161488888888889</c:v>
                </c:pt>
                <c:pt idx="92">
                  <c:v>0.125855555555555</c:v>
                </c:pt>
                <c:pt idx="93">
                  <c:v>0.0807000000000002</c:v>
                </c:pt>
                <c:pt idx="94">
                  <c:v>0.0487444444444444</c:v>
                </c:pt>
                <c:pt idx="95">
                  <c:v>0.0170055555555556</c:v>
                </c:pt>
                <c:pt idx="96">
                  <c:v>0.000433333333333348</c:v>
                </c:pt>
                <c:pt idx="97">
                  <c:v>-0.00262777777777781</c:v>
                </c:pt>
                <c:pt idx="98">
                  <c:v>0.00903888888888889</c:v>
                </c:pt>
                <c:pt idx="99">
                  <c:v>0.0264444444444445</c:v>
                </c:pt>
                <c:pt idx="100">
                  <c:v>0.0309166666666667</c:v>
                </c:pt>
                <c:pt idx="101">
                  <c:v>0.0243555555555555</c:v>
                </c:pt>
                <c:pt idx="102">
                  <c:v>0.0107666666666667</c:v>
                </c:pt>
                <c:pt idx="103">
                  <c:v>-0.0160388888888889</c:v>
                </c:pt>
                <c:pt idx="104">
                  <c:v>-0.0452833333333334</c:v>
                </c:pt>
                <c:pt idx="105">
                  <c:v>-0.0851555555555556</c:v>
                </c:pt>
                <c:pt idx="106">
                  <c:v>-0.121027777777778</c:v>
                </c:pt>
                <c:pt idx="107">
                  <c:v>-0.145594444444445</c:v>
                </c:pt>
                <c:pt idx="108">
                  <c:v>-0.166894444444444</c:v>
                </c:pt>
                <c:pt idx="109">
                  <c:v>-0.196238888888889</c:v>
                </c:pt>
                <c:pt idx="110">
                  <c:v>-0.224322222222222</c:v>
                </c:pt>
                <c:pt idx="111">
                  <c:v>-0.264177777777779</c:v>
                </c:pt>
                <c:pt idx="112">
                  <c:v>-0.296027777777779</c:v>
                </c:pt>
                <c:pt idx="113">
                  <c:v>-0.327811111111112</c:v>
                </c:pt>
                <c:pt idx="114">
                  <c:v>-0.36215</c:v>
                </c:pt>
                <c:pt idx="115">
                  <c:v>-0.389194444444445</c:v>
                </c:pt>
                <c:pt idx="116">
                  <c:v>-0.411444444444446</c:v>
                </c:pt>
                <c:pt idx="117">
                  <c:v>-0.427372222222223</c:v>
                </c:pt>
                <c:pt idx="118">
                  <c:v>-0.438983333333334</c:v>
                </c:pt>
                <c:pt idx="119">
                  <c:v>-0.450005555555556</c:v>
                </c:pt>
                <c:pt idx="120">
                  <c:v>-0.457416666666668</c:v>
                </c:pt>
                <c:pt idx="121">
                  <c:v>-0.455538888888889</c:v>
                </c:pt>
                <c:pt idx="122">
                  <c:v>-0.450638888888889</c:v>
                </c:pt>
                <c:pt idx="123">
                  <c:v>-0.442683333333333</c:v>
                </c:pt>
                <c:pt idx="124">
                  <c:v>-0.427444444444445</c:v>
                </c:pt>
                <c:pt idx="125">
                  <c:v>-0.41298888888889</c:v>
                </c:pt>
                <c:pt idx="126">
                  <c:v>-0.402216666666668</c:v>
                </c:pt>
                <c:pt idx="127">
                  <c:v>-0.393994444444445</c:v>
                </c:pt>
                <c:pt idx="128">
                  <c:v>-0.383255555555555</c:v>
                </c:pt>
                <c:pt idx="129">
                  <c:v>-0.370783333333333</c:v>
                </c:pt>
                <c:pt idx="130">
                  <c:v>-0.348300000000001</c:v>
                </c:pt>
                <c:pt idx="131">
                  <c:v>-0.313027777777779</c:v>
                </c:pt>
                <c:pt idx="132">
                  <c:v>-0.269572222222222</c:v>
                </c:pt>
                <c:pt idx="133">
                  <c:v>-0.239172222222222</c:v>
                </c:pt>
                <c:pt idx="134">
                  <c:v>-0.207727777777778</c:v>
                </c:pt>
                <c:pt idx="135">
                  <c:v>-0.183661111111111</c:v>
                </c:pt>
                <c:pt idx="136">
                  <c:v>-0.1588</c:v>
                </c:pt>
                <c:pt idx="137">
                  <c:v>-0.131938888888889</c:v>
                </c:pt>
                <c:pt idx="138">
                  <c:v>-0.103927777777778</c:v>
                </c:pt>
                <c:pt idx="139">
                  <c:v>-0.0857944444444447</c:v>
                </c:pt>
                <c:pt idx="140">
                  <c:v>-0.0717611111111111</c:v>
                </c:pt>
                <c:pt idx="141">
                  <c:v>-0.0579388888888889</c:v>
                </c:pt>
                <c:pt idx="142">
                  <c:v>-0.0335</c:v>
                </c:pt>
                <c:pt idx="143">
                  <c:v>-0.00702777777777782</c:v>
                </c:pt>
                <c:pt idx="144">
                  <c:v>0.0130722222222222</c:v>
                </c:pt>
                <c:pt idx="145">
                  <c:v>0.0390555555555555</c:v>
                </c:pt>
                <c:pt idx="146">
                  <c:v>0.0642888888888888</c:v>
                </c:pt>
                <c:pt idx="147">
                  <c:v>0.0909444444444445</c:v>
                </c:pt>
                <c:pt idx="148">
                  <c:v>0.110822222222222</c:v>
                </c:pt>
                <c:pt idx="149">
                  <c:v>0.1316</c:v>
                </c:pt>
                <c:pt idx="150">
                  <c:v>0.167516666666667</c:v>
                </c:pt>
                <c:pt idx="151">
                  <c:v>0.211055555555556</c:v>
                </c:pt>
                <c:pt idx="152">
                  <c:v>0.261205555555556</c:v>
                </c:pt>
                <c:pt idx="153">
                  <c:v>0.311722222222223</c:v>
                </c:pt>
                <c:pt idx="154">
                  <c:v>0.360883333333334</c:v>
                </c:pt>
                <c:pt idx="155">
                  <c:v>0.415061111111111</c:v>
                </c:pt>
                <c:pt idx="156">
                  <c:v>0.478527777777779</c:v>
                </c:pt>
                <c:pt idx="157">
                  <c:v>0.556205555555556</c:v>
                </c:pt>
                <c:pt idx="158">
                  <c:v>0.638794444444446</c:v>
                </c:pt>
                <c:pt idx="159">
                  <c:v>0.730072222222222</c:v>
                </c:pt>
                <c:pt idx="160">
                  <c:v>0.821316666666667</c:v>
                </c:pt>
                <c:pt idx="161">
                  <c:v>0.895211111111111</c:v>
                </c:pt>
                <c:pt idx="162">
                  <c:v>0.954872222222222</c:v>
                </c:pt>
                <c:pt idx="163">
                  <c:v>1.01733888888889</c:v>
                </c:pt>
                <c:pt idx="164">
                  <c:v>1.073727777777778</c:v>
                </c:pt>
                <c:pt idx="165">
                  <c:v>1.135272222222222</c:v>
                </c:pt>
                <c:pt idx="166">
                  <c:v>1.205655555555555</c:v>
                </c:pt>
                <c:pt idx="167">
                  <c:v>1.282744444444444</c:v>
                </c:pt>
                <c:pt idx="168">
                  <c:v>1.34711111111111</c:v>
                </c:pt>
                <c:pt idx="169">
                  <c:v>1.409933333333331</c:v>
                </c:pt>
                <c:pt idx="170">
                  <c:v>1.45126111111111</c:v>
                </c:pt>
                <c:pt idx="171">
                  <c:v>1.480938888888889</c:v>
                </c:pt>
                <c:pt idx="172">
                  <c:v>1.497949999999997</c:v>
                </c:pt>
                <c:pt idx="173">
                  <c:v>1.50885</c:v>
                </c:pt>
                <c:pt idx="174">
                  <c:v>1.528894444444441</c:v>
                </c:pt>
                <c:pt idx="175">
                  <c:v>1.556405555555556</c:v>
                </c:pt>
                <c:pt idx="176">
                  <c:v>1.59045</c:v>
                </c:pt>
                <c:pt idx="177">
                  <c:v>1.631927777777778</c:v>
                </c:pt>
                <c:pt idx="178">
                  <c:v>1.674233333333334</c:v>
                </c:pt>
                <c:pt idx="179">
                  <c:v>1.72329444444444</c:v>
                </c:pt>
                <c:pt idx="180">
                  <c:v>1.783411111111111</c:v>
                </c:pt>
                <c:pt idx="181">
                  <c:v>1.855694444444441</c:v>
                </c:pt>
                <c:pt idx="182">
                  <c:v>1.928966666666668</c:v>
                </c:pt>
                <c:pt idx="183">
                  <c:v>2.007533333333335</c:v>
                </c:pt>
                <c:pt idx="184">
                  <c:v>2.085177777777786</c:v>
                </c:pt>
                <c:pt idx="185">
                  <c:v>2.147261111111116</c:v>
                </c:pt>
                <c:pt idx="186">
                  <c:v>2.218849999999997</c:v>
                </c:pt>
                <c:pt idx="187">
                  <c:v>2.280350000000001</c:v>
                </c:pt>
                <c:pt idx="188">
                  <c:v>2.332238888888876</c:v>
                </c:pt>
                <c:pt idx="189">
                  <c:v>2.373188888888888</c:v>
                </c:pt>
                <c:pt idx="190">
                  <c:v>2.408755555555558</c:v>
                </c:pt>
                <c:pt idx="191">
                  <c:v>2.44371666666667</c:v>
                </c:pt>
                <c:pt idx="192">
                  <c:v>2.466916666666667</c:v>
                </c:pt>
                <c:pt idx="193">
                  <c:v>2.492527777777781</c:v>
                </c:pt>
                <c:pt idx="194">
                  <c:v>2.510861111111111</c:v>
                </c:pt>
                <c:pt idx="195">
                  <c:v>2.523155555555561</c:v>
                </c:pt>
                <c:pt idx="196">
                  <c:v>2.540805555555558</c:v>
                </c:pt>
                <c:pt idx="197">
                  <c:v>2.557833333333333</c:v>
                </c:pt>
                <c:pt idx="198">
                  <c:v>2.564183333333334</c:v>
                </c:pt>
                <c:pt idx="199">
                  <c:v>2.568972222222224</c:v>
                </c:pt>
                <c:pt idx="200">
                  <c:v>2.565277777777784</c:v>
                </c:pt>
                <c:pt idx="201">
                  <c:v>2.551322222222223</c:v>
                </c:pt>
                <c:pt idx="202">
                  <c:v>2.543344444444445</c:v>
                </c:pt>
                <c:pt idx="203">
                  <c:v>2.528622222222221</c:v>
                </c:pt>
                <c:pt idx="204">
                  <c:v>2.517977777777783</c:v>
                </c:pt>
                <c:pt idx="205">
                  <c:v>2.502594444444445</c:v>
                </c:pt>
                <c:pt idx="206">
                  <c:v>2.505577777777784</c:v>
                </c:pt>
                <c:pt idx="207">
                  <c:v>2.520072222222223</c:v>
                </c:pt>
                <c:pt idx="208">
                  <c:v>2.543616666666668</c:v>
                </c:pt>
                <c:pt idx="209">
                  <c:v>2.576211111111111</c:v>
                </c:pt>
                <c:pt idx="210">
                  <c:v>2.6056</c:v>
                </c:pt>
                <c:pt idx="211">
                  <c:v>2.634444444444444</c:v>
                </c:pt>
                <c:pt idx="212">
                  <c:v>2.6618</c:v>
                </c:pt>
                <c:pt idx="213">
                  <c:v>2.690638888888888</c:v>
                </c:pt>
                <c:pt idx="214">
                  <c:v>2.715672222222222</c:v>
                </c:pt>
                <c:pt idx="215">
                  <c:v>2.72915</c:v>
                </c:pt>
                <c:pt idx="216">
                  <c:v>2.746838888888888</c:v>
                </c:pt>
                <c:pt idx="217">
                  <c:v>2.782544444444445</c:v>
                </c:pt>
                <c:pt idx="218">
                  <c:v>2.824677777777781</c:v>
                </c:pt>
                <c:pt idx="219">
                  <c:v>2.87562777777778</c:v>
                </c:pt>
                <c:pt idx="220">
                  <c:v>2.930088888888879</c:v>
                </c:pt>
                <c:pt idx="221">
                  <c:v>2.981394444444445</c:v>
                </c:pt>
                <c:pt idx="222">
                  <c:v>3.036288888888877</c:v>
                </c:pt>
                <c:pt idx="223">
                  <c:v>3.083038888888888</c:v>
                </c:pt>
                <c:pt idx="224">
                  <c:v>3.135427777777783</c:v>
                </c:pt>
                <c:pt idx="225">
                  <c:v>3.180988888888889</c:v>
                </c:pt>
                <c:pt idx="226">
                  <c:v>3.209877777777784</c:v>
                </c:pt>
                <c:pt idx="227">
                  <c:v>3.241361111111116</c:v>
                </c:pt>
                <c:pt idx="228">
                  <c:v>3.263355555555562</c:v>
                </c:pt>
                <c:pt idx="229">
                  <c:v>3.291688888888887</c:v>
                </c:pt>
                <c:pt idx="230">
                  <c:v>3.33367777777778</c:v>
                </c:pt>
                <c:pt idx="231">
                  <c:v>3.384844444444444</c:v>
                </c:pt>
                <c:pt idx="232">
                  <c:v>3.438555555555555</c:v>
                </c:pt>
                <c:pt idx="233">
                  <c:v>3.474438888888882</c:v>
                </c:pt>
                <c:pt idx="234">
                  <c:v>3.512372222222221</c:v>
                </c:pt>
                <c:pt idx="235">
                  <c:v>3.550394444444445</c:v>
                </c:pt>
                <c:pt idx="236">
                  <c:v>3.599738888888888</c:v>
                </c:pt>
                <c:pt idx="237">
                  <c:v>3.645077777777783</c:v>
                </c:pt>
                <c:pt idx="238">
                  <c:v>3.681666666666667</c:v>
                </c:pt>
                <c:pt idx="239">
                  <c:v>3.712766666666667</c:v>
                </c:pt>
                <c:pt idx="240">
                  <c:v>3.751</c:v>
                </c:pt>
                <c:pt idx="241">
                  <c:v>3.78481666666667</c:v>
                </c:pt>
                <c:pt idx="242">
                  <c:v>3.817377777777782</c:v>
                </c:pt>
                <c:pt idx="243">
                  <c:v>3.850011111111108</c:v>
                </c:pt>
                <c:pt idx="244">
                  <c:v>3.879816666666667</c:v>
                </c:pt>
                <c:pt idx="245">
                  <c:v>3.905027777777783</c:v>
                </c:pt>
                <c:pt idx="246">
                  <c:v>3.942405555555555</c:v>
                </c:pt>
                <c:pt idx="247">
                  <c:v>3.965844444444443</c:v>
                </c:pt>
                <c:pt idx="248">
                  <c:v>3.985872222222222</c:v>
                </c:pt>
                <c:pt idx="249">
                  <c:v>3.994866666666664</c:v>
                </c:pt>
                <c:pt idx="250">
                  <c:v>4.006777777777778</c:v>
                </c:pt>
                <c:pt idx="251">
                  <c:v>4.000311111111111</c:v>
                </c:pt>
                <c:pt idx="252">
                  <c:v>4.001072222222231</c:v>
                </c:pt>
                <c:pt idx="253">
                  <c:v>4.00003888888889</c:v>
                </c:pt>
                <c:pt idx="254">
                  <c:v>3.993555555555555</c:v>
                </c:pt>
                <c:pt idx="255">
                  <c:v>3.980477777777783</c:v>
                </c:pt>
                <c:pt idx="256">
                  <c:v>3.966344444444443</c:v>
                </c:pt>
                <c:pt idx="257">
                  <c:v>3.963855555555557</c:v>
                </c:pt>
                <c:pt idx="258">
                  <c:v>3.976299999999993</c:v>
                </c:pt>
                <c:pt idx="259">
                  <c:v>3.991661111111111</c:v>
                </c:pt>
                <c:pt idx="260">
                  <c:v>4.008566666666667</c:v>
                </c:pt>
                <c:pt idx="261">
                  <c:v>4.032394444444448</c:v>
                </c:pt>
                <c:pt idx="262">
                  <c:v>4.054188888888874</c:v>
                </c:pt>
                <c:pt idx="263">
                  <c:v>4.082694444444448</c:v>
                </c:pt>
                <c:pt idx="264">
                  <c:v>4.118461111111111</c:v>
                </c:pt>
                <c:pt idx="265">
                  <c:v>4.13939444444445</c:v>
                </c:pt>
                <c:pt idx="266">
                  <c:v>4.155716666666635</c:v>
                </c:pt>
                <c:pt idx="267">
                  <c:v>4.153300000000001</c:v>
                </c:pt>
                <c:pt idx="268">
                  <c:v>4.151350000000001</c:v>
                </c:pt>
                <c:pt idx="269">
                  <c:v>4.147355555555529</c:v>
                </c:pt>
                <c:pt idx="270">
                  <c:v>4.143511111111112</c:v>
                </c:pt>
                <c:pt idx="271">
                  <c:v>4.141733333333343</c:v>
                </c:pt>
                <c:pt idx="272">
                  <c:v>4.125472222222204</c:v>
                </c:pt>
                <c:pt idx="273">
                  <c:v>4.122122222222199</c:v>
                </c:pt>
                <c:pt idx="274">
                  <c:v>4.119827777777775</c:v>
                </c:pt>
                <c:pt idx="275">
                  <c:v>4.126599999999994</c:v>
                </c:pt>
                <c:pt idx="276">
                  <c:v>4.142688888888888</c:v>
                </c:pt>
                <c:pt idx="277">
                  <c:v>4.138477777777775</c:v>
                </c:pt>
                <c:pt idx="278">
                  <c:v>4.124599999999974</c:v>
                </c:pt>
                <c:pt idx="279">
                  <c:v>4.100522222222223</c:v>
                </c:pt>
                <c:pt idx="280">
                  <c:v>4.07505</c:v>
                </c:pt>
                <c:pt idx="281">
                  <c:v>4.049583333333342</c:v>
                </c:pt>
                <c:pt idx="282">
                  <c:v>4.024588888888865</c:v>
                </c:pt>
                <c:pt idx="283">
                  <c:v>3.988294444444445</c:v>
                </c:pt>
                <c:pt idx="284">
                  <c:v>3.950005555555555</c:v>
                </c:pt>
                <c:pt idx="285">
                  <c:v>3.90898888888889</c:v>
                </c:pt>
                <c:pt idx="286">
                  <c:v>3.869977777777783</c:v>
                </c:pt>
                <c:pt idx="287">
                  <c:v>3.823533333333333</c:v>
                </c:pt>
                <c:pt idx="288">
                  <c:v>3.769666666666667</c:v>
                </c:pt>
                <c:pt idx="289">
                  <c:v>3.714577777777785</c:v>
                </c:pt>
                <c:pt idx="290">
                  <c:v>3.65435</c:v>
                </c:pt>
                <c:pt idx="291">
                  <c:v>3.599994444444444</c:v>
                </c:pt>
                <c:pt idx="292">
                  <c:v>3.545466666666667</c:v>
                </c:pt>
                <c:pt idx="293">
                  <c:v>3.47682777777778</c:v>
                </c:pt>
                <c:pt idx="294">
                  <c:v>3.398994444444445</c:v>
                </c:pt>
                <c:pt idx="295">
                  <c:v>3.30936111111111</c:v>
                </c:pt>
                <c:pt idx="296">
                  <c:v>3.233933333333334</c:v>
                </c:pt>
                <c:pt idx="297">
                  <c:v>3.175194444444444</c:v>
                </c:pt>
                <c:pt idx="298">
                  <c:v>3.1246</c:v>
                </c:pt>
                <c:pt idx="299">
                  <c:v>3.077088888888888</c:v>
                </c:pt>
                <c:pt idx="300">
                  <c:v>3.02530555555556</c:v>
                </c:pt>
                <c:pt idx="301">
                  <c:v>2.967677777777783</c:v>
                </c:pt>
                <c:pt idx="302">
                  <c:v>2.915149999999993</c:v>
                </c:pt>
                <c:pt idx="303">
                  <c:v>2.857227777777782</c:v>
                </c:pt>
                <c:pt idx="304">
                  <c:v>2.791533333333334</c:v>
                </c:pt>
                <c:pt idx="305">
                  <c:v>2.72080555555556</c:v>
                </c:pt>
                <c:pt idx="306">
                  <c:v>2.641961111111111</c:v>
                </c:pt>
                <c:pt idx="307">
                  <c:v>2.56035555555556</c:v>
                </c:pt>
                <c:pt idx="308">
                  <c:v>2.478549999999997</c:v>
                </c:pt>
                <c:pt idx="309">
                  <c:v>2.389794444444444</c:v>
                </c:pt>
                <c:pt idx="310">
                  <c:v>2.305527777777783</c:v>
                </c:pt>
                <c:pt idx="311">
                  <c:v>2.218933333333334</c:v>
                </c:pt>
                <c:pt idx="312">
                  <c:v>2.132166666666667</c:v>
                </c:pt>
                <c:pt idx="313">
                  <c:v>2.052938888888883</c:v>
                </c:pt>
                <c:pt idx="314">
                  <c:v>1.985055555555558</c:v>
                </c:pt>
                <c:pt idx="315">
                  <c:v>1.918166666666668</c:v>
                </c:pt>
                <c:pt idx="316">
                  <c:v>1.843583333333333</c:v>
                </c:pt>
                <c:pt idx="317">
                  <c:v>1.758911111111111</c:v>
                </c:pt>
                <c:pt idx="318">
                  <c:v>1.664322222222222</c:v>
                </c:pt>
                <c:pt idx="319">
                  <c:v>1.555327777777778</c:v>
                </c:pt>
                <c:pt idx="320">
                  <c:v>1.453155555555556</c:v>
                </c:pt>
                <c:pt idx="321">
                  <c:v>1.358244444444445</c:v>
                </c:pt>
                <c:pt idx="322">
                  <c:v>1.271533333333333</c:v>
                </c:pt>
                <c:pt idx="323">
                  <c:v>1.19071666666667</c:v>
                </c:pt>
                <c:pt idx="324">
                  <c:v>1.116350000000002</c:v>
                </c:pt>
                <c:pt idx="325">
                  <c:v>1.03938888888889</c:v>
                </c:pt>
                <c:pt idx="326">
                  <c:v>0.965283333333333</c:v>
                </c:pt>
                <c:pt idx="327">
                  <c:v>0.891444444444445</c:v>
                </c:pt>
                <c:pt idx="328">
                  <c:v>0.824983333333334</c:v>
                </c:pt>
                <c:pt idx="329">
                  <c:v>0.769061111111112</c:v>
                </c:pt>
                <c:pt idx="330">
                  <c:v>0.718361111111111</c:v>
                </c:pt>
                <c:pt idx="331">
                  <c:v>0.671511111111112</c:v>
                </c:pt>
                <c:pt idx="332">
                  <c:v>0.625927777777779</c:v>
                </c:pt>
                <c:pt idx="333">
                  <c:v>0.581122222222221</c:v>
                </c:pt>
                <c:pt idx="334">
                  <c:v>0.534977777777778</c:v>
                </c:pt>
                <c:pt idx="335">
                  <c:v>0.48773888888889</c:v>
                </c:pt>
                <c:pt idx="336">
                  <c:v>0.442294444444444</c:v>
                </c:pt>
                <c:pt idx="337">
                  <c:v>0.407794444444445</c:v>
                </c:pt>
                <c:pt idx="338">
                  <c:v>0.36555</c:v>
                </c:pt>
                <c:pt idx="339">
                  <c:v>0.336388888888891</c:v>
                </c:pt>
                <c:pt idx="340">
                  <c:v>0.308255555555555</c:v>
                </c:pt>
                <c:pt idx="341">
                  <c:v>0.277005555555556</c:v>
                </c:pt>
                <c:pt idx="342">
                  <c:v>0.236905555555556</c:v>
                </c:pt>
                <c:pt idx="343">
                  <c:v>0.197838888888889</c:v>
                </c:pt>
                <c:pt idx="344">
                  <c:v>0.153177777777778</c:v>
                </c:pt>
                <c:pt idx="345">
                  <c:v>0.1018</c:v>
                </c:pt>
                <c:pt idx="346">
                  <c:v>0.0452611111111111</c:v>
                </c:pt>
                <c:pt idx="347">
                  <c:v>-0.0164555555555555</c:v>
                </c:pt>
                <c:pt idx="348">
                  <c:v>-0.0712777777777776</c:v>
                </c:pt>
                <c:pt idx="349">
                  <c:v>-0.11375</c:v>
                </c:pt>
                <c:pt idx="350">
                  <c:v>-0.143611111111111</c:v>
                </c:pt>
                <c:pt idx="351">
                  <c:v>-0.166755555555556</c:v>
                </c:pt>
                <c:pt idx="352">
                  <c:v>-0.187522222222222</c:v>
                </c:pt>
                <c:pt idx="353">
                  <c:v>-0.191977777777778</c:v>
                </c:pt>
                <c:pt idx="354">
                  <c:v>-0.198738888888889</c:v>
                </c:pt>
                <c:pt idx="355">
                  <c:v>-0.189861111111111</c:v>
                </c:pt>
                <c:pt idx="356">
                  <c:v>-0.172077777777778</c:v>
                </c:pt>
                <c:pt idx="357">
                  <c:v>-0.149616666666667</c:v>
                </c:pt>
                <c:pt idx="358">
                  <c:v>-0.121938888888889</c:v>
                </c:pt>
                <c:pt idx="359">
                  <c:v>-0.100716666666667</c:v>
                </c:pt>
                <c:pt idx="360">
                  <c:v>-0.0790999999999999</c:v>
                </c:pt>
                <c:pt idx="361">
                  <c:v>-0.0544944444444446</c:v>
                </c:pt>
                <c:pt idx="362">
                  <c:v>-0.0337944444444446</c:v>
                </c:pt>
                <c:pt idx="363">
                  <c:v>-0.00376111111111109</c:v>
                </c:pt>
                <c:pt idx="364">
                  <c:v>0.0251611111111111</c:v>
                </c:pt>
                <c:pt idx="365">
                  <c:v>0.0621111111111112</c:v>
                </c:pt>
                <c:pt idx="366">
                  <c:v>0.100194444444445</c:v>
                </c:pt>
                <c:pt idx="367">
                  <c:v>0.132122222222222</c:v>
                </c:pt>
                <c:pt idx="368">
                  <c:v>0.158833333333334</c:v>
                </c:pt>
                <c:pt idx="369">
                  <c:v>0.187461111111112</c:v>
                </c:pt>
                <c:pt idx="370">
                  <c:v>0.213122222222222</c:v>
                </c:pt>
                <c:pt idx="371">
                  <c:v>0.244794444444445</c:v>
                </c:pt>
                <c:pt idx="372">
                  <c:v>0.268144444444445</c:v>
                </c:pt>
                <c:pt idx="373">
                  <c:v>0.281527777777779</c:v>
                </c:pt>
                <c:pt idx="374">
                  <c:v>0.289333333333333</c:v>
                </c:pt>
                <c:pt idx="375">
                  <c:v>0.288411111111111</c:v>
                </c:pt>
                <c:pt idx="376">
                  <c:v>0.277577777777779</c:v>
                </c:pt>
                <c:pt idx="377">
                  <c:v>0.25676111111111</c:v>
                </c:pt>
                <c:pt idx="378">
                  <c:v>0.236794444444445</c:v>
                </c:pt>
                <c:pt idx="379">
                  <c:v>0.217011111111111</c:v>
                </c:pt>
                <c:pt idx="380">
                  <c:v>0.201611111111111</c:v>
                </c:pt>
                <c:pt idx="381">
                  <c:v>0.176966666666667</c:v>
                </c:pt>
                <c:pt idx="382">
                  <c:v>0.13825</c:v>
                </c:pt>
                <c:pt idx="383">
                  <c:v>0.0907888888888892</c:v>
                </c:pt>
                <c:pt idx="384">
                  <c:v>0.0423111111111114</c:v>
                </c:pt>
                <c:pt idx="385">
                  <c:v>-0.0082222222222223</c:v>
                </c:pt>
                <c:pt idx="386">
                  <c:v>-0.0503666666666668</c:v>
                </c:pt>
                <c:pt idx="387">
                  <c:v>-0.0920444444444445</c:v>
                </c:pt>
                <c:pt idx="388">
                  <c:v>-0.137244444444445</c:v>
                </c:pt>
                <c:pt idx="389">
                  <c:v>-0.179577777777778</c:v>
                </c:pt>
                <c:pt idx="390">
                  <c:v>-0.228766666666667</c:v>
                </c:pt>
                <c:pt idx="391">
                  <c:v>-0.261722222222222</c:v>
                </c:pt>
                <c:pt idx="392">
                  <c:v>-0.302644444444444</c:v>
                </c:pt>
                <c:pt idx="393">
                  <c:v>-0.337844444444445</c:v>
                </c:pt>
                <c:pt idx="394">
                  <c:v>-0.371983333333334</c:v>
                </c:pt>
                <c:pt idx="395">
                  <c:v>-0.4052</c:v>
                </c:pt>
                <c:pt idx="396">
                  <c:v>-0.443494444444444</c:v>
                </c:pt>
                <c:pt idx="397">
                  <c:v>-0.477766666666668</c:v>
                </c:pt>
                <c:pt idx="398">
                  <c:v>-0.519833333333333</c:v>
                </c:pt>
                <c:pt idx="399">
                  <c:v>-0.568066666666666</c:v>
                </c:pt>
                <c:pt idx="400">
                  <c:v>-0.628122222222222</c:v>
                </c:pt>
                <c:pt idx="401">
                  <c:v>-0.690094444444445</c:v>
                </c:pt>
                <c:pt idx="402">
                  <c:v>-0.746377777777778</c:v>
                </c:pt>
                <c:pt idx="403">
                  <c:v>-0.776427777777778</c:v>
                </c:pt>
                <c:pt idx="404">
                  <c:v>-0.801566666666665</c:v>
                </c:pt>
                <c:pt idx="405">
                  <c:v>-0.825516666666667</c:v>
                </c:pt>
                <c:pt idx="406">
                  <c:v>-0.830594444444445</c:v>
                </c:pt>
                <c:pt idx="407">
                  <c:v>-0.831233333333333</c:v>
                </c:pt>
                <c:pt idx="408">
                  <c:v>-0.828411111111111</c:v>
                </c:pt>
                <c:pt idx="409">
                  <c:v>-0.82578888888889</c:v>
                </c:pt>
                <c:pt idx="410">
                  <c:v>-0.826683333333334</c:v>
                </c:pt>
                <c:pt idx="411">
                  <c:v>-0.838016666666667</c:v>
                </c:pt>
                <c:pt idx="412">
                  <c:v>-0.849433333333333</c:v>
                </c:pt>
                <c:pt idx="413">
                  <c:v>-0.85133888888889</c:v>
                </c:pt>
                <c:pt idx="414">
                  <c:v>-0.835877777777778</c:v>
                </c:pt>
                <c:pt idx="415">
                  <c:v>-0.807766666666667</c:v>
                </c:pt>
                <c:pt idx="416">
                  <c:v>-0.775855555555558</c:v>
                </c:pt>
                <c:pt idx="417">
                  <c:v>-0.730377777777777</c:v>
                </c:pt>
                <c:pt idx="418">
                  <c:v>-0.679850000000002</c:v>
                </c:pt>
                <c:pt idx="419">
                  <c:v>-0.624166666666667</c:v>
                </c:pt>
                <c:pt idx="420">
                  <c:v>-0.580022222222221</c:v>
                </c:pt>
                <c:pt idx="421">
                  <c:v>-0.544777777777778</c:v>
                </c:pt>
                <c:pt idx="422">
                  <c:v>-0.531333333333334</c:v>
                </c:pt>
                <c:pt idx="423">
                  <c:v>-0.535955555555557</c:v>
                </c:pt>
                <c:pt idx="424">
                  <c:v>-0.548750000000001</c:v>
                </c:pt>
                <c:pt idx="425">
                  <c:v>-0.567483333333333</c:v>
                </c:pt>
                <c:pt idx="426">
                  <c:v>-0.588644444444446</c:v>
                </c:pt>
                <c:pt idx="427">
                  <c:v>-0.602805555555558</c:v>
                </c:pt>
                <c:pt idx="428">
                  <c:v>-0.62333888888889</c:v>
                </c:pt>
                <c:pt idx="429">
                  <c:v>-0.637511111111111</c:v>
                </c:pt>
                <c:pt idx="430">
                  <c:v>-0.651422222222222</c:v>
                </c:pt>
                <c:pt idx="431">
                  <c:v>-0.657505555555556</c:v>
                </c:pt>
                <c:pt idx="432">
                  <c:v>-0.663838888888891</c:v>
                </c:pt>
                <c:pt idx="433">
                  <c:v>-0.674388888888891</c:v>
                </c:pt>
                <c:pt idx="434">
                  <c:v>-0.694438888888889</c:v>
                </c:pt>
                <c:pt idx="435">
                  <c:v>-0.700955555555557</c:v>
                </c:pt>
                <c:pt idx="436">
                  <c:v>-0.693527777777778</c:v>
                </c:pt>
                <c:pt idx="437">
                  <c:v>-0.688766666666667</c:v>
                </c:pt>
                <c:pt idx="438">
                  <c:v>-0.684677777777778</c:v>
                </c:pt>
                <c:pt idx="439">
                  <c:v>-0.681883333333334</c:v>
                </c:pt>
                <c:pt idx="440">
                  <c:v>-0.678427777777779</c:v>
                </c:pt>
                <c:pt idx="441">
                  <c:v>-0.669411111111112</c:v>
                </c:pt>
                <c:pt idx="442">
                  <c:v>-0.646955555555558</c:v>
                </c:pt>
                <c:pt idx="443">
                  <c:v>-0.616083333333334</c:v>
                </c:pt>
                <c:pt idx="444">
                  <c:v>-0.587761111111111</c:v>
                </c:pt>
                <c:pt idx="445">
                  <c:v>-0.556944444444445</c:v>
                </c:pt>
                <c:pt idx="446">
                  <c:v>-0.532483333333333</c:v>
                </c:pt>
                <c:pt idx="447">
                  <c:v>-0.506155555555556</c:v>
                </c:pt>
                <c:pt idx="448">
                  <c:v>-0.47583888888889</c:v>
                </c:pt>
                <c:pt idx="449">
                  <c:v>-0.444161111111111</c:v>
                </c:pt>
                <c:pt idx="450">
                  <c:v>-0.416405555555556</c:v>
                </c:pt>
                <c:pt idx="451">
                  <c:v>-0.395466666666668</c:v>
                </c:pt>
                <c:pt idx="452">
                  <c:v>-0.372927777777779</c:v>
                </c:pt>
                <c:pt idx="453">
                  <c:v>-0.336733333333333</c:v>
                </c:pt>
                <c:pt idx="454">
                  <c:v>-0.301350000000001</c:v>
                </c:pt>
                <c:pt idx="455">
                  <c:v>-0.260566666666668</c:v>
                </c:pt>
                <c:pt idx="456">
                  <c:v>-0.222327777777778</c:v>
                </c:pt>
                <c:pt idx="457">
                  <c:v>-0.188072222222222</c:v>
                </c:pt>
                <c:pt idx="458">
                  <c:v>-0.14735</c:v>
                </c:pt>
                <c:pt idx="459">
                  <c:v>-0.115588888888889</c:v>
                </c:pt>
                <c:pt idx="460">
                  <c:v>-0.0767388888888888</c:v>
                </c:pt>
                <c:pt idx="461">
                  <c:v>-0.0601111111111111</c:v>
                </c:pt>
                <c:pt idx="462">
                  <c:v>-0.0585222222222224</c:v>
                </c:pt>
                <c:pt idx="463">
                  <c:v>-0.0579888888888888</c:v>
                </c:pt>
                <c:pt idx="464">
                  <c:v>-0.0628222222222224</c:v>
                </c:pt>
                <c:pt idx="465">
                  <c:v>-0.0575999999999999</c:v>
                </c:pt>
                <c:pt idx="466">
                  <c:v>-0.0490388888888889</c:v>
                </c:pt>
                <c:pt idx="467">
                  <c:v>-0.0339111111111111</c:v>
                </c:pt>
                <c:pt idx="468">
                  <c:v>-0.0154055555555556</c:v>
                </c:pt>
                <c:pt idx="469">
                  <c:v>0.00191111111111115</c:v>
                </c:pt>
                <c:pt idx="470">
                  <c:v>0.0286222222222221</c:v>
                </c:pt>
                <c:pt idx="471">
                  <c:v>0.0637055555555557</c:v>
                </c:pt>
                <c:pt idx="472">
                  <c:v>0.112888888888889</c:v>
                </c:pt>
                <c:pt idx="473">
                  <c:v>0.169016666666667</c:v>
                </c:pt>
                <c:pt idx="474">
                  <c:v>0.222172222222222</c:v>
                </c:pt>
                <c:pt idx="475">
                  <c:v>0.26843888888889</c:v>
                </c:pt>
                <c:pt idx="476">
                  <c:v>0.302</c:v>
                </c:pt>
                <c:pt idx="477">
                  <c:v>0.326433333333333</c:v>
                </c:pt>
                <c:pt idx="478">
                  <c:v>0.337611111111111</c:v>
                </c:pt>
                <c:pt idx="479">
                  <c:v>0.332805555555557</c:v>
                </c:pt>
                <c:pt idx="480">
                  <c:v>0.328661111111111</c:v>
                </c:pt>
                <c:pt idx="481">
                  <c:v>0.322316666666668</c:v>
                </c:pt>
                <c:pt idx="482">
                  <c:v>0.326372222222223</c:v>
                </c:pt>
                <c:pt idx="483">
                  <c:v>0.349477777777779</c:v>
                </c:pt>
                <c:pt idx="484">
                  <c:v>0.379094444444445</c:v>
                </c:pt>
                <c:pt idx="485">
                  <c:v>0.412644444444444</c:v>
                </c:pt>
                <c:pt idx="486">
                  <c:v>0.446172222222222</c:v>
                </c:pt>
                <c:pt idx="487">
                  <c:v>0.468316666666668</c:v>
                </c:pt>
                <c:pt idx="488">
                  <c:v>0.47505</c:v>
                </c:pt>
                <c:pt idx="489">
                  <c:v>0.48805</c:v>
                </c:pt>
                <c:pt idx="490">
                  <c:v>0.486155555555555</c:v>
                </c:pt>
                <c:pt idx="491">
                  <c:v>0.491822222222223</c:v>
                </c:pt>
                <c:pt idx="492">
                  <c:v>0.506411111111111</c:v>
                </c:pt>
                <c:pt idx="493">
                  <c:v>0.518972222222221</c:v>
                </c:pt>
                <c:pt idx="494">
                  <c:v>0.52603888888889</c:v>
                </c:pt>
                <c:pt idx="495">
                  <c:v>0.543272222222221</c:v>
                </c:pt>
                <c:pt idx="496">
                  <c:v>0.54163888888889</c:v>
                </c:pt>
                <c:pt idx="497">
                  <c:v>0.541483333333333</c:v>
                </c:pt>
                <c:pt idx="498">
                  <c:v>0.522588888888889</c:v>
                </c:pt>
                <c:pt idx="499">
                  <c:v>0.492361111111111</c:v>
                </c:pt>
                <c:pt idx="500">
                  <c:v>0.460783333333333</c:v>
                </c:pt>
                <c:pt idx="501">
                  <c:v>0.427033333333333</c:v>
                </c:pt>
                <c:pt idx="502">
                  <c:v>0.388922222222223</c:v>
                </c:pt>
                <c:pt idx="503">
                  <c:v>0.361644444444444</c:v>
                </c:pt>
                <c:pt idx="504">
                  <c:v>0.337105555555555</c:v>
                </c:pt>
                <c:pt idx="505">
                  <c:v>0.319500000000001</c:v>
                </c:pt>
                <c:pt idx="506">
                  <c:v>0.30933888888889</c:v>
                </c:pt>
                <c:pt idx="507">
                  <c:v>0.308661111111111</c:v>
                </c:pt>
                <c:pt idx="508">
                  <c:v>0.3166</c:v>
                </c:pt>
                <c:pt idx="509">
                  <c:v>0.328111111111111</c:v>
                </c:pt>
                <c:pt idx="510">
                  <c:v>0.331533333333333</c:v>
                </c:pt>
                <c:pt idx="511">
                  <c:v>0.341872222222223</c:v>
                </c:pt>
                <c:pt idx="512">
                  <c:v>0.346905555555556</c:v>
                </c:pt>
                <c:pt idx="513">
                  <c:v>0.34385</c:v>
                </c:pt>
                <c:pt idx="514">
                  <c:v>0.341016666666668</c:v>
                </c:pt>
                <c:pt idx="515">
                  <c:v>0.331672222222223</c:v>
                </c:pt>
                <c:pt idx="516">
                  <c:v>0.326244444444445</c:v>
                </c:pt>
                <c:pt idx="517">
                  <c:v>0.31915</c:v>
                </c:pt>
                <c:pt idx="518">
                  <c:v>0.31205</c:v>
                </c:pt>
                <c:pt idx="519">
                  <c:v>0.31513888888889</c:v>
                </c:pt>
                <c:pt idx="520">
                  <c:v>0.3166</c:v>
                </c:pt>
                <c:pt idx="521">
                  <c:v>0.326705555555555</c:v>
                </c:pt>
                <c:pt idx="522">
                  <c:v>0.339277777777779</c:v>
                </c:pt>
                <c:pt idx="523">
                  <c:v>0.354116666666668</c:v>
                </c:pt>
                <c:pt idx="524">
                  <c:v>0.368422222222223</c:v>
                </c:pt>
                <c:pt idx="525">
                  <c:v>0.38153888888889</c:v>
                </c:pt>
                <c:pt idx="526">
                  <c:v>0.399333333333333</c:v>
                </c:pt>
                <c:pt idx="527">
                  <c:v>0.406377777777779</c:v>
                </c:pt>
                <c:pt idx="528">
                  <c:v>0.42605</c:v>
                </c:pt>
                <c:pt idx="529">
                  <c:v>0.457422222222223</c:v>
                </c:pt>
                <c:pt idx="530">
                  <c:v>0.485544444444445</c:v>
                </c:pt>
                <c:pt idx="531">
                  <c:v>0.505077777777778</c:v>
                </c:pt>
                <c:pt idx="532">
                  <c:v>0.51085</c:v>
                </c:pt>
                <c:pt idx="533">
                  <c:v>0.511661111111111</c:v>
                </c:pt>
                <c:pt idx="534">
                  <c:v>0.505383333333333</c:v>
                </c:pt>
                <c:pt idx="535">
                  <c:v>0.498016666666668</c:v>
                </c:pt>
                <c:pt idx="536">
                  <c:v>0.477961111111111</c:v>
                </c:pt>
                <c:pt idx="537">
                  <c:v>0.453105555555555</c:v>
                </c:pt>
                <c:pt idx="538">
                  <c:v>0.423</c:v>
                </c:pt>
                <c:pt idx="539">
                  <c:v>0.3807</c:v>
                </c:pt>
                <c:pt idx="540">
                  <c:v>0.34355</c:v>
                </c:pt>
                <c:pt idx="541">
                  <c:v>0.300644444444444</c:v>
                </c:pt>
                <c:pt idx="542">
                  <c:v>0.275522222222223</c:v>
                </c:pt>
                <c:pt idx="543">
                  <c:v>0.265783333333333</c:v>
                </c:pt>
                <c:pt idx="544">
                  <c:v>0.283633333333333</c:v>
                </c:pt>
                <c:pt idx="545">
                  <c:v>0.314911111111111</c:v>
                </c:pt>
                <c:pt idx="546">
                  <c:v>0.376577777777779</c:v>
                </c:pt>
                <c:pt idx="547">
                  <c:v>0.447077777777779</c:v>
                </c:pt>
                <c:pt idx="548">
                  <c:v>0.522494444444444</c:v>
                </c:pt>
                <c:pt idx="549">
                  <c:v>0.604355555555557</c:v>
                </c:pt>
                <c:pt idx="550">
                  <c:v>0.6845</c:v>
                </c:pt>
                <c:pt idx="551">
                  <c:v>0.771461111111111</c:v>
                </c:pt>
                <c:pt idx="552">
                  <c:v>0.846961111111111</c:v>
                </c:pt>
                <c:pt idx="553">
                  <c:v>0.908983333333333</c:v>
                </c:pt>
                <c:pt idx="554">
                  <c:v>0.952922222222222</c:v>
                </c:pt>
                <c:pt idx="555">
                  <c:v>0.994077777777777</c:v>
                </c:pt>
                <c:pt idx="556">
                  <c:v>1.040822222222222</c:v>
                </c:pt>
                <c:pt idx="557">
                  <c:v>1.095377777777778</c:v>
                </c:pt>
                <c:pt idx="558">
                  <c:v>1.15528888888889</c:v>
                </c:pt>
                <c:pt idx="559">
                  <c:v>1.214627777777778</c:v>
                </c:pt>
                <c:pt idx="560">
                  <c:v>1.259644444444442</c:v>
                </c:pt>
                <c:pt idx="561">
                  <c:v>1.30169444444444</c:v>
                </c:pt>
                <c:pt idx="562">
                  <c:v>1.330483333333334</c:v>
                </c:pt>
                <c:pt idx="563">
                  <c:v>1.366222222222222</c:v>
                </c:pt>
                <c:pt idx="564">
                  <c:v>1.410011111111111</c:v>
                </c:pt>
                <c:pt idx="565">
                  <c:v>1.447649999999997</c:v>
                </c:pt>
                <c:pt idx="566">
                  <c:v>1.480599999999997</c:v>
                </c:pt>
                <c:pt idx="567">
                  <c:v>1.5103</c:v>
                </c:pt>
                <c:pt idx="568">
                  <c:v>1.532755555555556</c:v>
                </c:pt>
                <c:pt idx="569">
                  <c:v>1.550166666666667</c:v>
                </c:pt>
                <c:pt idx="570">
                  <c:v>1.557194444444442</c:v>
                </c:pt>
                <c:pt idx="571">
                  <c:v>1.55658888888889</c:v>
                </c:pt>
                <c:pt idx="572">
                  <c:v>1.548361111111111</c:v>
                </c:pt>
                <c:pt idx="573">
                  <c:v>1.536044444444445</c:v>
                </c:pt>
                <c:pt idx="574">
                  <c:v>1.517399999999997</c:v>
                </c:pt>
                <c:pt idx="575">
                  <c:v>1.49648888888889</c:v>
                </c:pt>
                <c:pt idx="576">
                  <c:v>1.470116666666668</c:v>
                </c:pt>
                <c:pt idx="577">
                  <c:v>1.438211111111111</c:v>
                </c:pt>
                <c:pt idx="578">
                  <c:v>1.397183333333334</c:v>
                </c:pt>
                <c:pt idx="579">
                  <c:v>1.36195</c:v>
                </c:pt>
                <c:pt idx="580">
                  <c:v>1.324111111111112</c:v>
                </c:pt>
                <c:pt idx="581">
                  <c:v>1.287233333333333</c:v>
                </c:pt>
                <c:pt idx="582">
                  <c:v>1.251955555555555</c:v>
                </c:pt>
                <c:pt idx="583">
                  <c:v>1.219761111111109</c:v>
                </c:pt>
                <c:pt idx="584">
                  <c:v>1.1891</c:v>
                </c:pt>
                <c:pt idx="585">
                  <c:v>1.156511111111113</c:v>
                </c:pt>
                <c:pt idx="586">
                  <c:v>1.120172222222222</c:v>
                </c:pt>
                <c:pt idx="587">
                  <c:v>1.095833333333333</c:v>
                </c:pt>
                <c:pt idx="588">
                  <c:v>1.0749</c:v>
                </c:pt>
                <c:pt idx="589">
                  <c:v>1.059866666666667</c:v>
                </c:pt>
                <c:pt idx="590">
                  <c:v>1.0401</c:v>
                </c:pt>
                <c:pt idx="591">
                  <c:v>1.01828888888889</c:v>
                </c:pt>
                <c:pt idx="592">
                  <c:v>0.994466666666664</c:v>
                </c:pt>
                <c:pt idx="593">
                  <c:v>0.957794444444446</c:v>
                </c:pt>
                <c:pt idx="594">
                  <c:v>0.92693888888889</c:v>
                </c:pt>
                <c:pt idx="595">
                  <c:v>0.898711111111111</c:v>
                </c:pt>
                <c:pt idx="596">
                  <c:v>0.880361111111111</c:v>
                </c:pt>
                <c:pt idx="597">
                  <c:v>0.871850000000001</c:v>
                </c:pt>
                <c:pt idx="598">
                  <c:v>0.869277777777778</c:v>
                </c:pt>
                <c:pt idx="599">
                  <c:v>0.870916666666667</c:v>
                </c:pt>
                <c:pt idx="600">
                  <c:v>0.879788888888891</c:v>
                </c:pt>
                <c:pt idx="601">
                  <c:v>0.90915</c:v>
                </c:pt>
                <c:pt idx="602">
                  <c:v>0.931855555555556</c:v>
                </c:pt>
                <c:pt idx="603">
                  <c:v>0.951683333333335</c:v>
                </c:pt>
                <c:pt idx="604">
                  <c:v>0.957205555555557</c:v>
                </c:pt>
                <c:pt idx="605">
                  <c:v>0.954811111111111</c:v>
                </c:pt>
                <c:pt idx="606">
                  <c:v>0.954572222222221</c:v>
                </c:pt>
                <c:pt idx="607">
                  <c:v>0.957127777777778</c:v>
                </c:pt>
                <c:pt idx="608">
                  <c:v>0.967055555555557</c:v>
                </c:pt>
                <c:pt idx="609">
                  <c:v>0.968616666666667</c:v>
                </c:pt>
                <c:pt idx="610">
                  <c:v>0.956411111111111</c:v>
                </c:pt>
                <c:pt idx="611">
                  <c:v>0.94255</c:v>
                </c:pt>
                <c:pt idx="612">
                  <c:v>0.9245</c:v>
                </c:pt>
                <c:pt idx="613">
                  <c:v>0.907466666666666</c:v>
                </c:pt>
                <c:pt idx="614">
                  <c:v>0.891988888888889</c:v>
                </c:pt>
                <c:pt idx="615">
                  <c:v>0.874761111111112</c:v>
                </c:pt>
                <c:pt idx="616">
                  <c:v>0.858888888888891</c:v>
                </c:pt>
                <c:pt idx="617">
                  <c:v>0.857777777777779</c:v>
                </c:pt>
                <c:pt idx="618">
                  <c:v>0.869850000000001</c:v>
                </c:pt>
                <c:pt idx="619">
                  <c:v>0.891177777777778</c:v>
                </c:pt>
                <c:pt idx="620">
                  <c:v>0.918194444444445</c:v>
                </c:pt>
                <c:pt idx="621">
                  <c:v>0.936822222222222</c:v>
                </c:pt>
                <c:pt idx="622">
                  <c:v>0.950355555555557</c:v>
                </c:pt>
                <c:pt idx="623">
                  <c:v>0.971066666666667</c:v>
                </c:pt>
                <c:pt idx="624">
                  <c:v>0.986311111111111</c:v>
                </c:pt>
                <c:pt idx="625">
                  <c:v>1.022255555555556</c:v>
                </c:pt>
                <c:pt idx="626">
                  <c:v>1.062911111111111</c:v>
                </c:pt>
                <c:pt idx="627">
                  <c:v>1.111522222222222</c:v>
                </c:pt>
                <c:pt idx="628">
                  <c:v>1.167122222222222</c:v>
                </c:pt>
                <c:pt idx="629">
                  <c:v>1.228777777777778</c:v>
                </c:pt>
                <c:pt idx="630">
                  <c:v>1.291705555555556</c:v>
                </c:pt>
                <c:pt idx="631">
                  <c:v>1.349811111111111</c:v>
                </c:pt>
                <c:pt idx="632">
                  <c:v>1.397927777777778</c:v>
                </c:pt>
                <c:pt idx="633">
                  <c:v>1.443444444444441</c:v>
                </c:pt>
                <c:pt idx="634">
                  <c:v>1.481266666666667</c:v>
                </c:pt>
                <c:pt idx="635">
                  <c:v>1.514166666666667</c:v>
                </c:pt>
                <c:pt idx="636">
                  <c:v>1.533522222222222</c:v>
                </c:pt>
                <c:pt idx="637">
                  <c:v>1.522816666666668</c:v>
                </c:pt>
                <c:pt idx="638">
                  <c:v>1.493872222222222</c:v>
                </c:pt>
                <c:pt idx="639">
                  <c:v>1.461411111111111</c:v>
                </c:pt>
                <c:pt idx="640">
                  <c:v>1.431683333333333</c:v>
                </c:pt>
                <c:pt idx="641">
                  <c:v>1.418361111111111</c:v>
                </c:pt>
                <c:pt idx="642">
                  <c:v>1.421766666666665</c:v>
                </c:pt>
                <c:pt idx="643">
                  <c:v>1.440711111111111</c:v>
                </c:pt>
                <c:pt idx="644">
                  <c:v>1.455755555555555</c:v>
                </c:pt>
                <c:pt idx="645">
                  <c:v>1.465872222222222</c:v>
                </c:pt>
                <c:pt idx="646">
                  <c:v>1.487766666666666</c:v>
                </c:pt>
                <c:pt idx="647">
                  <c:v>1.507322222222222</c:v>
                </c:pt>
                <c:pt idx="648">
                  <c:v>1.526961111111111</c:v>
                </c:pt>
                <c:pt idx="649">
                  <c:v>1.54678888888889</c:v>
                </c:pt>
                <c:pt idx="650">
                  <c:v>1.57278888888889</c:v>
                </c:pt>
                <c:pt idx="651">
                  <c:v>1.604305555555556</c:v>
                </c:pt>
                <c:pt idx="652">
                  <c:v>1.642372222222222</c:v>
                </c:pt>
                <c:pt idx="653">
                  <c:v>1.673472222222222</c:v>
                </c:pt>
                <c:pt idx="654">
                  <c:v>1.70932222222222</c:v>
                </c:pt>
                <c:pt idx="655">
                  <c:v>1.744077777777778</c:v>
                </c:pt>
                <c:pt idx="656">
                  <c:v>1.77959444444444</c:v>
                </c:pt>
                <c:pt idx="657">
                  <c:v>1.820527777777777</c:v>
                </c:pt>
                <c:pt idx="658">
                  <c:v>1.86203888888889</c:v>
                </c:pt>
                <c:pt idx="659">
                  <c:v>1.890644444444444</c:v>
                </c:pt>
                <c:pt idx="660">
                  <c:v>1.905561111111111</c:v>
                </c:pt>
                <c:pt idx="661">
                  <c:v>1.9168</c:v>
                </c:pt>
                <c:pt idx="662">
                  <c:v>1.930883333333335</c:v>
                </c:pt>
                <c:pt idx="663">
                  <c:v>1.947944444444444</c:v>
                </c:pt>
                <c:pt idx="664">
                  <c:v>1.97477777777778</c:v>
                </c:pt>
                <c:pt idx="665">
                  <c:v>2.009311111111116</c:v>
                </c:pt>
                <c:pt idx="666">
                  <c:v>2.041172222222224</c:v>
                </c:pt>
                <c:pt idx="667">
                  <c:v>2.07567777777778</c:v>
                </c:pt>
                <c:pt idx="668">
                  <c:v>2.10990555555556</c:v>
                </c:pt>
                <c:pt idx="669">
                  <c:v>2.136538888888888</c:v>
                </c:pt>
                <c:pt idx="670">
                  <c:v>2.155594444444445</c:v>
                </c:pt>
                <c:pt idx="671">
                  <c:v>2.159288888888882</c:v>
                </c:pt>
                <c:pt idx="672">
                  <c:v>2.14092777777779</c:v>
                </c:pt>
                <c:pt idx="673">
                  <c:v>2.112399999999999</c:v>
                </c:pt>
                <c:pt idx="674">
                  <c:v>2.075205555555556</c:v>
                </c:pt>
                <c:pt idx="675">
                  <c:v>2.04735555555556</c:v>
                </c:pt>
                <c:pt idx="676">
                  <c:v>2.01607777777778</c:v>
                </c:pt>
                <c:pt idx="677">
                  <c:v>1.986511111111114</c:v>
                </c:pt>
                <c:pt idx="678">
                  <c:v>1.9559</c:v>
                </c:pt>
                <c:pt idx="679">
                  <c:v>1.913094444444444</c:v>
                </c:pt>
                <c:pt idx="680">
                  <c:v>1.878761111111111</c:v>
                </c:pt>
                <c:pt idx="681">
                  <c:v>1.844</c:v>
                </c:pt>
                <c:pt idx="682">
                  <c:v>1.805566666666666</c:v>
                </c:pt>
                <c:pt idx="683">
                  <c:v>1.754122222222222</c:v>
                </c:pt>
                <c:pt idx="684">
                  <c:v>1.698666666666668</c:v>
                </c:pt>
                <c:pt idx="685">
                  <c:v>1.64001666666667</c:v>
                </c:pt>
                <c:pt idx="686">
                  <c:v>1.600227777777777</c:v>
                </c:pt>
                <c:pt idx="687">
                  <c:v>1.55653888888889</c:v>
                </c:pt>
                <c:pt idx="688">
                  <c:v>1.51789444444444</c:v>
                </c:pt>
                <c:pt idx="689">
                  <c:v>1.483655555555555</c:v>
                </c:pt>
                <c:pt idx="690">
                  <c:v>1.44648888888889</c:v>
                </c:pt>
                <c:pt idx="691">
                  <c:v>1.418555555555556</c:v>
                </c:pt>
                <c:pt idx="692">
                  <c:v>1.384450000000002</c:v>
                </c:pt>
                <c:pt idx="693">
                  <c:v>1.354277777777778</c:v>
                </c:pt>
                <c:pt idx="694">
                  <c:v>1.321661111111111</c:v>
                </c:pt>
                <c:pt idx="695">
                  <c:v>1.29488888888889</c:v>
                </c:pt>
                <c:pt idx="696">
                  <c:v>1.2682</c:v>
                </c:pt>
                <c:pt idx="697">
                  <c:v>1.234155555555556</c:v>
                </c:pt>
                <c:pt idx="698">
                  <c:v>1.20558888888889</c:v>
                </c:pt>
                <c:pt idx="699">
                  <c:v>1.183816666666666</c:v>
                </c:pt>
                <c:pt idx="700">
                  <c:v>1.161311111111112</c:v>
                </c:pt>
                <c:pt idx="701">
                  <c:v>1.142227777777778</c:v>
                </c:pt>
              </c:numCache>
            </c:numRef>
          </c:val>
          <c:smooth val="0"/>
        </c:ser>
        <c:ser>
          <c:idx val="2"/>
          <c:order val="2"/>
          <c:tx>
            <c:strRef>
              <c:f>fz!$A$76</c:f>
              <c:strCache>
                <c:ptCount val="1"/>
                <c:pt idx="0">
                  <c:v>Semantic</c:v>
                </c:pt>
              </c:strCache>
            </c:strRef>
          </c:tx>
          <c:marker>
            <c:symbol val="none"/>
          </c:marker>
          <c:val>
            <c:numRef>
              <c:f>fz!$B$76:$AAA$76</c:f>
              <c:numCache>
                <c:formatCode>General</c:formatCode>
                <c:ptCount val="702"/>
                <c:pt idx="1">
                  <c:v>0.668800000000002</c:v>
                </c:pt>
                <c:pt idx="2">
                  <c:v>0.718055555555556</c:v>
                </c:pt>
                <c:pt idx="3">
                  <c:v>0.785077777777778</c:v>
                </c:pt>
                <c:pt idx="4">
                  <c:v>0.864905555555558</c:v>
                </c:pt>
                <c:pt idx="5">
                  <c:v>0.948416666666667</c:v>
                </c:pt>
                <c:pt idx="6">
                  <c:v>1.016255555555556</c:v>
                </c:pt>
                <c:pt idx="7">
                  <c:v>1.08128888888889</c:v>
                </c:pt>
                <c:pt idx="8">
                  <c:v>1.129294444444443</c:v>
                </c:pt>
                <c:pt idx="9">
                  <c:v>1.161105555555556</c:v>
                </c:pt>
                <c:pt idx="10">
                  <c:v>1.179883333333334</c:v>
                </c:pt>
                <c:pt idx="11">
                  <c:v>1.208805555555556</c:v>
                </c:pt>
                <c:pt idx="12">
                  <c:v>1.215899999999996</c:v>
                </c:pt>
                <c:pt idx="13">
                  <c:v>1.211872222222222</c:v>
                </c:pt>
                <c:pt idx="14">
                  <c:v>1.195777777777778</c:v>
                </c:pt>
                <c:pt idx="15">
                  <c:v>1.180372222222224</c:v>
                </c:pt>
                <c:pt idx="16">
                  <c:v>1.16843888888889</c:v>
                </c:pt>
                <c:pt idx="17">
                  <c:v>1.159183333333334</c:v>
                </c:pt>
                <c:pt idx="18">
                  <c:v>1.164872222222222</c:v>
                </c:pt>
                <c:pt idx="19">
                  <c:v>1.161311111111112</c:v>
                </c:pt>
                <c:pt idx="20">
                  <c:v>1.148033333333334</c:v>
                </c:pt>
                <c:pt idx="21">
                  <c:v>1.1103</c:v>
                </c:pt>
                <c:pt idx="22">
                  <c:v>1.055472222222222</c:v>
                </c:pt>
                <c:pt idx="23">
                  <c:v>0.977011111111111</c:v>
                </c:pt>
                <c:pt idx="24">
                  <c:v>0.895733333333333</c:v>
                </c:pt>
                <c:pt idx="25">
                  <c:v>0.815955555555556</c:v>
                </c:pt>
                <c:pt idx="26">
                  <c:v>0.74828888888889</c:v>
                </c:pt>
                <c:pt idx="27">
                  <c:v>0.677444444444447</c:v>
                </c:pt>
                <c:pt idx="28">
                  <c:v>0.619711111111112</c:v>
                </c:pt>
                <c:pt idx="29">
                  <c:v>0.565466666666667</c:v>
                </c:pt>
                <c:pt idx="30">
                  <c:v>0.538994444444446</c:v>
                </c:pt>
                <c:pt idx="31">
                  <c:v>0.53578888888889</c:v>
                </c:pt>
                <c:pt idx="32">
                  <c:v>0.546444444444446</c:v>
                </c:pt>
                <c:pt idx="33">
                  <c:v>0.554872222222222</c:v>
                </c:pt>
                <c:pt idx="34">
                  <c:v>0.557261111111111</c:v>
                </c:pt>
                <c:pt idx="35">
                  <c:v>0.554555555555556</c:v>
                </c:pt>
                <c:pt idx="36">
                  <c:v>0.570272222222222</c:v>
                </c:pt>
                <c:pt idx="37">
                  <c:v>0.579044444444446</c:v>
                </c:pt>
                <c:pt idx="38">
                  <c:v>0.590072222222221</c:v>
                </c:pt>
                <c:pt idx="39">
                  <c:v>0.600994444444446</c:v>
                </c:pt>
                <c:pt idx="40">
                  <c:v>0.611555555555556</c:v>
                </c:pt>
                <c:pt idx="41">
                  <c:v>0.637933333333334</c:v>
                </c:pt>
                <c:pt idx="42">
                  <c:v>0.679905555555557</c:v>
                </c:pt>
                <c:pt idx="43">
                  <c:v>0.718444444444446</c:v>
                </c:pt>
                <c:pt idx="44">
                  <c:v>0.745038888888891</c:v>
                </c:pt>
                <c:pt idx="45">
                  <c:v>0.748972222222222</c:v>
                </c:pt>
                <c:pt idx="46">
                  <c:v>0.748283333333335</c:v>
                </c:pt>
                <c:pt idx="47">
                  <c:v>0.728711111111112</c:v>
                </c:pt>
                <c:pt idx="48">
                  <c:v>0.716600000000001</c:v>
                </c:pt>
                <c:pt idx="49">
                  <c:v>0.704205555555556</c:v>
                </c:pt>
                <c:pt idx="50">
                  <c:v>0.695105555555556</c:v>
                </c:pt>
                <c:pt idx="51">
                  <c:v>0.691983333333334</c:v>
                </c:pt>
                <c:pt idx="52">
                  <c:v>0.68513888888889</c:v>
                </c:pt>
                <c:pt idx="53">
                  <c:v>0.686016666666667</c:v>
                </c:pt>
                <c:pt idx="54">
                  <c:v>0.700777777777778</c:v>
                </c:pt>
                <c:pt idx="55">
                  <c:v>0.739272222222222</c:v>
                </c:pt>
                <c:pt idx="56">
                  <c:v>0.79583888888889</c:v>
                </c:pt>
                <c:pt idx="57">
                  <c:v>0.843788888888891</c:v>
                </c:pt>
                <c:pt idx="58">
                  <c:v>0.885833333333333</c:v>
                </c:pt>
                <c:pt idx="59">
                  <c:v>0.901572222222221</c:v>
                </c:pt>
                <c:pt idx="60">
                  <c:v>0.924844444444447</c:v>
                </c:pt>
                <c:pt idx="61">
                  <c:v>0.931683333333334</c:v>
                </c:pt>
                <c:pt idx="62">
                  <c:v>0.952966666666667</c:v>
                </c:pt>
                <c:pt idx="63">
                  <c:v>0.975816666666667</c:v>
                </c:pt>
                <c:pt idx="64">
                  <c:v>0.993838888888889</c:v>
                </c:pt>
                <c:pt idx="65">
                  <c:v>1.002061111111111</c:v>
                </c:pt>
                <c:pt idx="66">
                  <c:v>0.998816666666667</c:v>
                </c:pt>
                <c:pt idx="67">
                  <c:v>0.997511111111111</c:v>
                </c:pt>
                <c:pt idx="68">
                  <c:v>0.994916666666667</c:v>
                </c:pt>
                <c:pt idx="69">
                  <c:v>0.997511111111111</c:v>
                </c:pt>
                <c:pt idx="70">
                  <c:v>1.006972222222222</c:v>
                </c:pt>
                <c:pt idx="71">
                  <c:v>1.015433333333333</c:v>
                </c:pt>
                <c:pt idx="72">
                  <c:v>1.024822222222222</c:v>
                </c:pt>
                <c:pt idx="73">
                  <c:v>1.045705555555555</c:v>
                </c:pt>
                <c:pt idx="74">
                  <c:v>1.071811111111111</c:v>
                </c:pt>
                <c:pt idx="75">
                  <c:v>1.097711111111111</c:v>
                </c:pt>
                <c:pt idx="76">
                  <c:v>1.128083333333336</c:v>
                </c:pt>
                <c:pt idx="77">
                  <c:v>1.157022222222222</c:v>
                </c:pt>
                <c:pt idx="78">
                  <c:v>1.181472222222222</c:v>
                </c:pt>
                <c:pt idx="79">
                  <c:v>1.205133333333332</c:v>
                </c:pt>
                <c:pt idx="80">
                  <c:v>1.216133333333333</c:v>
                </c:pt>
                <c:pt idx="81">
                  <c:v>1.225722222222219</c:v>
                </c:pt>
                <c:pt idx="82">
                  <c:v>1.245799999999997</c:v>
                </c:pt>
                <c:pt idx="83">
                  <c:v>1.277233333333333</c:v>
                </c:pt>
                <c:pt idx="84">
                  <c:v>1.309111111111111</c:v>
                </c:pt>
                <c:pt idx="85">
                  <c:v>1.332894444444441</c:v>
                </c:pt>
                <c:pt idx="86">
                  <c:v>1.360572222222222</c:v>
                </c:pt>
                <c:pt idx="87">
                  <c:v>1.395705555555555</c:v>
                </c:pt>
                <c:pt idx="88">
                  <c:v>1.420783333333333</c:v>
                </c:pt>
                <c:pt idx="89">
                  <c:v>1.430977777777778</c:v>
                </c:pt>
                <c:pt idx="90">
                  <c:v>1.436711111111111</c:v>
                </c:pt>
                <c:pt idx="91">
                  <c:v>1.433861111111108</c:v>
                </c:pt>
                <c:pt idx="92">
                  <c:v>1.425066666666666</c:v>
                </c:pt>
                <c:pt idx="93">
                  <c:v>1.409049999999997</c:v>
                </c:pt>
                <c:pt idx="94">
                  <c:v>1.399194444444443</c:v>
                </c:pt>
                <c:pt idx="95">
                  <c:v>1.388161111111112</c:v>
                </c:pt>
                <c:pt idx="96">
                  <c:v>1.400811111111111</c:v>
                </c:pt>
                <c:pt idx="97">
                  <c:v>1.403477777777778</c:v>
                </c:pt>
                <c:pt idx="98">
                  <c:v>1.398738888888888</c:v>
                </c:pt>
                <c:pt idx="99">
                  <c:v>1.383694444444441</c:v>
                </c:pt>
                <c:pt idx="100">
                  <c:v>1.36928888888889</c:v>
                </c:pt>
                <c:pt idx="101">
                  <c:v>1.34805555555556</c:v>
                </c:pt>
                <c:pt idx="102">
                  <c:v>1.324311111111112</c:v>
                </c:pt>
                <c:pt idx="103">
                  <c:v>1.275133333333333</c:v>
                </c:pt>
                <c:pt idx="104">
                  <c:v>1.220899999999997</c:v>
                </c:pt>
                <c:pt idx="105">
                  <c:v>1.172066666666666</c:v>
                </c:pt>
                <c:pt idx="106">
                  <c:v>1.134561111111111</c:v>
                </c:pt>
                <c:pt idx="107">
                  <c:v>1.109033333333334</c:v>
                </c:pt>
                <c:pt idx="108">
                  <c:v>1.105077777777778</c:v>
                </c:pt>
                <c:pt idx="109">
                  <c:v>1.099555555555556</c:v>
                </c:pt>
                <c:pt idx="110">
                  <c:v>1.082977777777778</c:v>
                </c:pt>
                <c:pt idx="111">
                  <c:v>1.040933333333333</c:v>
                </c:pt>
                <c:pt idx="112">
                  <c:v>0.980911111111111</c:v>
                </c:pt>
                <c:pt idx="113">
                  <c:v>0.898644444444446</c:v>
                </c:pt>
                <c:pt idx="114">
                  <c:v>0.819022222222222</c:v>
                </c:pt>
                <c:pt idx="115">
                  <c:v>0.727327777777778</c:v>
                </c:pt>
                <c:pt idx="116">
                  <c:v>0.650800000000002</c:v>
                </c:pt>
                <c:pt idx="117">
                  <c:v>0.586816666666666</c:v>
                </c:pt>
                <c:pt idx="118">
                  <c:v>0.541677777777778</c:v>
                </c:pt>
                <c:pt idx="119">
                  <c:v>0.498461111111111</c:v>
                </c:pt>
                <c:pt idx="120">
                  <c:v>0.4691</c:v>
                </c:pt>
                <c:pt idx="121">
                  <c:v>0.440733333333332</c:v>
                </c:pt>
                <c:pt idx="122">
                  <c:v>0.415966666666668</c:v>
                </c:pt>
                <c:pt idx="123">
                  <c:v>0.404744444444444</c:v>
                </c:pt>
                <c:pt idx="124">
                  <c:v>0.407222222222222</c:v>
                </c:pt>
                <c:pt idx="125">
                  <c:v>0.440005555555556</c:v>
                </c:pt>
                <c:pt idx="126">
                  <c:v>0.48538888888889</c:v>
                </c:pt>
                <c:pt idx="127">
                  <c:v>0.526683333333334</c:v>
                </c:pt>
                <c:pt idx="128">
                  <c:v>0.564222222222222</c:v>
                </c:pt>
                <c:pt idx="129">
                  <c:v>0.586233333333333</c:v>
                </c:pt>
                <c:pt idx="130">
                  <c:v>0.5881</c:v>
                </c:pt>
                <c:pt idx="131">
                  <c:v>0.573105555555557</c:v>
                </c:pt>
                <c:pt idx="132">
                  <c:v>0.547205555555557</c:v>
                </c:pt>
                <c:pt idx="133">
                  <c:v>0.5199</c:v>
                </c:pt>
                <c:pt idx="134">
                  <c:v>0.483377777777779</c:v>
                </c:pt>
                <c:pt idx="135">
                  <c:v>0.461505555555555</c:v>
                </c:pt>
                <c:pt idx="136">
                  <c:v>0.446955555555556</c:v>
                </c:pt>
                <c:pt idx="137">
                  <c:v>0.429461111111111</c:v>
                </c:pt>
                <c:pt idx="138">
                  <c:v>0.411294444444444</c:v>
                </c:pt>
                <c:pt idx="139">
                  <c:v>0.385805555555556</c:v>
                </c:pt>
                <c:pt idx="140">
                  <c:v>0.352844444444445</c:v>
                </c:pt>
                <c:pt idx="141">
                  <c:v>0.331522222222223</c:v>
                </c:pt>
                <c:pt idx="142">
                  <c:v>0.309294444444444</c:v>
                </c:pt>
                <c:pt idx="143">
                  <c:v>0.292944444444445</c:v>
                </c:pt>
                <c:pt idx="144">
                  <c:v>0.306611111111111</c:v>
                </c:pt>
                <c:pt idx="145">
                  <c:v>0.319233333333333</c:v>
                </c:pt>
                <c:pt idx="146">
                  <c:v>0.328600000000001</c:v>
                </c:pt>
                <c:pt idx="147">
                  <c:v>0.333372222222223</c:v>
                </c:pt>
                <c:pt idx="148">
                  <c:v>0.316527777777779</c:v>
                </c:pt>
                <c:pt idx="149">
                  <c:v>0.309544444444446</c:v>
                </c:pt>
                <c:pt idx="150">
                  <c:v>0.300822222222223</c:v>
                </c:pt>
                <c:pt idx="151">
                  <c:v>0.312455555555555</c:v>
                </c:pt>
                <c:pt idx="152">
                  <c:v>0.326261111111111</c:v>
                </c:pt>
                <c:pt idx="153">
                  <c:v>0.339700000000001</c:v>
                </c:pt>
                <c:pt idx="154">
                  <c:v>0.346366666666668</c:v>
                </c:pt>
                <c:pt idx="155">
                  <c:v>0.3514</c:v>
                </c:pt>
                <c:pt idx="156">
                  <c:v>0.363994444444445</c:v>
                </c:pt>
                <c:pt idx="157">
                  <c:v>0.388261111111111</c:v>
                </c:pt>
                <c:pt idx="158">
                  <c:v>0.424155555555555</c:v>
                </c:pt>
                <c:pt idx="159">
                  <c:v>0.4593</c:v>
                </c:pt>
                <c:pt idx="160">
                  <c:v>0.49123888888889</c:v>
                </c:pt>
                <c:pt idx="161">
                  <c:v>0.54508888888889</c:v>
                </c:pt>
                <c:pt idx="162">
                  <c:v>0.60688888888889</c:v>
                </c:pt>
                <c:pt idx="163">
                  <c:v>0.6873</c:v>
                </c:pt>
                <c:pt idx="164">
                  <c:v>0.77233888888889</c:v>
                </c:pt>
                <c:pt idx="165">
                  <c:v>0.870166666666667</c:v>
                </c:pt>
                <c:pt idx="166">
                  <c:v>0.962566666666667</c:v>
                </c:pt>
                <c:pt idx="167">
                  <c:v>1.041977777777778</c:v>
                </c:pt>
                <c:pt idx="168">
                  <c:v>1.11421666666667</c:v>
                </c:pt>
                <c:pt idx="169">
                  <c:v>1.187733333333333</c:v>
                </c:pt>
                <c:pt idx="170">
                  <c:v>1.258366666666667</c:v>
                </c:pt>
                <c:pt idx="171">
                  <c:v>1.325772222222222</c:v>
                </c:pt>
                <c:pt idx="172">
                  <c:v>1.408538888888889</c:v>
                </c:pt>
                <c:pt idx="173">
                  <c:v>1.485527777777778</c:v>
                </c:pt>
                <c:pt idx="174">
                  <c:v>1.5628</c:v>
                </c:pt>
                <c:pt idx="175">
                  <c:v>1.641294444444443</c:v>
                </c:pt>
                <c:pt idx="176">
                  <c:v>1.729255555555555</c:v>
                </c:pt>
                <c:pt idx="177">
                  <c:v>1.820911111111111</c:v>
                </c:pt>
                <c:pt idx="178">
                  <c:v>1.922694444444444</c:v>
                </c:pt>
                <c:pt idx="179">
                  <c:v>2.007877777777783</c:v>
                </c:pt>
                <c:pt idx="180">
                  <c:v>2.088511111111115</c:v>
                </c:pt>
                <c:pt idx="181">
                  <c:v>2.185627777777784</c:v>
                </c:pt>
                <c:pt idx="182">
                  <c:v>2.268738888888895</c:v>
                </c:pt>
                <c:pt idx="183">
                  <c:v>2.354127777777783</c:v>
                </c:pt>
                <c:pt idx="184">
                  <c:v>2.439444444444437</c:v>
                </c:pt>
                <c:pt idx="185">
                  <c:v>2.526305555555558</c:v>
                </c:pt>
                <c:pt idx="186">
                  <c:v>2.61961111111111</c:v>
                </c:pt>
                <c:pt idx="187">
                  <c:v>2.685761111111116</c:v>
                </c:pt>
                <c:pt idx="188">
                  <c:v>2.730883333333333</c:v>
                </c:pt>
                <c:pt idx="189">
                  <c:v>2.78479444444445</c:v>
                </c:pt>
                <c:pt idx="190">
                  <c:v>2.839711111111111</c:v>
                </c:pt>
                <c:pt idx="191">
                  <c:v>2.897522222222221</c:v>
                </c:pt>
                <c:pt idx="192">
                  <c:v>2.943333333333334</c:v>
                </c:pt>
                <c:pt idx="193">
                  <c:v>2.969166666666667</c:v>
                </c:pt>
                <c:pt idx="194">
                  <c:v>2.981761111111111</c:v>
                </c:pt>
                <c:pt idx="195">
                  <c:v>3.008661111111111</c:v>
                </c:pt>
                <c:pt idx="196">
                  <c:v>3.0289</c:v>
                </c:pt>
                <c:pt idx="197">
                  <c:v>3.049522222222224</c:v>
                </c:pt>
                <c:pt idx="198">
                  <c:v>3.078933333333334</c:v>
                </c:pt>
                <c:pt idx="199">
                  <c:v>3.12419444444445</c:v>
                </c:pt>
                <c:pt idx="200">
                  <c:v>3.166683333333333</c:v>
                </c:pt>
                <c:pt idx="201">
                  <c:v>3.18781666666667</c:v>
                </c:pt>
                <c:pt idx="202">
                  <c:v>3.218033333333333</c:v>
                </c:pt>
                <c:pt idx="203">
                  <c:v>3.229666666666666</c:v>
                </c:pt>
                <c:pt idx="204">
                  <c:v>3.240411111111116</c:v>
                </c:pt>
                <c:pt idx="205">
                  <c:v>3.235811111111111</c:v>
                </c:pt>
                <c:pt idx="206">
                  <c:v>3.236366666666666</c:v>
                </c:pt>
                <c:pt idx="207">
                  <c:v>3.236055555555555</c:v>
                </c:pt>
                <c:pt idx="208">
                  <c:v>3.235200000000001</c:v>
                </c:pt>
                <c:pt idx="209">
                  <c:v>3.222472222222222</c:v>
                </c:pt>
                <c:pt idx="210">
                  <c:v>3.197283333333333</c:v>
                </c:pt>
                <c:pt idx="211">
                  <c:v>3.154216666666667</c:v>
                </c:pt>
                <c:pt idx="212">
                  <c:v>3.114638888888887</c:v>
                </c:pt>
                <c:pt idx="213">
                  <c:v>3.086466666666667</c:v>
                </c:pt>
                <c:pt idx="214">
                  <c:v>3.064838888888889</c:v>
                </c:pt>
                <c:pt idx="215">
                  <c:v>3.044633333333333</c:v>
                </c:pt>
                <c:pt idx="216">
                  <c:v>3.014316666666667</c:v>
                </c:pt>
                <c:pt idx="217">
                  <c:v>2.985483333333333</c:v>
                </c:pt>
                <c:pt idx="218">
                  <c:v>2.954688888888882</c:v>
                </c:pt>
                <c:pt idx="219">
                  <c:v>2.937827777777782</c:v>
                </c:pt>
                <c:pt idx="220">
                  <c:v>2.927777777777786</c:v>
                </c:pt>
                <c:pt idx="221">
                  <c:v>2.939722222222222</c:v>
                </c:pt>
                <c:pt idx="222">
                  <c:v>2.961377777777784</c:v>
                </c:pt>
                <c:pt idx="223">
                  <c:v>2.991455555555554</c:v>
                </c:pt>
                <c:pt idx="224">
                  <c:v>3.024355555555555</c:v>
                </c:pt>
                <c:pt idx="225">
                  <c:v>3.075805555555555</c:v>
                </c:pt>
                <c:pt idx="226">
                  <c:v>3.118033333333333</c:v>
                </c:pt>
                <c:pt idx="227">
                  <c:v>3.16741666666667</c:v>
                </c:pt>
                <c:pt idx="228">
                  <c:v>3.223966666666672</c:v>
                </c:pt>
                <c:pt idx="229">
                  <c:v>3.28512777777779</c:v>
                </c:pt>
                <c:pt idx="230">
                  <c:v>3.34647777777778</c:v>
                </c:pt>
                <c:pt idx="231">
                  <c:v>3.402</c:v>
                </c:pt>
                <c:pt idx="232">
                  <c:v>3.454883333333326</c:v>
                </c:pt>
                <c:pt idx="233">
                  <c:v>3.50815</c:v>
                </c:pt>
                <c:pt idx="234">
                  <c:v>3.559727777777783</c:v>
                </c:pt>
                <c:pt idx="235">
                  <c:v>3.614144444444445</c:v>
                </c:pt>
                <c:pt idx="236">
                  <c:v>3.673388888888889</c:v>
                </c:pt>
                <c:pt idx="237">
                  <c:v>3.714933333333334</c:v>
                </c:pt>
                <c:pt idx="238">
                  <c:v>3.744344444444445</c:v>
                </c:pt>
                <c:pt idx="239">
                  <c:v>3.759405555555555</c:v>
                </c:pt>
                <c:pt idx="240">
                  <c:v>3.775266666666667</c:v>
                </c:pt>
                <c:pt idx="241">
                  <c:v>3.801866666666663</c:v>
                </c:pt>
                <c:pt idx="242">
                  <c:v>3.823805555555555</c:v>
                </c:pt>
                <c:pt idx="243">
                  <c:v>3.855199999999998</c:v>
                </c:pt>
                <c:pt idx="244">
                  <c:v>3.885072222222222</c:v>
                </c:pt>
                <c:pt idx="245">
                  <c:v>3.944888888888887</c:v>
                </c:pt>
                <c:pt idx="246">
                  <c:v>4.017466666666667</c:v>
                </c:pt>
                <c:pt idx="247">
                  <c:v>4.10615</c:v>
                </c:pt>
                <c:pt idx="248">
                  <c:v>4.202527777777775</c:v>
                </c:pt>
                <c:pt idx="249">
                  <c:v>4.297127777777765</c:v>
                </c:pt>
                <c:pt idx="250">
                  <c:v>4.374338888888889</c:v>
                </c:pt>
                <c:pt idx="251">
                  <c:v>4.441750000000003</c:v>
                </c:pt>
                <c:pt idx="252">
                  <c:v>4.47221111111113</c:v>
                </c:pt>
                <c:pt idx="253">
                  <c:v>4.497722222222222</c:v>
                </c:pt>
                <c:pt idx="254">
                  <c:v>4.48161111111113</c:v>
                </c:pt>
                <c:pt idx="255">
                  <c:v>4.4554</c:v>
                </c:pt>
                <c:pt idx="256">
                  <c:v>4.433455555555555</c:v>
                </c:pt>
                <c:pt idx="257">
                  <c:v>4.435911111111111</c:v>
                </c:pt>
                <c:pt idx="258">
                  <c:v>4.439166666666671</c:v>
                </c:pt>
                <c:pt idx="259">
                  <c:v>4.457305555555544</c:v>
                </c:pt>
                <c:pt idx="260">
                  <c:v>4.47128333333336</c:v>
                </c:pt>
                <c:pt idx="261">
                  <c:v>4.48045</c:v>
                </c:pt>
                <c:pt idx="262">
                  <c:v>4.47108888888889</c:v>
                </c:pt>
                <c:pt idx="263">
                  <c:v>4.454594444444444</c:v>
                </c:pt>
                <c:pt idx="264">
                  <c:v>4.452183333333333</c:v>
                </c:pt>
                <c:pt idx="265">
                  <c:v>4.482250000000001</c:v>
                </c:pt>
                <c:pt idx="266">
                  <c:v>4.53823333333335</c:v>
                </c:pt>
                <c:pt idx="267">
                  <c:v>4.605416666666635</c:v>
                </c:pt>
                <c:pt idx="268">
                  <c:v>4.668722222222223</c:v>
                </c:pt>
                <c:pt idx="269">
                  <c:v>4.733188888888889</c:v>
                </c:pt>
                <c:pt idx="270">
                  <c:v>4.786605555555557</c:v>
                </c:pt>
                <c:pt idx="271">
                  <c:v>4.818977777777754</c:v>
                </c:pt>
                <c:pt idx="272">
                  <c:v>4.832838888888888</c:v>
                </c:pt>
                <c:pt idx="273">
                  <c:v>4.83761111111111</c:v>
                </c:pt>
                <c:pt idx="274">
                  <c:v>4.828783333333332</c:v>
                </c:pt>
                <c:pt idx="275">
                  <c:v>4.832033333333341</c:v>
                </c:pt>
                <c:pt idx="276">
                  <c:v>4.807277777777775</c:v>
                </c:pt>
                <c:pt idx="277">
                  <c:v>4.78908888888889</c:v>
                </c:pt>
                <c:pt idx="278">
                  <c:v>4.774788888888889</c:v>
                </c:pt>
                <c:pt idx="279">
                  <c:v>4.75026111111113</c:v>
                </c:pt>
                <c:pt idx="280">
                  <c:v>4.724172222222201</c:v>
                </c:pt>
                <c:pt idx="281">
                  <c:v>4.68810555555553</c:v>
                </c:pt>
                <c:pt idx="282">
                  <c:v>4.641822222222221</c:v>
                </c:pt>
                <c:pt idx="283">
                  <c:v>4.57676666666667</c:v>
                </c:pt>
                <c:pt idx="284">
                  <c:v>4.506438888888888</c:v>
                </c:pt>
                <c:pt idx="285">
                  <c:v>4.407111111111112</c:v>
                </c:pt>
                <c:pt idx="286">
                  <c:v>4.309499999999999</c:v>
                </c:pt>
                <c:pt idx="287">
                  <c:v>4.206577777777778</c:v>
                </c:pt>
                <c:pt idx="288">
                  <c:v>4.112149999999986</c:v>
                </c:pt>
                <c:pt idx="289">
                  <c:v>4.028994444444439</c:v>
                </c:pt>
                <c:pt idx="290">
                  <c:v>3.951338888888887</c:v>
                </c:pt>
                <c:pt idx="291">
                  <c:v>3.864788888888888</c:v>
                </c:pt>
                <c:pt idx="292">
                  <c:v>3.77287777777778</c:v>
                </c:pt>
                <c:pt idx="293">
                  <c:v>3.686599999999999</c:v>
                </c:pt>
                <c:pt idx="294">
                  <c:v>3.600211111111115</c:v>
                </c:pt>
                <c:pt idx="295">
                  <c:v>3.514488888888882</c:v>
                </c:pt>
                <c:pt idx="296">
                  <c:v>3.429649999999993</c:v>
                </c:pt>
                <c:pt idx="297">
                  <c:v>3.335699999999993</c:v>
                </c:pt>
                <c:pt idx="298">
                  <c:v>3.249283333333334</c:v>
                </c:pt>
                <c:pt idx="299">
                  <c:v>3.1704</c:v>
                </c:pt>
                <c:pt idx="300">
                  <c:v>3.096777777777781</c:v>
                </c:pt>
                <c:pt idx="301">
                  <c:v>3.038611111111111</c:v>
                </c:pt>
                <c:pt idx="302">
                  <c:v>3.005916666666667</c:v>
                </c:pt>
                <c:pt idx="303">
                  <c:v>2.968572222222224</c:v>
                </c:pt>
                <c:pt idx="304">
                  <c:v>2.930911111111111</c:v>
                </c:pt>
                <c:pt idx="305">
                  <c:v>2.89407222222222</c:v>
                </c:pt>
                <c:pt idx="306">
                  <c:v>2.845955555555555</c:v>
                </c:pt>
                <c:pt idx="307">
                  <c:v>2.799638888888888</c:v>
                </c:pt>
                <c:pt idx="308">
                  <c:v>2.735533333333334</c:v>
                </c:pt>
                <c:pt idx="309">
                  <c:v>2.658911111111111</c:v>
                </c:pt>
                <c:pt idx="310">
                  <c:v>2.585083333333333</c:v>
                </c:pt>
                <c:pt idx="311">
                  <c:v>2.504849999999997</c:v>
                </c:pt>
                <c:pt idx="312">
                  <c:v>2.435122222222223</c:v>
                </c:pt>
                <c:pt idx="313">
                  <c:v>2.356699999999992</c:v>
                </c:pt>
                <c:pt idx="314">
                  <c:v>2.26191666666667</c:v>
                </c:pt>
                <c:pt idx="315">
                  <c:v>2.16705</c:v>
                </c:pt>
                <c:pt idx="316">
                  <c:v>2.0697</c:v>
                </c:pt>
                <c:pt idx="317">
                  <c:v>1.979388888888892</c:v>
                </c:pt>
                <c:pt idx="318">
                  <c:v>1.885533333333333</c:v>
                </c:pt>
                <c:pt idx="319">
                  <c:v>1.774544444444444</c:v>
                </c:pt>
                <c:pt idx="320">
                  <c:v>1.682983333333335</c:v>
                </c:pt>
                <c:pt idx="321">
                  <c:v>1.607016666666668</c:v>
                </c:pt>
                <c:pt idx="322">
                  <c:v>1.54248888888889</c:v>
                </c:pt>
                <c:pt idx="323">
                  <c:v>1.491416666666667</c:v>
                </c:pt>
                <c:pt idx="324">
                  <c:v>1.449011111111111</c:v>
                </c:pt>
                <c:pt idx="325">
                  <c:v>1.413472222222222</c:v>
                </c:pt>
                <c:pt idx="326">
                  <c:v>1.36903888888889</c:v>
                </c:pt>
                <c:pt idx="327">
                  <c:v>1.340444444444444</c:v>
                </c:pt>
                <c:pt idx="328">
                  <c:v>1.315399999999997</c:v>
                </c:pt>
                <c:pt idx="329">
                  <c:v>1.291094444444441</c:v>
                </c:pt>
                <c:pt idx="330">
                  <c:v>1.260155555555556</c:v>
                </c:pt>
                <c:pt idx="331">
                  <c:v>1.212383333333334</c:v>
                </c:pt>
                <c:pt idx="332">
                  <c:v>1.165183333333334</c:v>
                </c:pt>
                <c:pt idx="333">
                  <c:v>1.125622222222222</c:v>
                </c:pt>
                <c:pt idx="334">
                  <c:v>1.101672222222222</c:v>
                </c:pt>
                <c:pt idx="335">
                  <c:v>1.059422222222222</c:v>
                </c:pt>
                <c:pt idx="336">
                  <c:v>1.015983333333334</c:v>
                </c:pt>
                <c:pt idx="337">
                  <c:v>0.968977777777777</c:v>
                </c:pt>
                <c:pt idx="338">
                  <c:v>0.925127777777778</c:v>
                </c:pt>
                <c:pt idx="339">
                  <c:v>0.864250000000001</c:v>
                </c:pt>
                <c:pt idx="340">
                  <c:v>0.799005555555556</c:v>
                </c:pt>
                <c:pt idx="341">
                  <c:v>0.730644444444447</c:v>
                </c:pt>
                <c:pt idx="342">
                  <c:v>0.662355555555557</c:v>
                </c:pt>
                <c:pt idx="343">
                  <c:v>0.602661111111112</c:v>
                </c:pt>
                <c:pt idx="344">
                  <c:v>0.58065</c:v>
                </c:pt>
                <c:pt idx="345">
                  <c:v>0.558255555555557</c:v>
                </c:pt>
                <c:pt idx="346">
                  <c:v>0.565844444444447</c:v>
                </c:pt>
                <c:pt idx="347">
                  <c:v>0.58055</c:v>
                </c:pt>
                <c:pt idx="348">
                  <c:v>0.611061111111111</c:v>
                </c:pt>
                <c:pt idx="349">
                  <c:v>0.650233333333334</c:v>
                </c:pt>
                <c:pt idx="350">
                  <c:v>0.684127777777777</c:v>
                </c:pt>
                <c:pt idx="351">
                  <c:v>0.721483333333333</c:v>
                </c:pt>
                <c:pt idx="352">
                  <c:v>0.736516666666666</c:v>
                </c:pt>
                <c:pt idx="353">
                  <c:v>0.739772222222222</c:v>
                </c:pt>
                <c:pt idx="354">
                  <c:v>0.749172222222222</c:v>
                </c:pt>
                <c:pt idx="355">
                  <c:v>0.760638888888891</c:v>
                </c:pt>
                <c:pt idx="356">
                  <c:v>0.781244444444445</c:v>
                </c:pt>
                <c:pt idx="357">
                  <c:v>0.786616666666666</c:v>
                </c:pt>
                <c:pt idx="358">
                  <c:v>0.78556111111111</c:v>
                </c:pt>
                <c:pt idx="359">
                  <c:v>0.783488888888889</c:v>
                </c:pt>
                <c:pt idx="360">
                  <c:v>0.786094444444445</c:v>
                </c:pt>
                <c:pt idx="361">
                  <c:v>0.7863</c:v>
                </c:pt>
                <c:pt idx="362">
                  <c:v>0.792455555555555</c:v>
                </c:pt>
                <c:pt idx="363">
                  <c:v>0.7883</c:v>
                </c:pt>
                <c:pt idx="364">
                  <c:v>0.798027777777778</c:v>
                </c:pt>
                <c:pt idx="365">
                  <c:v>0.820811111111111</c:v>
                </c:pt>
                <c:pt idx="366">
                  <c:v>0.845750000000001</c:v>
                </c:pt>
                <c:pt idx="367">
                  <c:v>0.888422222222222</c:v>
                </c:pt>
                <c:pt idx="368">
                  <c:v>0.927433333333333</c:v>
                </c:pt>
                <c:pt idx="369">
                  <c:v>0.955627777777779</c:v>
                </c:pt>
                <c:pt idx="370">
                  <c:v>0.98516111111111</c:v>
                </c:pt>
                <c:pt idx="371">
                  <c:v>1.01295</c:v>
                </c:pt>
                <c:pt idx="372">
                  <c:v>1.05613888888889</c:v>
                </c:pt>
                <c:pt idx="373">
                  <c:v>1.097866666666667</c:v>
                </c:pt>
                <c:pt idx="374">
                  <c:v>1.148972222222222</c:v>
                </c:pt>
                <c:pt idx="375">
                  <c:v>1.177755555555556</c:v>
                </c:pt>
                <c:pt idx="376">
                  <c:v>1.187872222222222</c:v>
                </c:pt>
                <c:pt idx="377">
                  <c:v>1.190483333333336</c:v>
                </c:pt>
                <c:pt idx="378">
                  <c:v>1.182505555555556</c:v>
                </c:pt>
                <c:pt idx="379">
                  <c:v>1.203083333333333</c:v>
                </c:pt>
                <c:pt idx="380">
                  <c:v>1.211283333333333</c:v>
                </c:pt>
                <c:pt idx="381">
                  <c:v>1.230433333333333</c:v>
                </c:pt>
                <c:pt idx="382">
                  <c:v>1.254322222222222</c:v>
                </c:pt>
                <c:pt idx="383">
                  <c:v>1.29245</c:v>
                </c:pt>
                <c:pt idx="384">
                  <c:v>1.347938888888888</c:v>
                </c:pt>
                <c:pt idx="385">
                  <c:v>1.411194444444441</c:v>
                </c:pt>
                <c:pt idx="386">
                  <c:v>1.478022222222221</c:v>
                </c:pt>
                <c:pt idx="387">
                  <c:v>1.545572222222222</c:v>
                </c:pt>
                <c:pt idx="388">
                  <c:v>1.605877777777778</c:v>
                </c:pt>
                <c:pt idx="389">
                  <c:v>1.671233333333333</c:v>
                </c:pt>
                <c:pt idx="390">
                  <c:v>1.729027777777776</c:v>
                </c:pt>
                <c:pt idx="391">
                  <c:v>1.777499999999997</c:v>
                </c:pt>
                <c:pt idx="392">
                  <c:v>1.798405555555556</c:v>
                </c:pt>
                <c:pt idx="393">
                  <c:v>1.799294444444441</c:v>
                </c:pt>
                <c:pt idx="394">
                  <c:v>1.78338888888889</c:v>
                </c:pt>
                <c:pt idx="395">
                  <c:v>1.744983333333333</c:v>
                </c:pt>
                <c:pt idx="396">
                  <c:v>1.727783333333334</c:v>
                </c:pt>
                <c:pt idx="397">
                  <c:v>1.715766666666666</c:v>
                </c:pt>
                <c:pt idx="398">
                  <c:v>1.711805555555556</c:v>
                </c:pt>
                <c:pt idx="399">
                  <c:v>1.678933333333334</c:v>
                </c:pt>
                <c:pt idx="400">
                  <c:v>1.642205555555556</c:v>
                </c:pt>
                <c:pt idx="401">
                  <c:v>1.600277777777778</c:v>
                </c:pt>
                <c:pt idx="402">
                  <c:v>1.562161111111112</c:v>
                </c:pt>
                <c:pt idx="403">
                  <c:v>1.524305555555555</c:v>
                </c:pt>
                <c:pt idx="404">
                  <c:v>1.483738888888888</c:v>
                </c:pt>
                <c:pt idx="405">
                  <c:v>1.434327777777778</c:v>
                </c:pt>
                <c:pt idx="406">
                  <c:v>1.381455555555556</c:v>
                </c:pt>
                <c:pt idx="407">
                  <c:v>1.35085</c:v>
                </c:pt>
                <c:pt idx="408">
                  <c:v>1.32378888888889</c:v>
                </c:pt>
                <c:pt idx="409">
                  <c:v>1.308816666666666</c:v>
                </c:pt>
                <c:pt idx="410">
                  <c:v>1.287311111111111</c:v>
                </c:pt>
                <c:pt idx="411">
                  <c:v>1.262094444444441</c:v>
                </c:pt>
                <c:pt idx="412">
                  <c:v>1.23613888888889</c:v>
                </c:pt>
                <c:pt idx="413">
                  <c:v>1.215377777777778</c:v>
                </c:pt>
                <c:pt idx="414">
                  <c:v>1.211916666666667</c:v>
                </c:pt>
                <c:pt idx="415">
                  <c:v>1.233338888888889</c:v>
                </c:pt>
                <c:pt idx="416">
                  <c:v>1.268811111111111</c:v>
                </c:pt>
                <c:pt idx="417">
                  <c:v>1.301433333333333</c:v>
                </c:pt>
                <c:pt idx="418">
                  <c:v>1.325966666666667</c:v>
                </c:pt>
                <c:pt idx="419">
                  <c:v>1.352305555555556</c:v>
                </c:pt>
                <c:pt idx="420">
                  <c:v>1.39535</c:v>
                </c:pt>
                <c:pt idx="421">
                  <c:v>1.456927777777778</c:v>
                </c:pt>
                <c:pt idx="422">
                  <c:v>1.508599999999998</c:v>
                </c:pt>
                <c:pt idx="423">
                  <c:v>1.538461111111111</c:v>
                </c:pt>
                <c:pt idx="424">
                  <c:v>1.564122222222222</c:v>
                </c:pt>
                <c:pt idx="425">
                  <c:v>1.58435</c:v>
                </c:pt>
                <c:pt idx="426">
                  <c:v>1.621638888888889</c:v>
                </c:pt>
                <c:pt idx="427">
                  <c:v>1.674177777777781</c:v>
                </c:pt>
                <c:pt idx="428">
                  <c:v>1.71388888888889</c:v>
                </c:pt>
                <c:pt idx="429">
                  <c:v>1.763983333333333</c:v>
                </c:pt>
                <c:pt idx="430">
                  <c:v>1.795377777777778</c:v>
                </c:pt>
                <c:pt idx="431">
                  <c:v>1.813027777777777</c:v>
                </c:pt>
                <c:pt idx="432">
                  <c:v>1.815655555555556</c:v>
                </c:pt>
                <c:pt idx="433">
                  <c:v>1.804311111111112</c:v>
                </c:pt>
                <c:pt idx="434">
                  <c:v>1.792027777777778</c:v>
                </c:pt>
                <c:pt idx="435">
                  <c:v>1.768499999999997</c:v>
                </c:pt>
                <c:pt idx="436">
                  <c:v>1.741627777777778</c:v>
                </c:pt>
                <c:pt idx="437">
                  <c:v>1.72905</c:v>
                </c:pt>
                <c:pt idx="438">
                  <c:v>1.720422222222222</c:v>
                </c:pt>
                <c:pt idx="439">
                  <c:v>1.733094444444441</c:v>
                </c:pt>
                <c:pt idx="440">
                  <c:v>1.744411111111111</c:v>
                </c:pt>
                <c:pt idx="441">
                  <c:v>1.752266666666667</c:v>
                </c:pt>
                <c:pt idx="442">
                  <c:v>1.764711111111111</c:v>
                </c:pt>
                <c:pt idx="443">
                  <c:v>1.779866666666666</c:v>
                </c:pt>
                <c:pt idx="444">
                  <c:v>1.794861111111111</c:v>
                </c:pt>
                <c:pt idx="445">
                  <c:v>1.81495</c:v>
                </c:pt>
                <c:pt idx="446">
                  <c:v>1.835272222222222</c:v>
                </c:pt>
                <c:pt idx="447">
                  <c:v>1.8549</c:v>
                </c:pt>
                <c:pt idx="448">
                  <c:v>1.880283333333336</c:v>
                </c:pt>
                <c:pt idx="449">
                  <c:v>1.918966666666668</c:v>
                </c:pt>
                <c:pt idx="450">
                  <c:v>1.950255555555558</c:v>
                </c:pt>
                <c:pt idx="451">
                  <c:v>1.980694444444444</c:v>
                </c:pt>
                <c:pt idx="452">
                  <c:v>2.005505555555555</c:v>
                </c:pt>
                <c:pt idx="453">
                  <c:v>2.030699999999998</c:v>
                </c:pt>
                <c:pt idx="454">
                  <c:v>2.050094444444444</c:v>
                </c:pt>
                <c:pt idx="455">
                  <c:v>2.073049999999997</c:v>
                </c:pt>
                <c:pt idx="456">
                  <c:v>2.1135</c:v>
                </c:pt>
                <c:pt idx="457">
                  <c:v>2.158555555555558</c:v>
                </c:pt>
                <c:pt idx="458">
                  <c:v>2.227222222222228</c:v>
                </c:pt>
                <c:pt idx="459">
                  <c:v>2.291816666666666</c:v>
                </c:pt>
                <c:pt idx="460">
                  <c:v>2.3605</c:v>
                </c:pt>
                <c:pt idx="461">
                  <c:v>2.417449999999993</c:v>
                </c:pt>
                <c:pt idx="462">
                  <c:v>2.460155555555555</c:v>
                </c:pt>
                <c:pt idx="463">
                  <c:v>2.484044444444445</c:v>
                </c:pt>
                <c:pt idx="464">
                  <c:v>2.488794444444445</c:v>
                </c:pt>
                <c:pt idx="465">
                  <c:v>2.478633333333333</c:v>
                </c:pt>
                <c:pt idx="466">
                  <c:v>2.452388888888878</c:v>
                </c:pt>
                <c:pt idx="467">
                  <c:v>2.421177777777783</c:v>
                </c:pt>
                <c:pt idx="468">
                  <c:v>2.402011111111112</c:v>
                </c:pt>
                <c:pt idx="469">
                  <c:v>2.370761111111111</c:v>
                </c:pt>
                <c:pt idx="470">
                  <c:v>2.356244444444433</c:v>
                </c:pt>
                <c:pt idx="471">
                  <c:v>2.36350555555556</c:v>
                </c:pt>
                <c:pt idx="472">
                  <c:v>2.386255555555556</c:v>
                </c:pt>
                <c:pt idx="473">
                  <c:v>2.417911111111111</c:v>
                </c:pt>
                <c:pt idx="474">
                  <c:v>2.450794444444444</c:v>
                </c:pt>
                <c:pt idx="475">
                  <c:v>2.489244444444444</c:v>
                </c:pt>
                <c:pt idx="476">
                  <c:v>2.529955555555558</c:v>
                </c:pt>
                <c:pt idx="477">
                  <c:v>2.562672222222222</c:v>
                </c:pt>
                <c:pt idx="478">
                  <c:v>2.579355555555557</c:v>
                </c:pt>
                <c:pt idx="479">
                  <c:v>2.605422222222223</c:v>
                </c:pt>
                <c:pt idx="480">
                  <c:v>2.611305555555555</c:v>
                </c:pt>
                <c:pt idx="481">
                  <c:v>2.601327777777787</c:v>
                </c:pt>
                <c:pt idx="482">
                  <c:v>2.58075</c:v>
                </c:pt>
                <c:pt idx="483">
                  <c:v>2.576333333333333</c:v>
                </c:pt>
                <c:pt idx="484">
                  <c:v>2.582072222222223</c:v>
                </c:pt>
                <c:pt idx="485">
                  <c:v>2.591155555555555</c:v>
                </c:pt>
                <c:pt idx="486">
                  <c:v>2.594577777777783</c:v>
                </c:pt>
                <c:pt idx="487">
                  <c:v>2.607900000000001</c:v>
                </c:pt>
                <c:pt idx="488">
                  <c:v>2.622333333333334</c:v>
                </c:pt>
                <c:pt idx="489">
                  <c:v>2.643266666666668</c:v>
                </c:pt>
                <c:pt idx="490">
                  <c:v>2.664988888888889</c:v>
                </c:pt>
                <c:pt idx="491">
                  <c:v>2.688094444444445</c:v>
                </c:pt>
                <c:pt idx="492">
                  <c:v>2.694788888888889</c:v>
                </c:pt>
                <c:pt idx="493">
                  <c:v>2.701694444444444</c:v>
                </c:pt>
                <c:pt idx="494">
                  <c:v>2.693422222222224</c:v>
                </c:pt>
                <c:pt idx="495">
                  <c:v>2.676583333333333</c:v>
                </c:pt>
                <c:pt idx="496">
                  <c:v>2.66349444444445</c:v>
                </c:pt>
                <c:pt idx="497">
                  <c:v>2.642938888888889</c:v>
                </c:pt>
                <c:pt idx="498">
                  <c:v>2.624961111111116</c:v>
                </c:pt>
                <c:pt idx="499">
                  <c:v>2.615172222222222</c:v>
                </c:pt>
                <c:pt idx="500">
                  <c:v>2.618672222222223</c:v>
                </c:pt>
                <c:pt idx="501">
                  <c:v>2.615099999999998</c:v>
                </c:pt>
                <c:pt idx="502">
                  <c:v>2.60755555555556</c:v>
                </c:pt>
                <c:pt idx="503">
                  <c:v>2.593527777777786</c:v>
                </c:pt>
                <c:pt idx="504">
                  <c:v>2.567638888888888</c:v>
                </c:pt>
                <c:pt idx="505">
                  <c:v>2.549888888888887</c:v>
                </c:pt>
                <c:pt idx="506">
                  <c:v>2.536655555555554</c:v>
                </c:pt>
                <c:pt idx="507">
                  <c:v>2.531777777777781</c:v>
                </c:pt>
                <c:pt idx="508">
                  <c:v>2.515027777777781</c:v>
                </c:pt>
                <c:pt idx="509">
                  <c:v>2.504938888888888</c:v>
                </c:pt>
                <c:pt idx="510">
                  <c:v>2.492283333333318</c:v>
                </c:pt>
                <c:pt idx="511">
                  <c:v>2.477166666666667</c:v>
                </c:pt>
                <c:pt idx="512">
                  <c:v>2.471805555555556</c:v>
                </c:pt>
                <c:pt idx="513">
                  <c:v>2.48312777777779</c:v>
                </c:pt>
                <c:pt idx="514">
                  <c:v>2.49188333333332</c:v>
                </c:pt>
                <c:pt idx="515">
                  <c:v>2.495849999999979</c:v>
                </c:pt>
                <c:pt idx="516">
                  <c:v>2.482005555555556</c:v>
                </c:pt>
                <c:pt idx="517">
                  <c:v>2.460233333333333</c:v>
                </c:pt>
                <c:pt idx="518">
                  <c:v>2.437261111111111</c:v>
                </c:pt>
                <c:pt idx="519">
                  <c:v>2.427144444444445</c:v>
                </c:pt>
                <c:pt idx="520">
                  <c:v>2.419761111111111</c:v>
                </c:pt>
                <c:pt idx="521">
                  <c:v>2.411022222222222</c:v>
                </c:pt>
                <c:pt idx="522">
                  <c:v>2.406094444444446</c:v>
                </c:pt>
                <c:pt idx="523">
                  <c:v>2.395505555555555</c:v>
                </c:pt>
                <c:pt idx="524">
                  <c:v>2.383211111111115</c:v>
                </c:pt>
                <c:pt idx="525">
                  <c:v>2.373016666666667</c:v>
                </c:pt>
                <c:pt idx="526">
                  <c:v>2.334005555555555</c:v>
                </c:pt>
                <c:pt idx="527">
                  <c:v>2.309666666666663</c:v>
                </c:pt>
                <c:pt idx="528">
                  <c:v>2.288211111111116</c:v>
                </c:pt>
                <c:pt idx="529">
                  <c:v>2.286172222222225</c:v>
                </c:pt>
                <c:pt idx="530">
                  <c:v>2.292077777777781</c:v>
                </c:pt>
                <c:pt idx="531">
                  <c:v>2.310522222222222</c:v>
                </c:pt>
                <c:pt idx="532">
                  <c:v>2.324311111111111</c:v>
                </c:pt>
                <c:pt idx="533">
                  <c:v>2.313516666666667</c:v>
                </c:pt>
                <c:pt idx="534">
                  <c:v>2.318816666666663</c:v>
                </c:pt>
                <c:pt idx="535">
                  <c:v>2.3207</c:v>
                </c:pt>
                <c:pt idx="536">
                  <c:v>2.333438888888882</c:v>
                </c:pt>
                <c:pt idx="537">
                  <c:v>2.346972222222222</c:v>
                </c:pt>
                <c:pt idx="538">
                  <c:v>2.363338888888888</c:v>
                </c:pt>
                <c:pt idx="539">
                  <c:v>2.392711111111111</c:v>
                </c:pt>
                <c:pt idx="540">
                  <c:v>2.442722222222222</c:v>
                </c:pt>
                <c:pt idx="541">
                  <c:v>2.510322222222223</c:v>
                </c:pt>
                <c:pt idx="542">
                  <c:v>2.580544444444445</c:v>
                </c:pt>
                <c:pt idx="543">
                  <c:v>2.622427777777784</c:v>
                </c:pt>
                <c:pt idx="544">
                  <c:v>2.642405555555555</c:v>
                </c:pt>
                <c:pt idx="545">
                  <c:v>2.653083333333333</c:v>
                </c:pt>
                <c:pt idx="546">
                  <c:v>2.652216666666666</c:v>
                </c:pt>
                <c:pt idx="547">
                  <c:v>2.661266666666667</c:v>
                </c:pt>
                <c:pt idx="548">
                  <c:v>2.682272222222222</c:v>
                </c:pt>
                <c:pt idx="549">
                  <c:v>2.715122222222224</c:v>
                </c:pt>
                <c:pt idx="550">
                  <c:v>2.736472222222223</c:v>
                </c:pt>
                <c:pt idx="551">
                  <c:v>2.772255555555556</c:v>
                </c:pt>
                <c:pt idx="552">
                  <c:v>2.810094444444445</c:v>
                </c:pt>
                <c:pt idx="553">
                  <c:v>2.833455555555556</c:v>
                </c:pt>
                <c:pt idx="554">
                  <c:v>2.866838888888878</c:v>
                </c:pt>
                <c:pt idx="555">
                  <c:v>2.898516666666667</c:v>
                </c:pt>
                <c:pt idx="556">
                  <c:v>2.909055555555556</c:v>
                </c:pt>
                <c:pt idx="557">
                  <c:v>2.910761111111112</c:v>
                </c:pt>
                <c:pt idx="558">
                  <c:v>2.908061111111111</c:v>
                </c:pt>
                <c:pt idx="559">
                  <c:v>2.897944444444444</c:v>
                </c:pt>
                <c:pt idx="560">
                  <c:v>2.888422222222222</c:v>
                </c:pt>
                <c:pt idx="561">
                  <c:v>2.877566666666667</c:v>
                </c:pt>
                <c:pt idx="562">
                  <c:v>2.855349999999992</c:v>
                </c:pt>
                <c:pt idx="563">
                  <c:v>2.83887777777778</c:v>
                </c:pt>
                <c:pt idx="564">
                  <c:v>2.813577777777782</c:v>
                </c:pt>
                <c:pt idx="565">
                  <c:v>2.79471666666667</c:v>
                </c:pt>
                <c:pt idx="566">
                  <c:v>2.779205555555555</c:v>
                </c:pt>
                <c:pt idx="567">
                  <c:v>2.78309444444445</c:v>
                </c:pt>
                <c:pt idx="568">
                  <c:v>2.792077777777781</c:v>
                </c:pt>
                <c:pt idx="569">
                  <c:v>2.809072222222222</c:v>
                </c:pt>
                <c:pt idx="570">
                  <c:v>2.844883333333333</c:v>
                </c:pt>
                <c:pt idx="571">
                  <c:v>2.883066666666667</c:v>
                </c:pt>
                <c:pt idx="572">
                  <c:v>2.913805555555555</c:v>
                </c:pt>
                <c:pt idx="573">
                  <c:v>2.926861111111111</c:v>
                </c:pt>
                <c:pt idx="574">
                  <c:v>2.922738888888888</c:v>
                </c:pt>
                <c:pt idx="575">
                  <c:v>2.901505555555558</c:v>
                </c:pt>
                <c:pt idx="576">
                  <c:v>2.897644444444443</c:v>
                </c:pt>
                <c:pt idx="577">
                  <c:v>2.895116666666667</c:v>
                </c:pt>
                <c:pt idx="578">
                  <c:v>2.90015</c:v>
                </c:pt>
                <c:pt idx="579">
                  <c:v>2.906611111111108</c:v>
                </c:pt>
                <c:pt idx="580">
                  <c:v>2.927383333333334</c:v>
                </c:pt>
                <c:pt idx="581">
                  <c:v>2.940633333333333</c:v>
                </c:pt>
                <c:pt idx="582">
                  <c:v>2.96736666666667</c:v>
                </c:pt>
                <c:pt idx="583">
                  <c:v>2.980205555555555</c:v>
                </c:pt>
                <c:pt idx="584">
                  <c:v>2.9653</c:v>
                </c:pt>
                <c:pt idx="585">
                  <c:v>2.928816666666667</c:v>
                </c:pt>
                <c:pt idx="586">
                  <c:v>2.880238888888888</c:v>
                </c:pt>
                <c:pt idx="587">
                  <c:v>2.827994444444445</c:v>
                </c:pt>
                <c:pt idx="588">
                  <c:v>2.775555555555555</c:v>
                </c:pt>
                <c:pt idx="589">
                  <c:v>2.733866666666666</c:v>
                </c:pt>
                <c:pt idx="590">
                  <c:v>2.700516666666672</c:v>
                </c:pt>
                <c:pt idx="591">
                  <c:v>2.70135555555556</c:v>
                </c:pt>
                <c:pt idx="592">
                  <c:v>2.70631666666667</c:v>
                </c:pt>
                <c:pt idx="593">
                  <c:v>2.724277777777786</c:v>
                </c:pt>
                <c:pt idx="594">
                  <c:v>2.76515</c:v>
                </c:pt>
                <c:pt idx="595">
                  <c:v>2.833838888888882</c:v>
                </c:pt>
                <c:pt idx="596">
                  <c:v>2.8833</c:v>
                </c:pt>
                <c:pt idx="597">
                  <c:v>2.924644444444444</c:v>
                </c:pt>
                <c:pt idx="598">
                  <c:v>2.953788888888888</c:v>
                </c:pt>
                <c:pt idx="599">
                  <c:v>2.975244444444438</c:v>
                </c:pt>
                <c:pt idx="600">
                  <c:v>2.981088888888887</c:v>
                </c:pt>
                <c:pt idx="601">
                  <c:v>2.970961111111111</c:v>
                </c:pt>
                <c:pt idx="602">
                  <c:v>2.952755555555556</c:v>
                </c:pt>
                <c:pt idx="603">
                  <c:v>2.921861111111111</c:v>
                </c:pt>
                <c:pt idx="604">
                  <c:v>2.884533333333334</c:v>
                </c:pt>
                <c:pt idx="605">
                  <c:v>2.837844444444438</c:v>
                </c:pt>
                <c:pt idx="606">
                  <c:v>2.802655555555554</c:v>
                </c:pt>
                <c:pt idx="607">
                  <c:v>2.760438888888889</c:v>
                </c:pt>
                <c:pt idx="608">
                  <c:v>2.73935</c:v>
                </c:pt>
                <c:pt idx="609">
                  <c:v>2.717488888888888</c:v>
                </c:pt>
                <c:pt idx="610">
                  <c:v>2.700666666666667</c:v>
                </c:pt>
                <c:pt idx="611">
                  <c:v>2.711205555555557</c:v>
                </c:pt>
                <c:pt idx="612">
                  <c:v>2.735149999999998</c:v>
                </c:pt>
                <c:pt idx="613">
                  <c:v>2.771505555555555</c:v>
                </c:pt>
                <c:pt idx="614">
                  <c:v>2.824327777777786</c:v>
                </c:pt>
                <c:pt idx="615">
                  <c:v>2.872705555555556</c:v>
                </c:pt>
                <c:pt idx="616">
                  <c:v>2.938799999999999</c:v>
                </c:pt>
                <c:pt idx="617">
                  <c:v>3.009027777777783</c:v>
                </c:pt>
                <c:pt idx="618">
                  <c:v>3.0897</c:v>
                </c:pt>
                <c:pt idx="619">
                  <c:v>3.192016666666667</c:v>
                </c:pt>
                <c:pt idx="620">
                  <c:v>3.272438888888887</c:v>
                </c:pt>
                <c:pt idx="621">
                  <c:v>3.348688888888882</c:v>
                </c:pt>
                <c:pt idx="622">
                  <c:v>3.413783333333333</c:v>
                </c:pt>
                <c:pt idx="623">
                  <c:v>3.468144444444444</c:v>
                </c:pt>
                <c:pt idx="624">
                  <c:v>3.495488888888877</c:v>
                </c:pt>
                <c:pt idx="625">
                  <c:v>3.509049999999997</c:v>
                </c:pt>
                <c:pt idx="626">
                  <c:v>3.494349999999997</c:v>
                </c:pt>
                <c:pt idx="627">
                  <c:v>3.477266666666666</c:v>
                </c:pt>
                <c:pt idx="628">
                  <c:v>3.454422222222222</c:v>
                </c:pt>
                <c:pt idx="629">
                  <c:v>3.436455555555553</c:v>
                </c:pt>
                <c:pt idx="630">
                  <c:v>3.408088888888887</c:v>
                </c:pt>
                <c:pt idx="631">
                  <c:v>3.362577777777781</c:v>
                </c:pt>
                <c:pt idx="632">
                  <c:v>3.335433333333321</c:v>
                </c:pt>
                <c:pt idx="633">
                  <c:v>3.313094444444444</c:v>
                </c:pt>
                <c:pt idx="634">
                  <c:v>3.289483333333333</c:v>
                </c:pt>
                <c:pt idx="635">
                  <c:v>3.279188888888889</c:v>
                </c:pt>
                <c:pt idx="636">
                  <c:v>3.245455555555558</c:v>
                </c:pt>
                <c:pt idx="637">
                  <c:v>3.224700000000001</c:v>
                </c:pt>
                <c:pt idx="638">
                  <c:v>3.203383333333335</c:v>
                </c:pt>
                <c:pt idx="639">
                  <c:v>3.197861111111111</c:v>
                </c:pt>
                <c:pt idx="640">
                  <c:v>3.206244444444444</c:v>
                </c:pt>
                <c:pt idx="641">
                  <c:v>3.235194444444445</c:v>
                </c:pt>
                <c:pt idx="642">
                  <c:v>3.26116666666667</c:v>
                </c:pt>
                <c:pt idx="643">
                  <c:v>3.291249999999997</c:v>
                </c:pt>
                <c:pt idx="644">
                  <c:v>3.313438888888882</c:v>
                </c:pt>
                <c:pt idx="645">
                  <c:v>3.352088888888876</c:v>
                </c:pt>
                <c:pt idx="646">
                  <c:v>3.397711111111111</c:v>
                </c:pt>
                <c:pt idx="647">
                  <c:v>3.436822222222219</c:v>
                </c:pt>
                <c:pt idx="648">
                  <c:v>3.462733333333334</c:v>
                </c:pt>
                <c:pt idx="649">
                  <c:v>3.482316666666668</c:v>
                </c:pt>
                <c:pt idx="650">
                  <c:v>3.5019</c:v>
                </c:pt>
                <c:pt idx="651">
                  <c:v>3.515261111111112</c:v>
                </c:pt>
                <c:pt idx="652">
                  <c:v>3.530233333333333</c:v>
                </c:pt>
                <c:pt idx="653">
                  <c:v>3.526144444444444</c:v>
                </c:pt>
                <c:pt idx="654">
                  <c:v>3.512233333333333</c:v>
                </c:pt>
                <c:pt idx="655">
                  <c:v>3.490655555555556</c:v>
                </c:pt>
                <c:pt idx="656">
                  <c:v>3.467138888888889</c:v>
                </c:pt>
                <c:pt idx="657">
                  <c:v>3.444766666666667</c:v>
                </c:pt>
                <c:pt idx="658">
                  <c:v>3.415733333333333</c:v>
                </c:pt>
                <c:pt idx="659">
                  <c:v>3.383438888888888</c:v>
                </c:pt>
                <c:pt idx="660">
                  <c:v>3.334855555555554</c:v>
                </c:pt>
                <c:pt idx="661">
                  <c:v>3.292261111111111</c:v>
                </c:pt>
                <c:pt idx="662">
                  <c:v>3.263038888888895</c:v>
                </c:pt>
                <c:pt idx="663">
                  <c:v>3.248138888888895</c:v>
                </c:pt>
                <c:pt idx="664">
                  <c:v>3.262894444444445</c:v>
                </c:pt>
                <c:pt idx="665">
                  <c:v>3.278072222222223</c:v>
                </c:pt>
                <c:pt idx="666">
                  <c:v>3.292472222222222</c:v>
                </c:pt>
                <c:pt idx="667">
                  <c:v>3.3094</c:v>
                </c:pt>
                <c:pt idx="668">
                  <c:v>3.317222222222222</c:v>
                </c:pt>
                <c:pt idx="669">
                  <c:v>3.331333333333334</c:v>
                </c:pt>
                <c:pt idx="670">
                  <c:v>3.335872222222218</c:v>
                </c:pt>
                <c:pt idx="671">
                  <c:v>3.33184999999998</c:v>
                </c:pt>
                <c:pt idx="672">
                  <c:v>3.329233333333333</c:v>
                </c:pt>
                <c:pt idx="673">
                  <c:v>3.345977777777783</c:v>
                </c:pt>
                <c:pt idx="674">
                  <c:v>3.352272222222218</c:v>
                </c:pt>
                <c:pt idx="675">
                  <c:v>3.360988888888888</c:v>
                </c:pt>
                <c:pt idx="676">
                  <c:v>3.370772222222222</c:v>
                </c:pt>
                <c:pt idx="677">
                  <c:v>3.380488888888887</c:v>
                </c:pt>
                <c:pt idx="678">
                  <c:v>3.388</c:v>
                </c:pt>
                <c:pt idx="679">
                  <c:v>3.385527777777784</c:v>
                </c:pt>
                <c:pt idx="680">
                  <c:v>3.3476</c:v>
                </c:pt>
                <c:pt idx="681">
                  <c:v>3.293466666666667</c:v>
                </c:pt>
                <c:pt idx="682">
                  <c:v>3.204088888888889</c:v>
                </c:pt>
                <c:pt idx="683">
                  <c:v>3.095827777777781</c:v>
                </c:pt>
                <c:pt idx="684">
                  <c:v>2.986638888888882</c:v>
                </c:pt>
                <c:pt idx="685">
                  <c:v>2.881827777777781</c:v>
                </c:pt>
                <c:pt idx="686">
                  <c:v>2.796388888888888</c:v>
                </c:pt>
                <c:pt idx="687">
                  <c:v>2.734416666666667</c:v>
                </c:pt>
                <c:pt idx="688">
                  <c:v>2.677938888888888</c:v>
                </c:pt>
                <c:pt idx="689">
                  <c:v>2.634750000000001</c:v>
                </c:pt>
                <c:pt idx="690">
                  <c:v>2.616772222222222</c:v>
                </c:pt>
                <c:pt idx="691">
                  <c:v>2.600677777777783</c:v>
                </c:pt>
                <c:pt idx="692">
                  <c:v>2.599161111111111</c:v>
                </c:pt>
                <c:pt idx="693">
                  <c:v>2.581805555555557</c:v>
                </c:pt>
                <c:pt idx="694">
                  <c:v>2.568238888888889</c:v>
                </c:pt>
                <c:pt idx="695">
                  <c:v>2.558694444444444</c:v>
                </c:pt>
                <c:pt idx="696">
                  <c:v>2.556511111111113</c:v>
                </c:pt>
                <c:pt idx="697">
                  <c:v>2.563372222222228</c:v>
                </c:pt>
                <c:pt idx="698">
                  <c:v>2.572933333333333</c:v>
                </c:pt>
                <c:pt idx="699">
                  <c:v>2.578249999999992</c:v>
                </c:pt>
                <c:pt idx="700">
                  <c:v>2.585472222222223</c:v>
                </c:pt>
                <c:pt idx="701">
                  <c:v>2.606994444444444</c:v>
                </c:pt>
              </c:numCache>
            </c:numRef>
          </c:val>
          <c:smooth val="0"/>
        </c:ser>
        <c:ser>
          <c:idx val="3"/>
          <c:order val="3"/>
          <c:tx>
            <c:strRef>
              <c:f>fz!$A$77</c:f>
              <c:strCache>
                <c:ptCount val="1"/>
                <c:pt idx="0">
                  <c:v>Unrelated</c:v>
                </c:pt>
              </c:strCache>
            </c:strRef>
          </c:tx>
          <c:marker>
            <c:symbol val="none"/>
          </c:marker>
          <c:val>
            <c:numRef>
              <c:f>fz!$B$77:$AAA$77</c:f>
              <c:numCache>
                <c:formatCode>General</c:formatCode>
                <c:ptCount val="702"/>
                <c:pt idx="1">
                  <c:v>-0.538622222222222</c:v>
                </c:pt>
                <c:pt idx="2">
                  <c:v>-0.523727777777778</c:v>
                </c:pt>
                <c:pt idx="3">
                  <c:v>-0.517683333333333</c:v>
                </c:pt>
                <c:pt idx="4">
                  <c:v>-0.520827777777778</c:v>
                </c:pt>
                <c:pt idx="5">
                  <c:v>-0.526761111111111</c:v>
                </c:pt>
                <c:pt idx="6">
                  <c:v>-0.533955555555557</c:v>
                </c:pt>
                <c:pt idx="7">
                  <c:v>-0.541800000000001</c:v>
                </c:pt>
                <c:pt idx="8">
                  <c:v>-0.546505555555556</c:v>
                </c:pt>
                <c:pt idx="9">
                  <c:v>-0.55913888888889</c:v>
                </c:pt>
                <c:pt idx="10">
                  <c:v>-0.578716666666667</c:v>
                </c:pt>
                <c:pt idx="11">
                  <c:v>-0.59451111111111</c:v>
                </c:pt>
                <c:pt idx="12">
                  <c:v>-0.614888888888891</c:v>
                </c:pt>
                <c:pt idx="13">
                  <c:v>-0.63743888888889</c:v>
                </c:pt>
                <c:pt idx="14">
                  <c:v>-0.653377777777779</c:v>
                </c:pt>
                <c:pt idx="15">
                  <c:v>-0.669244444444446</c:v>
                </c:pt>
                <c:pt idx="16">
                  <c:v>-0.680288888888889</c:v>
                </c:pt>
                <c:pt idx="17">
                  <c:v>-0.677066666666666</c:v>
                </c:pt>
                <c:pt idx="18">
                  <c:v>-0.667733333333335</c:v>
                </c:pt>
                <c:pt idx="19">
                  <c:v>-0.641755555555557</c:v>
                </c:pt>
                <c:pt idx="20">
                  <c:v>-0.614861111111112</c:v>
                </c:pt>
                <c:pt idx="21">
                  <c:v>-0.589694444444446</c:v>
                </c:pt>
                <c:pt idx="22">
                  <c:v>-0.556577777777777</c:v>
                </c:pt>
                <c:pt idx="23">
                  <c:v>-0.515861111111111</c:v>
                </c:pt>
                <c:pt idx="24">
                  <c:v>-0.462794444444444</c:v>
                </c:pt>
                <c:pt idx="25">
                  <c:v>-0.409555555555556</c:v>
                </c:pt>
                <c:pt idx="26">
                  <c:v>-0.353800000000001</c:v>
                </c:pt>
                <c:pt idx="27">
                  <c:v>-0.3016</c:v>
                </c:pt>
                <c:pt idx="28">
                  <c:v>-0.248188888888889</c:v>
                </c:pt>
                <c:pt idx="29">
                  <c:v>-0.199377777777778</c:v>
                </c:pt>
                <c:pt idx="30">
                  <c:v>-0.155872222222222</c:v>
                </c:pt>
                <c:pt idx="31">
                  <c:v>-0.114177777777778</c:v>
                </c:pt>
                <c:pt idx="32">
                  <c:v>-0.090861111111111</c:v>
                </c:pt>
                <c:pt idx="33">
                  <c:v>-0.0672777777777778</c:v>
                </c:pt>
                <c:pt idx="34">
                  <c:v>-0.04735</c:v>
                </c:pt>
                <c:pt idx="35">
                  <c:v>-0.0243333333333333</c:v>
                </c:pt>
                <c:pt idx="36">
                  <c:v>-0.0152722222222222</c:v>
                </c:pt>
                <c:pt idx="37">
                  <c:v>-0.00465555555555548</c:v>
                </c:pt>
                <c:pt idx="38">
                  <c:v>-0.00072777777777776</c:v>
                </c:pt>
                <c:pt idx="39">
                  <c:v>0.00914999999999998</c:v>
                </c:pt>
                <c:pt idx="40">
                  <c:v>0.0175277777777778</c:v>
                </c:pt>
                <c:pt idx="41">
                  <c:v>0.02075</c:v>
                </c:pt>
                <c:pt idx="42">
                  <c:v>0.00835000000000004</c:v>
                </c:pt>
                <c:pt idx="43">
                  <c:v>0.00217777777777779</c:v>
                </c:pt>
                <c:pt idx="44">
                  <c:v>-0.00668888888888884</c:v>
                </c:pt>
                <c:pt idx="45">
                  <c:v>0.000483333333333331</c:v>
                </c:pt>
                <c:pt idx="46">
                  <c:v>0.00536111111111111</c:v>
                </c:pt>
                <c:pt idx="47">
                  <c:v>0.00662777777777777</c:v>
                </c:pt>
                <c:pt idx="48">
                  <c:v>0.00926111111111109</c:v>
                </c:pt>
                <c:pt idx="49">
                  <c:v>-0.000105555555555587</c:v>
                </c:pt>
                <c:pt idx="50">
                  <c:v>-0.0127</c:v>
                </c:pt>
                <c:pt idx="51">
                  <c:v>-0.0140222222222222</c:v>
                </c:pt>
                <c:pt idx="52">
                  <c:v>-0.0139277777777778</c:v>
                </c:pt>
                <c:pt idx="53">
                  <c:v>-0.0205833333333333</c:v>
                </c:pt>
                <c:pt idx="54">
                  <c:v>-0.0284777777777779</c:v>
                </c:pt>
                <c:pt idx="55">
                  <c:v>-0.0339444444444444</c:v>
                </c:pt>
                <c:pt idx="56">
                  <c:v>-0.0276055555555557</c:v>
                </c:pt>
                <c:pt idx="57">
                  <c:v>-0.0138777777777777</c:v>
                </c:pt>
                <c:pt idx="58">
                  <c:v>0.0115388888888889</c:v>
                </c:pt>
                <c:pt idx="59">
                  <c:v>0.0481222222222223</c:v>
                </c:pt>
                <c:pt idx="60">
                  <c:v>0.0865666666666669</c:v>
                </c:pt>
                <c:pt idx="61">
                  <c:v>0.116494444444444</c:v>
                </c:pt>
                <c:pt idx="62">
                  <c:v>0.145477777777778</c:v>
                </c:pt>
                <c:pt idx="63">
                  <c:v>0.180127777777778</c:v>
                </c:pt>
                <c:pt idx="64">
                  <c:v>0.211383333333333</c:v>
                </c:pt>
                <c:pt idx="65">
                  <c:v>0.245188888888889</c:v>
                </c:pt>
                <c:pt idx="66">
                  <c:v>0.27755</c:v>
                </c:pt>
                <c:pt idx="67">
                  <c:v>0.30613888888889</c:v>
                </c:pt>
                <c:pt idx="68">
                  <c:v>0.334172222222223</c:v>
                </c:pt>
                <c:pt idx="69">
                  <c:v>0.356977777777779</c:v>
                </c:pt>
                <c:pt idx="70">
                  <c:v>0.364388888888891</c:v>
                </c:pt>
                <c:pt idx="71">
                  <c:v>0.35468888888889</c:v>
                </c:pt>
                <c:pt idx="72">
                  <c:v>0.327283333333333</c:v>
                </c:pt>
                <c:pt idx="73">
                  <c:v>0.276461111111111</c:v>
                </c:pt>
                <c:pt idx="74">
                  <c:v>0.220416666666667</c:v>
                </c:pt>
                <c:pt idx="75">
                  <c:v>0.158311111111111</c:v>
                </c:pt>
                <c:pt idx="76">
                  <c:v>0.0987833333333333</c:v>
                </c:pt>
                <c:pt idx="77">
                  <c:v>0.04085</c:v>
                </c:pt>
                <c:pt idx="78">
                  <c:v>0.00550555555555556</c:v>
                </c:pt>
                <c:pt idx="79">
                  <c:v>-0.0135888888888889</c:v>
                </c:pt>
                <c:pt idx="80">
                  <c:v>-0.00969444444444445</c:v>
                </c:pt>
                <c:pt idx="81">
                  <c:v>0.00218888888888891</c:v>
                </c:pt>
                <c:pt idx="82">
                  <c:v>0.0162277777777778</c:v>
                </c:pt>
                <c:pt idx="83">
                  <c:v>0.0383111111111111</c:v>
                </c:pt>
                <c:pt idx="84">
                  <c:v>0.0639444444444444</c:v>
                </c:pt>
                <c:pt idx="85">
                  <c:v>0.0830500000000003</c:v>
                </c:pt>
                <c:pt idx="86">
                  <c:v>0.098866666666667</c:v>
                </c:pt>
                <c:pt idx="87">
                  <c:v>0.100388888888889</c:v>
                </c:pt>
                <c:pt idx="88">
                  <c:v>0.0919277777777777</c:v>
                </c:pt>
                <c:pt idx="89">
                  <c:v>0.0620611111111114</c:v>
                </c:pt>
                <c:pt idx="90">
                  <c:v>0.0294222222222222</c:v>
                </c:pt>
                <c:pt idx="91">
                  <c:v>-0.00196111111111107</c:v>
                </c:pt>
                <c:pt idx="92">
                  <c:v>-0.0491222222222223</c:v>
                </c:pt>
                <c:pt idx="93">
                  <c:v>-0.10875</c:v>
                </c:pt>
                <c:pt idx="94">
                  <c:v>-0.166888888888889</c:v>
                </c:pt>
                <c:pt idx="95">
                  <c:v>-0.21935</c:v>
                </c:pt>
                <c:pt idx="96">
                  <c:v>-0.262522222222222</c:v>
                </c:pt>
                <c:pt idx="97">
                  <c:v>-0.30665</c:v>
                </c:pt>
                <c:pt idx="98">
                  <c:v>-0.357772222222222</c:v>
                </c:pt>
                <c:pt idx="99">
                  <c:v>-0.42365</c:v>
                </c:pt>
                <c:pt idx="100">
                  <c:v>-0.499066666666668</c:v>
                </c:pt>
                <c:pt idx="101">
                  <c:v>-0.581066666666665</c:v>
                </c:pt>
                <c:pt idx="102">
                  <c:v>-0.672716666666668</c:v>
                </c:pt>
                <c:pt idx="103">
                  <c:v>-0.756422222222222</c:v>
                </c:pt>
                <c:pt idx="104">
                  <c:v>-0.833127777777778</c:v>
                </c:pt>
                <c:pt idx="105">
                  <c:v>-0.895655555555556</c:v>
                </c:pt>
                <c:pt idx="106">
                  <c:v>-0.945627777777779</c:v>
                </c:pt>
                <c:pt idx="107">
                  <c:v>-0.985833333333334</c:v>
                </c:pt>
                <c:pt idx="108">
                  <c:v>-1.013477777777778</c:v>
                </c:pt>
                <c:pt idx="109">
                  <c:v>-1.026799999999998</c:v>
                </c:pt>
                <c:pt idx="110">
                  <c:v>-1.034244444444445</c:v>
                </c:pt>
                <c:pt idx="111">
                  <c:v>-1.032883333333334</c:v>
                </c:pt>
                <c:pt idx="112">
                  <c:v>-1.034272222222222</c:v>
                </c:pt>
                <c:pt idx="113">
                  <c:v>-1.039872222222222</c:v>
                </c:pt>
                <c:pt idx="114">
                  <c:v>-1.05156111111111</c:v>
                </c:pt>
                <c:pt idx="115">
                  <c:v>-1.063316666666666</c:v>
                </c:pt>
                <c:pt idx="116">
                  <c:v>-1.056872222222222</c:v>
                </c:pt>
                <c:pt idx="117">
                  <c:v>-1.04448888888889</c:v>
                </c:pt>
                <c:pt idx="118">
                  <c:v>-1.023044444444444</c:v>
                </c:pt>
                <c:pt idx="119">
                  <c:v>-1.000433333333333</c:v>
                </c:pt>
                <c:pt idx="120">
                  <c:v>-0.973611111111112</c:v>
                </c:pt>
                <c:pt idx="121">
                  <c:v>-0.956111111111111</c:v>
                </c:pt>
                <c:pt idx="122">
                  <c:v>-0.921222222222221</c:v>
                </c:pt>
                <c:pt idx="123">
                  <c:v>-0.899222222222222</c:v>
                </c:pt>
                <c:pt idx="124">
                  <c:v>-0.876061111111112</c:v>
                </c:pt>
                <c:pt idx="125">
                  <c:v>-0.875583333333333</c:v>
                </c:pt>
                <c:pt idx="126">
                  <c:v>-0.892716666666667</c:v>
                </c:pt>
                <c:pt idx="127">
                  <c:v>-0.918261111111111</c:v>
                </c:pt>
                <c:pt idx="128">
                  <c:v>-0.945933333333334</c:v>
                </c:pt>
                <c:pt idx="129">
                  <c:v>-0.973127777777778</c:v>
                </c:pt>
                <c:pt idx="130">
                  <c:v>-0.99568888888889</c:v>
                </c:pt>
                <c:pt idx="131">
                  <c:v>-1.012877777777778</c:v>
                </c:pt>
                <c:pt idx="132">
                  <c:v>-1.017749999999998</c:v>
                </c:pt>
                <c:pt idx="133">
                  <c:v>-1.008444444444444</c:v>
                </c:pt>
                <c:pt idx="134">
                  <c:v>-0.994816666666667</c:v>
                </c:pt>
                <c:pt idx="135">
                  <c:v>-0.985933333333333</c:v>
                </c:pt>
                <c:pt idx="136">
                  <c:v>-0.969227777777778</c:v>
                </c:pt>
                <c:pt idx="137">
                  <c:v>-0.95555</c:v>
                </c:pt>
                <c:pt idx="138">
                  <c:v>-0.934733333333334</c:v>
                </c:pt>
                <c:pt idx="139">
                  <c:v>-0.916355555555555</c:v>
                </c:pt>
                <c:pt idx="140">
                  <c:v>-0.87733888888889</c:v>
                </c:pt>
                <c:pt idx="141">
                  <c:v>-0.830294444444446</c:v>
                </c:pt>
                <c:pt idx="142">
                  <c:v>-0.771638888888891</c:v>
                </c:pt>
                <c:pt idx="143">
                  <c:v>-0.71393888888889</c:v>
                </c:pt>
                <c:pt idx="144">
                  <c:v>-0.641455555555556</c:v>
                </c:pt>
                <c:pt idx="145">
                  <c:v>-0.571611111111112</c:v>
                </c:pt>
                <c:pt idx="146">
                  <c:v>-0.520277777777778</c:v>
                </c:pt>
                <c:pt idx="147">
                  <c:v>-0.479233333333333</c:v>
                </c:pt>
                <c:pt idx="148">
                  <c:v>-0.44455</c:v>
                </c:pt>
                <c:pt idx="149">
                  <c:v>-0.41085</c:v>
                </c:pt>
                <c:pt idx="150">
                  <c:v>-0.381255555555556</c:v>
                </c:pt>
                <c:pt idx="151">
                  <c:v>-0.341561111111111</c:v>
                </c:pt>
                <c:pt idx="152">
                  <c:v>-0.295433333333333</c:v>
                </c:pt>
                <c:pt idx="153">
                  <c:v>-0.237038888888889</c:v>
                </c:pt>
                <c:pt idx="154">
                  <c:v>-0.178388888888889</c:v>
                </c:pt>
                <c:pt idx="155">
                  <c:v>-0.112994444444444</c:v>
                </c:pt>
                <c:pt idx="156">
                  <c:v>-0.0441111111111112</c:v>
                </c:pt>
                <c:pt idx="157">
                  <c:v>0.0321166666666667</c:v>
                </c:pt>
                <c:pt idx="158">
                  <c:v>0.101433333333333</c:v>
                </c:pt>
                <c:pt idx="159">
                  <c:v>0.174411111111111</c:v>
                </c:pt>
                <c:pt idx="160">
                  <c:v>0.235805555555556</c:v>
                </c:pt>
                <c:pt idx="161">
                  <c:v>0.295805555555556</c:v>
                </c:pt>
                <c:pt idx="162">
                  <c:v>0.362861111111111</c:v>
                </c:pt>
                <c:pt idx="163">
                  <c:v>0.434205555555555</c:v>
                </c:pt>
                <c:pt idx="164">
                  <c:v>0.5214</c:v>
                </c:pt>
                <c:pt idx="165">
                  <c:v>0.597327777777778</c:v>
                </c:pt>
                <c:pt idx="166">
                  <c:v>0.667583333333334</c:v>
                </c:pt>
                <c:pt idx="167">
                  <c:v>0.743944444444446</c:v>
                </c:pt>
                <c:pt idx="168">
                  <c:v>0.832833333333335</c:v>
                </c:pt>
                <c:pt idx="169">
                  <c:v>0.92556111111111</c:v>
                </c:pt>
                <c:pt idx="170">
                  <c:v>1.039033333333333</c:v>
                </c:pt>
                <c:pt idx="171">
                  <c:v>1.154227777777778</c:v>
                </c:pt>
                <c:pt idx="172">
                  <c:v>1.270422222222222</c:v>
                </c:pt>
                <c:pt idx="173">
                  <c:v>1.39237777777778</c:v>
                </c:pt>
                <c:pt idx="174">
                  <c:v>1.51582222222222</c:v>
                </c:pt>
                <c:pt idx="175">
                  <c:v>1.64333888888889</c:v>
                </c:pt>
                <c:pt idx="176">
                  <c:v>1.768022222222222</c:v>
                </c:pt>
                <c:pt idx="177">
                  <c:v>1.873599999999998</c:v>
                </c:pt>
                <c:pt idx="178">
                  <c:v>1.98435555555556</c:v>
                </c:pt>
                <c:pt idx="179">
                  <c:v>2.079333333333333</c:v>
                </c:pt>
                <c:pt idx="180">
                  <c:v>2.169655555555557</c:v>
                </c:pt>
                <c:pt idx="181">
                  <c:v>2.250066666666667</c:v>
                </c:pt>
                <c:pt idx="182">
                  <c:v>2.312022222222218</c:v>
                </c:pt>
                <c:pt idx="183">
                  <c:v>2.365061111111111</c:v>
                </c:pt>
                <c:pt idx="184">
                  <c:v>2.410055555555556</c:v>
                </c:pt>
                <c:pt idx="185">
                  <c:v>2.458938888888888</c:v>
                </c:pt>
                <c:pt idx="186">
                  <c:v>2.50432777777779</c:v>
                </c:pt>
                <c:pt idx="187">
                  <c:v>2.533411111111111</c:v>
                </c:pt>
                <c:pt idx="188">
                  <c:v>2.550583333333333</c:v>
                </c:pt>
                <c:pt idx="189">
                  <c:v>2.557555555555555</c:v>
                </c:pt>
                <c:pt idx="190">
                  <c:v>2.562327777777785</c:v>
                </c:pt>
                <c:pt idx="191">
                  <c:v>2.57567222222222</c:v>
                </c:pt>
                <c:pt idx="192">
                  <c:v>2.585277777777783</c:v>
                </c:pt>
                <c:pt idx="193">
                  <c:v>2.60281111111111</c:v>
                </c:pt>
                <c:pt idx="194">
                  <c:v>2.625255555555557</c:v>
                </c:pt>
                <c:pt idx="195">
                  <c:v>2.631466666666666</c:v>
                </c:pt>
                <c:pt idx="196">
                  <c:v>2.633911111111116</c:v>
                </c:pt>
                <c:pt idx="197">
                  <c:v>2.631144444444444</c:v>
                </c:pt>
                <c:pt idx="198">
                  <c:v>2.617327777777787</c:v>
                </c:pt>
                <c:pt idx="199">
                  <c:v>2.596905555555555</c:v>
                </c:pt>
                <c:pt idx="200">
                  <c:v>2.587427777777787</c:v>
                </c:pt>
                <c:pt idx="201">
                  <c:v>2.572133333333334</c:v>
                </c:pt>
                <c:pt idx="202">
                  <c:v>2.559933333333333</c:v>
                </c:pt>
                <c:pt idx="203">
                  <c:v>2.529266666666667</c:v>
                </c:pt>
                <c:pt idx="204">
                  <c:v>2.490938888888888</c:v>
                </c:pt>
                <c:pt idx="205">
                  <c:v>2.446616666666667</c:v>
                </c:pt>
                <c:pt idx="206">
                  <c:v>2.407566666666668</c:v>
                </c:pt>
                <c:pt idx="207">
                  <c:v>2.367816666666666</c:v>
                </c:pt>
                <c:pt idx="208">
                  <c:v>2.341949999999993</c:v>
                </c:pt>
                <c:pt idx="209">
                  <c:v>2.327955555555558</c:v>
                </c:pt>
                <c:pt idx="210">
                  <c:v>2.338511111111111</c:v>
                </c:pt>
                <c:pt idx="211">
                  <c:v>2.344288888888883</c:v>
                </c:pt>
                <c:pt idx="212">
                  <c:v>2.357238888888887</c:v>
                </c:pt>
                <c:pt idx="213">
                  <c:v>2.385027777777782</c:v>
                </c:pt>
                <c:pt idx="214">
                  <c:v>2.415522222222222</c:v>
                </c:pt>
                <c:pt idx="215">
                  <c:v>2.451672222222219</c:v>
                </c:pt>
                <c:pt idx="216">
                  <c:v>2.491938888888887</c:v>
                </c:pt>
                <c:pt idx="217">
                  <c:v>2.543483333333333</c:v>
                </c:pt>
                <c:pt idx="218">
                  <c:v>2.588994444444448</c:v>
                </c:pt>
                <c:pt idx="219">
                  <c:v>2.640461111111111</c:v>
                </c:pt>
                <c:pt idx="220">
                  <c:v>2.681022222222224</c:v>
                </c:pt>
                <c:pt idx="221">
                  <c:v>2.730855555555555</c:v>
                </c:pt>
                <c:pt idx="222">
                  <c:v>2.771</c:v>
                </c:pt>
                <c:pt idx="223">
                  <c:v>2.805838888888882</c:v>
                </c:pt>
                <c:pt idx="224">
                  <c:v>2.820022222222221</c:v>
                </c:pt>
                <c:pt idx="225">
                  <c:v>2.827811111111114</c:v>
                </c:pt>
                <c:pt idx="226">
                  <c:v>2.824772222222222</c:v>
                </c:pt>
                <c:pt idx="227">
                  <c:v>2.828194444444445</c:v>
                </c:pt>
                <c:pt idx="228">
                  <c:v>2.839166666666667</c:v>
                </c:pt>
                <c:pt idx="229">
                  <c:v>2.865111111111111</c:v>
                </c:pt>
                <c:pt idx="230">
                  <c:v>2.897894444444445</c:v>
                </c:pt>
                <c:pt idx="231">
                  <c:v>2.925677777777781</c:v>
                </c:pt>
                <c:pt idx="232">
                  <c:v>2.93867777777778</c:v>
                </c:pt>
                <c:pt idx="233">
                  <c:v>2.941544444444444</c:v>
                </c:pt>
                <c:pt idx="234">
                  <c:v>2.949616666666667</c:v>
                </c:pt>
                <c:pt idx="235">
                  <c:v>2.967077777777784</c:v>
                </c:pt>
                <c:pt idx="236">
                  <c:v>2.994827777777781</c:v>
                </c:pt>
                <c:pt idx="237">
                  <c:v>3.031083333333333</c:v>
                </c:pt>
                <c:pt idx="238">
                  <c:v>3.066905555555558</c:v>
                </c:pt>
                <c:pt idx="239">
                  <c:v>3.10492777777779</c:v>
                </c:pt>
                <c:pt idx="240">
                  <c:v>3.142322222222224</c:v>
                </c:pt>
                <c:pt idx="241">
                  <c:v>3.161066666666666</c:v>
                </c:pt>
                <c:pt idx="242">
                  <c:v>3.181844444444445</c:v>
                </c:pt>
                <c:pt idx="243">
                  <c:v>3.192444444444438</c:v>
                </c:pt>
                <c:pt idx="244">
                  <c:v>3.199638888888887</c:v>
                </c:pt>
                <c:pt idx="245">
                  <c:v>3.219111111111115</c:v>
                </c:pt>
                <c:pt idx="246">
                  <c:v>3.252988888888887</c:v>
                </c:pt>
                <c:pt idx="247">
                  <c:v>3.28196666666667</c:v>
                </c:pt>
                <c:pt idx="248">
                  <c:v>3.316905555555556</c:v>
                </c:pt>
                <c:pt idx="249">
                  <c:v>3.343883333333333</c:v>
                </c:pt>
                <c:pt idx="250">
                  <c:v>3.373061111111111</c:v>
                </c:pt>
                <c:pt idx="251">
                  <c:v>3.400316666666668</c:v>
                </c:pt>
                <c:pt idx="252">
                  <c:v>3.430327777777783</c:v>
                </c:pt>
                <c:pt idx="253">
                  <c:v>3.455105555555555</c:v>
                </c:pt>
                <c:pt idx="254">
                  <c:v>3.476994444444444</c:v>
                </c:pt>
                <c:pt idx="255">
                  <c:v>3.498333333333333</c:v>
                </c:pt>
                <c:pt idx="256">
                  <c:v>3.522166666666667</c:v>
                </c:pt>
                <c:pt idx="257">
                  <c:v>3.54752777777779</c:v>
                </c:pt>
                <c:pt idx="258">
                  <c:v>3.576644444444438</c:v>
                </c:pt>
                <c:pt idx="259">
                  <c:v>3.598411111111111</c:v>
                </c:pt>
                <c:pt idx="260">
                  <c:v>3.617488888888887</c:v>
                </c:pt>
                <c:pt idx="261">
                  <c:v>3.635150000000001</c:v>
                </c:pt>
                <c:pt idx="262">
                  <c:v>3.643338888888895</c:v>
                </c:pt>
                <c:pt idx="263">
                  <c:v>3.637677777777784</c:v>
                </c:pt>
                <c:pt idx="264">
                  <c:v>3.639922222222223</c:v>
                </c:pt>
                <c:pt idx="265">
                  <c:v>3.631283333333333</c:v>
                </c:pt>
                <c:pt idx="266">
                  <c:v>3.62635</c:v>
                </c:pt>
                <c:pt idx="267">
                  <c:v>3.625883333333332</c:v>
                </c:pt>
                <c:pt idx="268">
                  <c:v>3.62571666666667</c:v>
                </c:pt>
                <c:pt idx="269">
                  <c:v>3.626655555555556</c:v>
                </c:pt>
                <c:pt idx="270">
                  <c:v>3.638233333333334</c:v>
                </c:pt>
                <c:pt idx="271">
                  <c:v>3.655294444444443</c:v>
                </c:pt>
                <c:pt idx="272">
                  <c:v>3.661338888888889</c:v>
                </c:pt>
                <c:pt idx="273">
                  <c:v>3.66899444444445</c:v>
                </c:pt>
                <c:pt idx="274">
                  <c:v>3.684572222222225</c:v>
                </c:pt>
                <c:pt idx="275">
                  <c:v>3.715549999999998</c:v>
                </c:pt>
                <c:pt idx="276">
                  <c:v>3.752155555555555</c:v>
                </c:pt>
                <c:pt idx="277">
                  <c:v>3.786683333333334</c:v>
                </c:pt>
                <c:pt idx="278">
                  <c:v>3.80830555555556</c:v>
                </c:pt>
                <c:pt idx="279">
                  <c:v>3.826661111111106</c:v>
                </c:pt>
                <c:pt idx="280">
                  <c:v>3.836494444444443</c:v>
                </c:pt>
                <c:pt idx="281">
                  <c:v>3.842405555555555</c:v>
                </c:pt>
                <c:pt idx="282">
                  <c:v>3.841461111111111</c:v>
                </c:pt>
                <c:pt idx="283">
                  <c:v>3.830205555555556</c:v>
                </c:pt>
                <c:pt idx="284">
                  <c:v>3.808705555555555</c:v>
                </c:pt>
                <c:pt idx="285">
                  <c:v>3.787244444444445</c:v>
                </c:pt>
                <c:pt idx="286">
                  <c:v>3.764716666666672</c:v>
                </c:pt>
                <c:pt idx="287">
                  <c:v>3.743072222222225</c:v>
                </c:pt>
                <c:pt idx="288">
                  <c:v>3.719133333333333</c:v>
                </c:pt>
                <c:pt idx="289">
                  <c:v>3.694783333333333</c:v>
                </c:pt>
                <c:pt idx="290">
                  <c:v>3.668988888888889</c:v>
                </c:pt>
                <c:pt idx="291">
                  <c:v>3.639294444444445</c:v>
                </c:pt>
                <c:pt idx="292">
                  <c:v>3.587572222222227</c:v>
                </c:pt>
                <c:pt idx="293">
                  <c:v>3.521338888888888</c:v>
                </c:pt>
                <c:pt idx="294">
                  <c:v>3.438633333333334</c:v>
                </c:pt>
                <c:pt idx="295">
                  <c:v>3.349216666666666</c:v>
                </c:pt>
                <c:pt idx="296">
                  <c:v>3.251266666666667</c:v>
                </c:pt>
                <c:pt idx="297">
                  <c:v>3.16078888888889</c:v>
                </c:pt>
                <c:pt idx="298">
                  <c:v>3.067033333333334</c:v>
                </c:pt>
                <c:pt idx="299">
                  <c:v>2.981349999999998</c:v>
                </c:pt>
                <c:pt idx="300">
                  <c:v>2.900844444444444</c:v>
                </c:pt>
                <c:pt idx="301">
                  <c:v>2.818894444444444</c:v>
                </c:pt>
                <c:pt idx="302">
                  <c:v>2.735422222222222</c:v>
                </c:pt>
                <c:pt idx="303">
                  <c:v>2.647466666666668</c:v>
                </c:pt>
                <c:pt idx="304">
                  <c:v>2.55735</c:v>
                </c:pt>
                <c:pt idx="305">
                  <c:v>2.45297777777778</c:v>
                </c:pt>
                <c:pt idx="306">
                  <c:v>2.344155555555555</c:v>
                </c:pt>
                <c:pt idx="307">
                  <c:v>2.230372222222224</c:v>
                </c:pt>
                <c:pt idx="308">
                  <c:v>2.120988888888889</c:v>
                </c:pt>
                <c:pt idx="309">
                  <c:v>2.013449999999994</c:v>
                </c:pt>
                <c:pt idx="310">
                  <c:v>1.919455555555556</c:v>
                </c:pt>
                <c:pt idx="311">
                  <c:v>1.835216666666666</c:v>
                </c:pt>
                <c:pt idx="312">
                  <c:v>1.758672222222222</c:v>
                </c:pt>
                <c:pt idx="313">
                  <c:v>1.688744444444444</c:v>
                </c:pt>
                <c:pt idx="314">
                  <c:v>1.616716666666666</c:v>
                </c:pt>
                <c:pt idx="315">
                  <c:v>1.553222222222222</c:v>
                </c:pt>
                <c:pt idx="316">
                  <c:v>1.49698888888889</c:v>
                </c:pt>
                <c:pt idx="317">
                  <c:v>1.448561111111111</c:v>
                </c:pt>
                <c:pt idx="318">
                  <c:v>1.40246111111111</c:v>
                </c:pt>
                <c:pt idx="319">
                  <c:v>1.364727777777778</c:v>
                </c:pt>
                <c:pt idx="320">
                  <c:v>1.332072222222222</c:v>
                </c:pt>
                <c:pt idx="321">
                  <c:v>1.298344444444445</c:v>
                </c:pt>
                <c:pt idx="322">
                  <c:v>1.283572222222222</c:v>
                </c:pt>
                <c:pt idx="323">
                  <c:v>1.269166666666667</c:v>
                </c:pt>
                <c:pt idx="324">
                  <c:v>1.263738888888889</c:v>
                </c:pt>
                <c:pt idx="325">
                  <c:v>1.236783333333333</c:v>
                </c:pt>
                <c:pt idx="326">
                  <c:v>1.206461111111111</c:v>
                </c:pt>
                <c:pt idx="327">
                  <c:v>1.168077777777781</c:v>
                </c:pt>
                <c:pt idx="328">
                  <c:v>1.125072222222223</c:v>
                </c:pt>
                <c:pt idx="329">
                  <c:v>1.093383333333334</c:v>
                </c:pt>
                <c:pt idx="330">
                  <c:v>1.058083333333335</c:v>
                </c:pt>
                <c:pt idx="331">
                  <c:v>1.02638888888889</c:v>
                </c:pt>
                <c:pt idx="332">
                  <c:v>0.985533333333332</c:v>
                </c:pt>
                <c:pt idx="333">
                  <c:v>0.942927777777778</c:v>
                </c:pt>
                <c:pt idx="334">
                  <c:v>0.907933333333333</c:v>
                </c:pt>
                <c:pt idx="335">
                  <c:v>0.86453888888889</c:v>
                </c:pt>
                <c:pt idx="336">
                  <c:v>0.82173888888889</c:v>
                </c:pt>
                <c:pt idx="337">
                  <c:v>0.768838888888891</c:v>
                </c:pt>
                <c:pt idx="338">
                  <c:v>0.71033888888889</c:v>
                </c:pt>
                <c:pt idx="339">
                  <c:v>0.649744444444447</c:v>
                </c:pt>
                <c:pt idx="340">
                  <c:v>0.60058888888889</c:v>
                </c:pt>
                <c:pt idx="341">
                  <c:v>0.551644444444446</c:v>
                </c:pt>
                <c:pt idx="342">
                  <c:v>0.511722222222222</c:v>
                </c:pt>
                <c:pt idx="343">
                  <c:v>0.476127777777779</c:v>
                </c:pt>
                <c:pt idx="344">
                  <c:v>0.436283333333333</c:v>
                </c:pt>
                <c:pt idx="345">
                  <c:v>0.393433333333333</c:v>
                </c:pt>
                <c:pt idx="346">
                  <c:v>0.355861111111111</c:v>
                </c:pt>
                <c:pt idx="347">
                  <c:v>0.324505555555556</c:v>
                </c:pt>
                <c:pt idx="348">
                  <c:v>0.306433333333333</c:v>
                </c:pt>
                <c:pt idx="349">
                  <c:v>0.292644444444444</c:v>
                </c:pt>
                <c:pt idx="350">
                  <c:v>0.290772222222222</c:v>
                </c:pt>
                <c:pt idx="351">
                  <c:v>0.2981</c:v>
                </c:pt>
                <c:pt idx="352">
                  <c:v>0.308961111111111</c:v>
                </c:pt>
                <c:pt idx="353">
                  <c:v>0.310794444444444</c:v>
                </c:pt>
                <c:pt idx="354">
                  <c:v>0.321533333333333</c:v>
                </c:pt>
                <c:pt idx="355">
                  <c:v>0.328433333333333</c:v>
                </c:pt>
                <c:pt idx="356">
                  <c:v>0.343144444444444</c:v>
                </c:pt>
                <c:pt idx="357">
                  <c:v>0.361422222222223</c:v>
                </c:pt>
                <c:pt idx="358">
                  <c:v>0.386866666666668</c:v>
                </c:pt>
                <c:pt idx="359">
                  <c:v>0.400594444444444</c:v>
                </c:pt>
                <c:pt idx="360">
                  <c:v>0.40548888888889</c:v>
                </c:pt>
                <c:pt idx="361">
                  <c:v>0.396105555555556</c:v>
                </c:pt>
                <c:pt idx="362">
                  <c:v>0.382488888888891</c:v>
                </c:pt>
                <c:pt idx="363">
                  <c:v>0.367122222222223</c:v>
                </c:pt>
                <c:pt idx="364">
                  <c:v>0.342261111111111</c:v>
                </c:pt>
                <c:pt idx="365">
                  <c:v>0.313727777777779</c:v>
                </c:pt>
                <c:pt idx="366">
                  <c:v>0.282716666666668</c:v>
                </c:pt>
                <c:pt idx="367">
                  <c:v>0.244483333333334</c:v>
                </c:pt>
                <c:pt idx="368">
                  <c:v>0.198027777777778</c:v>
                </c:pt>
                <c:pt idx="369">
                  <c:v>0.157638888888889</c:v>
                </c:pt>
                <c:pt idx="370">
                  <c:v>0.105705555555556</c:v>
                </c:pt>
                <c:pt idx="371">
                  <c:v>0.0547222222222223</c:v>
                </c:pt>
                <c:pt idx="372">
                  <c:v>0.00982777777777775</c:v>
                </c:pt>
                <c:pt idx="373">
                  <c:v>-0.0289111111111111</c:v>
                </c:pt>
                <c:pt idx="374">
                  <c:v>-0.0661</c:v>
                </c:pt>
                <c:pt idx="375">
                  <c:v>-0.09195</c:v>
                </c:pt>
                <c:pt idx="376">
                  <c:v>-0.123</c:v>
                </c:pt>
                <c:pt idx="377">
                  <c:v>-0.145972222222222</c:v>
                </c:pt>
                <c:pt idx="378">
                  <c:v>-0.170372222222222</c:v>
                </c:pt>
                <c:pt idx="379">
                  <c:v>-0.191433333333333</c:v>
                </c:pt>
                <c:pt idx="380">
                  <c:v>-0.2048</c:v>
                </c:pt>
                <c:pt idx="381">
                  <c:v>-0.217822222222222</c:v>
                </c:pt>
                <c:pt idx="382">
                  <c:v>-0.240877777777778</c:v>
                </c:pt>
                <c:pt idx="383">
                  <c:v>-0.260616666666667</c:v>
                </c:pt>
                <c:pt idx="384">
                  <c:v>-0.28928888888889</c:v>
                </c:pt>
                <c:pt idx="385">
                  <c:v>-0.311955555555555</c:v>
                </c:pt>
                <c:pt idx="386">
                  <c:v>-0.33237777777778</c:v>
                </c:pt>
                <c:pt idx="387">
                  <c:v>-0.353722222222222</c:v>
                </c:pt>
                <c:pt idx="388">
                  <c:v>-0.374694444444445</c:v>
                </c:pt>
                <c:pt idx="389">
                  <c:v>-0.390555555555555</c:v>
                </c:pt>
                <c:pt idx="390">
                  <c:v>-0.406266666666668</c:v>
                </c:pt>
                <c:pt idx="391">
                  <c:v>-0.402483333333333</c:v>
                </c:pt>
                <c:pt idx="392">
                  <c:v>-0.40743888888889</c:v>
                </c:pt>
                <c:pt idx="393">
                  <c:v>-0.406227777777779</c:v>
                </c:pt>
                <c:pt idx="394">
                  <c:v>-0.403472222222223</c:v>
                </c:pt>
                <c:pt idx="395">
                  <c:v>-0.395472222222223</c:v>
                </c:pt>
                <c:pt idx="396">
                  <c:v>-0.381822222222223</c:v>
                </c:pt>
                <c:pt idx="397">
                  <c:v>-0.366405555555555</c:v>
                </c:pt>
                <c:pt idx="398">
                  <c:v>-0.340766666666667</c:v>
                </c:pt>
                <c:pt idx="399">
                  <c:v>-0.321855555555557</c:v>
                </c:pt>
                <c:pt idx="400">
                  <c:v>-0.2971</c:v>
                </c:pt>
                <c:pt idx="401">
                  <c:v>-0.280261111111111</c:v>
                </c:pt>
                <c:pt idx="402">
                  <c:v>-0.262238888888889</c:v>
                </c:pt>
                <c:pt idx="403">
                  <c:v>-0.246494444444445</c:v>
                </c:pt>
                <c:pt idx="404">
                  <c:v>-0.232644444444444</c:v>
                </c:pt>
                <c:pt idx="405">
                  <c:v>-0.211155555555556</c:v>
                </c:pt>
                <c:pt idx="406">
                  <c:v>-0.191944444444445</c:v>
                </c:pt>
                <c:pt idx="407">
                  <c:v>-0.1744</c:v>
                </c:pt>
                <c:pt idx="408">
                  <c:v>-0.16805</c:v>
                </c:pt>
                <c:pt idx="409">
                  <c:v>-0.169566666666667</c:v>
                </c:pt>
                <c:pt idx="410">
                  <c:v>-0.176511111111111</c:v>
                </c:pt>
                <c:pt idx="411">
                  <c:v>-0.181205555555555</c:v>
                </c:pt>
                <c:pt idx="412">
                  <c:v>-0.185883333333333</c:v>
                </c:pt>
                <c:pt idx="413">
                  <c:v>-0.191888888888889</c:v>
                </c:pt>
                <c:pt idx="414">
                  <c:v>-0.200155555555555</c:v>
                </c:pt>
                <c:pt idx="415">
                  <c:v>-0.211127777777778</c:v>
                </c:pt>
                <c:pt idx="416">
                  <c:v>-0.223538888888889</c:v>
                </c:pt>
                <c:pt idx="417">
                  <c:v>-0.2265</c:v>
                </c:pt>
                <c:pt idx="418">
                  <c:v>-0.238294444444445</c:v>
                </c:pt>
                <c:pt idx="419">
                  <c:v>-0.248444444444445</c:v>
                </c:pt>
                <c:pt idx="420">
                  <c:v>-0.262716666666667</c:v>
                </c:pt>
                <c:pt idx="421">
                  <c:v>-0.273572222222222</c:v>
                </c:pt>
                <c:pt idx="422">
                  <c:v>-0.28218888888889</c:v>
                </c:pt>
                <c:pt idx="423">
                  <c:v>-0.299355555555556</c:v>
                </c:pt>
                <c:pt idx="424">
                  <c:v>-0.323166666666668</c:v>
                </c:pt>
                <c:pt idx="425">
                  <c:v>-0.352744444444444</c:v>
                </c:pt>
                <c:pt idx="426">
                  <c:v>-0.388622222222223</c:v>
                </c:pt>
                <c:pt idx="427">
                  <c:v>-0.424111111111111</c:v>
                </c:pt>
                <c:pt idx="428">
                  <c:v>-0.447638888888889</c:v>
                </c:pt>
                <c:pt idx="429">
                  <c:v>-0.450744444444444</c:v>
                </c:pt>
                <c:pt idx="430">
                  <c:v>-0.444627777777779</c:v>
                </c:pt>
                <c:pt idx="431">
                  <c:v>-0.433605555555555</c:v>
                </c:pt>
                <c:pt idx="432">
                  <c:v>-0.432</c:v>
                </c:pt>
                <c:pt idx="433">
                  <c:v>-0.442672222222222</c:v>
                </c:pt>
                <c:pt idx="434">
                  <c:v>-0.459861111111111</c:v>
                </c:pt>
                <c:pt idx="435">
                  <c:v>-0.466694444444444</c:v>
                </c:pt>
                <c:pt idx="436">
                  <c:v>-0.47305</c:v>
                </c:pt>
                <c:pt idx="437">
                  <c:v>-0.475483333333333</c:v>
                </c:pt>
                <c:pt idx="438">
                  <c:v>-0.480155555555555</c:v>
                </c:pt>
                <c:pt idx="439">
                  <c:v>-0.472244444444444</c:v>
                </c:pt>
                <c:pt idx="440">
                  <c:v>-0.448294444444444</c:v>
                </c:pt>
                <c:pt idx="441">
                  <c:v>-0.41643888888889</c:v>
                </c:pt>
                <c:pt idx="442">
                  <c:v>-0.372894444444445</c:v>
                </c:pt>
                <c:pt idx="443">
                  <c:v>-0.336022222222223</c:v>
                </c:pt>
                <c:pt idx="444">
                  <c:v>-0.314572222222223</c:v>
                </c:pt>
                <c:pt idx="445">
                  <c:v>-0.30478888888889</c:v>
                </c:pt>
                <c:pt idx="446">
                  <c:v>-0.290205555555556</c:v>
                </c:pt>
                <c:pt idx="447">
                  <c:v>-0.285744444444444</c:v>
                </c:pt>
                <c:pt idx="448">
                  <c:v>-0.279805555555555</c:v>
                </c:pt>
                <c:pt idx="449">
                  <c:v>-0.277844444444445</c:v>
                </c:pt>
                <c:pt idx="450">
                  <c:v>-0.275472222222223</c:v>
                </c:pt>
                <c:pt idx="451">
                  <c:v>-0.273638888888889</c:v>
                </c:pt>
                <c:pt idx="452">
                  <c:v>-0.26178888888889</c:v>
                </c:pt>
                <c:pt idx="453">
                  <c:v>-0.252344444444444</c:v>
                </c:pt>
                <c:pt idx="454">
                  <c:v>-0.247488888888889</c:v>
                </c:pt>
                <c:pt idx="455">
                  <c:v>-0.236983333333333</c:v>
                </c:pt>
                <c:pt idx="456">
                  <c:v>-0.219861111111111</c:v>
                </c:pt>
                <c:pt idx="457">
                  <c:v>-0.189355555555556</c:v>
                </c:pt>
                <c:pt idx="458">
                  <c:v>-0.149061111111111</c:v>
                </c:pt>
                <c:pt idx="459">
                  <c:v>-0.101588888888889</c:v>
                </c:pt>
                <c:pt idx="460">
                  <c:v>-0.0534777777777778</c:v>
                </c:pt>
                <c:pt idx="461">
                  <c:v>-0.00659444444444456</c:v>
                </c:pt>
                <c:pt idx="462">
                  <c:v>0.0388611111111112</c:v>
                </c:pt>
                <c:pt idx="463">
                  <c:v>0.0907611111111112</c:v>
                </c:pt>
                <c:pt idx="464">
                  <c:v>0.140738888888889</c:v>
                </c:pt>
                <c:pt idx="465">
                  <c:v>0.178933333333334</c:v>
                </c:pt>
                <c:pt idx="466">
                  <c:v>0.205177777777778</c:v>
                </c:pt>
                <c:pt idx="467">
                  <c:v>0.232122222222222</c:v>
                </c:pt>
                <c:pt idx="468">
                  <c:v>0.257416666666668</c:v>
                </c:pt>
                <c:pt idx="469">
                  <c:v>0.280861111111111</c:v>
                </c:pt>
                <c:pt idx="470">
                  <c:v>0.305594444444446</c:v>
                </c:pt>
                <c:pt idx="471">
                  <c:v>0.320155555555556</c:v>
                </c:pt>
                <c:pt idx="472">
                  <c:v>0.328522222222223</c:v>
                </c:pt>
                <c:pt idx="473">
                  <c:v>0.330533333333333</c:v>
                </c:pt>
                <c:pt idx="474">
                  <c:v>0.329850000000001</c:v>
                </c:pt>
                <c:pt idx="475">
                  <c:v>0.328961111111111</c:v>
                </c:pt>
                <c:pt idx="476">
                  <c:v>0.325105555555555</c:v>
                </c:pt>
                <c:pt idx="477">
                  <c:v>0.33378888888889</c:v>
                </c:pt>
                <c:pt idx="478">
                  <c:v>0.356216666666668</c:v>
                </c:pt>
                <c:pt idx="479">
                  <c:v>0.380655555555555</c:v>
                </c:pt>
                <c:pt idx="480">
                  <c:v>0.416594444444444</c:v>
                </c:pt>
                <c:pt idx="481">
                  <c:v>0.427705555555556</c:v>
                </c:pt>
                <c:pt idx="482">
                  <c:v>0.4392</c:v>
                </c:pt>
                <c:pt idx="483">
                  <c:v>0.446061111111111</c:v>
                </c:pt>
                <c:pt idx="484">
                  <c:v>0.441427777777779</c:v>
                </c:pt>
                <c:pt idx="485">
                  <c:v>0.43933888888889</c:v>
                </c:pt>
                <c:pt idx="486">
                  <c:v>0.439161111111111</c:v>
                </c:pt>
                <c:pt idx="487">
                  <c:v>0.436505555555555</c:v>
                </c:pt>
                <c:pt idx="488">
                  <c:v>0.434261111111111</c:v>
                </c:pt>
                <c:pt idx="489">
                  <c:v>0.434694444444444</c:v>
                </c:pt>
                <c:pt idx="490">
                  <c:v>0.431011111111111</c:v>
                </c:pt>
                <c:pt idx="491">
                  <c:v>0.43</c:v>
                </c:pt>
                <c:pt idx="492">
                  <c:v>0.418083333333333</c:v>
                </c:pt>
                <c:pt idx="493">
                  <c:v>0.41465</c:v>
                </c:pt>
                <c:pt idx="494">
                  <c:v>0.409738888888889</c:v>
                </c:pt>
                <c:pt idx="495">
                  <c:v>0.414222222222222</c:v>
                </c:pt>
                <c:pt idx="496">
                  <c:v>0.430066666666668</c:v>
                </c:pt>
                <c:pt idx="497">
                  <c:v>0.439450000000001</c:v>
                </c:pt>
                <c:pt idx="498">
                  <c:v>0.455722222222222</c:v>
                </c:pt>
                <c:pt idx="499">
                  <c:v>0.46155</c:v>
                </c:pt>
                <c:pt idx="500">
                  <c:v>0.463077777777779</c:v>
                </c:pt>
                <c:pt idx="501">
                  <c:v>0.465138888888889</c:v>
                </c:pt>
                <c:pt idx="502">
                  <c:v>0.470283333333333</c:v>
                </c:pt>
                <c:pt idx="503">
                  <c:v>0.48068888888889</c:v>
                </c:pt>
                <c:pt idx="504">
                  <c:v>0.49218888888889</c:v>
                </c:pt>
                <c:pt idx="505">
                  <c:v>0.492572222222223</c:v>
                </c:pt>
                <c:pt idx="506">
                  <c:v>0.48623888888889</c:v>
                </c:pt>
                <c:pt idx="507">
                  <c:v>0.484972222222223</c:v>
                </c:pt>
                <c:pt idx="508">
                  <c:v>0.48998888888889</c:v>
                </c:pt>
                <c:pt idx="509">
                  <c:v>0.495622222222223</c:v>
                </c:pt>
                <c:pt idx="510">
                  <c:v>0.50885</c:v>
                </c:pt>
                <c:pt idx="511">
                  <c:v>0.52041111111111</c:v>
                </c:pt>
                <c:pt idx="512">
                  <c:v>0.535205555555555</c:v>
                </c:pt>
                <c:pt idx="513">
                  <c:v>0.550122222222222</c:v>
                </c:pt>
                <c:pt idx="514">
                  <c:v>0.565438888888889</c:v>
                </c:pt>
                <c:pt idx="515">
                  <c:v>0.568227777777778</c:v>
                </c:pt>
                <c:pt idx="516">
                  <c:v>0.555761111111111</c:v>
                </c:pt>
                <c:pt idx="517">
                  <c:v>0.550311111111111</c:v>
                </c:pt>
                <c:pt idx="518">
                  <c:v>0.540583333333333</c:v>
                </c:pt>
                <c:pt idx="519">
                  <c:v>0.532238888888889</c:v>
                </c:pt>
                <c:pt idx="520">
                  <c:v>0.524483333333333</c:v>
                </c:pt>
                <c:pt idx="521">
                  <c:v>0.513172222222222</c:v>
                </c:pt>
                <c:pt idx="522">
                  <c:v>0.511855555555557</c:v>
                </c:pt>
                <c:pt idx="523">
                  <c:v>0.511983333333333</c:v>
                </c:pt>
                <c:pt idx="524">
                  <c:v>0.508994444444445</c:v>
                </c:pt>
                <c:pt idx="525">
                  <c:v>0.511105555555555</c:v>
                </c:pt>
                <c:pt idx="526">
                  <c:v>0.514472222222221</c:v>
                </c:pt>
                <c:pt idx="527">
                  <c:v>0.516466666666665</c:v>
                </c:pt>
                <c:pt idx="528">
                  <c:v>0.534216666666667</c:v>
                </c:pt>
                <c:pt idx="529">
                  <c:v>0.564555555555555</c:v>
                </c:pt>
                <c:pt idx="530">
                  <c:v>0.59052222222222</c:v>
                </c:pt>
                <c:pt idx="531">
                  <c:v>0.621250000000001</c:v>
                </c:pt>
                <c:pt idx="532">
                  <c:v>0.654544444444446</c:v>
                </c:pt>
                <c:pt idx="533">
                  <c:v>0.694505555555555</c:v>
                </c:pt>
                <c:pt idx="534">
                  <c:v>0.736900000000001</c:v>
                </c:pt>
                <c:pt idx="535">
                  <c:v>0.788288888888889</c:v>
                </c:pt>
                <c:pt idx="536">
                  <c:v>0.847688888888891</c:v>
                </c:pt>
                <c:pt idx="537">
                  <c:v>0.912516666666666</c:v>
                </c:pt>
                <c:pt idx="538">
                  <c:v>0.969733333333334</c:v>
                </c:pt>
                <c:pt idx="539">
                  <c:v>1.015199999999997</c:v>
                </c:pt>
                <c:pt idx="540">
                  <c:v>1.058672222222222</c:v>
                </c:pt>
                <c:pt idx="541">
                  <c:v>1.097216666666668</c:v>
                </c:pt>
                <c:pt idx="542">
                  <c:v>1.125277777777778</c:v>
                </c:pt>
                <c:pt idx="543">
                  <c:v>1.159955555555556</c:v>
                </c:pt>
                <c:pt idx="544">
                  <c:v>1.182177777777781</c:v>
                </c:pt>
                <c:pt idx="545">
                  <c:v>1.201605555555556</c:v>
                </c:pt>
                <c:pt idx="546">
                  <c:v>1.210938888888889</c:v>
                </c:pt>
                <c:pt idx="547">
                  <c:v>1.233338888888889</c:v>
                </c:pt>
                <c:pt idx="548">
                  <c:v>1.260899999999997</c:v>
                </c:pt>
                <c:pt idx="549">
                  <c:v>1.2863</c:v>
                </c:pt>
                <c:pt idx="550">
                  <c:v>1.32058888888889</c:v>
                </c:pt>
                <c:pt idx="551">
                  <c:v>1.357699999999997</c:v>
                </c:pt>
                <c:pt idx="552">
                  <c:v>1.39421666666667</c:v>
                </c:pt>
                <c:pt idx="553">
                  <c:v>1.441266666666666</c:v>
                </c:pt>
                <c:pt idx="554">
                  <c:v>1.473455555555555</c:v>
                </c:pt>
                <c:pt idx="555">
                  <c:v>1.487038888888889</c:v>
                </c:pt>
                <c:pt idx="556">
                  <c:v>1.485077777777778</c:v>
                </c:pt>
                <c:pt idx="557">
                  <c:v>1.479772222222222</c:v>
                </c:pt>
                <c:pt idx="558">
                  <c:v>1.469738888888888</c:v>
                </c:pt>
                <c:pt idx="559">
                  <c:v>1.45358888888889</c:v>
                </c:pt>
                <c:pt idx="560">
                  <c:v>1.437238888888889</c:v>
                </c:pt>
                <c:pt idx="561">
                  <c:v>1.421111111111111</c:v>
                </c:pt>
                <c:pt idx="562">
                  <c:v>1.39237777777778</c:v>
                </c:pt>
                <c:pt idx="563">
                  <c:v>1.358194444444444</c:v>
                </c:pt>
                <c:pt idx="564">
                  <c:v>1.323011111111111</c:v>
                </c:pt>
                <c:pt idx="565">
                  <c:v>1.292627777777778</c:v>
                </c:pt>
                <c:pt idx="566">
                  <c:v>1.268666666666667</c:v>
                </c:pt>
                <c:pt idx="567">
                  <c:v>1.256799999999997</c:v>
                </c:pt>
                <c:pt idx="568">
                  <c:v>1.254711111111111</c:v>
                </c:pt>
                <c:pt idx="569">
                  <c:v>1.25205</c:v>
                </c:pt>
                <c:pt idx="570">
                  <c:v>1.252055555555556</c:v>
                </c:pt>
                <c:pt idx="571">
                  <c:v>1.248694444444441</c:v>
                </c:pt>
                <c:pt idx="572">
                  <c:v>1.242416666666666</c:v>
                </c:pt>
                <c:pt idx="573">
                  <c:v>1.246472222222222</c:v>
                </c:pt>
                <c:pt idx="574">
                  <c:v>1.255383333333333</c:v>
                </c:pt>
                <c:pt idx="575">
                  <c:v>1.27038888888889</c:v>
                </c:pt>
                <c:pt idx="576">
                  <c:v>1.292055555555558</c:v>
                </c:pt>
                <c:pt idx="577">
                  <c:v>1.31198888888889</c:v>
                </c:pt>
                <c:pt idx="578">
                  <c:v>1.327405555555555</c:v>
                </c:pt>
                <c:pt idx="579">
                  <c:v>1.335677777777778</c:v>
                </c:pt>
                <c:pt idx="580">
                  <c:v>1.353472222222222</c:v>
                </c:pt>
                <c:pt idx="581">
                  <c:v>1.370561111111111</c:v>
                </c:pt>
                <c:pt idx="582">
                  <c:v>1.388711111111112</c:v>
                </c:pt>
                <c:pt idx="583">
                  <c:v>1.40236111111111</c:v>
                </c:pt>
                <c:pt idx="584">
                  <c:v>1.409866666666665</c:v>
                </c:pt>
                <c:pt idx="585">
                  <c:v>1.403183333333333</c:v>
                </c:pt>
                <c:pt idx="586">
                  <c:v>1.392544444444444</c:v>
                </c:pt>
                <c:pt idx="587">
                  <c:v>1.384816666666668</c:v>
                </c:pt>
                <c:pt idx="588">
                  <c:v>1.384083333333337</c:v>
                </c:pt>
                <c:pt idx="589">
                  <c:v>1.389711111111111</c:v>
                </c:pt>
                <c:pt idx="590">
                  <c:v>1.389599999999998</c:v>
                </c:pt>
                <c:pt idx="591">
                  <c:v>1.3801</c:v>
                </c:pt>
                <c:pt idx="592">
                  <c:v>1.355544444444444</c:v>
                </c:pt>
                <c:pt idx="593">
                  <c:v>1.329811111111111</c:v>
                </c:pt>
                <c:pt idx="594">
                  <c:v>1.295938888888888</c:v>
                </c:pt>
                <c:pt idx="595">
                  <c:v>1.2564</c:v>
                </c:pt>
                <c:pt idx="596">
                  <c:v>1.223766666666666</c:v>
                </c:pt>
                <c:pt idx="597">
                  <c:v>1.187022222222222</c:v>
                </c:pt>
                <c:pt idx="598">
                  <c:v>1.159777777777778</c:v>
                </c:pt>
                <c:pt idx="599">
                  <c:v>1.135111111111112</c:v>
                </c:pt>
                <c:pt idx="600">
                  <c:v>1.114761111111111</c:v>
                </c:pt>
                <c:pt idx="601">
                  <c:v>1.092505555555556</c:v>
                </c:pt>
                <c:pt idx="602">
                  <c:v>1.088222222222222</c:v>
                </c:pt>
                <c:pt idx="603">
                  <c:v>1.090022222222222</c:v>
                </c:pt>
                <c:pt idx="604">
                  <c:v>1.099116666666666</c:v>
                </c:pt>
                <c:pt idx="605">
                  <c:v>1.12213888888889</c:v>
                </c:pt>
                <c:pt idx="606">
                  <c:v>1.1452</c:v>
                </c:pt>
                <c:pt idx="607">
                  <c:v>1.16665555555556</c:v>
                </c:pt>
                <c:pt idx="608">
                  <c:v>1.190488888888893</c:v>
                </c:pt>
                <c:pt idx="609">
                  <c:v>1.212116666666666</c:v>
                </c:pt>
                <c:pt idx="610">
                  <c:v>1.250505555555556</c:v>
                </c:pt>
                <c:pt idx="611">
                  <c:v>1.290722222222222</c:v>
                </c:pt>
                <c:pt idx="612">
                  <c:v>1.337477777777778</c:v>
                </c:pt>
                <c:pt idx="613">
                  <c:v>1.377355555555556</c:v>
                </c:pt>
                <c:pt idx="614">
                  <c:v>1.40046111111111</c:v>
                </c:pt>
                <c:pt idx="615">
                  <c:v>1.429572222222222</c:v>
                </c:pt>
                <c:pt idx="616">
                  <c:v>1.464061111111111</c:v>
                </c:pt>
                <c:pt idx="617">
                  <c:v>1.495433333333332</c:v>
                </c:pt>
                <c:pt idx="618">
                  <c:v>1.524305555555556</c:v>
                </c:pt>
                <c:pt idx="619">
                  <c:v>1.540661111111111</c:v>
                </c:pt>
                <c:pt idx="620">
                  <c:v>1.551744444444441</c:v>
                </c:pt>
                <c:pt idx="621">
                  <c:v>1.554555555555556</c:v>
                </c:pt>
                <c:pt idx="622">
                  <c:v>1.549116666666667</c:v>
                </c:pt>
                <c:pt idx="623">
                  <c:v>1.52875</c:v>
                </c:pt>
                <c:pt idx="624">
                  <c:v>1.508794444444442</c:v>
                </c:pt>
                <c:pt idx="625">
                  <c:v>1.499677777777778</c:v>
                </c:pt>
                <c:pt idx="626">
                  <c:v>1.486433333333333</c:v>
                </c:pt>
                <c:pt idx="627">
                  <c:v>1.486483333333334</c:v>
                </c:pt>
                <c:pt idx="628">
                  <c:v>1.491577777777778</c:v>
                </c:pt>
                <c:pt idx="629">
                  <c:v>1.483333333333332</c:v>
                </c:pt>
                <c:pt idx="630">
                  <c:v>1.47356111111111</c:v>
                </c:pt>
                <c:pt idx="631">
                  <c:v>1.463566666666666</c:v>
                </c:pt>
                <c:pt idx="632">
                  <c:v>1.45605</c:v>
                </c:pt>
                <c:pt idx="633">
                  <c:v>1.457677777777778</c:v>
                </c:pt>
                <c:pt idx="634">
                  <c:v>1.46194444444444</c:v>
                </c:pt>
                <c:pt idx="635">
                  <c:v>1.462216666666666</c:v>
                </c:pt>
                <c:pt idx="636">
                  <c:v>1.46289444444444</c:v>
                </c:pt>
                <c:pt idx="637">
                  <c:v>1.465661111111109</c:v>
                </c:pt>
                <c:pt idx="638">
                  <c:v>1.470666666666667</c:v>
                </c:pt>
                <c:pt idx="639">
                  <c:v>1.479205555555556</c:v>
                </c:pt>
                <c:pt idx="640">
                  <c:v>1.489272222222222</c:v>
                </c:pt>
                <c:pt idx="641">
                  <c:v>1.484083333333334</c:v>
                </c:pt>
                <c:pt idx="642">
                  <c:v>1.474522222222222</c:v>
                </c:pt>
                <c:pt idx="643">
                  <c:v>1.462838888888889</c:v>
                </c:pt>
                <c:pt idx="644">
                  <c:v>1.448455555555556</c:v>
                </c:pt>
                <c:pt idx="645">
                  <c:v>1.439644444444441</c:v>
                </c:pt>
                <c:pt idx="646">
                  <c:v>1.438227777777778</c:v>
                </c:pt>
                <c:pt idx="647">
                  <c:v>1.428511111111111</c:v>
                </c:pt>
                <c:pt idx="648">
                  <c:v>1.429877777777778</c:v>
                </c:pt>
                <c:pt idx="649">
                  <c:v>1.44489444444444</c:v>
                </c:pt>
                <c:pt idx="650">
                  <c:v>1.468011111111112</c:v>
                </c:pt>
                <c:pt idx="651">
                  <c:v>1.499383333333333</c:v>
                </c:pt>
                <c:pt idx="652">
                  <c:v>1.535866666666666</c:v>
                </c:pt>
                <c:pt idx="653">
                  <c:v>1.563955555555556</c:v>
                </c:pt>
                <c:pt idx="654">
                  <c:v>1.591044444444444</c:v>
                </c:pt>
                <c:pt idx="655">
                  <c:v>1.598894444444443</c:v>
                </c:pt>
                <c:pt idx="656">
                  <c:v>1.622522222222222</c:v>
                </c:pt>
                <c:pt idx="657">
                  <c:v>1.6568</c:v>
                </c:pt>
                <c:pt idx="658">
                  <c:v>1.697466666666666</c:v>
                </c:pt>
                <c:pt idx="659">
                  <c:v>1.730161111111111</c:v>
                </c:pt>
                <c:pt idx="660">
                  <c:v>1.74523888888889</c:v>
                </c:pt>
                <c:pt idx="661">
                  <c:v>1.755205555555556</c:v>
                </c:pt>
                <c:pt idx="662">
                  <c:v>1.765811111111111</c:v>
                </c:pt>
                <c:pt idx="663">
                  <c:v>1.773105555555555</c:v>
                </c:pt>
                <c:pt idx="664">
                  <c:v>1.773433333333333</c:v>
                </c:pt>
                <c:pt idx="665">
                  <c:v>1.763255555555555</c:v>
                </c:pt>
                <c:pt idx="666">
                  <c:v>1.750611111111111</c:v>
                </c:pt>
                <c:pt idx="667">
                  <c:v>1.75345</c:v>
                </c:pt>
                <c:pt idx="668">
                  <c:v>1.755716666666667</c:v>
                </c:pt>
                <c:pt idx="669">
                  <c:v>1.778277777777778</c:v>
                </c:pt>
                <c:pt idx="670">
                  <c:v>1.795255555555556</c:v>
                </c:pt>
                <c:pt idx="671">
                  <c:v>1.814205555555556</c:v>
                </c:pt>
                <c:pt idx="672">
                  <c:v>1.838472222222222</c:v>
                </c:pt>
                <c:pt idx="673">
                  <c:v>1.87495</c:v>
                </c:pt>
                <c:pt idx="674">
                  <c:v>1.91461666666667</c:v>
                </c:pt>
                <c:pt idx="675">
                  <c:v>1.953205555555556</c:v>
                </c:pt>
                <c:pt idx="676">
                  <c:v>1.989166666666668</c:v>
                </c:pt>
                <c:pt idx="677">
                  <c:v>2.019777777777781</c:v>
                </c:pt>
                <c:pt idx="678">
                  <c:v>2.053455555555555</c:v>
                </c:pt>
                <c:pt idx="679">
                  <c:v>2.0949</c:v>
                </c:pt>
                <c:pt idx="680">
                  <c:v>2.123905555555561</c:v>
                </c:pt>
                <c:pt idx="681">
                  <c:v>2.147633333333334</c:v>
                </c:pt>
                <c:pt idx="682">
                  <c:v>2.167761111111117</c:v>
                </c:pt>
                <c:pt idx="683">
                  <c:v>2.177783333333333</c:v>
                </c:pt>
                <c:pt idx="684">
                  <c:v>2.178783333333334</c:v>
                </c:pt>
                <c:pt idx="685">
                  <c:v>2.179449999999993</c:v>
                </c:pt>
                <c:pt idx="686">
                  <c:v>2.185433333333333</c:v>
                </c:pt>
                <c:pt idx="687">
                  <c:v>2.177661111111111</c:v>
                </c:pt>
                <c:pt idx="688">
                  <c:v>2.164027777777787</c:v>
                </c:pt>
                <c:pt idx="689">
                  <c:v>2.142766666666667</c:v>
                </c:pt>
                <c:pt idx="690">
                  <c:v>2.11267777777778</c:v>
                </c:pt>
                <c:pt idx="691">
                  <c:v>2.070966666666667</c:v>
                </c:pt>
                <c:pt idx="692">
                  <c:v>2.016594444444444</c:v>
                </c:pt>
                <c:pt idx="693">
                  <c:v>1.956544444444445</c:v>
                </c:pt>
                <c:pt idx="694">
                  <c:v>1.897577777777778</c:v>
                </c:pt>
                <c:pt idx="695">
                  <c:v>1.840555555555557</c:v>
                </c:pt>
                <c:pt idx="696">
                  <c:v>1.794416666666668</c:v>
                </c:pt>
                <c:pt idx="697">
                  <c:v>1.74878888888889</c:v>
                </c:pt>
                <c:pt idx="698">
                  <c:v>1.708744444444443</c:v>
                </c:pt>
                <c:pt idx="699">
                  <c:v>1.659694444444442</c:v>
                </c:pt>
                <c:pt idx="700">
                  <c:v>1.611344444444444</c:v>
                </c:pt>
                <c:pt idx="701">
                  <c:v>1.5668</c:v>
                </c:pt>
              </c:numCache>
            </c:numRef>
          </c:val>
          <c:smooth val="0"/>
        </c:ser>
        <c:dLbls>
          <c:showLegendKey val="0"/>
          <c:showVal val="0"/>
          <c:showCatName val="0"/>
          <c:showSerName val="0"/>
          <c:showPercent val="0"/>
          <c:showBubbleSize val="0"/>
        </c:dLbls>
        <c:marker val="1"/>
        <c:smooth val="0"/>
        <c:axId val="495024952"/>
        <c:axId val="499816728"/>
      </c:lineChart>
      <c:catAx>
        <c:axId val="495024952"/>
        <c:scaling>
          <c:orientation val="minMax"/>
        </c:scaling>
        <c:delete val="0"/>
        <c:axPos val="b"/>
        <c:majorTickMark val="out"/>
        <c:minorTickMark val="none"/>
        <c:tickLblPos val="nextTo"/>
        <c:crossAx val="499816728"/>
        <c:crosses val="autoZero"/>
        <c:auto val="1"/>
        <c:lblAlgn val="ctr"/>
        <c:lblOffset val="100"/>
        <c:tickLblSkip val="150"/>
        <c:tickMarkSkip val="150"/>
        <c:noMultiLvlLbl val="0"/>
      </c:catAx>
      <c:valAx>
        <c:axId val="499816728"/>
        <c:scaling>
          <c:orientation val="minMax"/>
        </c:scaling>
        <c:delete val="0"/>
        <c:axPos val="l"/>
        <c:numFmt formatCode="General" sourceLinked="1"/>
        <c:majorTickMark val="out"/>
        <c:minorTickMark val="none"/>
        <c:tickLblPos val="nextTo"/>
        <c:crossAx val="495024952"/>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lineChart>
        <c:grouping val="standard"/>
        <c:varyColors val="0"/>
        <c:ser>
          <c:idx val="0"/>
          <c:order val="0"/>
          <c:tx>
            <c:strRef>
              <c:f>pz!$A$74</c:f>
              <c:strCache>
                <c:ptCount val="1"/>
                <c:pt idx="0">
                  <c:v>Associative</c:v>
                </c:pt>
              </c:strCache>
            </c:strRef>
          </c:tx>
          <c:marker>
            <c:symbol val="none"/>
          </c:marker>
          <c:val>
            <c:numRef>
              <c:f>pz!$C$74:$AAA$74</c:f>
              <c:numCache>
                <c:formatCode>General</c:formatCode>
                <c:ptCount val="701"/>
                <c:pt idx="0">
                  <c:v>-0.28863888888889</c:v>
                </c:pt>
                <c:pt idx="1">
                  <c:v>-0.280477777777779</c:v>
                </c:pt>
                <c:pt idx="2">
                  <c:v>-0.266177777777779</c:v>
                </c:pt>
                <c:pt idx="3">
                  <c:v>-0.264961111111111</c:v>
                </c:pt>
                <c:pt idx="4">
                  <c:v>-0.281533333333333</c:v>
                </c:pt>
                <c:pt idx="5">
                  <c:v>-0.305177777777779</c:v>
                </c:pt>
                <c:pt idx="6">
                  <c:v>-0.328222222222223</c:v>
                </c:pt>
                <c:pt idx="7">
                  <c:v>-0.362027777777779</c:v>
                </c:pt>
                <c:pt idx="8">
                  <c:v>-0.39083888888889</c:v>
                </c:pt>
                <c:pt idx="9">
                  <c:v>-0.397544444444445</c:v>
                </c:pt>
                <c:pt idx="10">
                  <c:v>-0.391550000000001</c:v>
                </c:pt>
                <c:pt idx="11">
                  <c:v>-0.406272222222222</c:v>
                </c:pt>
                <c:pt idx="12">
                  <c:v>-0.413444444444446</c:v>
                </c:pt>
                <c:pt idx="13">
                  <c:v>-0.411933333333333</c:v>
                </c:pt>
                <c:pt idx="14">
                  <c:v>-0.392483333333334</c:v>
                </c:pt>
                <c:pt idx="15">
                  <c:v>-0.368950000000001</c:v>
                </c:pt>
                <c:pt idx="16">
                  <c:v>-0.338311111111112</c:v>
                </c:pt>
                <c:pt idx="17">
                  <c:v>-0.323350000000001</c:v>
                </c:pt>
                <c:pt idx="18">
                  <c:v>-0.30755</c:v>
                </c:pt>
                <c:pt idx="19">
                  <c:v>-0.310894444444445</c:v>
                </c:pt>
                <c:pt idx="20">
                  <c:v>-0.30798888888889</c:v>
                </c:pt>
                <c:pt idx="21">
                  <c:v>-0.290077777777779</c:v>
                </c:pt>
                <c:pt idx="22">
                  <c:v>-0.271444444444444</c:v>
                </c:pt>
                <c:pt idx="23">
                  <c:v>-0.240488888888889</c:v>
                </c:pt>
                <c:pt idx="24">
                  <c:v>-0.208683333333333</c:v>
                </c:pt>
                <c:pt idx="25">
                  <c:v>-0.150427777777778</c:v>
                </c:pt>
                <c:pt idx="26">
                  <c:v>-0.0683277777777778</c:v>
                </c:pt>
                <c:pt idx="27">
                  <c:v>-0.00427777777777779</c:v>
                </c:pt>
                <c:pt idx="28">
                  <c:v>0.0620388888888889</c:v>
                </c:pt>
                <c:pt idx="29">
                  <c:v>0.101777777777778</c:v>
                </c:pt>
                <c:pt idx="30">
                  <c:v>0.130161111111111</c:v>
                </c:pt>
                <c:pt idx="31">
                  <c:v>0.169916666666667</c:v>
                </c:pt>
                <c:pt idx="32">
                  <c:v>0.210766666666667</c:v>
                </c:pt>
                <c:pt idx="33">
                  <c:v>0.227672222222222</c:v>
                </c:pt>
                <c:pt idx="34">
                  <c:v>0.2439</c:v>
                </c:pt>
                <c:pt idx="35">
                  <c:v>0.250566666666667</c:v>
                </c:pt>
                <c:pt idx="36">
                  <c:v>0.251094444444444</c:v>
                </c:pt>
                <c:pt idx="37">
                  <c:v>0.249</c:v>
                </c:pt>
                <c:pt idx="38">
                  <c:v>0.253727777777778</c:v>
                </c:pt>
                <c:pt idx="39">
                  <c:v>0.282883333333333</c:v>
                </c:pt>
                <c:pt idx="40">
                  <c:v>0.324716666666668</c:v>
                </c:pt>
                <c:pt idx="41">
                  <c:v>0.372622222222223</c:v>
                </c:pt>
                <c:pt idx="42">
                  <c:v>0.417733333333333</c:v>
                </c:pt>
                <c:pt idx="43">
                  <c:v>0.467166666666668</c:v>
                </c:pt>
                <c:pt idx="44">
                  <c:v>0.493466666666668</c:v>
                </c:pt>
                <c:pt idx="45">
                  <c:v>0.51545</c:v>
                </c:pt>
                <c:pt idx="46">
                  <c:v>0.5225</c:v>
                </c:pt>
                <c:pt idx="47">
                  <c:v>0.535272222222222</c:v>
                </c:pt>
                <c:pt idx="48">
                  <c:v>0.560127777777778</c:v>
                </c:pt>
                <c:pt idx="49">
                  <c:v>0.589577777777777</c:v>
                </c:pt>
                <c:pt idx="50">
                  <c:v>0.627572222222222</c:v>
                </c:pt>
                <c:pt idx="51">
                  <c:v>0.651061111111112</c:v>
                </c:pt>
                <c:pt idx="52">
                  <c:v>0.673116666666667</c:v>
                </c:pt>
                <c:pt idx="53">
                  <c:v>0.701122222222222</c:v>
                </c:pt>
                <c:pt idx="54">
                  <c:v>0.73843888888889</c:v>
                </c:pt>
                <c:pt idx="55">
                  <c:v>0.775061111111111</c:v>
                </c:pt>
                <c:pt idx="56">
                  <c:v>0.819244444444445</c:v>
                </c:pt>
                <c:pt idx="57">
                  <c:v>0.858783333333334</c:v>
                </c:pt>
                <c:pt idx="58">
                  <c:v>0.883694444444445</c:v>
                </c:pt>
                <c:pt idx="59">
                  <c:v>0.904405555555555</c:v>
                </c:pt>
                <c:pt idx="60">
                  <c:v>0.909355555555556</c:v>
                </c:pt>
                <c:pt idx="61">
                  <c:v>0.913716666666666</c:v>
                </c:pt>
                <c:pt idx="62">
                  <c:v>0.899994444444445</c:v>
                </c:pt>
                <c:pt idx="63">
                  <c:v>0.875916666666667</c:v>
                </c:pt>
                <c:pt idx="64">
                  <c:v>0.846811111111112</c:v>
                </c:pt>
                <c:pt idx="65">
                  <c:v>0.826333333333333</c:v>
                </c:pt>
                <c:pt idx="66">
                  <c:v>0.79605</c:v>
                </c:pt>
                <c:pt idx="67">
                  <c:v>0.766755555555557</c:v>
                </c:pt>
                <c:pt idx="68">
                  <c:v>0.736383333333334</c:v>
                </c:pt>
                <c:pt idx="69">
                  <c:v>0.709377777777778</c:v>
                </c:pt>
                <c:pt idx="70">
                  <c:v>0.686305555555557</c:v>
                </c:pt>
                <c:pt idx="71">
                  <c:v>0.673166666666667</c:v>
                </c:pt>
                <c:pt idx="72">
                  <c:v>0.676411111111112</c:v>
                </c:pt>
                <c:pt idx="73">
                  <c:v>0.684955555555556</c:v>
                </c:pt>
                <c:pt idx="74">
                  <c:v>0.689638888888891</c:v>
                </c:pt>
                <c:pt idx="75">
                  <c:v>0.686750000000001</c:v>
                </c:pt>
                <c:pt idx="76">
                  <c:v>0.669616666666667</c:v>
                </c:pt>
                <c:pt idx="77">
                  <c:v>0.646394444444446</c:v>
                </c:pt>
                <c:pt idx="78">
                  <c:v>0.617544444444445</c:v>
                </c:pt>
                <c:pt idx="79">
                  <c:v>0.582566666666665</c:v>
                </c:pt>
                <c:pt idx="80">
                  <c:v>0.551705555555557</c:v>
                </c:pt>
                <c:pt idx="81">
                  <c:v>0.508555555555556</c:v>
                </c:pt>
                <c:pt idx="82">
                  <c:v>0.487994444444445</c:v>
                </c:pt>
                <c:pt idx="83">
                  <c:v>0.464344444444446</c:v>
                </c:pt>
                <c:pt idx="84">
                  <c:v>0.451905555555556</c:v>
                </c:pt>
                <c:pt idx="85">
                  <c:v>0.467433333333333</c:v>
                </c:pt>
                <c:pt idx="86">
                  <c:v>0.480738888888889</c:v>
                </c:pt>
                <c:pt idx="87">
                  <c:v>0.490127777777779</c:v>
                </c:pt>
                <c:pt idx="88">
                  <c:v>0.484283333333334</c:v>
                </c:pt>
                <c:pt idx="89">
                  <c:v>0.452172222222222</c:v>
                </c:pt>
                <c:pt idx="90">
                  <c:v>0.422305555555556</c:v>
                </c:pt>
                <c:pt idx="91">
                  <c:v>0.377683333333333</c:v>
                </c:pt>
                <c:pt idx="92">
                  <c:v>0.33543888888889</c:v>
                </c:pt>
                <c:pt idx="93">
                  <c:v>0.302755555555556</c:v>
                </c:pt>
                <c:pt idx="94">
                  <c:v>0.278833333333333</c:v>
                </c:pt>
                <c:pt idx="95">
                  <c:v>0.259122222222222</c:v>
                </c:pt>
                <c:pt idx="96">
                  <c:v>0.261483333333333</c:v>
                </c:pt>
                <c:pt idx="97">
                  <c:v>0.282127777777779</c:v>
                </c:pt>
                <c:pt idx="98">
                  <c:v>0.32133888888889</c:v>
                </c:pt>
                <c:pt idx="99">
                  <c:v>0.356494444444445</c:v>
                </c:pt>
                <c:pt idx="100">
                  <c:v>0.38668888888889</c:v>
                </c:pt>
                <c:pt idx="101">
                  <c:v>0.394422222222223</c:v>
                </c:pt>
                <c:pt idx="102">
                  <c:v>0.40235</c:v>
                </c:pt>
                <c:pt idx="103">
                  <c:v>0.407861111111111</c:v>
                </c:pt>
                <c:pt idx="104">
                  <c:v>0.399916666666668</c:v>
                </c:pt>
                <c:pt idx="105">
                  <c:v>0.400711111111111</c:v>
                </c:pt>
                <c:pt idx="106">
                  <c:v>0.394061111111111</c:v>
                </c:pt>
                <c:pt idx="107">
                  <c:v>0.397483333333334</c:v>
                </c:pt>
                <c:pt idx="108">
                  <c:v>0.398372222222223</c:v>
                </c:pt>
                <c:pt idx="109">
                  <c:v>0.404977777777779</c:v>
                </c:pt>
                <c:pt idx="110">
                  <c:v>0.417094444444444</c:v>
                </c:pt>
                <c:pt idx="111">
                  <c:v>0.437294444444444</c:v>
                </c:pt>
                <c:pt idx="112">
                  <c:v>0.466577777777779</c:v>
                </c:pt>
                <c:pt idx="113">
                  <c:v>0.503583333333332</c:v>
                </c:pt>
                <c:pt idx="114">
                  <c:v>0.551627777777778</c:v>
                </c:pt>
                <c:pt idx="115">
                  <c:v>0.634183333333334</c:v>
                </c:pt>
                <c:pt idx="116">
                  <c:v>0.718316666666666</c:v>
                </c:pt>
                <c:pt idx="117">
                  <c:v>0.784572222222221</c:v>
                </c:pt>
                <c:pt idx="118">
                  <c:v>0.850683333333334</c:v>
                </c:pt>
                <c:pt idx="119">
                  <c:v>0.894972222222222</c:v>
                </c:pt>
                <c:pt idx="120">
                  <c:v>0.935283333333334</c:v>
                </c:pt>
                <c:pt idx="121">
                  <c:v>0.969544444444446</c:v>
                </c:pt>
                <c:pt idx="122">
                  <c:v>0.980455555555556</c:v>
                </c:pt>
                <c:pt idx="123">
                  <c:v>1.001733333333332</c:v>
                </c:pt>
                <c:pt idx="124">
                  <c:v>1.029127777777778</c:v>
                </c:pt>
                <c:pt idx="125">
                  <c:v>1.067833333333334</c:v>
                </c:pt>
                <c:pt idx="126">
                  <c:v>1.095583333333333</c:v>
                </c:pt>
                <c:pt idx="127">
                  <c:v>1.131061111111111</c:v>
                </c:pt>
                <c:pt idx="128">
                  <c:v>1.158750000000002</c:v>
                </c:pt>
                <c:pt idx="129">
                  <c:v>1.195405555555556</c:v>
                </c:pt>
                <c:pt idx="130">
                  <c:v>1.236744444444444</c:v>
                </c:pt>
                <c:pt idx="131">
                  <c:v>1.284155555555557</c:v>
                </c:pt>
                <c:pt idx="132">
                  <c:v>1.327494444444441</c:v>
                </c:pt>
                <c:pt idx="133">
                  <c:v>1.353144444444444</c:v>
                </c:pt>
                <c:pt idx="134">
                  <c:v>1.375672222222222</c:v>
                </c:pt>
                <c:pt idx="135">
                  <c:v>1.413505555555556</c:v>
                </c:pt>
                <c:pt idx="136">
                  <c:v>1.467022222222222</c:v>
                </c:pt>
                <c:pt idx="137">
                  <c:v>1.519816666666667</c:v>
                </c:pt>
                <c:pt idx="138">
                  <c:v>1.587277777777778</c:v>
                </c:pt>
                <c:pt idx="139">
                  <c:v>1.646433333333334</c:v>
                </c:pt>
                <c:pt idx="140">
                  <c:v>1.721344444444441</c:v>
                </c:pt>
                <c:pt idx="141">
                  <c:v>1.80675</c:v>
                </c:pt>
                <c:pt idx="142">
                  <c:v>1.90113888888889</c:v>
                </c:pt>
                <c:pt idx="143">
                  <c:v>1.991383333333336</c:v>
                </c:pt>
                <c:pt idx="144">
                  <c:v>2.083061111111115</c:v>
                </c:pt>
                <c:pt idx="145">
                  <c:v>2.178427777777783</c:v>
                </c:pt>
                <c:pt idx="146">
                  <c:v>2.273316666666671</c:v>
                </c:pt>
                <c:pt idx="147">
                  <c:v>2.351177777777781</c:v>
                </c:pt>
                <c:pt idx="148">
                  <c:v>2.40830555555556</c:v>
                </c:pt>
                <c:pt idx="149">
                  <c:v>2.454333333333333</c:v>
                </c:pt>
                <c:pt idx="150">
                  <c:v>2.474027777777782</c:v>
                </c:pt>
                <c:pt idx="151">
                  <c:v>2.496538888888882</c:v>
                </c:pt>
                <c:pt idx="152">
                  <c:v>2.51697222222222</c:v>
                </c:pt>
                <c:pt idx="153">
                  <c:v>2.540733333333334</c:v>
                </c:pt>
                <c:pt idx="154">
                  <c:v>2.567088888888889</c:v>
                </c:pt>
                <c:pt idx="155">
                  <c:v>2.573805555555555</c:v>
                </c:pt>
                <c:pt idx="156">
                  <c:v>2.566049999999993</c:v>
                </c:pt>
                <c:pt idx="157">
                  <c:v>2.551422222222222</c:v>
                </c:pt>
                <c:pt idx="158">
                  <c:v>2.56039444444445</c:v>
                </c:pt>
                <c:pt idx="159">
                  <c:v>2.572566666666667</c:v>
                </c:pt>
                <c:pt idx="160">
                  <c:v>2.595555555555555</c:v>
                </c:pt>
                <c:pt idx="161">
                  <c:v>2.619827777777781</c:v>
                </c:pt>
                <c:pt idx="162">
                  <c:v>2.629961111111111</c:v>
                </c:pt>
                <c:pt idx="163">
                  <c:v>2.64951666666667</c:v>
                </c:pt>
                <c:pt idx="164">
                  <c:v>2.68650555555556</c:v>
                </c:pt>
                <c:pt idx="165">
                  <c:v>2.722183333333334</c:v>
                </c:pt>
                <c:pt idx="166">
                  <c:v>2.747961111111118</c:v>
                </c:pt>
                <c:pt idx="167">
                  <c:v>2.748588888888888</c:v>
                </c:pt>
                <c:pt idx="168">
                  <c:v>2.740561111111117</c:v>
                </c:pt>
                <c:pt idx="169">
                  <c:v>2.719644444444443</c:v>
                </c:pt>
                <c:pt idx="170">
                  <c:v>2.695627777777782</c:v>
                </c:pt>
                <c:pt idx="171">
                  <c:v>2.678977777777784</c:v>
                </c:pt>
                <c:pt idx="172">
                  <c:v>2.668061111111111</c:v>
                </c:pt>
                <c:pt idx="173">
                  <c:v>2.653138888888888</c:v>
                </c:pt>
                <c:pt idx="174">
                  <c:v>2.640322222222228</c:v>
                </c:pt>
                <c:pt idx="175">
                  <c:v>2.63700555555556</c:v>
                </c:pt>
                <c:pt idx="176">
                  <c:v>2.632216666666667</c:v>
                </c:pt>
                <c:pt idx="177">
                  <c:v>2.64839444444445</c:v>
                </c:pt>
                <c:pt idx="178">
                  <c:v>2.657477777777783</c:v>
                </c:pt>
                <c:pt idx="179">
                  <c:v>2.66935555555556</c:v>
                </c:pt>
                <c:pt idx="180">
                  <c:v>2.688294444444445</c:v>
                </c:pt>
                <c:pt idx="181">
                  <c:v>2.704788888888888</c:v>
                </c:pt>
                <c:pt idx="182">
                  <c:v>2.731755555555555</c:v>
                </c:pt>
                <c:pt idx="183">
                  <c:v>2.758472222222222</c:v>
                </c:pt>
                <c:pt idx="184">
                  <c:v>2.774983333333334</c:v>
                </c:pt>
                <c:pt idx="185">
                  <c:v>2.78072777777779</c:v>
                </c:pt>
                <c:pt idx="186">
                  <c:v>2.758088888888888</c:v>
                </c:pt>
                <c:pt idx="187">
                  <c:v>2.744100000000005</c:v>
                </c:pt>
                <c:pt idx="188">
                  <c:v>2.721088888888889</c:v>
                </c:pt>
                <c:pt idx="189">
                  <c:v>2.689161111111115</c:v>
                </c:pt>
                <c:pt idx="190">
                  <c:v>2.673827777777783</c:v>
                </c:pt>
                <c:pt idx="191">
                  <c:v>2.672416666666667</c:v>
                </c:pt>
                <c:pt idx="192">
                  <c:v>2.663455555555555</c:v>
                </c:pt>
                <c:pt idx="193">
                  <c:v>2.645455555555557</c:v>
                </c:pt>
                <c:pt idx="194">
                  <c:v>2.615555555555554</c:v>
                </c:pt>
                <c:pt idx="195">
                  <c:v>2.578227777777784</c:v>
                </c:pt>
                <c:pt idx="196">
                  <c:v>2.529972222222223</c:v>
                </c:pt>
                <c:pt idx="197">
                  <c:v>2.494177777777783</c:v>
                </c:pt>
                <c:pt idx="198">
                  <c:v>2.46830555555556</c:v>
                </c:pt>
                <c:pt idx="199">
                  <c:v>2.44455555555556</c:v>
                </c:pt>
                <c:pt idx="200">
                  <c:v>2.428316666666668</c:v>
                </c:pt>
                <c:pt idx="201">
                  <c:v>2.426305555555555</c:v>
                </c:pt>
                <c:pt idx="202">
                  <c:v>2.430822222222223</c:v>
                </c:pt>
                <c:pt idx="203">
                  <c:v>2.420283333333334</c:v>
                </c:pt>
                <c:pt idx="204">
                  <c:v>2.403144444444445</c:v>
                </c:pt>
                <c:pt idx="205">
                  <c:v>2.368394444444445</c:v>
                </c:pt>
                <c:pt idx="206">
                  <c:v>2.312461111111097</c:v>
                </c:pt>
                <c:pt idx="207">
                  <c:v>2.26479444444445</c:v>
                </c:pt>
                <c:pt idx="208">
                  <c:v>2.216694444444444</c:v>
                </c:pt>
                <c:pt idx="209">
                  <c:v>2.18840555555556</c:v>
                </c:pt>
                <c:pt idx="210">
                  <c:v>2.172622222222222</c:v>
                </c:pt>
                <c:pt idx="211">
                  <c:v>2.174455555555555</c:v>
                </c:pt>
                <c:pt idx="212">
                  <c:v>2.188872222222223</c:v>
                </c:pt>
                <c:pt idx="213">
                  <c:v>2.208711111111118</c:v>
                </c:pt>
                <c:pt idx="214">
                  <c:v>2.215288888888883</c:v>
                </c:pt>
                <c:pt idx="215">
                  <c:v>2.224744444444445</c:v>
                </c:pt>
                <c:pt idx="216">
                  <c:v>2.219222222222222</c:v>
                </c:pt>
                <c:pt idx="217">
                  <c:v>2.221722222222227</c:v>
                </c:pt>
                <c:pt idx="218">
                  <c:v>2.219344444444444</c:v>
                </c:pt>
                <c:pt idx="219">
                  <c:v>2.236022222222222</c:v>
                </c:pt>
                <c:pt idx="220">
                  <c:v>2.25756666666667</c:v>
                </c:pt>
                <c:pt idx="221">
                  <c:v>2.256433333333333</c:v>
                </c:pt>
                <c:pt idx="222">
                  <c:v>2.24079444444445</c:v>
                </c:pt>
                <c:pt idx="223">
                  <c:v>2.20320555555556</c:v>
                </c:pt>
                <c:pt idx="224">
                  <c:v>2.150555555555558</c:v>
                </c:pt>
                <c:pt idx="225">
                  <c:v>2.112466666666667</c:v>
                </c:pt>
                <c:pt idx="226">
                  <c:v>2.088433333333333</c:v>
                </c:pt>
                <c:pt idx="227">
                  <c:v>2.067961111111116</c:v>
                </c:pt>
                <c:pt idx="228">
                  <c:v>2.046149999999998</c:v>
                </c:pt>
                <c:pt idx="229">
                  <c:v>2.020916666666668</c:v>
                </c:pt>
                <c:pt idx="230">
                  <c:v>1.99927777777778</c:v>
                </c:pt>
                <c:pt idx="231">
                  <c:v>1.967127777777778</c:v>
                </c:pt>
                <c:pt idx="232">
                  <c:v>1.94758888888889</c:v>
                </c:pt>
                <c:pt idx="233">
                  <c:v>1.925827777777777</c:v>
                </c:pt>
                <c:pt idx="234">
                  <c:v>1.903911111111111</c:v>
                </c:pt>
                <c:pt idx="235">
                  <c:v>1.896961111111111</c:v>
                </c:pt>
                <c:pt idx="236">
                  <c:v>1.890811111111112</c:v>
                </c:pt>
                <c:pt idx="237">
                  <c:v>1.882250000000003</c:v>
                </c:pt>
                <c:pt idx="238">
                  <c:v>1.879277777777778</c:v>
                </c:pt>
                <c:pt idx="239">
                  <c:v>1.891255555555556</c:v>
                </c:pt>
                <c:pt idx="240">
                  <c:v>1.910072222222224</c:v>
                </c:pt>
                <c:pt idx="241">
                  <c:v>1.94123888888889</c:v>
                </c:pt>
                <c:pt idx="242">
                  <c:v>1.971433333333333</c:v>
                </c:pt>
                <c:pt idx="243">
                  <c:v>2.009838888888887</c:v>
                </c:pt>
                <c:pt idx="244">
                  <c:v>2.02755555555556</c:v>
                </c:pt>
                <c:pt idx="245">
                  <c:v>2.030044444444444</c:v>
                </c:pt>
                <c:pt idx="246">
                  <c:v>2.015061111111111</c:v>
                </c:pt>
                <c:pt idx="247">
                  <c:v>2.013938888888889</c:v>
                </c:pt>
                <c:pt idx="248">
                  <c:v>2.013961111111111</c:v>
                </c:pt>
                <c:pt idx="249">
                  <c:v>2.018583333333333</c:v>
                </c:pt>
                <c:pt idx="250">
                  <c:v>2.027211111111116</c:v>
                </c:pt>
                <c:pt idx="251">
                  <c:v>2.032794444444444</c:v>
                </c:pt>
                <c:pt idx="252">
                  <c:v>2.057638888888888</c:v>
                </c:pt>
                <c:pt idx="253">
                  <c:v>2.08812777777779</c:v>
                </c:pt>
                <c:pt idx="254">
                  <c:v>2.134211111111111</c:v>
                </c:pt>
                <c:pt idx="255">
                  <c:v>2.199966666666667</c:v>
                </c:pt>
                <c:pt idx="256">
                  <c:v>2.260138888888895</c:v>
                </c:pt>
                <c:pt idx="257">
                  <c:v>2.3411</c:v>
                </c:pt>
                <c:pt idx="258">
                  <c:v>2.431249999999981</c:v>
                </c:pt>
                <c:pt idx="259">
                  <c:v>2.508233333333333</c:v>
                </c:pt>
                <c:pt idx="260">
                  <c:v>2.578438888888887</c:v>
                </c:pt>
                <c:pt idx="261">
                  <c:v>2.642466666666667</c:v>
                </c:pt>
                <c:pt idx="262">
                  <c:v>2.709138888888889</c:v>
                </c:pt>
                <c:pt idx="263">
                  <c:v>2.783288888888889</c:v>
                </c:pt>
                <c:pt idx="264">
                  <c:v>2.861727777777783</c:v>
                </c:pt>
                <c:pt idx="265">
                  <c:v>2.937694444444444</c:v>
                </c:pt>
                <c:pt idx="266">
                  <c:v>3.002444444444443</c:v>
                </c:pt>
                <c:pt idx="267">
                  <c:v>3.046861111111111</c:v>
                </c:pt>
                <c:pt idx="268">
                  <c:v>3.094516666666667</c:v>
                </c:pt>
                <c:pt idx="269">
                  <c:v>3.140644444444444</c:v>
                </c:pt>
                <c:pt idx="270">
                  <c:v>3.208288888888889</c:v>
                </c:pt>
                <c:pt idx="271">
                  <c:v>3.292738888888889</c:v>
                </c:pt>
                <c:pt idx="272">
                  <c:v>3.389888888888878</c:v>
                </c:pt>
                <c:pt idx="273">
                  <c:v>3.492888888888876</c:v>
                </c:pt>
                <c:pt idx="274">
                  <c:v>3.610794444444444</c:v>
                </c:pt>
                <c:pt idx="275">
                  <c:v>3.707588888888889</c:v>
                </c:pt>
                <c:pt idx="276">
                  <c:v>3.795244444444444</c:v>
                </c:pt>
                <c:pt idx="277">
                  <c:v>3.873733333333333</c:v>
                </c:pt>
                <c:pt idx="278">
                  <c:v>3.948855555555555</c:v>
                </c:pt>
                <c:pt idx="279">
                  <c:v>4.010155555555529</c:v>
                </c:pt>
                <c:pt idx="280">
                  <c:v>4.076616666666666</c:v>
                </c:pt>
                <c:pt idx="281">
                  <c:v>4.125277777777764</c:v>
                </c:pt>
                <c:pt idx="282">
                  <c:v>4.188911111111111</c:v>
                </c:pt>
                <c:pt idx="283">
                  <c:v>4.274</c:v>
                </c:pt>
                <c:pt idx="284">
                  <c:v>4.360694444444444</c:v>
                </c:pt>
                <c:pt idx="285">
                  <c:v>4.449172222222232</c:v>
                </c:pt>
                <c:pt idx="286">
                  <c:v>4.51915</c:v>
                </c:pt>
                <c:pt idx="287">
                  <c:v>4.560494444444445</c:v>
                </c:pt>
                <c:pt idx="288">
                  <c:v>4.57931111111112</c:v>
                </c:pt>
                <c:pt idx="289">
                  <c:v>4.599433333333343</c:v>
                </c:pt>
                <c:pt idx="290">
                  <c:v>4.609333333333343</c:v>
                </c:pt>
                <c:pt idx="291">
                  <c:v>4.618633333333333</c:v>
                </c:pt>
                <c:pt idx="292">
                  <c:v>4.638894444444443</c:v>
                </c:pt>
                <c:pt idx="293">
                  <c:v>4.658899999999995</c:v>
                </c:pt>
                <c:pt idx="294">
                  <c:v>4.681938888888887</c:v>
                </c:pt>
                <c:pt idx="295">
                  <c:v>4.694955555555509</c:v>
                </c:pt>
                <c:pt idx="296">
                  <c:v>4.693433333333333</c:v>
                </c:pt>
                <c:pt idx="297">
                  <c:v>4.692827777777753</c:v>
                </c:pt>
                <c:pt idx="298">
                  <c:v>4.677527777777755</c:v>
                </c:pt>
                <c:pt idx="299">
                  <c:v>4.657344444444445</c:v>
                </c:pt>
                <c:pt idx="300">
                  <c:v>4.623111111111108</c:v>
                </c:pt>
                <c:pt idx="301">
                  <c:v>4.583138888888888</c:v>
                </c:pt>
                <c:pt idx="302">
                  <c:v>4.53222222222223</c:v>
                </c:pt>
                <c:pt idx="303">
                  <c:v>4.481527777777778</c:v>
                </c:pt>
                <c:pt idx="304">
                  <c:v>4.433072222222231</c:v>
                </c:pt>
                <c:pt idx="305">
                  <c:v>4.389205555555556</c:v>
                </c:pt>
                <c:pt idx="306">
                  <c:v>4.33032222222223</c:v>
                </c:pt>
                <c:pt idx="307">
                  <c:v>4.26166666666667</c:v>
                </c:pt>
                <c:pt idx="308">
                  <c:v>4.172633333333343</c:v>
                </c:pt>
                <c:pt idx="309">
                  <c:v>4.07267222222223</c:v>
                </c:pt>
                <c:pt idx="310">
                  <c:v>3.963088888888888</c:v>
                </c:pt>
                <c:pt idx="311">
                  <c:v>3.858155555555555</c:v>
                </c:pt>
                <c:pt idx="312">
                  <c:v>3.76097777777779</c:v>
                </c:pt>
                <c:pt idx="313">
                  <c:v>3.664733333333335</c:v>
                </c:pt>
                <c:pt idx="314">
                  <c:v>3.58702777777779</c:v>
                </c:pt>
                <c:pt idx="315">
                  <c:v>3.502133333333333</c:v>
                </c:pt>
                <c:pt idx="316">
                  <c:v>3.438394444444444</c:v>
                </c:pt>
                <c:pt idx="317">
                  <c:v>3.379044444444437</c:v>
                </c:pt>
                <c:pt idx="318">
                  <c:v>3.318788888888882</c:v>
                </c:pt>
                <c:pt idx="319">
                  <c:v>3.274111111111116</c:v>
                </c:pt>
                <c:pt idx="320">
                  <c:v>3.245744444444445</c:v>
                </c:pt>
                <c:pt idx="321">
                  <c:v>3.207988888888889</c:v>
                </c:pt>
                <c:pt idx="322">
                  <c:v>3.153544444444445</c:v>
                </c:pt>
                <c:pt idx="323">
                  <c:v>3.089916666666668</c:v>
                </c:pt>
                <c:pt idx="324">
                  <c:v>2.997772222222223</c:v>
                </c:pt>
                <c:pt idx="325">
                  <c:v>2.902255555555556</c:v>
                </c:pt>
                <c:pt idx="326">
                  <c:v>2.806216666666667</c:v>
                </c:pt>
                <c:pt idx="327">
                  <c:v>2.716594444444444</c:v>
                </c:pt>
                <c:pt idx="328">
                  <c:v>2.6225</c:v>
                </c:pt>
                <c:pt idx="329">
                  <c:v>2.550894444444444</c:v>
                </c:pt>
                <c:pt idx="330">
                  <c:v>2.482016666666667</c:v>
                </c:pt>
                <c:pt idx="331">
                  <c:v>2.437194444444445</c:v>
                </c:pt>
                <c:pt idx="332">
                  <c:v>2.4</c:v>
                </c:pt>
                <c:pt idx="333">
                  <c:v>2.364050000000001</c:v>
                </c:pt>
                <c:pt idx="334">
                  <c:v>2.331472222222218</c:v>
                </c:pt>
                <c:pt idx="335">
                  <c:v>2.296055555555556</c:v>
                </c:pt>
                <c:pt idx="336">
                  <c:v>2.27126111111111</c:v>
                </c:pt>
                <c:pt idx="337">
                  <c:v>2.253500000000001</c:v>
                </c:pt>
                <c:pt idx="338">
                  <c:v>2.24917777777779</c:v>
                </c:pt>
                <c:pt idx="339">
                  <c:v>2.235005555555555</c:v>
                </c:pt>
                <c:pt idx="340">
                  <c:v>2.22135555555556</c:v>
                </c:pt>
                <c:pt idx="341">
                  <c:v>2.223394444444453</c:v>
                </c:pt>
                <c:pt idx="342">
                  <c:v>2.21</c:v>
                </c:pt>
                <c:pt idx="343">
                  <c:v>2.1878</c:v>
                </c:pt>
                <c:pt idx="344">
                  <c:v>2.164322222222228</c:v>
                </c:pt>
                <c:pt idx="345">
                  <c:v>2.132344444444444</c:v>
                </c:pt>
                <c:pt idx="346">
                  <c:v>2.093138888888889</c:v>
                </c:pt>
                <c:pt idx="347">
                  <c:v>2.051194444444445</c:v>
                </c:pt>
                <c:pt idx="348">
                  <c:v>2.003072222222224</c:v>
                </c:pt>
                <c:pt idx="349">
                  <c:v>1.942983333333336</c:v>
                </c:pt>
                <c:pt idx="350">
                  <c:v>1.879055555555556</c:v>
                </c:pt>
                <c:pt idx="351">
                  <c:v>1.804616666666668</c:v>
                </c:pt>
                <c:pt idx="352">
                  <c:v>1.741122222222222</c:v>
                </c:pt>
                <c:pt idx="353">
                  <c:v>1.68841666666667</c:v>
                </c:pt>
                <c:pt idx="354">
                  <c:v>1.672150000000003</c:v>
                </c:pt>
                <c:pt idx="355">
                  <c:v>1.659922222222222</c:v>
                </c:pt>
                <c:pt idx="356">
                  <c:v>1.65293888888889</c:v>
                </c:pt>
                <c:pt idx="357">
                  <c:v>1.629977777777777</c:v>
                </c:pt>
                <c:pt idx="358">
                  <c:v>1.609599999999997</c:v>
                </c:pt>
                <c:pt idx="359">
                  <c:v>1.58905</c:v>
                </c:pt>
                <c:pt idx="360">
                  <c:v>1.576305555555556</c:v>
                </c:pt>
                <c:pt idx="361">
                  <c:v>1.55355</c:v>
                </c:pt>
                <c:pt idx="362">
                  <c:v>1.549422222222222</c:v>
                </c:pt>
                <c:pt idx="363">
                  <c:v>1.546905555555556</c:v>
                </c:pt>
                <c:pt idx="364">
                  <c:v>1.54148888888889</c:v>
                </c:pt>
                <c:pt idx="365">
                  <c:v>1.541672222222222</c:v>
                </c:pt>
                <c:pt idx="366">
                  <c:v>1.533472222222222</c:v>
                </c:pt>
                <c:pt idx="367">
                  <c:v>1.540166666666666</c:v>
                </c:pt>
                <c:pt idx="368">
                  <c:v>1.540477777777778</c:v>
                </c:pt>
                <c:pt idx="369">
                  <c:v>1.555883333333333</c:v>
                </c:pt>
                <c:pt idx="370">
                  <c:v>1.575322222222222</c:v>
                </c:pt>
                <c:pt idx="371">
                  <c:v>1.602027777777778</c:v>
                </c:pt>
                <c:pt idx="372">
                  <c:v>1.620733333333333</c:v>
                </c:pt>
                <c:pt idx="373">
                  <c:v>1.6395</c:v>
                </c:pt>
                <c:pt idx="374">
                  <c:v>1.638027777777778</c:v>
                </c:pt>
                <c:pt idx="375">
                  <c:v>1.630855555555558</c:v>
                </c:pt>
                <c:pt idx="376">
                  <c:v>1.634572222222222</c:v>
                </c:pt>
                <c:pt idx="377">
                  <c:v>1.638961111111111</c:v>
                </c:pt>
                <c:pt idx="378">
                  <c:v>1.641427777777778</c:v>
                </c:pt>
                <c:pt idx="379">
                  <c:v>1.629266666666667</c:v>
                </c:pt>
                <c:pt idx="380">
                  <c:v>1.619538888888889</c:v>
                </c:pt>
                <c:pt idx="381">
                  <c:v>1.616888888888892</c:v>
                </c:pt>
                <c:pt idx="382">
                  <c:v>1.626461111111111</c:v>
                </c:pt>
                <c:pt idx="383">
                  <c:v>1.64437777777778</c:v>
                </c:pt>
                <c:pt idx="384">
                  <c:v>1.656933333333333</c:v>
                </c:pt>
                <c:pt idx="385">
                  <c:v>1.6671</c:v>
                </c:pt>
                <c:pt idx="386">
                  <c:v>1.661455555555556</c:v>
                </c:pt>
                <c:pt idx="387">
                  <c:v>1.638816666666666</c:v>
                </c:pt>
                <c:pt idx="388">
                  <c:v>1.617016666666666</c:v>
                </c:pt>
                <c:pt idx="389">
                  <c:v>1.588205555555556</c:v>
                </c:pt>
                <c:pt idx="390">
                  <c:v>1.558205555555556</c:v>
                </c:pt>
                <c:pt idx="391">
                  <c:v>1.532427777777778</c:v>
                </c:pt>
                <c:pt idx="392">
                  <c:v>1.515066666666667</c:v>
                </c:pt>
                <c:pt idx="393">
                  <c:v>1.485927777777775</c:v>
                </c:pt>
                <c:pt idx="394">
                  <c:v>1.45508888888889</c:v>
                </c:pt>
                <c:pt idx="395">
                  <c:v>1.421427777777775</c:v>
                </c:pt>
                <c:pt idx="396">
                  <c:v>1.37073888888889</c:v>
                </c:pt>
                <c:pt idx="397">
                  <c:v>1.316711111111112</c:v>
                </c:pt>
                <c:pt idx="398">
                  <c:v>1.296266666666667</c:v>
                </c:pt>
                <c:pt idx="399">
                  <c:v>1.292711111111111</c:v>
                </c:pt>
                <c:pt idx="400">
                  <c:v>1.308394444444443</c:v>
                </c:pt>
                <c:pt idx="401">
                  <c:v>1.331572222222222</c:v>
                </c:pt>
                <c:pt idx="402">
                  <c:v>1.35488888888889</c:v>
                </c:pt>
                <c:pt idx="403">
                  <c:v>1.382872222222222</c:v>
                </c:pt>
                <c:pt idx="404">
                  <c:v>1.419183333333333</c:v>
                </c:pt>
                <c:pt idx="405">
                  <c:v>1.455661111111109</c:v>
                </c:pt>
                <c:pt idx="406">
                  <c:v>1.500083333333334</c:v>
                </c:pt>
                <c:pt idx="407">
                  <c:v>1.552072222222222</c:v>
                </c:pt>
                <c:pt idx="408">
                  <c:v>1.607994444444441</c:v>
                </c:pt>
                <c:pt idx="409">
                  <c:v>1.667694444444441</c:v>
                </c:pt>
                <c:pt idx="410">
                  <c:v>1.708299999999998</c:v>
                </c:pt>
                <c:pt idx="411">
                  <c:v>1.752277777777778</c:v>
                </c:pt>
                <c:pt idx="412">
                  <c:v>1.781216666666667</c:v>
                </c:pt>
                <c:pt idx="413">
                  <c:v>1.807716666666667</c:v>
                </c:pt>
                <c:pt idx="414">
                  <c:v>1.840177777777778</c:v>
                </c:pt>
                <c:pt idx="415">
                  <c:v>1.85318888888889</c:v>
                </c:pt>
                <c:pt idx="416">
                  <c:v>1.852844444444444</c:v>
                </c:pt>
                <c:pt idx="417">
                  <c:v>1.843144444444444</c:v>
                </c:pt>
                <c:pt idx="418">
                  <c:v>1.827261111111111</c:v>
                </c:pt>
                <c:pt idx="419">
                  <c:v>1.811022222222222</c:v>
                </c:pt>
                <c:pt idx="420">
                  <c:v>1.782066666666667</c:v>
                </c:pt>
                <c:pt idx="421">
                  <c:v>1.7564</c:v>
                </c:pt>
                <c:pt idx="422">
                  <c:v>1.735972222222222</c:v>
                </c:pt>
                <c:pt idx="423">
                  <c:v>1.717322222222222</c:v>
                </c:pt>
                <c:pt idx="424">
                  <c:v>1.671233333333333</c:v>
                </c:pt>
                <c:pt idx="425">
                  <c:v>1.607116666666666</c:v>
                </c:pt>
                <c:pt idx="426">
                  <c:v>1.52203888888889</c:v>
                </c:pt>
                <c:pt idx="427">
                  <c:v>1.421616666666667</c:v>
                </c:pt>
                <c:pt idx="428">
                  <c:v>1.33411666666667</c:v>
                </c:pt>
                <c:pt idx="429">
                  <c:v>1.245811111111111</c:v>
                </c:pt>
                <c:pt idx="430">
                  <c:v>1.172305555555557</c:v>
                </c:pt>
                <c:pt idx="431">
                  <c:v>1.102872222222222</c:v>
                </c:pt>
                <c:pt idx="432">
                  <c:v>1.047072222222222</c:v>
                </c:pt>
                <c:pt idx="433">
                  <c:v>0.996255555555556</c:v>
                </c:pt>
                <c:pt idx="434">
                  <c:v>0.944261111111111</c:v>
                </c:pt>
                <c:pt idx="435">
                  <c:v>0.900911111111111</c:v>
                </c:pt>
                <c:pt idx="436">
                  <c:v>0.868711111111112</c:v>
                </c:pt>
                <c:pt idx="437">
                  <c:v>0.845516666666667</c:v>
                </c:pt>
                <c:pt idx="438">
                  <c:v>0.83853888888889</c:v>
                </c:pt>
                <c:pt idx="439">
                  <c:v>0.84538888888889</c:v>
                </c:pt>
                <c:pt idx="440">
                  <c:v>0.866583333333333</c:v>
                </c:pt>
                <c:pt idx="441">
                  <c:v>0.9103</c:v>
                </c:pt>
                <c:pt idx="442">
                  <c:v>0.973327777777778</c:v>
                </c:pt>
                <c:pt idx="443">
                  <c:v>1.0286</c:v>
                </c:pt>
                <c:pt idx="444">
                  <c:v>1.075444444444444</c:v>
                </c:pt>
                <c:pt idx="445">
                  <c:v>1.119511111111111</c:v>
                </c:pt>
                <c:pt idx="446">
                  <c:v>1.152788888888892</c:v>
                </c:pt>
                <c:pt idx="447">
                  <c:v>1.1858</c:v>
                </c:pt>
                <c:pt idx="448">
                  <c:v>1.239027777777778</c:v>
                </c:pt>
                <c:pt idx="449">
                  <c:v>1.29635</c:v>
                </c:pt>
                <c:pt idx="450">
                  <c:v>1.338822222222222</c:v>
                </c:pt>
                <c:pt idx="451">
                  <c:v>1.373716666666666</c:v>
                </c:pt>
                <c:pt idx="452">
                  <c:v>1.398605555555556</c:v>
                </c:pt>
                <c:pt idx="453">
                  <c:v>1.426527777777778</c:v>
                </c:pt>
                <c:pt idx="454">
                  <c:v>1.459377777777778</c:v>
                </c:pt>
                <c:pt idx="455">
                  <c:v>1.492494444444442</c:v>
                </c:pt>
                <c:pt idx="456">
                  <c:v>1.52213888888889</c:v>
                </c:pt>
                <c:pt idx="457">
                  <c:v>1.541344444444442</c:v>
                </c:pt>
                <c:pt idx="458">
                  <c:v>1.574255555555558</c:v>
                </c:pt>
                <c:pt idx="459">
                  <c:v>1.620055555555558</c:v>
                </c:pt>
                <c:pt idx="460">
                  <c:v>1.676550000000003</c:v>
                </c:pt>
                <c:pt idx="461">
                  <c:v>1.72768888888889</c:v>
                </c:pt>
                <c:pt idx="462">
                  <c:v>1.772783333333334</c:v>
                </c:pt>
                <c:pt idx="463">
                  <c:v>1.817666666666666</c:v>
                </c:pt>
                <c:pt idx="464">
                  <c:v>1.871933333333333</c:v>
                </c:pt>
                <c:pt idx="465">
                  <c:v>1.909855555555556</c:v>
                </c:pt>
                <c:pt idx="466">
                  <c:v>1.948350000000003</c:v>
                </c:pt>
                <c:pt idx="467">
                  <c:v>1.964455555555558</c:v>
                </c:pt>
                <c:pt idx="468">
                  <c:v>1.967333333333334</c:v>
                </c:pt>
                <c:pt idx="469">
                  <c:v>1.952461111111112</c:v>
                </c:pt>
                <c:pt idx="470">
                  <c:v>1.920061111111112</c:v>
                </c:pt>
                <c:pt idx="471">
                  <c:v>1.901261111111111</c:v>
                </c:pt>
                <c:pt idx="472">
                  <c:v>1.89601666666667</c:v>
                </c:pt>
                <c:pt idx="473">
                  <c:v>1.896427777777778</c:v>
                </c:pt>
                <c:pt idx="474">
                  <c:v>1.920122222222222</c:v>
                </c:pt>
                <c:pt idx="475">
                  <c:v>1.93021666666667</c:v>
                </c:pt>
                <c:pt idx="476">
                  <c:v>1.9651</c:v>
                </c:pt>
                <c:pt idx="477">
                  <c:v>2.010005555555555</c:v>
                </c:pt>
                <c:pt idx="478">
                  <c:v>2.080677777777783</c:v>
                </c:pt>
                <c:pt idx="479">
                  <c:v>2.165088888888888</c:v>
                </c:pt>
                <c:pt idx="480">
                  <c:v>2.249172222222225</c:v>
                </c:pt>
                <c:pt idx="481">
                  <c:v>2.331311111111111</c:v>
                </c:pt>
                <c:pt idx="482">
                  <c:v>2.383055555555558</c:v>
                </c:pt>
                <c:pt idx="483">
                  <c:v>2.439544444444443</c:v>
                </c:pt>
                <c:pt idx="484">
                  <c:v>2.464338888888889</c:v>
                </c:pt>
                <c:pt idx="485">
                  <c:v>2.467438888888888</c:v>
                </c:pt>
                <c:pt idx="486">
                  <c:v>2.446761111111111</c:v>
                </c:pt>
                <c:pt idx="487">
                  <c:v>2.4257</c:v>
                </c:pt>
                <c:pt idx="488">
                  <c:v>2.416844444444433</c:v>
                </c:pt>
                <c:pt idx="489">
                  <c:v>2.421777777777783</c:v>
                </c:pt>
                <c:pt idx="490">
                  <c:v>2.421616666666667</c:v>
                </c:pt>
                <c:pt idx="491">
                  <c:v>2.413794444444445</c:v>
                </c:pt>
                <c:pt idx="492">
                  <c:v>2.399144444444443</c:v>
                </c:pt>
                <c:pt idx="493">
                  <c:v>2.383783333333334</c:v>
                </c:pt>
                <c:pt idx="494">
                  <c:v>2.369016666666666</c:v>
                </c:pt>
                <c:pt idx="495">
                  <c:v>2.370299999999997</c:v>
                </c:pt>
                <c:pt idx="496">
                  <c:v>2.369261111111112</c:v>
                </c:pt>
                <c:pt idx="497">
                  <c:v>2.35222777777778</c:v>
                </c:pt>
                <c:pt idx="498">
                  <c:v>2.336044444444433</c:v>
                </c:pt>
                <c:pt idx="499">
                  <c:v>2.329505555555555</c:v>
                </c:pt>
                <c:pt idx="500">
                  <c:v>2.313388888888887</c:v>
                </c:pt>
                <c:pt idx="501">
                  <c:v>2.285216666666668</c:v>
                </c:pt>
                <c:pt idx="502">
                  <c:v>2.260883333333333</c:v>
                </c:pt>
                <c:pt idx="503">
                  <c:v>2.246377777777786</c:v>
                </c:pt>
                <c:pt idx="504">
                  <c:v>2.245066666666667</c:v>
                </c:pt>
                <c:pt idx="505">
                  <c:v>2.26012222222223</c:v>
                </c:pt>
                <c:pt idx="506">
                  <c:v>2.265611111111111</c:v>
                </c:pt>
                <c:pt idx="507">
                  <c:v>2.257716666666671</c:v>
                </c:pt>
                <c:pt idx="508">
                  <c:v>2.230422222222223</c:v>
                </c:pt>
                <c:pt idx="509">
                  <c:v>2.196988888888887</c:v>
                </c:pt>
                <c:pt idx="510">
                  <c:v>2.151433333333334</c:v>
                </c:pt>
                <c:pt idx="511">
                  <c:v>2.095688888888878</c:v>
                </c:pt>
                <c:pt idx="512">
                  <c:v>2.035694444444444</c:v>
                </c:pt>
                <c:pt idx="513">
                  <c:v>1.968922222222222</c:v>
                </c:pt>
                <c:pt idx="514">
                  <c:v>1.906822222222222</c:v>
                </c:pt>
                <c:pt idx="515">
                  <c:v>1.856450000000002</c:v>
                </c:pt>
                <c:pt idx="516">
                  <c:v>1.832055555555558</c:v>
                </c:pt>
                <c:pt idx="517">
                  <c:v>1.829111111111111</c:v>
                </c:pt>
                <c:pt idx="518">
                  <c:v>1.84431666666667</c:v>
                </c:pt>
                <c:pt idx="519">
                  <c:v>1.861266666666666</c:v>
                </c:pt>
                <c:pt idx="520">
                  <c:v>1.869116666666668</c:v>
                </c:pt>
                <c:pt idx="521">
                  <c:v>1.861216666666666</c:v>
                </c:pt>
                <c:pt idx="522">
                  <c:v>1.854466666666668</c:v>
                </c:pt>
                <c:pt idx="523">
                  <c:v>1.870166666666668</c:v>
                </c:pt>
                <c:pt idx="524">
                  <c:v>1.88211666666667</c:v>
                </c:pt>
                <c:pt idx="525">
                  <c:v>1.909533333333333</c:v>
                </c:pt>
                <c:pt idx="526">
                  <c:v>1.959655555555558</c:v>
                </c:pt>
                <c:pt idx="527">
                  <c:v>2.029666666666667</c:v>
                </c:pt>
                <c:pt idx="528">
                  <c:v>2.097766666666667</c:v>
                </c:pt>
                <c:pt idx="529">
                  <c:v>2.158172222222224</c:v>
                </c:pt>
                <c:pt idx="530">
                  <c:v>2.208633333333333</c:v>
                </c:pt>
                <c:pt idx="531">
                  <c:v>2.252166666666667</c:v>
                </c:pt>
                <c:pt idx="532">
                  <c:v>2.286538888888888</c:v>
                </c:pt>
                <c:pt idx="533">
                  <c:v>2.303788888888889</c:v>
                </c:pt>
                <c:pt idx="534">
                  <c:v>2.321361111111111</c:v>
                </c:pt>
                <c:pt idx="535">
                  <c:v>2.333894444444444</c:v>
                </c:pt>
                <c:pt idx="536">
                  <c:v>2.349944444444444</c:v>
                </c:pt>
                <c:pt idx="537">
                  <c:v>2.377472222222222</c:v>
                </c:pt>
                <c:pt idx="538">
                  <c:v>2.416844444444433</c:v>
                </c:pt>
                <c:pt idx="539">
                  <c:v>2.467433333333333</c:v>
                </c:pt>
                <c:pt idx="540">
                  <c:v>2.537322222222225</c:v>
                </c:pt>
                <c:pt idx="541">
                  <c:v>2.602288888888887</c:v>
                </c:pt>
                <c:pt idx="542">
                  <c:v>2.686522222222225</c:v>
                </c:pt>
                <c:pt idx="543">
                  <c:v>2.774372222222224</c:v>
                </c:pt>
                <c:pt idx="544">
                  <c:v>2.867544444444444</c:v>
                </c:pt>
                <c:pt idx="545">
                  <c:v>2.953449999999996</c:v>
                </c:pt>
                <c:pt idx="546">
                  <c:v>3.04155</c:v>
                </c:pt>
                <c:pt idx="547">
                  <c:v>3.111322222222223</c:v>
                </c:pt>
                <c:pt idx="548">
                  <c:v>3.187533333333338</c:v>
                </c:pt>
                <c:pt idx="549">
                  <c:v>3.274427777777784</c:v>
                </c:pt>
                <c:pt idx="550">
                  <c:v>3.36379444444445</c:v>
                </c:pt>
                <c:pt idx="551">
                  <c:v>3.444916666666668</c:v>
                </c:pt>
                <c:pt idx="552">
                  <c:v>3.500833333333334</c:v>
                </c:pt>
                <c:pt idx="553">
                  <c:v>3.532766666666667</c:v>
                </c:pt>
                <c:pt idx="554">
                  <c:v>3.547144444444444</c:v>
                </c:pt>
                <c:pt idx="555">
                  <c:v>3.53527222222222</c:v>
                </c:pt>
                <c:pt idx="556">
                  <c:v>3.501388888888889</c:v>
                </c:pt>
                <c:pt idx="557">
                  <c:v>3.44495</c:v>
                </c:pt>
                <c:pt idx="558">
                  <c:v>3.385744444444445</c:v>
                </c:pt>
                <c:pt idx="559">
                  <c:v>3.308172222222223</c:v>
                </c:pt>
                <c:pt idx="560">
                  <c:v>3.2424</c:v>
                </c:pt>
                <c:pt idx="561">
                  <c:v>3.167622222222225</c:v>
                </c:pt>
                <c:pt idx="562">
                  <c:v>3.122694444444444</c:v>
                </c:pt>
                <c:pt idx="563">
                  <c:v>3.099655555555556</c:v>
                </c:pt>
                <c:pt idx="564">
                  <c:v>3.101049999999997</c:v>
                </c:pt>
                <c:pt idx="565">
                  <c:v>3.124033333333334</c:v>
                </c:pt>
                <c:pt idx="566">
                  <c:v>3.146183333333333</c:v>
                </c:pt>
                <c:pt idx="567">
                  <c:v>3.172449999999992</c:v>
                </c:pt>
                <c:pt idx="568">
                  <c:v>3.199988888888888</c:v>
                </c:pt>
                <c:pt idx="569">
                  <c:v>3.22956666666667</c:v>
                </c:pt>
                <c:pt idx="570">
                  <c:v>3.252311111111111</c:v>
                </c:pt>
                <c:pt idx="571">
                  <c:v>3.276255555555555</c:v>
                </c:pt>
                <c:pt idx="572">
                  <c:v>3.306044444444438</c:v>
                </c:pt>
                <c:pt idx="573">
                  <c:v>3.342177777777781</c:v>
                </c:pt>
                <c:pt idx="574">
                  <c:v>3.368</c:v>
                </c:pt>
                <c:pt idx="575">
                  <c:v>3.402622222222222</c:v>
                </c:pt>
                <c:pt idx="576">
                  <c:v>3.425694444444444</c:v>
                </c:pt>
                <c:pt idx="577">
                  <c:v>3.41882777777778</c:v>
                </c:pt>
                <c:pt idx="578">
                  <c:v>3.407966666666668</c:v>
                </c:pt>
                <c:pt idx="579">
                  <c:v>3.3816</c:v>
                </c:pt>
                <c:pt idx="580">
                  <c:v>3.348733333333333</c:v>
                </c:pt>
                <c:pt idx="581">
                  <c:v>3.298683333333333</c:v>
                </c:pt>
                <c:pt idx="582">
                  <c:v>3.244477777777786</c:v>
                </c:pt>
                <c:pt idx="583">
                  <c:v>3.182483333333333</c:v>
                </c:pt>
                <c:pt idx="584">
                  <c:v>3.124433333333333</c:v>
                </c:pt>
                <c:pt idx="585">
                  <c:v>3.094361111111111</c:v>
                </c:pt>
                <c:pt idx="586">
                  <c:v>3.08130555555556</c:v>
                </c:pt>
                <c:pt idx="587">
                  <c:v>3.075249999999992</c:v>
                </c:pt>
                <c:pt idx="588">
                  <c:v>3.069438888888888</c:v>
                </c:pt>
                <c:pt idx="589">
                  <c:v>3.048544444444444</c:v>
                </c:pt>
                <c:pt idx="590">
                  <c:v>3.022449999999993</c:v>
                </c:pt>
                <c:pt idx="591">
                  <c:v>3.007522222222227</c:v>
                </c:pt>
                <c:pt idx="592">
                  <c:v>2.992283333333318</c:v>
                </c:pt>
                <c:pt idx="593">
                  <c:v>2.964416666666667</c:v>
                </c:pt>
                <c:pt idx="594">
                  <c:v>2.952883333333316</c:v>
                </c:pt>
                <c:pt idx="595">
                  <c:v>2.952566666666664</c:v>
                </c:pt>
                <c:pt idx="596">
                  <c:v>2.946288888888878</c:v>
                </c:pt>
                <c:pt idx="597">
                  <c:v>2.938488888888878</c:v>
                </c:pt>
                <c:pt idx="598">
                  <c:v>2.94320555555556</c:v>
                </c:pt>
                <c:pt idx="599">
                  <c:v>2.937061111111111</c:v>
                </c:pt>
                <c:pt idx="600">
                  <c:v>2.909977777777783</c:v>
                </c:pt>
                <c:pt idx="601">
                  <c:v>2.895588888888878</c:v>
                </c:pt>
                <c:pt idx="602">
                  <c:v>2.877066666666666</c:v>
                </c:pt>
                <c:pt idx="603">
                  <c:v>2.885777777777783</c:v>
                </c:pt>
                <c:pt idx="604">
                  <c:v>2.888327777777786</c:v>
                </c:pt>
                <c:pt idx="605">
                  <c:v>2.890916666666667</c:v>
                </c:pt>
                <c:pt idx="606">
                  <c:v>2.867811111111111</c:v>
                </c:pt>
                <c:pt idx="607">
                  <c:v>2.848855555555555</c:v>
                </c:pt>
                <c:pt idx="608">
                  <c:v>2.822688888888877</c:v>
                </c:pt>
                <c:pt idx="609">
                  <c:v>2.801183333333333</c:v>
                </c:pt>
                <c:pt idx="610">
                  <c:v>2.789088888888889</c:v>
                </c:pt>
                <c:pt idx="611">
                  <c:v>2.77015</c:v>
                </c:pt>
                <c:pt idx="612">
                  <c:v>2.740355555555561</c:v>
                </c:pt>
                <c:pt idx="613">
                  <c:v>2.703172222222228</c:v>
                </c:pt>
                <c:pt idx="614">
                  <c:v>2.666427777777783</c:v>
                </c:pt>
                <c:pt idx="615">
                  <c:v>2.641422222222223</c:v>
                </c:pt>
                <c:pt idx="616">
                  <c:v>2.63751666666667</c:v>
                </c:pt>
                <c:pt idx="617">
                  <c:v>2.633183333333333</c:v>
                </c:pt>
                <c:pt idx="618">
                  <c:v>2.640477777777784</c:v>
                </c:pt>
                <c:pt idx="619">
                  <c:v>2.644561111111116</c:v>
                </c:pt>
                <c:pt idx="620">
                  <c:v>2.656388888888887</c:v>
                </c:pt>
                <c:pt idx="621">
                  <c:v>2.665205555555555</c:v>
                </c:pt>
                <c:pt idx="622">
                  <c:v>2.666822222222223</c:v>
                </c:pt>
                <c:pt idx="623">
                  <c:v>2.657338888888889</c:v>
                </c:pt>
                <c:pt idx="624">
                  <c:v>2.633183333333333</c:v>
                </c:pt>
                <c:pt idx="625">
                  <c:v>2.606127777777786</c:v>
                </c:pt>
                <c:pt idx="626">
                  <c:v>2.5952</c:v>
                </c:pt>
                <c:pt idx="627">
                  <c:v>2.601422222222223</c:v>
                </c:pt>
                <c:pt idx="628">
                  <c:v>2.602644444444443</c:v>
                </c:pt>
                <c:pt idx="629">
                  <c:v>2.572049999999981</c:v>
                </c:pt>
                <c:pt idx="630">
                  <c:v>2.533411111111111</c:v>
                </c:pt>
                <c:pt idx="631">
                  <c:v>2.498899999999998</c:v>
                </c:pt>
                <c:pt idx="632">
                  <c:v>2.466755555555557</c:v>
                </c:pt>
                <c:pt idx="633">
                  <c:v>2.434466666666667</c:v>
                </c:pt>
                <c:pt idx="634">
                  <c:v>2.399922222222222</c:v>
                </c:pt>
                <c:pt idx="635">
                  <c:v>2.371044444444437</c:v>
                </c:pt>
                <c:pt idx="636">
                  <c:v>2.347022222222223</c:v>
                </c:pt>
                <c:pt idx="637">
                  <c:v>2.320683333333333</c:v>
                </c:pt>
                <c:pt idx="638">
                  <c:v>2.2846</c:v>
                </c:pt>
                <c:pt idx="639">
                  <c:v>2.255811111111111</c:v>
                </c:pt>
                <c:pt idx="640">
                  <c:v>2.226044444444445</c:v>
                </c:pt>
                <c:pt idx="641">
                  <c:v>2.213211111111111</c:v>
                </c:pt>
                <c:pt idx="642">
                  <c:v>2.21875555555556</c:v>
                </c:pt>
                <c:pt idx="643">
                  <c:v>2.23340555555556</c:v>
                </c:pt>
                <c:pt idx="644">
                  <c:v>2.24819444444445</c:v>
                </c:pt>
                <c:pt idx="645">
                  <c:v>2.266538888888889</c:v>
                </c:pt>
                <c:pt idx="646">
                  <c:v>2.285111111111118</c:v>
                </c:pt>
                <c:pt idx="647">
                  <c:v>2.281372222222225</c:v>
                </c:pt>
                <c:pt idx="648">
                  <c:v>2.25759444444445</c:v>
                </c:pt>
                <c:pt idx="649">
                  <c:v>2.231533333333333</c:v>
                </c:pt>
                <c:pt idx="650">
                  <c:v>2.202611111111114</c:v>
                </c:pt>
                <c:pt idx="651">
                  <c:v>2.16332222222223</c:v>
                </c:pt>
                <c:pt idx="652">
                  <c:v>2.10379444444445</c:v>
                </c:pt>
                <c:pt idx="653">
                  <c:v>2.039405555555556</c:v>
                </c:pt>
                <c:pt idx="654">
                  <c:v>1.981244444444444</c:v>
                </c:pt>
                <c:pt idx="655">
                  <c:v>1.921422222222222</c:v>
                </c:pt>
                <c:pt idx="656">
                  <c:v>1.871583333333334</c:v>
                </c:pt>
                <c:pt idx="657">
                  <c:v>1.838611111111112</c:v>
                </c:pt>
                <c:pt idx="658">
                  <c:v>1.808844444444444</c:v>
                </c:pt>
                <c:pt idx="659">
                  <c:v>1.7864</c:v>
                </c:pt>
                <c:pt idx="660">
                  <c:v>1.78015</c:v>
                </c:pt>
                <c:pt idx="661">
                  <c:v>1.768016666666668</c:v>
                </c:pt>
                <c:pt idx="662">
                  <c:v>1.754983333333333</c:v>
                </c:pt>
                <c:pt idx="663">
                  <c:v>1.737099999999997</c:v>
                </c:pt>
                <c:pt idx="664">
                  <c:v>1.711711111111111</c:v>
                </c:pt>
                <c:pt idx="665">
                  <c:v>1.664366666666668</c:v>
                </c:pt>
                <c:pt idx="666">
                  <c:v>1.633444444444444</c:v>
                </c:pt>
                <c:pt idx="667">
                  <c:v>1.60653888888889</c:v>
                </c:pt>
                <c:pt idx="668">
                  <c:v>1.584833333333333</c:v>
                </c:pt>
                <c:pt idx="669">
                  <c:v>1.576827777777777</c:v>
                </c:pt>
                <c:pt idx="670">
                  <c:v>1.560377777777778</c:v>
                </c:pt>
                <c:pt idx="671">
                  <c:v>1.544111111111112</c:v>
                </c:pt>
                <c:pt idx="672">
                  <c:v>1.534855555555556</c:v>
                </c:pt>
                <c:pt idx="673">
                  <c:v>1.526316666666666</c:v>
                </c:pt>
                <c:pt idx="674">
                  <c:v>1.549555555555556</c:v>
                </c:pt>
                <c:pt idx="675">
                  <c:v>1.592366666666668</c:v>
                </c:pt>
                <c:pt idx="676">
                  <c:v>1.648666666666668</c:v>
                </c:pt>
                <c:pt idx="677">
                  <c:v>1.69881666666667</c:v>
                </c:pt>
                <c:pt idx="678">
                  <c:v>1.75149444444444</c:v>
                </c:pt>
                <c:pt idx="679">
                  <c:v>1.811938888888889</c:v>
                </c:pt>
                <c:pt idx="680">
                  <c:v>1.862972222222222</c:v>
                </c:pt>
                <c:pt idx="681">
                  <c:v>1.920061111111112</c:v>
                </c:pt>
                <c:pt idx="682">
                  <c:v>1.963144444444444</c:v>
                </c:pt>
                <c:pt idx="683">
                  <c:v>1.990083333333336</c:v>
                </c:pt>
                <c:pt idx="684">
                  <c:v>1.999244444444445</c:v>
                </c:pt>
                <c:pt idx="685">
                  <c:v>1.999355555555558</c:v>
                </c:pt>
                <c:pt idx="686">
                  <c:v>1.991494444444444</c:v>
                </c:pt>
                <c:pt idx="687">
                  <c:v>1.9718</c:v>
                </c:pt>
                <c:pt idx="688">
                  <c:v>1.956977777777778</c:v>
                </c:pt>
                <c:pt idx="689">
                  <c:v>1.9253</c:v>
                </c:pt>
                <c:pt idx="690">
                  <c:v>1.892405555555556</c:v>
                </c:pt>
                <c:pt idx="691">
                  <c:v>1.86495</c:v>
                </c:pt>
                <c:pt idx="692">
                  <c:v>1.859316666666668</c:v>
                </c:pt>
                <c:pt idx="693">
                  <c:v>1.871905555555555</c:v>
                </c:pt>
                <c:pt idx="694">
                  <c:v>1.888261111111112</c:v>
                </c:pt>
                <c:pt idx="695">
                  <c:v>1.878911111111112</c:v>
                </c:pt>
                <c:pt idx="696">
                  <c:v>1.855461111111111</c:v>
                </c:pt>
                <c:pt idx="697">
                  <c:v>1.825511111111111</c:v>
                </c:pt>
                <c:pt idx="698">
                  <c:v>1.787122222222222</c:v>
                </c:pt>
                <c:pt idx="699">
                  <c:v>1.742933333333333</c:v>
                </c:pt>
                <c:pt idx="700">
                  <c:v>1.698633333333334</c:v>
                </c:pt>
              </c:numCache>
            </c:numRef>
          </c:val>
          <c:smooth val="0"/>
        </c:ser>
        <c:ser>
          <c:idx val="1"/>
          <c:order val="1"/>
          <c:tx>
            <c:strRef>
              <c:f>pz!$A$75</c:f>
              <c:strCache>
                <c:ptCount val="1"/>
                <c:pt idx="0">
                  <c:v>Non-Word</c:v>
                </c:pt>
              </c:strCache>
            </c:strRef>
          </c:tx>
          <c:marker>
            <c:symbol val="none"/>
          </c:marker>
          <c:val>
            <c:numRef>
              <c:f>pz!$C$75:$AAA$75</c:f>
              <c:numCache>
                <c:formatCode>General</c:formatCode>
                <c:ptCount val="701"/>
                <c:pt idx="0">
                  <c:v>-0.263538888888889</c:v>
                </c:pt>
                <c:pt idx="1">
                  <c:v>-0.256511111111111</c:v>
                </c:pt>
                <c:pt idx="2">
                  <c:v>-0.250827777777779</c:v>
                </c:pt>
                <c:pt idx="3">
                  <c:v>-0.241244444444445</c:v>
                </c:pt>
                <c:pt idx="4">
                  <c:v>-0.227705555555555</c:v>
                </c:pt>
                <c:pt idx="5">
                  <c:v>-0.201822222222222</c:v>
                </c:pt>
                <c:pt idx="6">
                  <c:v>-0.171794444444445</c:v>
                </c:pt>
                <c:pt idx="7">
                  <c:v>-0.137127777777778</c:v>
                </c:pt>
                <c:pt idx="8">
                  <c:v>-0.106811111111111</c:v>
                </c:pt>
                <c:pt idx="9">
                  <c:v>-0.0818333333333333</c:v>
                </c:pt>
                <c:pt idx="10">
                  <c:v>-0.0678666666666668</c:v>
                </c:pt>
                <c:pt idx="11">
                  <c:v>-0.0502777777777777</c:v>
                </c:pt>
                <c:pt idx="12">
                  <c:v>-0.0327555555555556</c:v>
                </c:pt>
                <c:pt idx="13">
                  <c:v>-0.0296611111111112</c:v>
                </c:pt>
                <c:pt idx="14">
                  <c:v>-0.0246111111111112</c:v>
                </c:pt>
                <c:pt idx="15">
                  <c:v>-0.0340944444444444</c:v>
                </c:pt>
                <c:pt idx="16">
                  <c:v>-0.0508333333333335</c:v>
                </c:pt>
                <c:pt idx="17">
                  <c:v>-0.0680611111111111</c:v>
                </c:pt>
                <c:pt idx="18">
                  <c:v>-0.0981500000000002</c:v>
                </c:pt>
                <c:pt idx="19">
                  <c:v>-0.129505555555556</c:v>
                </c:pt>
                <c:pt idx="20">
                  <c:v>-0.155811111111111</c:v>
                </c:pt>
                <c:pt idx="21">
                  <c:v>-0.166933333333333</c:v>
                </c:pt>
                <c:pt idx="22">
                  <c:v>-0.178494444444445</c:v>
                </c:pt>
                <c:pt idx="23">
                  <c:v>-0.184811111111111</c:v>
                </c:pt>
                <c:pt idx="24">
                  <c:v>-0.187211111111112</c:v>
                </c:pt>
                <c:pt idx="25">
                  <c:v>-0.176383333333333</c:v>
                </c:pt>
                <c:pt idx="26">
                  <c:v>-0.165838888888889</c:v>
                </c:pt>
                <c:pt idx="27">
                  <c:v>-0.157694444444446</c:v>
                </c:pt>
                <c:pt idx="28">
                  <c:v>-0.151916666666667</c:v>
                </c:pt>
                <c:pt idx="29">
                  <c:v>-0.152411111111112</c:v>
                </c:pt>
                <c:pt idx="30">
                  <c:v>-0.149855555555556</c:v>
                </c:pt>
                <c:pt idx="31">
                  <c:v>-0.153288888888889</c:v>
                </c:pt>
                <c:pt idx="32">
                  <c:v>-0.155366666666667</c:v>
                </c:pt>
                <c:pt idx="33">
                  <c:v>-0.159983333333334</c:v>
                </c:pt>
                <c:pt idx="34">
                  <c:v>-0.163033333333333</c:v>
                </c:pt>
                <c:pt idx="35">
                  <c:v>-0.176472222222222</c:v>
                </c:pt>
                <c:pt idx="36">
                  <c:v>-0.1783</c:v>
                </c:pt>
                <c:pt idx="37">
                  <c:v>-0.178044444444445</c:v>
                </c:pt>
                <c:pt idx="38">
                  <c:v>-0.16825</c:v>
                </c:pt>
                <c:pt idx="39">
                  <c:v>-0.160916666666667</c:v>
                </c:pt>
                <c:pt idx="40">
                  <c:v>-0.152483333333334</c:v>
                </c:pt>
                <c:pt idx="41">
                  <c:v>-0.155177777777778</c:v>
                </c:pt>
                <c:pt idx="42">
                  <c:v>-0.149794444444445</c:v>
                </c:pt>
                <c:pt idx="43">
                  <c:v>-0.151838888888889</c:v>
                </c:pt>
                <c:pt idx="44">
                  <c:v>-0.151538888888889</c:v>
                </c:pt>
                <c:pt idx="45">
                  <c:v>-0.151883333333333</c:v>
                </c:pt>
                <c:pt idx="46">
                  <c:v>-0.149994444444445</c:v>
                </c:pt>
                <c:pt idx="47">
                  <c:v>-0.142261111111111</c:v>
                </c:pt>
                <c:pt idx="48">
                  <c:v>-0.126855555555555</c:v>
                </c:pt>
                <c:pt idx="49">
                  <c:v>-0.119261111111111</c:v>
                </c:pt>
                <c:pt idx="50">
                  <c:v>-0.100244444444444</c:v>
                </c:pt>
                <c:pt idx="51">
                  <c:v>-0.0931833333333333</c:v>
                </c:pt>
                <c:pt idx="52">
                  <c:v>-0.0811833333333334</c:v>
                </c:pt>
                <c:pt idx="53">
                  <c:v>-0.07275</c:v>
                </c:pt>
                <c:pt idx="54">
                  <c:v>-0.0553055555555555</c:v>
                </c:pt>
                <c:pt idx="55">
                  <c:v>-0.0370777777777779</c:v>
                </c:pt>
                <c:pt idx="56">
                  <c:v>-0.024288888888889</c:v>
                </c:pt>
                <c:pt idx="57">
                  <c:v>-0.01045</c:v>
                </c:pt>
                <c:pt idx="58">
                  <c:v>-0.00284444444444455</c:v>
                </c:pt>
                <c:pt idx="59">
                  <c:v>0.0007444444444445</c:v>
                </c:pt>
                <c:pt idx="60">
                  <c:v>0.0141277777777777</c:v>
                </c:pt>
                <c:pt idx="61">
                  <c:v>0.0263111111111112</c:v>
                </c:pt>
                <c:pt idx="62">
                  <c:v>0.0402555555555554</c:v>
                </c:pt>
                <c:pt idx="63">
                  <c:v>0.0495388888888889</c:v>
                </c:pt>
                <c:pt idx="64">
                  <c:v>0.0525722222222224</c:v>
                </c:pt>
                <c:pt idx="65">
                  <c:v>0.0435222222222222</c:v>
                </c:pt>
                <c:pt idx="66">
                  <c:v>0.0330333333333333</c:v>
                </c:pt>
                <c:pt idx="67">
                  <c:v>0.0198333333333333</c:v>
                </c:pt>
                <c:pt idx="68">
                  <c:v>0.0148</c:v>
                </c:pt>
                <c:pt idx="69">
                  <c:v>0.0173055555555556</c:v>
                </c:pt>
                <c:pt idx="70">
                  <c:v>0.0397555555555555</c:v>
                </c:pt>
                <c:pt idx="71">
                  <c:v>0.0649444444444444</c:v>
                </c:pt>
                <c:pt idx="72">
                  <c:v>0.0928166666666667</c:v>
                </c:pt>
                <c:pt idx="73">
                  <c:v>0.127094444444444</c:v>
                </c:pt>
                <c:pt idx="74">
                  <c:v>0.147494444444445</c:v>
                </c:pt>
                <c:pt idx="75">
                  <c:v>0.153483333333334</c:v>
                </c:pt>
                <c:pt idx="76">
                  <c:v>0.142711111111111</c:v>
                </c:pt>
                <c:pt idx="77">
                  <c:v>0.113588888888889</c:v>
                </c:pt>
                <c:pt idx="78">
                  <c:v>0.0811833333333334</c:v>
                </c:pt>
                <c:pt idx="79">
                  <c:v>0.0499722222222224</c:v>
                </c:pt>
                <c:pt idx="80">
                  <c:v>0.0246833333333334</c:v>
                </c:pt>
                <c:pt idx="81">
                  <c:v>-0.00229444444444441</c:v>
                </c:pt>
                <c:pt idx="82">
                  <c:v>-0.0459444444444444</c:v>
                </c:pt>
                <c:pt idx="83">
                  <c:v>-0.0809166666666667</c:v>
                </c:pt>
                <c:pt idx="84">
                  <c:v>-0.103622222222222</c:v>
                </c:pt>
                <c:pt idx="85">
                  <c:v>-0.138833333333333</c:v>
                </c:pt>
                <c:pt idx="86">
                  <c:v>-0.17815</c:v>
                </c:pt>
                <c:pt idx="87">
                  <c:v>-0.22425</c:v>
                </c:pt>
                <c:pt idx="88">
                  <c:v>-0.259072222222222</c:v>
                </c:pt>
                <c:pt idx="89">
                  <c:v>-0.298144444444444</c:v>
                </c:pt>
                <c:pt idx="90">
                  <c:v>-0.335044444444445</c:v>
                </c:pt>
                <c:pt idx="91">
                  <c:v>-0.374027777777779</c:v>
                </c:pt>
                <c:pt idx="92">
                  <c:v>-0.429916666666668</c:v>
                </c:pt>
                <c:pt idx="93">
                  <c:v>-0.48033888888889</c:v>
                </c:pt>
                <c:pt idx="94">
                  <c:v>-0.520927777777778</c:v>
                </c:pt>
                <c:pt idx="95">
                  <c:v>-0.546311111111111</c:v>
                </c:pt>
                <c:pt idx="96">
                  <c:v>-0.559422222222221</c:v>
                </c:pt>
                <c:pt idx="97">
                  <c:v>-0.563066666666666</c:v>
                </c:pt>
                <c:pt idx="98">
                  <c:v>-0.559355555555556</c:v>
                </c:pt>
                <c:pt idx="99">
                  <c:v>-0.566311111111111</c:v>
                </c:pt>
                <c:pt idx="100">
                  <c:v>-0.573344444444445</c:v>
                </c:pt>
                <c:pt idx="101">
                  <c:v>-0.582805555555556</c:v>
                </c:pt>
                <c:pt idx="102">
                  <c:v>-0.599111111111111</c:v>
                </c:pt>
                <c:pt idx="103">
                  <c:v>-0.616633333333334</c:v>
                </c:pt>
                <c:pt idx="104">
                  <c:v>-0.643377777777778</c:v>
                </c:pt>
                <c:pt idx="105">
                  <c:v>-0.657483333333334</c:v>
                </c:pt>
                <c:pt idx="106">
                  <c:v>-0.661966666666666</c:v>
                </c:pt>
                <c:pt idx="107">
                  <c:v>-0.666633333333335</c:v>
                </c:pt>
                <c:pt idx="108">
                  <c:v>-0.672127777777779</c:v>
                </c:pt>
                <c:pt idx="109">
                  <c:v>-0.681666666666667</c:v>
                </c:pt>
                <c:pt idx="110">
                  <c:v>-0.701161111111111</c:v>
                </c:pt>
                <c:pt idx="111">
                  <c:v>-0.714927777777778</c:v>
                </c:pt>
                <c:pt idx="112">
                  <c:v>-0.729144444444446</c:v>
                </c:pt>
                <c:pt idx="113">
                  <c:v>-0.734394444444445</c:v>
                </c:pt>
                <c:pt idx="114">
                  <c:v>-0.730727777777779</c:v>
                </c:pt>
                <c:pt idx="115">
                  <c:v>-0.712283333333333</c:v>
                </c:pt>
                <c:pt idx="116">
                  <c:v>-0.685944444444446</c:v>
                </c:pt>
                <c:pt idx="117">
                  <c:v>-0.647500000000001</c:v>
                </c:pt>
                <c:pt idx="118">
                  <c:v>-0.599894444444445</c:v>
                </c:pt>
                <c:pt idx="119">
                  <c:v>-0.543716666666667</c:v>
                </c:pt>
                <c:pt idx="120">
                  <c:v>-0.476022222222223</c:v>
                </c:pt>
                <c:pt idx="121">
                  <c:v>-0.405433333333333</c:v>
                </c:pt>
                <c:pt idx="122">
                  <c:v>-0.330777777777779</c:v>
                </c:pt>
                <c:pt idx="123">
                  <c:v>-0.254572222222222</c:v>
                </c:pt>
                <c:pt idx="124">
                  <c:v>-0.176972222222222</c:v>
                </c:pt>
                <c:pt idx="125">
                  <c:v>-0.0944111111111108</c:v>
                </c:pt>
                <c:pt idx="126">
                  <c:v>-0.0183</c:v>
                </c:pt>
                <c:pt idx="127">
                  <c:v>0.0599833333333334</c:v>
                </c:pt>
                <c:pt idx="128">
                  <c:v>0.12885</c:v>
                </c:pt>
                <c:pt idx="129">
                  <c:v>0.1983</c:v>
                </c:pt>
                <c:pt idx="130">
                  <c:v>0.256805555555555</c:v>
                </c:pt>
                <c:pt idx="131">
                  <c:v>0.314683333333333</c:v>
                </c:pt>
                <c:pt idx="132">
                  <c:v>0.361805555555555</c:v>
                </c:pt>
                <c:pt idx="133">
                  <c:v>0.411227777777779</c:v>
                </c:pt>
                <c:pt idx="134">
                  <c:v>0.451572222222222</c:v>
                </c:pt>
                <c:pt idx="135">
                  <c:v>0.492005555555556</c:v>
                </c:pt>
                <c:pt idx="136">
                  <c:v>0.526672222222222</c:v>
                </c:pt>
                <c:pt idx="137">
                  <c:v>0.556672222222222</c:v>
                </c:pt>
                <c:pt idx="138">
                  <c:v>0.580588888888889</c:v>
                </c:pt>
                <c:pt idx="139">
                  <c:v>0.596638888888889</c:v>
                </c:pt>
                <c:pt idx="140">
                  <c:v>0.621777777777779</c:v>
                </c:pt>
                <c:pt idx="141">
                  <c:v>0.652688888888891</c:v>
                </c:pt>
                <c:pt idx="142">
                  <c:v>0.687683333333334</c:v>
                </c:pt>
                <c:pt idx="143">
                  <c:v>0.723483333333333</c:v>
                </c:pt>
                <c:pt idx="144">
                  <c:v>0.768833333333335</c:v>
                </c:pt>
                <c:pt idx="145">
                  <c:v>0.819855555555557</c:v>
                </c:pt>
                <c:pt idx="146">
                  <c:v>0.86408888888889</c:v>
                </c:pt>
                <c:pt idx="147">
                  <c:v>0.904061111111111</c:v>
                </c:pt>
                <c:pt idx="148">
                  <c:v>0.93645</c:v>
                </c:pt>
                <c:pt idx="149">
                  <c:v>0.980505555555556</c:v>
                </c:pt>
                <c:pt idx="150">
                  <c:v>1.032172222222222</c:v>
                </c:pt>
                <c:pt idx="151">
                  <c:v>1.085305555555555</c:v>
                </c:pt>
                <c:pt idx="152">
                  <c:v>1.142511111111112</c:v>
                </c:pt>
                <c:pt idx="153">
                  <c:v>1.195477777777778</c:v>
                </c:pt>
                <c:pt idx="154">
                  <c:v>1.248094444444443</c:v>
                </c:pt>
                <c:pt idx="155">
                  <c:v>1.300755555555556</c:v>
                </c:pt>
                <c:pt idx="156">
                  <c:v>1.361155555555556</c:v>
                </c:pt>
                <c:pt idx="157">
                  <c:v>1.412372222222222</c:v>
                </c:pt>
                <c:pt idx="158">
                  <c:v>1.469816666666667</c:v>
                </c:pt>
                <c:pt idx="159">
                  <c:v>1.525905555555555</c:v>
                </c:pt>
                <c:pt idx="160">
                  <c:v>1.568955555555556</c:v>
                </c:pt>
                <c:pt idx="161">
                  <c:v>1.593927777777778</c:v>
                </c:pt>
                <c:pt idx="162">
                  <c:v>1.6151</c:v>
                </c:pt>
                <c:pt idx="163">
                  <c:v>1.630455555555558</c:v>
                </c:pt>
                <c:pt idx="164">
                  <c:v>1.644233333333334</c:v>
                </c:pt>
                <c:pt idx="165">
                  <c:v>1.665922222222222</c:v>
                </c:pt>
                <c:pt idx="166">
                  <c:v>1.686750000000002</c:v>
                </c:pt>
                <c:pt idx="167">
                  <c:v>1.697938888888889</c:v>
                </c:pt>
                <c:pt idx="168">
                  <c:v>1.710883333333333</c:v>
                </c:pt>
                <c:pt idx="169">
                  <c:v>1.697755555555556</c:v>
                </c:pt>
                <c:pt idx="170">
                  <c:v>1.676088888888893</c:v>
                </c:pt>
                <c:pt idx="171">
                  <c:v>1.648027777777778</c:v>
                </c:pt>
                <c:pt idx="172">
                  <c:v>1.611399999999998</c:v>
                </c:pt>
                <c:pt idx="173">
                  <c:v>1.58315</c:v>
                </c:pt>
                <c:pt idx="174">
                  <c:v>1.55898888888889</c:v>
                </c:pt>
                <c:pt idx="175">
                  <c:v>1.539211111111111</c:v>
                </c:pt>
                <c:pt idx="176">
                  <c:v>1.530966666666667</c:v>
                </c:pt>
                <c:pt idx="177">
                  <c:v>1.523355555555555</c:v>
                </c:pt>
                <c:pt idx="178">
                  <c:v>1.522227777777778</c:v>
                </c:pt>
                <c:pt idx="179">
                  <c:v>1.52645</c:v>
                </c:pt>
                <c:pt idx="180">
                  <c:v>1.540527777777778</c:v>
                </c:pt>
                <c:pt idx="181">
                  <c:v>1.546833333333333</c:v>
                </c:pt>
                <c:pt idx="182">
                  <c:v>1.558333333333333</c:v>
                </c:pt>
                <c:pt idx="183">
                  <c:v>1.57203888888889</c:v>
                </c:pt>
                <c:pt idx="184">
                  <c:v>1.57185</c:v>
                </c:pt>
                <c:pt idx="185">
                  <c:v>1.589633333333333</c:v>
                </c:pt>
                <c:pt idx="186">
                  <c:v>1.600683333333334</c:v>
                </c:pt>
                <c:pt idx="187">
                  <c:v>1.604566666666667</c:v>
                </c:pt>
                <c:pt idx="188">
                  <c:v>1.605938888888889</c:v>
                </c:pt>
                <c:pt idx="189">
                  <c:v>1.606627777777778</c:v>
                </c:pt>
                <c:pt idx="190">
                  <c:v>1.601222222222222</c:v>
                </c:pt>
                <c:pt idx="191">
                  <c:v>1.586683333333334</c:v>
                </c:pt>
                <c:pt idx="192">
                  <c:v>1.574622222222222</c:v>
                </c:pt>
                <c:pt idx="193">
                  <c:v>1.56135</c:v>
                </c:pt>
                <c:pt idx="194">
                  <c:v>1.549022222222222</c:v>
                </c:pt>
                <c:pt idx="195">
                  <c:v>1.540799999999998</c:v>
                </c:pt>
                <c:pt idx="196">
                  <c:v>1.536</c:v>
                </c:pt>
                <c:pt idx="197">
                  <c:v>1.51515</c:v>
                </c:pt>
                <c:pt idx="198">
                  <c:v>1.49705</c:v>
                </c:pt>
                <c:pt idx="199">
                  <c:v>1.468472222222222</c:v>
                </c:pt>
                <c:pt idx="200">
                  <c:v>1.43948888888889</c:v>
                </c:pt>
                <c:pt idx="201">
                  <c:v>1.41275</c:v>
                </c:pt>
                <c:pt idx="202">
                  <c:v>1.380811111111112</c:v>
                </c:pt>
                <c:pt idx="203">
                  <c:v>1.356222222222222</c:v>
                </c:pt>
                <c:pt idx="204">
                  <c:v>1.327872222222222</c:v>
                </c:pt>
                <c:pt idx="205">
                  <c:v>1.318494444444441</c:v>
                </c:pt>
                <c:pt idx="206">
                  <c:v>1.32235</c:v>
                </c:pt>
                <c:pt idx="207">
                  <c:v>1.336105555555556</c:v>
                </c:pt>
                <c:pt idx="208">
                  <c:v>1.353322222222222</c:v>
                </c:pt>
                <c:pt idx="209">
                  <c:v>1.383605555555555</c:v>
                </c:pt>
                <c:pt idx="210">
                  <c:v>1.413377777777778</c:v>
                </c:pt>
                <c:pt idx="211">
                  <c:v>1.449205555555556</c:v>
                </c:pt>
                <c:pt idx="212">
                  <c:v>1.482977777777778</c:v>
                </c:pt>
                <c:pt idx="213">
                  <c:v>1.511022222222222</c:v>
                </c:pt>
                <c:pt idx="214">
                  <c:v>1.530899999999998</c:v>
                </c:pt>
                <c:pt idx="215">
                  <c:v>1.561977777777778</c:v>
                </c:pt>
                <c:pt idx="216">
                  <c:v>1.606483333333335</c:v>
                </c:pt>
                <c:pt idx="217">
                  <c:v>1.66081666666667</c:v>
                </c:pt>
                <c:pt idx="218">
                  <c:v>1.717727777777776</c:v>
                </c:pt>
                <c:pt idx="219">
                  <c:v>1.778872222222223</c:v>
                </c:pt>
                <c:pt idx="220">
                  <c:v>1.835844444444443</c:v>
                </c:pt>
                <c:pt idx="221">
                  <c:v>1.897361111111111</c:v>
                </c:pt>
                <c:pt idx="222">
                  <c:v>1.956272222222224</c:v>
                </c:pt>
                <c:pt idx="223">
                  <c:v>2.011222222222222</c:v>
                </c:pt>
                <c:pt idx="224">
                  <c:v>2.049238888888888</c:v>
                </c:pt>
                <c:pt idx="225">
                  <c:v>2.06812777777779</c:v>
                </c:pt>
                <c:pt idx="226">
                  <c:v>2.078905555555558</c:v>
                </c:pt>
                <c:pt idx="227">
                  <c:v>2.081983333333334</c:v>
                </c:pt>
                <c:pt idx="228">
                  <c:v>2.090005555555555</c:v>
                </c:pt>
                <c:pt idx="229">
                  <c:v>2.108988888888889</c:v>
                </c:pt>
                <c:pt idx="230">
                  <c:v>2.134566666666667</c:v>
                </c:pt>
                <c:pt idx="231">
                  <c:v>2.160011111111116</c:v>
                </c:pt>
                <c:pt idx="232">
                  <c:v>2.174933333333334</c:v>
                </c:pt>
                <c:pt idx="233">
                  <c:v>2.197661111111111</c:v>
                </c:pt>
                <c:pt idx="234">
                  <c:v>2.231444444444444</c:v>
                </c:pt>
                <c:pt idx="235">
                  <c:v>2.2736</c:v>
                </c:pt>
                <c:pt idx="236">
                  <c:v>2.304494444444445</c:v>
                </c:pt>
                <c:pt idx="237">
                  <c:v>2.333449999999992</c:v>
                </c:pt>
                <c:pt idx="238">
                  <c:v>2.360172222222223</c:v>
                </c:pt>
                <c:pt idx="239">
                  <c:v>2.397188888888888</c:v>
                </c:pt>
                <c:pt idx="240">
                  <c:v>2.426899999999997</c:v>
                </c:pt>
                <c:pt idx="241">
                  <c:v>2.452422222222219</c:v>
                </c:pt>
                <c:pt idx="242">
                  <c:v>2.477144444444445</c:v>
                </c:pt>
                <c:pt idx="243">
                  <c:v>2.488066666666667</c:v>
                </c:pt>
                <c:pt idx="244">
                  <c:v>2.490327777777784</c:v>
                </c:pt>
                <c:pt idx="245">
                  <c:v>2.499355555555555</c:v>
                </c:pt>
                <c:pt idx="246">
                  <c:v>2.498305555555558</c:v>
                </c:pt>
                <c:pt idx="247">
                  <c:v>2.496299999999993</c:v>
                </c:pt>
                <c:pt idx="248">
                  <c:v>2.496716666666667</c:v>
                </c:pt>
                <c:pt idx="249">
                  <c:v>2.50133888888889</c:v>
                </c:pt>
                <c:pt idx="250">
                  <c:v>2.497194444444445</c:v>
                </c:pt>
                <c:pt idx="251">
                  <c:v>2.497166666666667</c:v>
                </c:pt>
                <c:pt idx="252">
                  <c:v>2.4889</c:v>
                </c:pt>
                <c:pt idx="253">
                  <c:v>2.475488888888877</c:v>
                </c:pt>
                <c:pt idx="254">
                  <c:v>2.451116666666667</c:v>
                </c:pt>
                <c:pt idx="255">
                  <c:v>2.420083333333333</c:v>
                </c:pt>
                <c:pt idx="256">
                  <c:v>2.398955555555555</c:v>
                </c:pt>
                <c:pt idx="257">
                  <c:v>2.393955555555555</c:v>
                </c:pt>
                <c:pt idx="258">
                  <c:v>2.404922222222224</c:v>
                </c:pt>
                <c:pt idx="259">
                  <c:v>2.415949999999992</c:v>
                </c:pt>
                <c:pt idx="260">
                  <c:v>2.438416666666666</c:v>
                </c:pt>
                <c:pt idx="261">
                  <c:v>2.461783333333334</c:v>
                </c:pt>
                <c:pt idx="262">
                  <c:v>2.486783333333333</c:v>
                </c:pt>
                <c:pt idx="263">
                  <c:v>2.528622222222223</c:v>
                </c:pt>
                <c:pt idx="264">
                  <c:v>2.557977777777784</c:v>
                </c:pt>
                <c:pt idx="265">
                  <c:v>2.580622222222224</c:v>
                </c:pt>
                <c:pt idx="266">
                  <c:v>2.592011111111111</c:v>
                </c:pt>
                <c:pt idx="267">
                  <c:v>2.603944444444445</c:v>
                </c:pt>
                <c:pt idx="268">
                  <c:v>2.613055555555555</c:v>
                </c:pt>
                <c:pt idx="269">
                  <c:v>2.626866666666666</c:v>
                </c:pt>
                <c:pt idx="270">
                  <c:v>2.650872222222222</c:v>
                </c:pt>
                <c:pt idx="271">
                  <c:v>2.66895555555556</c:v>
                </c:pt>
                <c:pt idx="272">
                  <c:v>2.692055555555555</c:v>
                </c:pt>
                <c:pt idx="273">
                  <c:v>2.716144444444444</c:v>
                </c:pt>
                <c:pt idx="274">
                  <c:v>2.746927777777786</c:v>
                </c:pt>
                <c:pt idx="275">
                  <c:v>2.784427777777787</c:v>
                </c:pt>
                <c:pt idx="276">
                  <c:v>2.808233333333333</c:v>
                </c:pt>
                <c:pt idx="277">
                  <c:v>2.825144444444444</c:v>
                </c:pt>
                <c:pt idx="278">
                  <c:v>2.83427777777778</c:v>
                </c:pt>
                <c:pt idx="279">
                  <c:v>2.837922222222222</c:v>
                </c:pt>
                <c:pt idx="280">
                  <c:v>2.843772222222224</c:v>
                </c:pt>
                <c:pt idx="281">
                  <c:v>2.85984999999998</c:v>
                </c:pt>
                <c:pt idx="282">
                  <c:v>2.876722222222222</c:v>
                </c:pt>
                <c:pt idx="283">
                  <c:v>2.893111111111111</c:v>
                </c:pt>
                <c:pt idx="284">
                  <c:v>2.908083333333333</c:v>
                </c:pt>
                <c:pt idx="285">
                  <c:v>2.919849999999979</c:v>
                </c:pt>
                <c:pt idx="286">
                  <c:v>2.924388888888889</c:v>
                </c:pt>
                <c:pt idx="287">
                  <c:v>2.9248</c:v>
                </c:pt>
                <c:pt idx="288">
                  <c:v>2.924088888888887</c:v>
                </c:pt>
                <c:pt idx="289">
                  <c:v>2.91122222222222</c:v>
                </c:pt>
                <c:pt idx="290">
                  <c:v>2.900605555555557</c:v>
                </c:pt>
                <c:pt idx="291">
                  <c:v>2.883283333333334</c:v>
                </c:pt>
                <c:pt idx="292">
                  <c:v>2.855527777777781</c:v>
                </c:pt>
                <c:pt idx="293">
                  <c:v>2.829088888888878</c:v>
                </c:pt>
                <c:pt idx="294">
                  <c:v>2.794177777777786</c:v>
                </c:pt>
                <c:pt idx="295">
                  <c:v>2.773411111111116</c:v>
                </c:pt>
                <c:pt idx="296">
                  <c:v>2.76475555555556</c:v>
                </c:pt>
                <c:pt idx="297">
                  <c:v>2.755416666666667</c:v>
                </c:pt>
                <c:pt idx="298">
                  <c:v>2.747138888888896</c:v>
                </c:pt>
                <c:pt idx="299">
                  <c:v>2.737266666666667</c:v>
                </c:pt>
                <c:pt idx="300">
                  <c:v>2.721649999999998</c:v>
                </c:pt>
                <c:pt idx="301">
                  <c:v>2.704194444444451</c:v>
                </c:pt>
                <c:pt idx="302">
                  <c:v>2.681838888888889</c:v>
                </c:pt>
                <c:pt idx="303">
                  <c:v>2.652288888888877</c:v>
                </c:pt>
                <c:pt idx="304">
                  <c:v>2.612122222222222</c:v>
                </c:pt>
                <c:pt idx="305">
                  <c:v>2.562566666666667</c:v>
                </c:pt>
                <c:pt idx="306">
                  <c:v>2.510011111111113</c:v>
                </c:pt>
                <c:pt idx="307">
                  <c:v>2.456166666666664</c:v>
                </c:pt>
                <c:pt idx="308">
                  <c:v>2.394016666666667</c:v>
                </c:pt>
                <c:pt idx="309">
                  <c:v>2.329711111111111</c:v>
                </c:pt>
                <c:pt idx="310">
                  <c:v>2.270455555555555</c:v>
                </c:pt>
                <c:pt idx="311">
                  <c:v>2.212338888888888</c:v>
                </c:pt>
                <c:pt idx="312">
                  <c:v>2.16792777777779</c:v>
                </c:pt>
                <c:pt idx="313">
                  <c:v>2.129483333333333</c:v>
                </c:pt>
                <c:pt idx="314">
                  <c:v>2.080933333333334</c:v>
                </c:pt>
                <c:pt idx="315">
                  <c:v>2.02471666666667</c:v>
                </c:pt>
                <c:pt idx="316">
                  <c:v>1.961916666666668</c:v>
                </c:pt>
                <c:pt idx="317">
                  <c:v>1.893011111111112</c:v>
                </c:pt>
                <c:pt idx="318">
                  <c:v>1.808861111111111</c:v>
                </c:pt>
                <c:pt idx="319">
                  <c:v>1.72863888888889</c:v>
                </c:pt>
                <c:pt idx="320">
                  <c:v>1.65243888888889</c:v>
                </c:pt>
                <c:pt idx="321">
                  <c:v>1.58603888888889</c:v>
                </c:pt>
                <c:pt idx="322">
                  <c:v>1.52315</c:v>
                </c:pt>
                <c:pt idx="323">
                  <c:v>1.467933333333334</c:v>
                </c:pt>
                <c:pt idx="324">
                  <c:v>1.40828888888889</c:v>
                </c:pt>
                <c:pt idx="325">
                  <c:v>1.35215555555556</c:v>
                </c:pt>
                <c:pt idx="326">
                  <c:v>1.28988888888889</c:v>
                </c:pt>
                <c:pt idx="327">
                  <c:v>1.234644444444444</c:v>
                </c:pt>
                <c:pt idx="328">
                  <c:v>1.194027777777778</c:v>
                </c:pt>
                <c:pt idx="329">
                  <c:v>1.15227777777778</c:v>
                </c:pt>
                <c:pt idx="330">
                  <c:v>1.115372222222222</c:v>
                </c:pt>
                <c:pt idx="331">
                  <c:v>1.071916666666666</c:v>
                </c:pt>
                <c:pt idx="332">
                  <c:v>1.026194444444442</c:v>
                </c:pt>
                <c:pt idx="333">
                  <c:v>0.977955555555556</c:v>
                </c:pt>
                <c:pt idx="334">
                  <c:v>0.926900000000001</c:v>
                </c:pt>
                <c:pt idx="335">
                  <c:v>0.870222222222222</c:v>
                </c:pt>
                <c:pt idx="336">
                  <c:v>0.820950000000001</c:v>
                </c:pt>
                <c:pt idx="337">
                  <c:v>0.771027777777778</c:v>
                </c:pt>
                <c:pt idx="338">
                  <c:v>0.730655555555558</c:v>
                </c:pt>
                <c:pt idx="339">
                  <c:v>0.699177777777778</c:v>
                </c:pt>
                <c:pt idx="340">
                  <c:v>0.665255555555557</c:v>
                </c:pt>
                <c:pt idx="341">
                  <c:v>0.62613888888889</c:v>
                </c:pt>
                <c:pt idx="342">
                  <c:v>0.578533333333333</c:v>
                </c:pt>
                <c:pt idx="343">
                  <c:v>0.53245</c:v>
                </c:pt>
                <c:pt idx="344">
                  <c:v>0.490277777777779</c:v>
                </c:pt>
                <c:pt idx="345">
                  <c:v>0.444083333333333</c:v>
                </c:pt>
                <c:pt idx="346">
                  <c:v>0.393194444444445</c:v>
                </c:pt>
                <c:pt idx="347">
                  <c:v>0.3406</c:v>
                </c:pt>
                <c:pt idx="348">
                  <c:v>0.291972222222223</c:v>
                </c:pt>
                <c:pt idx="349">
                  <c:v>0.249466666666666</c:v>
                </c:pt>
                <c:pt idx="350">
                  <c:v>0.205183333333333</c:v>
                </c:pt>
                <c:pt idx="351">
                  <c:v>0.16855</c:v>
                </c:pt>
                <c:pt idx="352">
                  <c:v>0.136411111111111</c:v>
                </c:pt>
                <c:pt idx="353">
                  <c:v>0.0995166666666669</c:v>
                </c:pt>
                <c:pt idx="354">
                  <c:v>0.0806444444444447</c:v>
                </c:pt>
                <c:pt idx="355">
                  <c:v>0.0732444444444443</c:v>
                </c:pt>
                <c:pt idx="356">
                  <c:v>0.0640444444444445</c:v>
                </c:pt>
                <c:pt idx="357">
                  <c:v>0.0577166666666668</c:v>
                </c:pt>
                <c:pt idx="358">
                  <c:v>0.0423444444444444</c:v>
                </c:pt>
                <c:pt idx="359">
                  <c:v>0.0359555555555554</c:v>
                </c:pt>
                <c:pt idx="360">
                  <c:v>0.0408166666666668</c:v>
                </c:pt>
                <c:pt idx="361">
                  <c:v>0.0498222222222224</c:v>
                </c:pt>
                <c:pt idx="362">
                  <c:v>0.0647944444444447</c:v>
                </c:pt>
                <c:pt idx="363">
                  <c:v>0.083855555555556</c:v>
                </c:pt>
                <c:pt idx="364">
                  <c:v>0.107244444444444</c:v>
                </c:pt>
                <c:pt idx="365">
                  <c:v>0.124877777777778</c:v>
                </c:pt>
                <c:pt idx="366">
                  <c:v>0.138916666666667</c:v>
                </c:pt>
                <c:pt idx="367">
                  <c:v>0.145194444444444</c:v>
                </c:pt>
                <c:pt idx="368">
                  <c:v>0.160538888888889</c:v>
                </c:pt>
                <c:pt idx="369">
                  <c:v>0.178088888888889</c:v>
                </c:pt>
                <c:pt idx="370">
                  <c:v>0.2109</c:v>
                </c:pt>
                <c:pt idx="371">
                  <c:v>0.238677777777778</c:v>
                </c:pt>
                <c:pt idx="372">
                  <c:v>0.266594444444444</c:v>
                </c:pt>
                <c:pt idx="373">
                  <c:v>0.287116666666668</c:v>
                </c:pt>
                <c:pt idx="374">
                  <c:v>0.295572222222223</c:v>
                </c:pt>
                <c:pt idx="375">
                  <c:v>0.292466666666668</c:v>
                </c:pt>
                <c:pt idx="376">
                  <c:v>0.288411111111111</c:v>
                </c:pt>
                <c:pt idx="377">
                  <c:v>0.286272222222222</c:v>
                </c:pt>
                <c:pt idx="378">
                  <c:v>0.276883333333333</c:v>
                </c:pt>
                <c:pt idx="379">
                  <c:v>0.34815</c:v>
                </c:pt>
                <c:pt idx="380">
                  <c:v>0.327100000000001</c:v>
                </c:pt>
                <c:pt idx="381">
                  <c:v>0.30083888888889</c:v>
                </c:pt>
                <c:pt idx="382">
                  <c:v>0.270783333333333</c:v>
                </c:pt>
                <c:pt idx="383">
                  <c:v>0.236633333333333</c:v>
                </c:pt>
                <c:pt idx="384">
                  <c:v>0.190327777777778</c:v>
                </c:pt>
                <c:pt idx="385">
                  <c:v>0.143455555555556</c:v>
                </c:pt>
                <c:pt idx="386">
                  <c:v>0.0937444444444447</c:v>
                </c:pt>
                <c:pt idx="387">
                  <c:v>0.0386444444444445</c:v>
                </c:pt>
                <c:pt idx="388">
                  <c:v>-0.00546666666666681</c:v>
                </c:pt>
                <c:pt idx="389">
                  <c:v>-0.0558</c:v>
                </c:pt>
                <c:pt idx="390">
                  <c:v>-0.0903833333333333</c:v>
                </c:pt>
                <c:pt idx="391">
                  <c:v>-0.130761111111111</c:v>
                </c:pt>
                <c:pt idx="392">
                  <c:v>-0.175905555555556</c:v>
                </c:pt>
                <c:pt idx="393">
                  <c:v>-0.218516666666667</c:v>
                </c:pt>
                <c:pt idx="394">
                  <c:v>-0.257861111111111</c:v>
                </c:pt>
                <c:pt idx="395">
                  <c:v>-0.303144444444445</c:v>
                </c:pt>
                <c:pt idx="396">
                  <c:v>-0.339566666666668</c:v>
                </c:pt>
                <c:pt idx="397">
                  <c:v>-0.383027777777779</c:v>
                </c:pt>
                <c:pt idx="398">
                  <c:v>-0.431305555555557</c:v>
                </c:pt>
                <c:pt idx="399">
                  <c:v>-0.486022222222223</c:v>
                </c:pt>
                <c:pt idx="400">
                  <c:v>-0.543905555555557</c:v>
                </c:pt>
                <c:pt idx="401">
                  <c:v>-0.602816666666667</c:v>
                </c:pt>
                <c:pt idx="402">
                  <c:v>-0.641305555555556</c:v>
                </c:pt>
                <c:pt idx="403">
                  <c:v>-0.681261111111111</c:v>
                </c:pt>
                <c:pt idx="404">
                  <c:v>-0.712927777777778</c:v>
                </c:pt>
                <c:pt idx="405">
                  <c:v>-0.727966666666667</c:v>
                </c:pt>
                <c:pt idx="406">
                  <c:v>-0.731572222222222</c:v>
                </c:pt>
                <c:pt idx="407">
                  <c:v>-0.736050000000001</c:v>
                </c:pt>
                <c:pt idx="408">
                  <c:v>-0.74145</c:v>
                </c:pt>
                <c:pt idx="409">
                  <c:v>-0.750033333333334</c:v>
                </c:pt>
                <c:pt idx="410">
                  <c:v>-0.769738888888891</c:v>
                </c:pt>
                <c:pt idx="411">
                  <c:v>-0.794055555555557</c:v>
                </c:pt>
                <c:pt idx="412">
                  <c:v>-0.814361111111111</c:v>
                </c:pt>
                <c:pt idx="413">
                  <c:v>-0.824216666666666</c:v>
                </c:pt>
                <c:pt idx="414">
                  <c:v>-0.835644444444446</c:v>
                </c:pt>
                <c:pt idx="415">
                  <c:v>-0.848005555555557</c:v>
                </c:pt>
                <c:pt idx="416">
                  <c:v>-0.852272222222222</c:v>
                </c:pt>
                <c:pt idx="417">
                  <c:v>-0.85153888888889</c:v>
                </c:pt>
                <c:pt idx="418">
                  <c:v>-0.846905555555557</c:v>
                </c:pt>
                <c:pt idx="419">
                  <c:v>-0.847044444444446</c:v>
                </c:pt>
                <c:pt idx="420">
                  <c:v>-0.84348888888889</c:v>
                </c:pt>
                <c:pt idx="421">
                  <c:v>-0.842405555555556</c:v>
                </c:pt>
                <c:pt idx="422">
                  <c:v>-0.847144444444447</c:v>
                </c:pt>
                <c:pt idx="423">
                  <c:v>-0.85248888888889</c:v>
                </c:pt>
                <c:pt idx="424">
                  <c:v>-0.860016666666667</c:v>
                </c:pt>
                <c:pt idx="425">
                  <c:v>-0.866022222222222</c:v>
                </c:pt>
                <c:pt idx="426">
                  <c:v>-0.861938888888891</c:v>
                </c:pt>
                <c:pt idx="427">
                  <c:v>-0.851105555555557</c:v>
                </c:pt>
                <c:pt idx="428">
                  <c:v>-0.831355555555557</c:v>
                </c:pt>
                <c:pt idx="429">
                  <c:v>-0.807661111111111</c:v>
                </c:pt>
                <c:pt idx="430">
                  <c:v>-0.784650000000001</c:v>
                </c:pt>
                <c:pt idx="431">
                  <c:v>-0.765455555555557</c:v>
                </c:pt>
                <c:pt idx="432">
                  <c:v>-0.753061111111112</c:v>
                </c:pt>
                <c:pt idx="433">
                  <c:v>-0.749716666666667</c:v>
                </c:pt>
                <c:pt idx="434">
                  <c:v>-0.739611111111112</c:v>
                </c:pt>
                <c:pt idx="435">
                  <c:v>-0.718638888888891</c:v>
                </c:pt>
                <c:pt idx="436">
                  <c:v>-0.697011111111111</c:v>
                </c:pt>
                <c:pt idx="437">
                  <c:v>-0.675761111111113</c:v>
                </c:pt>
                <c:pt idx="438">
                  <c:v>-0.652566666666667</c:v>
                </c:pt>
                <c:pt idx="439">
                  <c:v>-0.630355555555556</c:v>
                </c:pt>
                <c:pt idx="440">
                  <c:v>-0.610355555555556</c:v>
                </c:pt>
                <c:pt idx="441">
                  <c:v>-0.584072222222221</c:v>
                </c:pt>
                <c:pt idx="442">
                  <c:v>-0.547755555555557</c:v>
                </c:pt>
                <c:pt idx="443">
                  <c:v>-0.510116666666666</c:v>
                </c:pt>
                <c:pt idx="444">
                  <c:v>-0.471055555555556</c:v>
                </c:pt>
                <c:pt idx="445">
                  <c:v>-0.444544444444444</c:v>
                </c:pt>
                <c:pt idx="446">
                  <c:v>-0.418272222222222</c:v>
                </c:pt>
                <c:pt idx="447">
                  <c:v>-0.38443888888889</c:v>
                </c:pt>
                <c:pt idx="448">
                  <c:v>-0.35</c:v>
                </c:pt>
                <c:pt idx="449">
                  <c:v>-0.311255555555556</c:v>
                </c:pt>
                <c:pt idx="450">
                  <c:v>-0.276227777777779</c:v>
                </c:pt>
                <c:pt idx="451">
                  <c:v>-0.247172222222222</c:v>
                </c:pt>
                <c:pt idx="452">
                  <c:v>-0.210938888888889</c:v>
                </c:pt>
                <c:pt idx="453">
                  <c:v>-0.180233333333334</c:v>
                </c:pt>
                <c:pt idx="454">
                  <c:v>-0.137544444444445</c:v>
                </c:pt>
                <c:pt idx="455">
                  <c:v>-0.0875611111111111</c:v>
                </c:pt>
                <c:pt idx="456">
                  <c:v>-0.0413</c:v>
                </c:pt>
                <c:pt idx="457">
                  <c:v>0.00789444444444447</c:v>
                </c:pt>
                <c:pt idx="458">
                  <c:v>0.0496666666666667</c:v>
                </c:pt>
                <c:pt idx="459">
                  <c:v>0.09715</c:v>
                </c:pt>
                <c:pt idx="460">
                  <c:v>0.130822222222222</c:v>
                </c:pt>
                <c:pt idx="461">
                  <c:v>0.148844444444446</c:v>
                </c:pt>
                <c:pt idx="462">
                  <c:v>0.165905555555556</c:v>
                </c:pt>
                <c:pt idx="463">
                  <c:v>0.174094444444445</c:v>
                </c:pt>
                <c:pt idx="464">
                  <c:v>0.197905555555556</c:v>
                </c:pt>
                <c:pt idx="465">
                  <c:v>0.2254</c:v>
                </c:pt>
                <c:pt idx="466">
                  <c:v>0.260883333333333</c:v>
                </c:pt>
                <c:pt idx="467">
                  <c:v>0.302155555555555</c:v>
                </c:pt>
                <c:pt idx="468">
                  <c:v>0.350366666666667</c:v>
                </c:pt>
                <c:pt idx="469">
                  <c:v>0.392783333333333</c:v>
                </c:pt>
                <c:pt idx="470">
                  <c:v>0.436594444444445</c:v>
                </c:pt>
                <c:pt idx="471">
                  <c:v>0.492911111111111</c:v>
                </c:pt>
                <c:pt idx="472">
                  <c:v>0.559544444444445</c:v>
                </c:pt>
                <c:pt idx="473">
                  <c:v>0.621733333333334</c:v>
                </c:pt>
                <c:pt idx="474">
                  <c:v>0.678033333333335</c:v>
                </c:pt>
                <c:pt idx="475">
                  <c:v>0.719577777777778</c:v>
                </c:pt>
                <c:pt idx="476">
                  <c:v>0.754727777777779</c:v>
                </c:pt>
                <c:pt idx="477">
                  <c:v>0.779272222222222</c:v>
                </c:pt>
                <c:pt idx="478">
                  <c:v>0.786105555555556</c:v>
                </c:pt>
                <c:pt idx="479">
                  <c:v>0.792655555555556</c:v>
                </c:pt>
                <c:pt idx="480">
                  <c:v>0.78978888888889</c:v>
                </c:pt>
                <c:pt idx="481">
                  <c:v>0.803811111111111</c:v>
                </c:pt>
                <c:pt idx="482">
                  <c:v>0.840727777777779</c:v>
                </c:pt>
                <c:pt idx="483">
                  <c:v>0.895611111111111</c:v>
                </c:pt>
                <c:pt idx="484">
                  <c:v>0.959422222222221</c:v>
                </c:pt>
                <c:pt idx="485">
                  <c:v>1.015083333333333</c:v>
                </c:pt>
                <c:pt idx="486">
                  <c:v>1.053405555555556</c:v>
                </c:pt>
                <c:pt idx="487">
                  <c:v>1.083133333333333</c:v>
                </c:pt>
                <c:pt idx="488">
                  <c:v>1.11715</c:v>
                </c:pt>
                <c:pt idx="489">
                  <c:v>1.12968888888889</c:v>
                </c:pt>
                <c:pt idx="490">
                  <c:v>1.139994444444442</c:v>
                </c:pt>
                <c:pt idx="491">
                  <c:v>1.151672222222222</c:v>
                </c:pt>
                <c:pt idx="492">
                  <c:v>1.158333333333334</c:v>
                </c:pt>
                <c:pt idx="493">
                  <c:v>1.164094444444445</c:v>
                </c:pt>
                <c:pt idx="494">
                  <c:v>1.174722222222222</c:v>
                </c:pt>
                <c:pt idx="495">
                  <c:v>1.173555555555556</c:v>
                </c:pt>
                <c:pt idx="496">
                  <c:v>1.170483333333337</c:v>
                </c:pt>
                <c:pt idx="497">
                  <c:v>1.159311111111112</c:v>
                </c:pt>
                <c:pt idx="498">
                  <c:v>1.138483333333335</c:v>
                </c:pt>
                <c:pt idx="499">
                  <c:v>1.120250000000002</c:v>
                </c:pt>
                <c:pt idx="500">
                  <c:v>1.098155555555558</c:v>
                </c:pt>
                <c:pt idx="501">
                  <c:v>1.072716666666668</c:v>
                </c:pt>
                <c:pt idx="502">
                  <c:v>1.052722222222222</c:v>
                </c:pt>
                <c:pt idx="503">
                  <c:v>1.030894444444442</c:v>
                </c:pt>
                <c:pt idx="504">
                  <c:v>1.01588888888889</c:v>
                </c:pt>
                <c:pt idx="505">
                  <c:v>1.007666666666666</c:v>
                </c:pt>
                <c:pt idx="506">
                  <c:v>1.006999999999997</c:v>
                </c:pt>
                <c:pt idx="507">
                  <c:v>1.013622222222222</c:v>
                </c:pt>
                <c:pt idx="508">
                  <c:v>1.016244444444444</c:v>
                </c:pt>
                <c:pt idx="509">
                  <c:v>1.01596111111111</c:v>
                </c:pt>
                <c:pt idx="510">
                  <c:v>1.019122222222222</c:v>
                </c:pt>
                <c:pt idx="511">
                  <c:v>1.028627777777777</c:v>
                </c:pt>
                <c:pt idx="512">
                  <c:v>1.03376111111111</c:v>
                </c:pt>
                <c:pt idx="513">
                  <c:v>1.03768888888889</c:v>
                </c:pt>
                <c:pt idx="514">
                  <c:v>1.03349444444444</c:v>
                </c:pt>
                <c:pt idx="515">
                  <c:v>1.033583333333333</c:v>
                </c:pt>
                <c:pt idx="516">
                  <c:v>1.026761111111111</c:v>
                </c:pt>
                <c:pt idx="517">
                  <c:v>1.024972222222222</c:v>
                </c:pt>
                <c:pt idx="518">
                  <c:v>1.024322222222222</c:v>
                </c:pt>
                <c:pt idx="519">
                  <c:v>1.025866666666666</c:v>
                </c:pt>
                <c:pt idx="520">
                  <c:v>1.033011111111111</c:v>
                </c:pt>
                <c:pt idx="521">
                  <c:v>1.051244444444444</c:v>
                </c:pt>
                <c:pt idx="522">
                  <c:v>1.066777777777778</c:v>
                </c:pt>
                <c:pt idx="523">
                  <c:v>1.074955555555556</c:v>
                </c:pt>
                <c:pt idx="524">
                  <c:v>1.074016666666668</c:v>
                </c:pt>
                <c:pt idx="525">
                  <c:v>1.068011111111112</c:v>
                </c:pt>
                <c:pt idx="526">
                  <c:v>1.06176111111111</c:v>
                </c:pt>
                <c:pt idx="527">
                  <c:v>1.066222222222222</c:v>
                </c:pt>
                <c:pt idx="528">
                  <c:v>1.08093888888889</c:v>
                </c:pt>
                <c:pt idx="529">
                  <c:v>1.103311111111111</c:v>
                </c:pt>
                <c:pt idx="530">
                  <c:v>1.118405555555556</c:v>
                </c:pt>
                <c:pt idx="531">
                  <c:v>1.12738888888889</c:v>
                </c:pt>
                <c:pt idx="532">
                  <c:v>1.139272222222222</c:v>
                </c:pt>
                <c:pt idx="533">
                  <c:v>1.152722222222222</c:v>
                </c:pt>
                <c:pt idx="534">
                  <c:v>1.168466666666668</c:v>
                </c:pt>
                <c:pt idx="535">
                  <c:v>1.170688888888893</c:v>
                </c:pt>
                <c:pt idx="536">
                  <c:v>1.170266666666668</c:v>
                </c:pt>
                <c:pt idx="537">
                  <c:v>1.166283333333336</c:v>
                </c:pt>
                <c:pt idx="538">
                  <c:v>1.156994444444444</c:v>
                </c:pt>
                <c:pt idx="539">
                  <c:v>1.157394444444443</c:v>
                </c:pt>
                <c:pt idx="540">
                  <c:v>1.143661111111111</c:v>
                </c:pt>
                <c:pt idx="541">
                  <c:v>1.142594444444444</c:v>
                </c:pt>
                <c:pt idx="542">
                  <c:v>1.147566666666667</c:v>
                </c:pt>
                <c:pt idx="543">
                  <c:v>1.17158888888889</c:v>
                </c:pt>
                <c:pt idx="544">
                  <c:v>1.214766666666667</c:v>
                </c:pt>
                <c:pt idx="545">
                  <c:v>1.273294444444441</c:v>
                </c:pt>
                <c:pt idx="546">
                  <c:v>1.33575</c:v>
                </c:pt>
                <c:pt idx="547">
                  <c:v>1.396788888888892</c:v>
                </c:pt>
                <c:pt idx="548">
                  <c:v>1.465016666666667</c:v>
                </c:pt>
                <c:pt idx="549">
                  <c:v>1.533683333333333</c:v>
                </c:pt>
                <c:pt idx="550">
                  <c:v>1.610261111111111</c:v>
                </c:pt>
                <c:pt idx="551">
                  <c:v>1.678777777777778</c:v>
                </c:pt>
                <c:pt idx="552">
                  <c:v>1.732672222222222</c:v>
                </c:pt>
                <c:pt idx="553">
                  <c:v>1.767327777777778</c:v>
                </c:pt>
                <c:pt idx="554">
                  <c:v>1.80053888888889</c:v>
                </c:pt>
                <c:pt idx="555">
                  <c:v>1.838683333333334</c:v>
                </c:pt>
                <c:pt idx="556">
                  <c:v>1.88863888888889</c:v>
                </c:pt>
                <c:pt idx="557">
                  <c:v>1.940144444444445</c:v>
                </c:pt>
                <c:pt idx="558">
                  <c:v>1.98921666666667</c:v>
                </c:pt>
                <c:pt idx="559">
                  <c:v>2.027388888888889</c:v>
                </c:pt>
                <c:pt idx="560">
                  <c:v>2.061166666666668</c:v>
                </c:pt>
                <c:pt idx="561">
                  <c:v>2.083255555555555</c:v>
                </c:pt>
                <c:pt idx="562">
                  <c:v>2.107888888888889</c:v>
                </c:pt>
                <c:pt idx="563">
                  <c:v>2.133627777777784</c:v>
                </c:pt>
                <c:pt idx="564">
                  <c:v>2.154477777777782</c:v>
                </c:pt>
                <c:pt idx="565">
                  <c:v>2.176549999999997</c:v>
                </c:pt>
                <c:pt idx="566">
                  <c:v>2.214694444444445</c:v>
                </c:pt>
                <c:pt idx="567">
                  <c:v>2.246644444444444</c:v>
                </c:pt>
                <c:pt idx="568">
                  <c:v>2.268255555555555</c:v>
                </c:pt>
                <c:pt idx="569">
                  <c:v>2.276077777777781</c:v>
                </c:pt>
                <c:pt idx="570">
                  <c:v>2.276366666666667</c:v>
                </c:pt>
                <c:pt idx="571">
                  <c:v>2.275772222222223</c:v>
                </c:pt>
                <c:pt idx="572">
                  <c:v>2.281838888888889</c:v>
                </c:pt>
                <c:pt idx="573">
                  <c:v>2.2917</c:v>
                </c:pt>
                <c:pt idx="574">
                  <c:v>2.299655555555555</c:v>
                </c:pt>
                <c:pt idx="575">
                  <c:v>2.299366666666667</c:v>
                </c:pt>
                <c:pt idx="576">
                  <c:v>2.292977777777783</c:v>
                </c:pt>
                <c:pt idx="577">
                  <c:v>2.276394444444445</c:v>
                </c:pt>
                <c:pt idx="578">
                  <c:v>2.252538888888888</c:v>
                </c:pt>
                <c:pt idx="579">
                  <c:v>2.22032777777779</c:v>
                </c:pt>
                <c:pt idx="580">
                  <c:v>2.182661111111111</c:v>
                </c:pt>
                <c:pt idx="581">
                  <c:v>2.14339444444445</c:v>
                </c:pt>
                <c:pt idx="582">
                  <c:v>2.112905555555555</c:v>
                </c:pt>
                <c:pt idx="583">
                  <c:v>2.095105555555555</c:v>
                </c:pt>
                <c:pt idx="584">
                  <c:v>2.075194444444445</c:v>
                </c:pt>
                <c:pt idx="585">
                  <c:v>2.044883333333333</c:v>
                </c:pt>
                <c:pt idx="586">
                  <c:v>2.019194444444444</c:v>
                </c:pt>
                <c:pt idx="587">
                  <c:v>1.99751666666667</c:v>
                </c:pt>
                <c:pt idx="588">
                  <c:v>1.977727777777778</c:v>
                </c:pt>
                <c:pt idx="589">
                  <c:v>1.950111111111114</c:v>
                </c:pt>
                <c:pt idx="590">
                  <c:v>1.922061111111112</c:v>
                </c:pt>
                <c:pt idx="591">
                  <c:v>1.883555555555556</c:v>
                </c:pt>
                <c:pt idx="592">
                  <c:v>1.833677777777778</c:v>
                </c:pt>
                <c:pt idx="593">
                  <c:v>1.787227777777777</c:v>
                </c:pt>
                <c:pt idx="594">
                  <c:v>1.754222222222222</c:v>
                </c:pt>
                <c:pt idx="595">
                  <c:v>1.730599999999998</c:v>
                </c:pt>
                <c:pt idx="596">
                  <c:v>1.713733333333332</c:v>
                </c:pt>
                <c:pt idx="597">
                  <c:v>1.6954</c:v>
                </c:pt>
                <c:pt idx="598">
                  <c:v>1.676388888888893</c:v>
                </c:pt>
                <c:pt idx="599">
                  <c:v>1.659716666666668</c:v>
                </c:pt>
                <c:pt idx="600">
                  <c:v>1.656450000000003</c:v>
                </c:pt>
                <c:pt idx="601">
                  <c:v>1.63985</c:v>
                </c:pt>
                <c:pt idx="602">
                  <c:v>1.621733333333333</c:v>
                </c:pt>
                <c:pt idx="603">
                  <c:v>1.588188888888893</c:v>
                </c:pt>
                <c:pt idx="604">
                  <c:v>1.548966666666667</c:v>
                </c:pt>
                <c:pt idx="605">
                  <c:v>1.520033333333334</c:v>
                </c:pt>
                <c:pt idx="606">
                  <c:v>1.488366666666667</c:v>
                </c:pt>
                <c:pt idx="607">
                  <c:v>1.463427777777778</c:v>
                </c:pt>
                <c:pt idx="608">
                  <c:v>1.428005555555556</c:v>
                </c:pt>
                <c:pt idx="609">
                  <c:v>1.394588888888893</c:v>
                </c:pt>
                <c:pt idx="610">
                  <c:v>1.358594444444444</c:v>
                </c:pt>
                <c:pt idx="611">
                  <c:v>1.331594444444441</c:v>
                </c:pt>
                <c:pt idx="612">
                  <c:v>1.317266666666666</c:v>
                </c:pt>
                <c:pt idx="613">
                  <c:v>1.304005555555556</c:v>
                </c:pt>
                <c:pt idx="614">
                  <c:v>1.3004</c:v>
                </c:pt>
                <c:pt idx="615">
                  <c:v>1.299822222222222</c:v>
                </c:pt>
                <c:pt idx="616">
                  <c:v>1.31748888888889</c:v>
                </c:pt>
                <c:pt idx="617">
                  <c:v>1.351805555555555</c:v>
                </c:pt>
                <c:pt idx="618">
                  <c:v>1.393699999999998</c:v>
                </c:pt>
                <c:pt idx="619">
                  <c:v>1.444444444444444</c:v>
                </c:pt>
                <c:pt idx="620">
                  <c:v>1.47413888888889</c:v>
                </c:pt>
                <c:pt idx="621">
                  <c:v>1.500772222222222</c:v>
                </c:pt>
                <c:pt idx="622">
                  <c:v>1.524144444444444</c:v>
                </c:pt>
                <c:pt idx="623">
                  <c:v>1.54225</c:v>
                </c:pt>
                <c:pt idx="624">
                  <c:v>1.577955555555556</c:v>
                </c:pt>
                <c:pt idx="625">
                  <c:v>1.617194444444441</c:v>
                </c:pt>
                <c:pt idx="626">
                  <c:v>1.666205555555557</c:v>
                </c:pt>
                <c:pt idx="627">
                  <c:v>1.723455555555556</c:v>
                </c:pt>
                <c:pt idx="628">
                  <c:v>1.794733333333333</c:v>
                </c:pt>
                <c:pt idx="629">
                  <c:v>1.867427777777778</c:v>
                </c:pt>
                <c:pt idx="630">
                  <c:v>1.931161111111111</c:v>
                </c:pt>
                <c:pt idx="631">
                  <c:v>1.977494444444444</c:v>
                </c:pt>
                <c:pt idx="632">
                  <c:v>2.023211111111116</c:v>
                </c:pt>
                <c:pt idx="633">
                  <c:v>2.056999999999998</c:v>
                </c:pt>
                <c:pt idx="634">
                  <c:v>2.082866666666667</c:v>
                </c:pt>
                <c:pt idx="635">
                  <c:v>2.095622222222222</c:v>
                </c:pt>
                <c:pt idx="636">
                  <c:v>2.082372222222223</c:v>
                </c:pt>
                <c:pt idx="637">
                  <c:v>2.053255555555555</c:v>
                </c:pt>
                <c:pt idx="638">
                  <c:v>2.018483333333333</c:v>
                </c:pt>
                <c:pt idx="639">
                  <c:v>1.987577777777778</c:v>
                </c:pt>
                <c:pt idx="640">
                  <c:v>1.971283333333335</c:v>
                </c:pt>
                <c:pt idx="641">
                  <c:v>1.9659</c:v>
                </c:pt>
                <c:pt idx="642">
                  <c:v>1.973261111111111</c:v>
                </c:pt>
                <c:pt idx="643">
                  <c:v>1.985088888888892</c:v>
                </c:pt>
                <c:pt idx="644">
                  <c:v>1.978311111111114</c:v>
                </c:pt>
                <c:pt idx="645">
                  <c:v>1.987772222222222</c:v>
                </c:pt>
                <c:pt idx="646">
                  <c:v>1.997122222222222</c:v>
                </c:pt>
                <c:pt idx="647">
                  <c:v>2.00339444444445</c:v>
                </c:pt>
                <c:pt idx="648">
                  <c:v>2.0101</c:v>
                </c:pt>
                <c:pt idx="649">
                  <c:v>2.023872222222223</c:v>
                </c:pt>
                <c:pt idx="650">
                  <c:v>2.0331</c:v>
                </c:pt>
                <c:pt idx="651">
                  <c:v>2.054022222222222</c:v>
                </c:pt>
                <c:pt idx="652">
                  <c:v>2.06030555555556</c:v>
                </c:pt>
                <c:pt idx="653">
                  <c:v>2.080238888888889</c:v>
                </c:pt>
                <c:pt idx="654">
                  <c:v>2.103338888888895</c:v>
                </c:pt>
                <c:pt idx="655">
                  <c:v>2.130055555555557</c:v>
                </c:pt>
                <c:pt idx="656">
                  <c:v>2.164083333333334</c:v>
                </c:pt>
                <c:pt idx="657">
                  <c:v>2.196233333333333</c:v>
                </c:pt>
                <c:pt idx="658">
                  <c:v>2.215055555555555</c:v>
                </c:pt>
                <c:pt idx="659">
                  <c:v>2.22356111111112</c:v>
                </c:pt>
                <c:pt idx="660">
                  <c:v>2.223933333333338</c:v>
                </c:pt>
                <c:pt idx="661">
                  <c:v>2.234488888888887</c:v>
                </c:pt>
                <c:pt idx="662">
                  <c:v>2.251577777777784</c:v>
                </c:pt>
                <c:pt idx="663">
                  <c:v>2.282255555555558</c:v>
                </c:pt>
                <c:pt idx="664">
                  <c:v>2.32330555555556</c:v>
                </c:pt>
                <c:pt idx="665">
                  <c:v>2.357244444444443</c:v>
                </c:pt>
                <c:pt idx="666">
                  <c:v>2.389744444444445</c:v>
                </c:pt>
                <c:pt idx="667">
                  <c:v>2.421722222222223</c:v>
                </c:pt>
                <c:pt idx="668">
                  <c:v>2.44392777777779</c:v>
                </c:pt>
                <c:pt idx="669">
                  <c:v>2.462383333333333</c:v>
                </c:pt>
                <c:pt idx="670">
                  <c:v>2.464911111111117</c:v>
                </c:pt>
                <c:pt idx="671">
                  <c:v>2.453149999999998</c:v>
                </c:pt>
                <c:pt idx="672">
                  <c:v>2.433155555555555</c:v>
                </c:pt>
                <c:pt idx="673">
                  <c:v>2.411249999999981</c:v>
                </c:pt>
                <c:pt idx="674">
                  <c:v>2.396955555555554</c:v>
                </c:pt>
                <c:pt idx="675">
                  <c:v>2.373738888888888</c:v>
                </c:pt>
                <c:pt idx="676">
                  <c:v>2.354655555555554</c:v>
                </c:pt>
                <c:pt idx="677">
                  <c:v>2.329538888888888</c:v>
                </c:pt>
                <c:pt idx="678">
                  <c:v>2.295216666666666</c:v>
                </c:pt>
                <c:pt idx="679">
                  <c:v>2.267400000000001</c:v>
                </c:pt>
                <c:pt idx="680">
                  <c:v>2.228038888888888</c:v>
                </c:pt>
                <c:pt idx="681">
                  <c:v>2.182411111111111</c:v>
                </c:pt>
                <c:pt idx="682">
                  <c:v>2.118744444444444</c:v>
                </c:pt>
                <c:pt idx="683">
                  <c:v>2.051288888888878</c:v>
                </c:pt>
                <c:pt idx="684">
                  <c:v>1.975805555555555</c:v>
                </c:pt>
                <c:pt idx="685">
                  <c:v>1.918705555555556</c:v>
                </c:pt>
                <c:pt idx="686">
                  <c:v>1.859127777777777</c:v>
                </c:pt>
                <c:pt idx="687">
                  <c:v>1.80333888888889</c:v>
                </c:pt>
                <c:pt idx="688">
                  <c:v>1.749405555555556</c:v>
                </c:pt>
                <c:pt idx="689">
                  <c:v>1.691177777777778</c:v>
                </c:pt>
                <c:pt idx="690">
                  <c:v>1.63611666666667</c:v>
                </c:pt>
                <c:pt idx="691">
                  <c:v>1.575677777777778</c:v>
                </c:pt>
                <c:pt idx="692">
                  <c:v>1.521194444444442</c:v>
                </c:pt>
                <c:pt idx="693">
                  <c:v>1.465466666666666</c:v>
                </c:pt>
                <c:pt idx="694">
                  <c:v>1.419005555555556</c:v>
                </c:pt>
                <c:pt idx="695">
                  <c:v>1.365083333333334</c:v>
                </c:pt>
                <c:pt idx="696">
                  <c:v>1.309211111111111</c:v>
                </c:pt>
                <c:pt idx="697">
                  <c:v>1.252605555555555</c:v>
                </c:pt>
                <c:pt idx="698">
                  <c:v>1.204999999999997</c:v>
                </c:pt>
                <c:pt idx="699">
                  <c:v>1.17061666666667</c:v>
                </c:pt>
                <c:pt idx="700">
                  <c:v>1.14013888888889</c:v>
                </c:pt>
              </c:numCache>
            </c:numRef>
          </c:val>
          <c:smooth val="0"/>
        </c:ser>
        <c:ser>
          <c:idx val="2"/>
          <c:order val="2"/>
          <c:tx>
            <c:strRef>
              <c:f>pz!$A$76</c:f>
              <c:strCache>
                <c:ptCount val="1"/>
                <c:pt idx="0">
                  <c:v>Semantic</c:v>
                </c:pt>
              </c:strCache>
            </c:strRef>
          </c:tx>
          <c:marker>
            <c:symbol val="none"/>
          </c:marker>
          <c:val>
            <c:numRef>
              <c:f>pz!$C$76:$AAA$76</c:f>
              <c:numCache>
                <c:formatCode>General</c:formatCode>
                <c:ptCount val="701"/>
                <c:pt idx="0">
                  <c:v>0.333350000000001</c:v>
                </c:pt>
                <c:pt idx="1">
                  <c:v>0.381183333333333</c:v>
                </c:pt>
                <c:pt idx="2">
                  <c:v>0.437855555555557</c:v>
                </c:pt>
                <c:pt idx="3">
                  <c:v>0.515966666666667</c:v>
                </c:pt>
                <c:pt idx="4">
                  <c:v>0.593655555555556</c:v>
                </c:pt>
                <c:pt idx="5">
                  <c:v>0.645627777777779</c:v>
                </c:pt>
                <c:pt idx="6">
                  <c:v>0.70543888888889</c:v>
                </c:pt>
                <c:pt idx="7">
                  <c:v>0.747972222222222</c:v>
                </c:pt>
                <c:pt idx="8">
                  <c:v>0.771722222222222</c:v>
                </c:pt>
                <c:pt idx="9">
                  <c:v>0.78456111111111</c:v>
                </c:pt>
                <c:pt idx="10">
                  <c:v>0.805983333333333</c:v>
                </c:pt>
                <c:pt idx="11">
                  <c:v>0.8013</c:v>
                </c:pt>
                <c:pt idx="12">
                  <c:v>0.784277777777778</c:v>
                </c:pt>
                <c:pt idx="13">
                  <c:v>0.747400000000001</c:v>
                </c:pt>
                <c:pt idx="14">
                  <c:v>0.704977777777778</c:v>
                </c:pt>
                <c:pt idx="15">
                  <c:v>0.665850000000002</c:v>
                </c:pt>
                <c:pt idx="16">
                  <c:v>0.630383333333334</c:v>
                </c:pt>
                <c:pt idx="17">
                  <c:v>0.616433333333334</c:v>
                </c:pt>
                <c:pt idx="18">
                  <c:v>0.591894444444445</c:v>
                </c:pt>
                <c:pt idx="19">
                  <c:v>0.564716666666667</c:v>
                </c:pt>
                <c:pt idx="20">
                  <c:v>0.519755555555557</c:v>
                </c:pt>
                <c:pt idx="21">
                  <c:v>0.459394444444444</c:v>
                </c:pt>
                <c:pt idx="22">
                  <c:v>0.381277777777779</c:v>
                </c:pt>
                <c:pt idx="23">
                  <c:v>0.2975</c:v>
                </c:pt>
                <c:pt idx="24">
                  <c:v>0.216938888888889</c:v>
                </c:pt>
                <c:pt idx="25">
                  <c:v>0.145188888888889</c:v>
                </c:pt>
                <c:pt idx="26">
                  <c:v>0.0875277777777777</c:v>
                </c:pt>
                <c:pt idx="27">
                  <c:v>0.0504055555555555</c:v>
                </c:pt>
                <c:pt idx="28">
                  <c:v>0.0251388888888889</c:v>
                </c:pt>
                <c:pt idx="29">
                  <c:v>0.0162666666666666</c:v>
                </c:pt>
                <c:pt idx="30">
                  <c:v>0.0202555555555555</c:v>
                </c:pt>
                <c:pt idx="31">
                  <c:v>0.0357111111111112</c:v>
                </c:pt>
                <c:pt idx="32">
                  <c:v>0.0595722222222223</c:v>
                </c:pt>
                <c:pt idx="33">
                  <c:v>0.0773166666666668</c:v>
                </c:pt>
                <c:pt idx="34">
                  <c:v>0.0958555555555558</c:v>
                </c:pt>
                <c:pt idx="35">
                  <c:v>0.126511111111111</c:v>
                </c:pt>
                <c:pt idx="36">
                  <c:v>0.157683333333333</c:v>
                </c:pt>
                <c:pt idx="37">
                  <c:v>0.186444444444445</c:v>
                </c:pt>
                <c:pt idx="38">
                  <c:v>0.205627777777778</c:v>
                </c:pt>
                <c:pt idx="39">
                  <c:v>0.221077777777778</c:v>
                </c:pt>
                <c:pt idx="40">
                  <c:v>0.252594444444444</c:v>
                </c:pt>
                <c:pt idx="41">
                  <c:v>0.284616666666668</c:v>
                </c:pt>
                <c:pt idx="42">
                  <c:v>0.308361111111111</c:v>
                </c:pt>
                <c:pt idx="43">
                  <c:v>0.324683333333333</c:v>
                </c:pt>
                <c:pt idx="44">
                  <c:v>0.304122222222223</c:v>
                </c:pt>
                <c:pt idx="45">
                  <c:v>0.2787</c:v>
                </c:pt>
                <c:pt idx="46">
                  <c:v>0.233916666666667</c:v>
                </c:pt>
                <c:pt idx="47">
                  <c:v>0.176577777777778</c:v>
                </c:pt>
                <c:pt idx="48">
                  <c:v>0.119511111111111</c:v>
                </c:pt>
                <c:pt idx="49">
                  <c:v>0.06585</c:v>
                </c:pt>
                <c:pt idx="50">
                  <c:v>0.0202944444444444</c:v>
                </c:pt>
                <c:pt idx="51">
                  <c:v>-0.00946666666666674</c:v>
                </c:pt>
                <c:pt idx="52">
                  <c:v>-0.0226222222222224</c:v>
                </c:pt>
                <c:pt idx="53">
                  <c:v>-0.0144277777777778</c:v>
                </c:pt>
                <c:pt idx="54">
                  <c:v>0.0204</c:v>
                </c:pt>
                <c:pt idx="55">
                  <c:v>0.0790833333333335</c:v>
                </c:pt>
                <c:pt idx="56">
                  <c:v>0.139761111111111</c:v>
                </c:pt>
                <c:pt idx="57">
                  <c:v>0.199533333333333</c:v>
                </c:pt>
                <c:pt idx="58">
                  <c:v>0.220388888888889</c:v>
                </c:pt>
                <c:pt idx="59">
                  <c:v>0.236788888888889</c:v>
                </c:pt>
                <c:pt idx="60">
                  <c:v>0.245616666666667</c:v>
                </c:pt>
                <c:pt idx="61">
                  <c:v>0.279111111111111</c:v>
                </c:pt>
                <c:pt idx="62">
                  <c:v>0.323044444444445</c:v>
                </c:pt>
                <c:pt idx="63">
                  <c:v>0.364022222222223</c:v>
                </c:pt>
                <c:pt idx="64">
                  <c:v>0.403311111111111</c:v>
                </c:pt>
                <c:pt idx="65">
                  <c:v>0.431333333333333</c:v>
                </c:pt>
                <c:pt idx="66">
                  <c:v>0.475283333333333</c:v>
                </c:pt>
                <c:pt idx="67">
                  <c:v>0.521072222222221</c:v>
                </c:pt>
                <c:pt idx="68">
                  <c:v>0.559433333333333</c:v>
                </c:pt>
                <c:pt idx="69">
                  <c:v>0.597372222222221</c:v>
                </c:pt>
                <c:pt idx="70">
                  <c:v>0.628516666666666</c:v>
                </c:pt>
                <c:pt idx="71">
                  <c:v>0.654000000000001</c:v>
                </c:pt>
                <c:pt idx="72">
                  <c:v>0.701466666666667</c:v>
                </c:pt>
                <c:pt idx="73">
                  <c:v>0.740855555555558</c:v>
                </c:pt>
                <c:pt idx="74">
                  <c:v>0.772394444444446</c:v>
                </c:pt>
                <c:pt idx="75">
                  <c:v>0.786311111111111</c:v>
                </c:pt>
                <c:pt idx="76">
                  <c:v>0.798216666666665</c:v>
                </c:pt>
                <c:pt idx="77">
                  <c:v>0.805566666666666</c:v>
                </c:pt>
                <c:pt idx="78">
                  <c:v>0.807516666666666</c:v>
                </c:pt>
                <c:pt idx="79">
                  <c:v>0.804800000000001</c:v>
                </c:pt>
                <c:pt idx="80">
                  <c:v>0.800872222222222</c:v>
                </c:pt>
                <c:pt idx="81">
                  <c:v>0.804683333333334</c:v>
                </c:pt>
                <c:pt idx="82">
                  <c:v>0.816850000000001</c:v>
                </c:pt>
                <c:pt idx="83">
                  <c:v>0.831005555555556</c:v>
                </c:pt>
                <c:pt idx="84">
                  <c:v>0.838738888888891</c:v>
                </c:pt>
                <c:pt idx="85">
                  <c:v>0.84935</c:v>
                </c:pt>
                <c:pt idx="86">
                  <c:v>0.869683333333335</c:v>
                </c:pt>
                <c:pt idx="87">
                  <c:v>0.8919</c:v>
                </c:pt>
                <c:pt idx="88">
                  <c:v>0.907083333333333</c:v>
                </c:pt>
                <c:pt idx="89">
                  <c:v>0.91373888888889</c:v>
                </c:pt>
                <c:pt idx="90">
                  <c:v>0.91846111111111</c:v>
                </c:pt>
                <c:pt idx="91">
                  <c:v>0.919327777777778</c:v>
                </c:pt>
                <c:pt idx="92">
                  <c:v>0.917355555555556</c:v>
                </c:pt>
                <c:pt idx="93">
                  <c:v>0.932144444444445</c:v>
                </c:pt>
                <c:pt idx="94">
                  <c:v>0.944494444444446</c:v>
                </c:pt>
                <c:pt idx="95">
                  <c:v>0.980566666666665</c:v>
                </c:pt>
                <c:pt idx="96">
                  <c:v>1.00228888888889</c:v>
                </c:pt>
                <c:pt idx="97">
                  <c:v>1.0083</c:v>
                </c:pt>
                <c:pt idx="98">
                  <c:v>1.012227777777778</c:v>
                </c:pt>
                <c:pt idx="99">
                  <c:v>1.020677777777778</c:v>
                </c:pt>
                <c:pt idx="100">
                  <c:v>1.015133333333333</c:v>
                </c:pt>
                <c:pt idx="101">
                  <c:v>1.010622222222222</c:v>
                </c:pt>
                <c:pt idx="102">
                  <c:v>0.975144444444446</c:v>
                </c:pt>
                <c:pt idx="103">
                  <c:v>0.936866666666667</c:v>
                </c:pt>
                <c:pt idx="104">
                  <c:v>0.902416666666666</c:v>
                </c:pt>
                <c:pt idx="105">
                  <c:v>0.878744444444446</c:v>
                </c:pt>
                <c:pt idx="106">
                  <c:v>0.876650000000002</c:v>
                </c:pt>
                <c:pt idx="107">
                  <c:v>0.894722222222222</c:v>
                </c:pt>
                <c:pt idx="108">
                  <c:v>0.908522222222222</c:v>
                </c:pt>
                <c:pt idx="109">
                  <c:v>0.915116666666667</c:v>
                </c:pt>
                <c:pt idx="110">
                  <c:v>0.908833333333333</c:v>
                </c:pt>
                <c:pt idx="111">
                  <c:v>0.898561111111111</c:v>
                </c:pt>
                <c:pt idx="112">
                  <c:v>0.877983333333334</c:v>
                </c:pt>
                <c:pt idx="113">
                  <c:v>0.862788888888891</c:v>
                </c:pt>
                <c:pt idx="114">
                  <c:v>0.841050000000001</c:v>
                </c:pt>
                <c:pt idx="115">
                  <c:v>0.836744444444446</c:v>
                </c:pt>
                <c:pt idx="116">
                  <c:v>0.840961111111111</c:v>
                </c:pt>
                <c:pt idx="117">
                  <c:v>0.860072222222222</c:v>
                </c:pt>
                <c:pt idx="118">
                  <c:v>0.874377777777778</c:v>
                </c:pt>
                <c:pt idx="119">
                  <c:v>0.874622222222223</c:v>
                </c:pt>
                <c:pt idx="120">
                  <c:v>0.876311111111111</c:v>
                </c:pt>
                <c:pt idx="121">
                  <c:v>0.877255555555557</c:v>
                </c:pt>
                <c:pt idx="122">
                  <c:v>0.901805555555557</c:v>
                </c:pt>
                <c:pt idx="123">
                  <c:v>0.946022222222222</c:v>
                </c:pt>
                <c:pt idx="124">
                  <c:v>1.017161111111111</c:v>
                </c:pt>
                <c:pt idx="125">
                  <c:v>1.09033888888889</c:v>
                </c:pt>
                <c:pt idx="126">
                  <c:v>1.158688888888893</c:v>
                </c:pt>
                <c:pt idx="127">
                  <c:v>1.225577777777778</c:v>
                </c:pt>
                <c:pt idx="128">
                  <c:v>1.281811111111111</c:v>
                </c:pt>
                <c:pt idx="129">
                  <c:v>1.311966666666666</c:v>
                </c:pt>
                <c:pt idx="130">
                  <c:v>1.324533333333334</c:v>
                </c:pt>
                <c:pt idx="131">
                  <c:v>1.312866666666666</c:v>
                </c:pt>
                <c:pt idx="132">
                  <c:v>1.3002</c:v>
                </c:pt>
                <c:pt idx="133">
                  <c:v>1.280483333333334</c:v>
                </c:pt>
                <c:pt idx="134">
                  <c:v>1.2743</c:v>
                </c:pt>
                <c:pt idx="135">
                  <c:v>1.266983333333333</c:v>
                </c:pt>
                <c:pt idx="136">
                  <c:v>1.254505555555556</c:v>
                </c:pt>
                <c:pt idx="137">
                  <c:v>1.245066666666667</c:v>
                </c:pt>
                <c:pt idx="138">
                  <c:v>1.23078888888889</c:v>
                </c:pt>
                <c:pt idx="139">
                  <c:v>1.204777777777778</c:v>
                </c:pt>
                <c:pt idx="140">
                  <c:v>1.171183333333334</c:v>
                </c:pt>
                <c:pt idx="141">
                  <c:v>1.145316666666668</c:v>
                </c:pt>
                <c:pt idx="142">
                  <c:v>1.133872222222222</c:v>
                </c:pt>
                <c:pt idx="143">
                  <c:v>1.150261111111112</c:v>
                </c:pt>
                <c:pt idx="144">
                  <c:v>1.173316666666668</c:v>
                </c:pt>
                <c:pt idx="145">
                  <c:v>1.20096111111111</c:v>
                </c:pt>
                <c:pt idx="146">
                  <c:v>1.229805555555554</c:v>
                </c:pt>
                <c:pt idx="147">
                  <c:v>1.248427777777778</c:v>
                </c:pt>
                <c:pt idx="148">
                  <c:v>1.276083333333334</c:v>
                </c:pt>
                <c:pt idx="149">
                  <c:v>1.30985</c:v>
                </c:pt>
                <c:pt idx="150">
                  <c:v>1.364744444444444</c:v>
                </c:pt>
                <c:pt idx="151">
                  <c:v>1.42099444444444</c:v>
                </c:pt>
                <c:pt idx="152">
                  <c:v>1.462916666666667</c:v>
                </c:pt>
                <c:pt idx="153">
                  <c:v>1.484511111111111</c:v>
                </c:pt>
                <c:pt idx="154">
                  <c:v>1.48865</c:v>
                </c:pt>
                <c:pt idx="155">
                  <c:v>1.489949999999997</c:v>
                </c:pt>
                <c:pt idx="156">
                  <c:v>1.484044444444444</c:v>
                </c:pt>
                <c:pt idx="157">
                  <c:v>1.483027777777778</c:v>
                </c:pt>
                <c:pt idx="158">
                  <c:v>1.461122222222222</c:v>
                </c:pt>
                <c:pt idx="159">
                  <c:v>1.44245</c:v>
                </c:pt>
                <c:pt idx="160">
                  <c:v>1.435899999999995</c:v>
                </c:pt>
                <c:pt idx="161">
                  <c:v>1.443422222222219</c:v>
                </c:pt>
                <c:pt idx="162">
                  <c:v>1.45105</c:v>
                </c:pt>
                <c:pt idx="163">
                  <c:v>1.447349999999997</c:v>
                </c:pt>
                <c:pt idx="164">
                  <c:v>1.442333333333333</c:v>
                </c:pt>
                <c:pt idx="165">
                  <c:v>1.428949999999998</c:v>
                </c:pt>
                <c:pt idx="166">
                  <c:v>1.398455555555558</c:v>
                </c:pt>
                <c:pt idx="167">
                  <c:v>1.366122222222222</c:v>
                </c:pt>
                <c:pt idx="168">
                  <c:v>1.334333333333333</c:v>
                </c:pt>
                <c:pt idx="169">
                  <c:v>1.307338888888888</c:v>
                </c:pt>
                <c:pt idx="170">
                  <c:v>1.28186111111111</c:v>
                </c:pt>
                <c:pt idx="171">
                  <c:v>1.272311111111112</c:v>
                </c:pt>
                <c:pt idx="172">
                  <c:v>1.266777777777778</c:v>
                </c:pt>
                <c:pt idx="173">
                  <c:v>1.272733333333333</c:v>
                </c:pt>
                <c:pt idx="174">
                  <c:v>1.274744444444444</c:v>
                </c:pt>
                <c:pt idx="175">
                  <c:v>1.277033333333333</c:v>
                </c:pt>
                <c:pt idx="176">
                  <c:v>1.295166666666667</c:v>
                </c:pt>
                <c:pt idx="177">
                  <c:v>1.319583333333334</c:v>
                </c:pt>
                <c:pt idx="178">
                  <c:v>1.335727777777778</c:v>
                </c:pt>
                <c:pt idx="179">
                  <c:v>1.341138888888888</c:v>
                </c:pt>
                <c:pt idx="180">
                  <c:v>1.376383333333335</c:v>
                </c:pt>
                <c:pt idx="181">
                  <c:v>1.398794444444444</c:v>
                </c:pt>
                <c:pt idx="182">
                  <c:v>1.431472222222222</c:v>
                </c:pt>
                <c:pt idx="183">
                  <c:v>1.470272222222222</c:v>
                </c:pt>
                <c:pt idx="184">
                  <c:v>1.507966666666666</c:v>
                </c:pt>
                <c:pt idx="185">
                  <c:v>1.549005555555555</c:v>
                </c:pt>
                <c:pt idx="186">
                  <c:v>1.569255555555556</c:v>
                </c:pt>
                <c:pt idx="187">
                  <c:v>1.573827777777778</c:v>
                </c:pt>
                <c:pt idx="188">
                  <c:v>1.586711111111112</c:v>
                </c:pt>
                <c:pt idx="189">
                  <c:v>1.593933333333333</c:v>
                </c:pt>
                <c:pt idx="190">
                  <c:v>1.598555555555557</c:v>
                </c:pt>
                <c:pt idx="191">
                  <c:v>1.59308888888889</c:v>
                </c:pt>
                <c:pt idx="192">
                  <c:v>1.57908888888889</c:v>
                </c:pt>
                <c:pt idx="193">
                  <c:v>1.56133888888889</c:v>
                </c:pt>
                <c:pt idx="194">
                  <c:v>1.55748888888889</c:v>
                </c:pt>
                <c:pt idx="195">
                  <c:v>1.545399999999997</c:v>
                </c:pt>
                <c:pt idx="196">
                  <c:v>1.542477777777778</c:v>
                </c:pt>
                <c:pt idx="197">
                  <c:v>1.54138888888889</c:v>
                </c:pt>
                <c:pt idx="198">
                  <c:v>1.565244444444444</c:v>
                </c:pt>
                <c:pt idx="199">
                  <c:v>1.59913888888889</c:v>
                </c:pt>
                <c:pt idx="200">
                  <c:v>1.621261111111111</c:v>
                </c:pt>
                <c:pt idx="201">
                  <c:v>1.661172222222222</c:v>
                </c:pt>
                <c:pt idx="202">
                  <c:v>1.68765</c:v>
                </c:pt>
                <c:pt idx="203">
                  <c:v>1.720499999999998</c:v>
                </c:pt>
                <c:pt idx="204">
                  <c:v>1.746411111111111</c:v>
                </c:pt>
                <c:pt idx="205">
                  <c:v>1.789644444444442</c:v>
                </c:pt>
                <c:pt idx="206">
                  <c:v>1.834633333333334</c:v>
                </c:pt>
                <c:pt idx="207">
                  <c:v>1.874211111111113</c:v>
                </c:pt>
                <c:pt idx="208">
                  <c:v>1.894227777777778</c:v>
                </c:pt>
                <c:pt idx="209">
                  <c:v>1.909166666666667</c:v>
                </c:pt>
                <c:pt idx="210">
                  <c:v>1.894583333333335</c:v>
                </c:pt>
                <c:pt idx="211">
                  <c:v>1.87325</c:v>
                </c:pt>
                <c:pt idx="212">
                  <c:v>1.85423888888889</c:v>
                </c:pt>
                <c:pt idx="213">
                  <c:v>1.825261111111112</c:v>
                </c:pt>
                <c:pt idx="214">
                  <c:v>1.796855555555556</c:v>
                </c:pt>
                <c:pt idx="215">
                  <c:v>1.753144444444442</c:v>
                </c:pt>
                <c:pt idx="216">
                  <c:v>1.724777777777777</c:v>
                </c:pt>
                <c:pt idx="217">
                  <c:v>1.695938888888889</c:v>
                </c:pt>
                <c:pt idx="218">
                  <c:v>1.681794444444442</c:v>
                </c:pt>
                <c:pt idx="219">
                  <c:v>1.674388888888893</c:v>
                </c:pt>
                <c:pt idx="220">
                  <c:v>1.690044444444444</c:v>
                </c:pt>
                <c:pt idx="221">
                  <c:v>1.701172222222222</c:v>
                </c:pt>
                <c:pt idx="222">
                  <c:v>1.722333333333333</c:v>
                </c:pt>
                <c:pt idx="223">
                  <c:v>1.747394444444442</c:v>
                </c:pt>
                <c:pt idx="224">
                  <c:v>1.77515</c:v>
                </c:pt>
                <c:pt idx="225">
                  <c:v>1.804266666666666</c:v>
                </c:pt>
                <c:pt idx="226">
                  <c:v>1.82345</c:v>
                </c:pt>
                <c:pt idx="227">
                  <c:v>1.859166666666667</c:v>
                </c:pt>
                <c:pt idx="228">
                  <c:v>1.888072222222224</c:v>
                </c:pt>
                <c:pt idx="229">
                  <c:v>1.922750000000002</c:v>
                </c:pt>
                <c:pt idx="230">
                  <c:v>1.948038888888892</c:v>
                </c:pt>
                <c:pt idx="231">
                  <c:v>1.987361111111112</c:v>
                </c:pt>
                <c:pt idx="232">
                  <c:v>2.021444444444444</c:v>
                </c:pt>
                <c:pt idx="233">
                  <c:v>2.073222222222223</c:v>
                </c:pt>
                <c:pt idx="234">
                  <c:v>2.125138888888889</c:v>
                </c:pt>
                <c:pt idx="235">
                  <c:v>2.174955555555558</c:v>
                </c:pt>
                <c:pt idx="236">
                  <c:v>2.203594444444453</c:v>
                </c:pt>
                <c:pt idx="237">
                  <c:v>2.218561111111111</c:v>
                </c:pt>
                <c:pt idx="238">
                  <c:v>2.22353333333334</c:v>
                </c:pt>
                <c:pt idx="239">
                  <c:v>2.218061111111111</c:v>
                </c:pt>
                <c:pt idx="240">
                  <c:v>2.22451111111112</c:v>
                </c:pt>
                <c:pt idx="241">
                  <c:v>2.220638888888889</c:v>
                </c:pt>
                <c:pt idx="242">
                  <c:v>2.232683333333333</c:v>
                </c:pt>
                <c:pt idx="243">
                  <c:v>2.246733333333333</c:v>
                </c:pt>
                <c:pt idx="244">
                  <c:v>2.28786666666667</c:v>
                </c:pt>
                <c:pt idx="245">
                  <c:v>2.339888888888876</c:v>
                </c:pt>
                <c:pt idx="246">
                  <c:v>2.406888888888878</c:v>
                </c:pt>
                <c:pt idx="247">
                  <c:v>2.468994444444445</c:v>
                </c:pt>
                <c:pt idx="248">
                  <c:v>2.524649999999997</c:v>
                </c:pt>
                <c:pt idx="249">
                  <c:v>2.575811111111108</c:v>
                </c:pt>
                <c:pt idx="250">
                  <c:v>2.632838888888878</c:v>
                </c:pt>
                <c:pt idx="251">
                  <c:v>2.645911111111116</c:v>
                </c:pt>
                <c:pt idx="252">
                  <c:v>2.651049999999992</c:v>
                </c:pt>
                <c:pt idx="253">
                  <c:v>2.6223</c:v>
                </c:pt>
                <c:pt idx="254">
                  <c:v>2.589638888888888</c:v>
                </c:pt>
                <c:pt idx="255">
                  <c:v>2.576977777777781</c:v>
                </c:pt>
                <c:pt idx="256">
                  <c:v>2.578205555555557</c:v>
                </c:pt>
                <c:pt idx="257">
                  <c:v>2.591411111111111</c:v>
                </c:pt>
                <c:pt idx="258">
                  <c:v>2.614588888888888</c:v>
                </c:pt>
                <c:pt idx="259">
                  <c:v>2.650055555555555</c:v>
                </c:pt>
                <c:pt idx="260">
                  <c:v>2.681927777777787</c:v>
                </c:pt>
                <c:pt idx="261">
                  <c:v>2.705094444444444</c:v>
                </c:pt>
                <c:pt idx="262">
                  <c:v>2.716649999999983</c:v>
                </c:pt>
                <c:pt idx="263">
                  <c:v>2.725099999999999</c:v>
                </c:pt>
                <c:pt idx="264">
                  <c:v>2.759372222222223</c:v>
                </c:pt>
                <c:pt idx="265">
                  <c:v>2.823716666666668</c:v>
                </c:pt>
                <c:pt idx="266">
                  <c:v>2.898255555555555</c:v>
                </c:pt>
                <c:pt idx="267">
                  <c:v>2.972855555555553</c:v>
                </c:pt>
                <c:pt idx="268">
                  <c:v>3.064611111111111</c:v>
                </c:pt>
                <c:pt idx="269">
                  <c:v>3.142594444444445</c:v>
                </c:pt>
                <c:pt idx="270">
                  <c:v>3.214411111111111</c:v>
                </c:pt>
                <c:pt idx="271">
                  <c:v>3.254122222222225</c:v>
                </c:pt>
                <c:pt idx="272">
                  <c:v>3.295588888888889</c:v>
                </c:pt>
                <c:pt idx="273">
                  <c:v>3.319483333333318</c:v>
                </c:pt>
                <c:pt idx="274">
                  <c:v>3.343855555555556</c:v>
                </c:pt>
                <c:pt idx="275">
                  <c:v>3.339138888888887</c:v>
                </c:pt>
                <c:pt idx="276">
                  <c:v>3.338744444444443</c:v>
                </c:pt>
                <c:pt idx="277">
                  <c:v>3.346688888888877</c:v>
                </c:pt>
                <c:pt idx="278">
                  <c:v>3.348227777777783</c:v>
                </c:pt>
                <c:pt idx="279">
                  <c:v>3.355049999999981</c:v>
                </c:pt>
                <c:pt idx="280">
                  <c:v>3.359394444444443</c:v>
                </c:pt>
                <c:pt idx="281">
                  <c:v>3.356394444444444</c:v>
                </c:pt>
                <c:pt idx="282">
                  <c:v>3.341727777777783</c:v>
                </c:pt>
                <c:pt idx="283">
                  <c:v>3.320116666666668</c:v>
                </c:pt>
                <c:pt idx="284">
                  <c:v>3.271111111111117</c:v>
                </c:pt>
                <c:pt idx="285">
                  <c:v>3.203677777777786</c:v>
                </c:pt>
                <c:pt idx="286">
                  <c:v>3.121227777777784</c:v>
                </c:pt>
                <c:pt idx="287">
                  <c:v>3.058188888888888</c:v>
                </c:pt>
                <c:pt idx="288">
                  <c:v>3.017622222222222</c:v>
                </c:pt>
                <c:pt idx="289">
                  <c:v>2.985944444444444</c:v>
                </c:pt>
                <c:pt idx="290">
                  <c:v>2.950822222222222</c:v>
                </c:pt>
                <c:pt idx="291">
                  <c:v>2.920983333333333</c:v>
                </c:pt>
                <c:pt idx="292">
                  <c:v>2.892833333333318</c:v>
                </c:pt>
                <c:pt idx="293">
                  <c:v>2.867294444444444</c:v>
                </c:pt>
                <c:pt idx="294">
                  <c:v>2.844955555555555</c:v>
                </c:pt>
                <c:pt idx="295">
                  <c:v>2.810044444444438</c:v>
                </c:pt>
                <c:pt idx="296">
                  <c:v>2.766161111111116</c:v>
                </c:pt>
                <c:pt idx="297">
                  <c:v>2.727844444444444</c:v>
                </c:pt>
                <c:pt idx="298">
                  <c:v>2.701144444444445</c:v>
                </c:pt>
                <c:pt idx="299">
                  <c:v>2.672316666666667</c:v>
                </c:pt>
                <c:pt idx="300">
                  <c:v>2.649472222222222</c:v>
                </c:pt>
                <c:pt idx="301">
                  <c:v>2.642349999999998</c:v>
                </c:pt>
                <c:pt idx="302">
                  <c:v>2.615694444444444</c:v>
                </c:pt>
                <c:pt idx="303">
                  <c:v>2.584622222222224</c:v>
                </c:pt>
                <c:pt idx="304">
                  <c:v>2.557922222222224</c:v>
                </c:pt>
                <c:pt idx="305">
                  <c:v>2.527483333333334</c:v>
                </c:pt>
                <c:pt idx="306">
                  <c:v>2.515566666666667</c:v>
                </c:pt>
                <c:pt idx="307">
                  <c:v>2.489372222222223</c:v>
                </c:pt>
                <c:pt idx="308">
                  <c:v>2.456983333333321</c:v>
                </c:pt>
                <c:pt idx="309">
                  <c:v>2.431199999999999</c:v>
                </c:pt>
                <c:pt idx="310">
                  <c:v>2.410911111111111</c:v>
                </c:pt>
                <c:pt idx="311">
                  <c:v>2.390105555555558</c:v>
                </c:pt>
                <c:pt idx="312">
                  <c:v>2.342416666666664</c:v>
                </c:pt>
                <c:pt idx="313">
                  <c:v>2.26991111111112</c:v>
                </c:pt>
                <c:pt idx="314">
                  <c:v>2.175066666666666</c:v>
                </c:pt>
                <c:pt idx="315">
                  <c:v>2.079949999999994</c:v>
                </c:pt>
                <c:pt idx="316">
                  <c:v>1.995072222222222</c:v>
                </c:pt>
                <c:pt idx="317">
                  <c:v>1.918133333333334</c:v>
                </c:pt>
                <c:pt idx="318">
                  <c:v>1.836472222222222</c:v>
                </c:pt>
                <c:pt idx="319">
                  <c:v>1.772927777777777</c:v>
                </c:pt>
                <c:pt idx="320">
                  <c:v>1.730105555555556</c:v>
                </c:pt>
                <c:pt idx="321">
                  <c:v>1.696755555555558</c:v>
                </c:pt>
                <c:pt idx="322">
                  <c:v>1.666766666666668</c:v>
                </c:pt>
                <c:pt idx="323">
                  <c:v>1.640722222222222</c:v>
                </c:pt>
                <c:pt idx="324">
                  <c:v>1.62138888888889</c:v>
                </c:pt>
                <c:pt idx="325">
                  <c:v>1.589972222222222</c:v>
                </c:pt>
                <c:pt idx="326">
                  <c:v>1.576255555555558</c:v>
                </c:pt>
                <c:pt idx="327">
                  <c:v>1.567616666666667</c:v>
                </c:pt>
                <c:pt idx="328">
                  <c:v>1.569427777777778</c:v>
                </c:pt>
                <c:pt idx="329">
                  <c:v>1.56868888888889</c:v>
                </c:pt>
                <c:pt idx="330">
                  <c:v>1.545377777777778</c:v>
                </c:pt>
                <c:pt idx="331">
                  <c:v>1.520222222222222</c:v>
                </c:pt>
                <c:pt idx="332">
                  <c:v>1.494211111111112</c:v>
                </c:pt>
                <c:pt idx="333">
                  <c:v>1.486772222222222</c:v>
                </c:pt>
                <c:pt idx="334">
                  <c:v>1.462272222222222</c:v>
                </c:pt>
                <c:pt idx="335">
                  <c:v>1.444638888888889</c:v>
                </c:pt>
                <c:pt idx="336">
                  <c:v>1.415916666666666</c:v>
                </c:pt>
                <c:pt idx="337">
                  <c:v>1.385322222222222</c:v>
                </c:pt>
                <c:pt idx="338">
                  <c:v>1.34013888888889</c:v>
                </c:pt>
                <c:pt idx="339">
                  <c:v>1.292811111111111</c:v>
                </c:pt>
                <c:pt idx="340">
                  <c:v>1.240772222222222</c:v>
                </c:pt>
                <c:pt idx="341">
                  <c:v>1.16708888888889</c:v>
                </c:pt>
                <c:pt idx="342">
                  <c:v>1.099755555555556</c:v>
                </c:pt>
                <c:pt idx="343">
                  <c:v>1.051005555555556</c:v>
                </c:pt>
                <c:pt idx="344">
                  <c:v>1.001616666666667</c:v>
                </c:pt>
                <c:pt idx="345">
                  <c:v>0.9822</c:v>
                </c:pt>
                <c:pt idx="346">
                  <c:v>0.966200000000001</c:v>
                </c:pt>
                <c:pt idx="347">
                  <c:v>0.963544444444446</c:v>
                </c:pt>
                <c:pt idx="348">
                  <c:v>0.970061111111111</c:v>
                </c:pt>
                <c:pt idx="349">
                  <c:v>0.976388888888889</c:v>
                </c:pt>
                <c:pt idx="350">
                  <c:v>0.984172222222222</c:v>
                </c:pt>
                <c:pt idx="351">
                  <c:v>0.970183333333333</c:v>
                </c:pt>
                <c:pt idx="352">
                  <c:v>0.948944444444446</c:v>
                </c:pt>
                <c:pt idx="353">
                  <c:v>0.930966666666665</c:v>
                </c:pt>
                <c:pt idx="354">
                  <c:v>0.922472222222222</c:v>
                </c:pt>
                <c:pt idx="355">
                  <c:v>0.910700000000001</c:v>
                </c:pt>
                <c:pt idx="356">
                  <c:v>0.881316666666666</c:v>
                </c:pt>
                <c:pt idx="357">
                  <c:v>0.847733333333334</c:v>
                </c:pt>
                <c:pt idx="358">
                  <c:v>0.818244444444446</c:v>
                </c:pt>
                <c:pt idx="359">
                  <c:v>0.792727777777778</c:v>
                </c:pt>
                <c:pt idx="360">
                  <c:v>0.764061111111112</c:v>
                </c:pt>
                <c:pt idx="361">
                  <c:v>0.745577777777778</c:v>
                </c:pt>
                <c:pt idx="362">
                  <c:v>0.731700000000001</c:v>
                </c:pt>
                <c:pt idx="363">
                  <c:v>0.746483333333333</c:v>
                </c:pt>
                <c:pt idx="364">
                  <c:v>0.778477777777778</c:v>
                </c:pt>
                <c:pt idx="365">
                  <c:v>0.81525</c:v>
                </c:pt>
                <c:pt idx="366">
                  <c:v>0.867377777777778</c:v>
                </c:pt>
                <c:pt idx="367">
                  <c:v>0.905783333333333</c:v>
                </c:pt>
                <c:pt idx="368">
                  <c:v>0.926461111111111</c:v>
                </c:pt>
                <c:pt idx="369">
                  <c:v>0.94123888888889</c:v>
                </c:pt>
                <c:pt idx="370">
                  <c:v>0.95703888888889</c:v>
                </c:pt>
                <c:pt idx="371">
                  <c:v>0.981516666666664</c:v>
                </c:pt>
                <c:pt idx="372">
                  <c:v>1.004272222222222</c:v>
                </c:pt>
                <c:pt idx="373">
                  <c:v>1.046661111111111</c:v>
                </c:pt>
                <c:pt idx="374">
                  <c:v>1.080122222222222</c:v>
                </c:pt>
                <c:pt idx="375">
                  <c:v>1.10817777777778</c:v>
                </c:pt>
                <c:pt idx="376">
                  <c:v>1.144155555555558</c:v>
                </c:pt>
                <c:pt idx="377">
                  <c:v>1.174077777777781</c:v>
                </c:pt>
                <c:pt idx="378">
                  <c:v>1.226477777777778</c:v>
                </c:pt>
                <c:pt idx="379">
                  <c:v>1.251699999999997</c:v>
                </c:pt>
                <c:pt idx="380">
                  <c:v>1.276461111111112</c:v>
                </c:pt>
                <c:pt idx="381">
                  <c:v>1.30063888888889</c:v>
                </c:pt>
                <c:pt idx="382">
                  <c:v>1.3243</c:v>
                </c:pt>
                <c:pt idx="383">
                  <c:v>1.367694444444441</c:v>
                </c:pt>
                <c:pt idx="384">
                  <c:v>1.420933333333332</c:v>
                </c:pt>
                <c:pt idx="385">
                  <c:v>1.481744444444441</c:v>
                </c:pt>
                <c:pt idx="386">
                  <c:v>1.551911111111111</c:v>
                </c:pt>
                <c:pt idx="387">
                  <c:v>1.614833333333333</c:v>
                </c:pt>
                <c:pt idx="388">
                  <c:v>1.693794444444441</c:v>
                </c:pt>
                <c:pt idx="389">
                  <c:v>1.769749999999998</c:v>
                </c:pt>
                <c:pt idx="390">
                  <c:v>1.835827777777778</c:v>
                </c:pt>
                <c:pt idx="391">
                  <c:v>1.87005555555556</c:v>
                </c:pt>
                <c:pt idx="392">
                  <c:v>1.890294444444444</c:v>
                </c:pt>
                <c:pt idx="393">
                  <c:v>1.896283333333336</c:v>
                </c:pt>
                <c:pt idx="394">
                  <c:v>1.886444444444444</c:v>
                </c:pt>
                <c:pt idx="395">
                  <c:v>1.89263888888889</c:v>
                </c:pt>
                <c:pt idx="396">
                  <c:v>1.908450000000002</c:v>
                </c:pt>
                <c:pt idx="397">
                  <c:v>1.932916666666668</c:v>
                </c:pt>
                <c:pt idx="398">
                  <c:v>1.927855555555556</c:v>
                </c:pt>
                <c:pt idx="399">
                  <c:v>1.914011111111114</c:v>
                </c:pt>
                <c:pt idx="400">
                  <c:v>1.87945</c:v>
                </c:pt>
                <c:pt idx="401">
                  <c:v>1.838333333333334</c:v>
                </c:pt>
                <c:pt idx="402">
                  <c:v>1.790061111111111</c:v>
                </c:pt>
                <c:pt idx="403">
                  <c:v>1.741566666666666</c:v>
                </c:pt>
                <c:pt idx="404">
                  <c:v>1.695783333333334</c:v>
                </c:pt>
                <c:pt idx="405">
                  <c:v>1.652511111111113</c:v>
                </c:pt>
                <c:pt idx="406">
                  <c:v>1.630427777777777</c:v>
                </c:pt>
                <c:pt idx="407">
                  <c:v>1.604905555555555</c:v>
                </c:pt>
                <c:pt idx="408">
                  <c:v>1.597116666666668</c:v>
                </c:pt>
                <c:pt idx="409">
                  <c:v>1.59865</c:v>
                </c:pt>
                <c:pt idx="410">
                  <c:v>1.594733333333334</c:v>
                </c:pt>
                <c:pt idx="411">
                  <c:v>1.58918888888889</c:v>
                </c:pt>
                <c:pt idx="412">
                  <c:v>1.590883333333334</c:v>
                </c:pt>
                <c:pt idx="413">
                  <c:v>1.607527777777777</c:v>
                </c:pt>
                <c:pt idx="414">
                  <c:v>1.644133333333334</c:v>
                </c:pt>
                <c:pt idx="415">
                  <c:v>1.694911111111112</c:v>
                </c:pt>
                <c:pt idx="416">
                  <c:v>1.739277777777778</c:v>
                </c:pt>
                <c:pt idx="417">
                  <c:v>1.779944444444441</c:v>
                </c:pt>
                <c:pt idx="418">
                  <c:v>1.808261111111111</c:v>
                </c:pt>
                <c:pt idx="419">
                  <c:v>1.842711111111112</c:v>
                </c:pt>
                <c:pt idx="420">
                  <c:v>1.877261111111111</c:v>
                </c:pt>
                <c:pt idx="421">
                  <c:v>1.8965</c:v>
                </c:pt>
                <c:pt idx="422">
                  <c:v>1.893816666666666</c:v>
                </c:pt>
                <c:pt idx="423">
                  <c:v>1.884038888888892</c:v>
                </c:pt>
                <c:pt idx="424">
                  <c:v>1.857372222222222</c:v>
                </c:pt>
                <c:pt idx="425">
                  <c:v>1.8284</c:v>
                </c:pt>
                <c:pt idx="426">
                  <c:v>1.798855555555556</c:v>
                </c:pt>
                <c:pt idx="427">
                  <c:v>1.774072222222222</c:v>
                </c:pt>
                <c:pt idx="428">
                  <c:v>1.756983333333333</c:v>
                </c:pt>
                <c:pt idx="429">
                  <c:v>1.735994444444439</c:v>
                </c:pt>
                <c:pt idx="430">
                  <c:v>1.695494444444443</c:v>
                </c:pt>
                <c:pt idx="431">
                  <c:v>1.638772222222222</c:v>
                </c:pt>
                <c:pt idx="432">
                  <c:v>1.575955555555556</c:v>
                </c:pt>
                <c:pt idx="433">
                  <c:v>1.525161111111111</c:v>
                </c:pt>
                <c:pt idx="434">
                  <c:v>1.478477777777778</c:v>
                </c:pt>
                <c:pt idx="435">
                  <c:v>1.427966666666663</c:v>
                </c:pt>
                <c:pt idx="436">
                  <c:v>1.400322222222222</c:v>
                </c:pt>
                <c:pt idx="437">
                  <c:v>1.369905555555555</c:v>
                </c:pt>
                <c:pt idx="438">
                  <c:v>1.3623</c:v>
                </c:pt>
                <c:pt idx="439">
                  <c:v>1.352822222222222</c:v>
                </c:pt>
                <c:pt idx="440">
                  <c:v>1.342022222222222</c:v>
                </c:pt>
                <c:pt idx="441">
                  <c:v>1.328050000000002</c:v>
                </c:pt>
                <c:pt idx="442">
                  <c:v>1.322794444444441</c:v>
                </c:pt>
                <c:pt idx="443">
                  <c:v>1.32495</c:v>
                </c:pt>
                <c:pt idx="444">
                  <c:v>1.348022222222222</c:v>
                </c:pt>
                <c:pt idx="445">
                  <c:v>1.379422222222222</c:v>
                </c:pt>
                <c:pt idx="446">
                  <c:v>1.423472222222222</c:v>
                </c:pt>
                <c:pt idx="447">
                  <c:v>1.467527777777778</c:v>
                </c:pt>
                <c:pt idx="448">
                  <c:v>1.527144444444442</c:v>
                </c:pt>
                <c:pt idx="449">
                  <c:v>1.588955555555556</c:v>
                </c:pt>
                <c:pt idx="450">
                  <c:v>1.645133333333333</c:v>
                </c:pt>
                <c:pt idx="451">
                  <c:v>1.705127777777778</c:v>
                </c:pt>
                <c:pt idx="452">
                  <c:v>1.766616666666668</c:v>
                </c:pt>
                <c:pt idx="453">
                  <c:v>1.815266666666667</c:v>
                </c:pt>
                <c:pt idx="454">
                  <c:v>1.877716666666667</c:v>
                </c:pt>
                <c:pt idx="455">
                  <c:v>1.9608</c:v>
                </c:pt>
                <c:pt idx="456">
                  <c:v>2.061977777777784</c:v>
                </c:pt>
                <c:pt idx="457">
                  <c:v>2.186288888888887</c:v>
                </c:pt>
                <c:pt idx="458">
                  <c:v>2.306488888888877</c:v>
                </c:pt>
                <c:pt idx="459">
                  <c:v>2.421638888888887</c:v>
                </c:pt>
                <c:pt idx="460">
                  <c:v>2.530633333333334</c:v>
                </c:pt>
                <c:pt idx="461">
                  <c:v>2.634683333333334</c:v>
                </c:pt>
                <c:pt idx="462">
                  <c:v>2.727838888888889</c:v>
                </c:pt>
                <c:pt idx="463">
                  <c:v>2.804744444444444</c:v>
                </c:pt>
                <c:pt idx="464">
                  <c:v>2.862027777777781</c:v>
                </c:pt>
                <c:pt idx="465">
                  <c:v>2.902372222222222</c:v>
                </c:pt>
                <c:pt idx="466">
                  <c:v>2.937083333333333</c:v>
                </c:pt>
                <c:pt idx="467">
                  <c:v>2.983905555555561</c:v>
                </c:pt>
                <c:pt idx="468">
                  <c:v>3.017577777777784</c:v>
                </c:pt>
                <c:pt idx="469">
                  <c:v>3.055594444444445</c:v>
                </c:pt>
                <c:pt idx="470">
                  <c:v>3.103438888888889</c:v>
                </c:pt>
                <c:pt idx="471">
                  <c:v>3.164844444444445</c:v>
                </c:pt>
                <c:pt idx="472">
                  <c:v>3.234805555555558</c:v>
                </c:pt>
                <c:pt idx="473">
                  <c:v>3.28920555555556</c:v>
                </c:pt>
                <c:pt idx="474">
                  <c:v>3.347444444444444</c:v>
                </c:pt>
                <c:pt idx="475">
                  <c:v>3.385794444444444</c:v>
                </c:pt>
                <c:pt idx="476">
                  <c:v>3.409922222222223</c:v>
                </c:pt>
                <c:pt idx="477">
                  <c:v>3.422444444444438</c:v>
                </c:pt>
                <c:pt idx="478">
                  <c:v>3.444144444444445</c:v>
                </c:pt>
                <c:pt idx="479">
                  <c:v>3.452294444444444</c:v>
                </c:pt>
                <c:pt idx="480">
                  <c:v>3.447477777777783</c:v>
                </c:pt>
                <c:pt idx="481">
                  <c:v>3.418266666666664</c:v>
                </c:pt>
                <c:pt idx="482">
                  <c:v>3.416872222222218</c:v>
                </c:pt>
                <c:pt idx="483">
                  <c:v>3.429266666666667</c:v>
                </c:pt>
                <c:pt idx="484">
                  <c:v>3.456677777777778</c:v>
                </c:pt>
                <c:pt idx="485">
                  <c:v>3.476399999999998</c:v>
                </c:pt>
                <c:pt idx="486">
                  <c:v>3.486649999999992</c:v>
                </c:pt>
                <c:pt idx="487">
                  <c:v>3.490005555555556</c:v>
                </c:pt>
                <c:pt idx="488">
                  <c:v>3.498983333333333</c:v>
                </c:pt>
                <c:pt idx="489">
                  <c:v>3.5052</c:v>
                </c:pt>
                <c:pt idx="490">
                  <c:v>3.518461111111111</c:v>
                </c:pt>
                <c:pt idx="491">
                  <c:v>3.526427777777783</c:v>
                </c:pt>
                <c:pt idx="492">
                  <c:v>3.538205555555555</c:v>
                </c:pt>
                <c:pt idx="493">
                  <c:v>3.541627777777783</c:v>
                </c:pt>
                <c:pt idx="494">
                  <c:v>3.545638888888888</c:v>
                </c:pt>
                <c:pt idx="495">
                  <c:v>3.5572</c:v>
                </c:pt>
                <c:pt idx="496">
                  <c:v>3.557827777777784</c:v>
                </c:pt>
                <c:pt idx="497">
                  <c:v>3.570655555555556</c:v>
                </c:pt>
                <c:pt idx="498">
                  <c:v>3.589972222222223</c:v>
                </c:pt>
                <c:pt idx="499">
                  <c:v>3.621233333333334</c:v>
                </c:pt>
                <c:pt idx="500">
                  <c:v>3.642799999999999</c:v>
                </c:pt>
                <c:pt idx="501">
                  <c:v>3.66261111111111</c:v>
                </c:pt>
                <c:pt idx="502">
                  <c:v>3.674433333333333</c:v>
                </c:pt>
                <c:pt idx="503">
                  <c:v>3.677088888888888</c:v>
                </c:pt>
                <c:pt idx="504">
                  <c:v>3.680272222222224</c:v>
                </c:pt>
                <c:pt idx="505">
                  <c:v>3.694094444444444</c:v>
                </c:pt>
                <c:pt idx="506">
                  <c:v>3.72338333333334</c:v>
                </c:pt>
                <c:pt idx="507">
                  <c:v>3.729066666666667</c:v>
                </c:pt>
                <c:pt idx="508">
                  <c:v>3.741572222222225</c:v>
                </c:pt>
                <c:pt idx="509">
                  <c:v>3.732177777777783</c:v>
                </c:pt>
                <c:pt idx="510">
                  <c:v>3.716094444444444</c:v>
                </c:pt>
                <c:pt idx="511">
                  <c:v>3.698372222222224</c:v>
                </c:pt>
                <c:pt idx="512">
                  <c:v>3.70075555555556</c:v>
                </c:pt>
                <c:pt idx="513">
                  <c:v>3.696633333333333</c:v>
                </c:pt>
                <c:pt idx="514">
                  <c:v>3.683844444444444</c:v>
                </c:pt>
                <c:pt idx="515">
                  <c:v>3.649888888888887</c:v>
                </c:pt>
                <c:pt idx="516">
                  <c:v>3.620377777777787</c:v>
                </c:pt>
                <c:pt idx="517">
                  <c:v>3.588538888888889</c:v>
                </c:pt>
                <c:pt idx="518">
                  <c:v>3.582955555555555</c:v>
                </c:pt>
                <c:pt idx="519">
                  <c:v>3.567477777777785</c:v>
                </c:pt>
                <c:pt idx="520">
                  <c:v>3.552933333333327</c:v>
                </c:pt>
                <c:pt idx="521">
                  <c:v>3.542461111111111</c:v>
                </c:pt>
                <c:pt idx="522">
                  <c:v>3.512355555555556</c:v>
                </c:pt>
                <c:pt idx="523">
                  <c:v>3.475299999999997</c:v>
                </c:pt>
                <c:pt idx="524">
                  <c:v>3.424722222222224</c:v>
                </c:pt>
                <c:pt idx="525">
                  <c:v>3.346383333333333</c:v>
                </c:pt>
                <c:pt idx="526">
                  <c:v>3.269561111111116</c:v>
                </c:pt>
                <c:pt idx="527">
                  <c:v>3.206294444444445</c:v>
                </c:pt>
                <c:pt idx="528">
                  <c:v>3.16650555555556</c:v>
                </c:pt>
                <c:pt idx="529">
                  <c:v>3.135983333333333</c:v>
                </c:pt>
                <c:pt idx="530">
                  <c:v>3.116099999999997</c:v>
                </c:pt>
                <c:pt idx="531">
                  <c:v>3.101038888888889</c:v>
                </c:pt>
                <c:pt idx="532">
                  <c:v>3.072361111111111</c:v>
                </c:pt>
                <c:pt idx="533">
                  <c:v>3.06735</c:v>
                </c:pt>
                <c:pt idx="534">
                  <c:v>3.051455555555555</c:v>
                </c:pt>
                <c:pt idx="535">
                  <c:v>3.037416666666666</c:v>
                </c:pt>
                <c:pt idx="536">
                  <c:v>3.031816666666664</c:v>
                </c:pt>
                <c:pt idx="537">
                  <c:v>3.035</c:v>
                </c:pt>
                <c:pt idx="538">
                  <c:v>3.050461111111111</c:v>
                </c:pt>
                <c:pt idx="539">
                  <c:v>3.096972222222222</c:v>
                </c:pt>
                <c:pt idx="540">
                  <c:v>3.160672222222223</c:v>
                </c:pt>
                <c:pt idx="541">
                  <c:v>3.226511111111116</c:v>
                </c:pt>
                <c:pt idx="542">
                  <c:v>3.274249999999998</c:v>
                </c:pt>
                <c:pt idx="543">
                  <c:v>3.301649999999983</c:v>
                </c:pt>
                <c:pt idx="544">
                  <c:v>3.325916666666666</c:v>
                </c:pt>
                <c:pt idx="545">
                  <c:v>3.354222222222222</c:v>
                </c:pt>
                <c:pt idx="546">
                  <c:v>3.378999999999999</c:v>
                </c:pt>
                <c:pt idx="547">
                  <c:v>3.409783333333334</c:v>
                </c:pt>
                <c:pt idx="548">
                  <c:v>3.442549999999997</c:v>
                </c:pt>
                <c:pt idx="549">
                  <c:v>3.464911111111116</c:v>
                </c:pt>
                <c:pt idx="550">
                  <c:v>3.506327777777785</c:v>
                </c:pt>
                <c:pt idx="551">
                  <c:v>3.558205555555555</c:v>
                </c:pt>
                <c:pt idx="552">
                  <c:v>3.60595</c:v>
                </c:pt>
                <c:pt idx="553">
                  <c:v>3.666283333333333</c:v>
                </c:pt>
                <c:pt idx="554">
                  <c:v>3.737988888888889</c:v>
                </c:pt>
                <c:pt idx="555">
                  <c:v>3.784261111111116</c:v>
                </c:pt>
                <c:pt idx="556">
                  <c:v>3.827872222222221</c:v>
                </c:pt>
                <c:pt idx="557">
                  <c:v>3.855288888888876</c:v>
                </c:pt>
                <c:pt idx="558">
                  <c:v>3.871049999999981</c:v>
                </c:pt>
                <c:pt idx="559">
                  <c:v>3.870727777777784</c:v>
                </c:pt>
                <c:pt idx="560">
                  <c:v>3.868961111111111</c:v>
                </c:pt>
                <c:pt idx="561">
                  <c:v>3.852049999999978</c:v>
                </c:pt>
                <c:pt idx="562">
                  <c:v>3.841938888888888</c:v>
                </c:pt>
                <c:pt idx="563">
                  <c:v>3.814555555555556</c:v>
                </c:pt>
                <c:pt idx="564">
                  <c:v>3.790233333333334</c:v>
                </c:pt>
                <c:pt idx="565">
                  <c:v>3.78405</c:v>
                </c:pt>
                <c:pt idx="566">
                  <c:v>3.793577777777787</c:v>
                </c:pt>
                <c:pt idx="567">
                  <c:v>3.804272222222223</c:v>
                </c:pt>
                <c:pt idx="568">
                  <c:v>3.823933333333333</c:v>
                </c:pt>
                <c:pt idx="569">
                  <c:v>3.854283333333321</c:v>
                </c:pt>
                <c:pt idx="570">
                  <c:v>3.895011111111111</c:v>
                </c:pt>
                <c:pt idx="571">
                  <c:v>3.935116666666667</c:v>
                </c:pt>
                <c:pt idx="572">
                  <c:v>3.962561111111111</c:v>
                </c:pt>
                <c:pt idx="573">
                  <c:v>3.958138888888888</c:v>
                </c:pt>
                <c:pt idx="574">
                  <c:v>3.934466666666664</c:v>
                </c:pt>
                <c:pt idx="575">
                  <c:v>3.916911111111111</c:v>
                </c:pt>
                <c:pt idx="576">
                  <c:v>3.877777777777784</c:v>
                </c:pt>
                <c:pt idx="577">
                  <c:v>3.855938888888882</c:v>
                </c:pt>
                <c:pt idx="578">
                  <c:v>3.845061111111111</c:v>
                </c:pt>
                <c:pt idx="579">
                  <c:v>3.851822222222219</c:v>
                </c:pt>
                <c:pt idx="580">
                  <c:v>3.867272222222221</c:v>
                </c:pt>
                <c:pt idx="581">
                  <c:v>3.879599999999998</c:v>
                </c:pt>
                <c:pt idx="582">
                  <c:v>3.890038888888882</c:v>
                </c:pt>
                <c:pt idx="583">
                  <c:v>3.866511111111111</c:v>
                </c:pt>
                <c:pt idx="584">
                  <c:v>3.829922222222223</c:v>
                </c:pt>
                <c:pt idx="585">
                  <c:v>3.774855555555557</c:v>
                </c:pt>
                <c:pt idx="586">
                  <c:v>3.720583333333334</c:v>
                </c:pt>
                <c:pt idx="587">
                  <c:v>3.6618</c:v>
                </c:pt>
                <c:pt idx="588">
                  <c:v>3.631694444444444</c:v>
                </c:pt>
                <c:pt idx="589">
                  <c:v>3.610994444444445</c:v>
                </c:pt>
                <c:pt idx="590">
                  <c:v>3.618944444444445</c:v>
                </c:pt>
                <c:pt idx="591">
                  <c:v>3.625961111111115</c:v>
                </c:pt>
                <c:pt idx="592">
                  <c:v>3.650527777777786</c:v>
                </c:pt>
                <c:pt idx="593">
                  <c:v>3.689883333333333</c:v>
                </c:pt>
                <c:pt idx="594">
                  <c:v>3.755583333333332</c:v>
                </c:pt>
                <c:pt idx="595">
                  <c:v>3.801005555555555</c:v>
                </c:pt>
                <c:pt idx="596">
                  <c:v>3.841305555555555</c:v>
                </c:pt>
                <c:pt idx="597">
                  <c:v>3.85162777777778</c:v>
                </c:pt>
                <c:pt idx="598">
                  <c:v>3.847766666666667</c:v>
                </c:pt>
                <c:pt idx="599">
                  <c:v>3.829994444444444</c:v>
                </c:pt>
                <c:pt idx="600">
                  <c:v>3.802633333333321</c:v>
                </c:pt>
                <c:pt idx="601">
                  <c:v>3.766050000000001</c:v>
                </c:pt>
                <c:pt idx="602">
                  <c:v>3.717944444444444</c:v>
                </c:pt>
                <c:pt idx="603">
                  <c:v>3.646094444444444</c:v>
                </c:pt>
                <c:pt idx="604">
                  <c:v>3.56030555555556</c:v>
                </c:pt>
                <c:pt idx="605">
                  <c:v>3.491255555555556</c:v>
                </c:pt>
                <c:pt idx="606">
                  <c:v>3.426427777777781</c:v>
                </c:pt>
                <c:pt idx="607">
                  <c:v>3.378616666666667</c:v>
                </c:pt>
                <c:pt idx="608">
                  <c:v>3.333611111111111</c:v>
                </c:pt>
                <c:pt idx="609">
                  <c:v>3.292572222222222</c:v>
                </c:pt>
                <c:pt idx="610">
                  <c:v>3.289761111111116</c:v>
                </c:pt>
                <c:pt idx="611">
                  <c:v>3.303283333333333</c:v>
                </c:pt>
                <c:pt idx="612">
                  <c:v>3.336494444444443</c:v>
                </c:pt>
                <c:pt idx="613">
                  <c:v>3.371338888888887</c:v>
                </c:pt>
                <c:pt idx="614">
                  <c:v>3.395544444444443</c:v>
                </c:pt>
                <c:pt idx="615">
                  <c:v>3.421316666666667</c:v>
                </c:pt>
                <c:pt idx="616">
                  <c:v>3.452499999999993</c:v>
                </c:pt>
                <c:pt idx="617">
                  <c:v>3.500333333333334</c:v>
                </c:pt>
                <c:pt idx="618">
                  <c:v>3.580566666666668</c:v>
                </c:pt>
                <c:pt idx="619">
                  <c:v>3.642127777777786</c:v>
                </c:pt>
                <c:pt idx="620">
                  <c:v>3.701066666666667</c:v>
                </c:pt>
                <c:pt idx="621">
                  <c:v>3.752422222222222</c:v>
                </c:pt>
                <c:pt idx="622">
                  <c:v>3.80350555555556</c:v>
                </c:pt>
                <c:pt idx="623">
                  <c:v>3.840727777777785</c:v>
                </c:pt>
                <c:pt idx="624">
                  <c:v>3.86370555555556</c:v>
                </c:pt>
                <c:pt idx="625">
                  <c:v>3.865511111111111</c:v>
                </c:pt>
                <c:pt idx="626">
                  <c:v>3.873649999999992</c:v>
                </c:pt>
                <c:pt idx="627">
                  <c:v>3.8873</c:v>
                </c:pt>
                <c:pt idx="628">
                  <c:v>3.906783333333333</c:v>
                </c:pt>
                <c:pt idx="629">
                  <c:v>3.916649999999978</c:v>
                </c:pt>
                <c:pt idx="630">
                  <c:v>3.913322222222224</c:v>
                </c:pt>
                <c:pt idx="631">
                  <c:v>3.91637777777778</c:v>
                </c:pt>
                <c:pt idx="632">
                  <c:v>3.92310555555556</c:v>
                </c:pt>
                <c:pt idx="633">
                  <c:v>3.918405555555556</c:v>
                </c:pt>
                <c:pt idx="634">
                  <c:v>3.920266666666667</c:v>
                </c:pt>
                <c:pt idx="635">
                  <c:v>3.901588888888888</c:v>
                </c:pt>
                <c:pt idx="636">
                  <c:v>3.882605555555555</c:v>
                </c:pt>
                <c:pt idx="637">
                  <c:v>3.850216666666666</c:v>
                </c:pt>
                <c:pt idx="638">
                  <c:v>3.834066666666667</c:v>
                </c:pt>
                <c:pt idx="639">
                  <c:v>3.840716666666667</c:v>
                </c:pt>
                <c:pt idx="640">
                  <c:v>3.862111111111111</c:v>
                </c:pt>
                <c:pt idx="641">
                  <c:v>3.888344444444444</c:v>
                </c:pt>
                <c:pt idx="642">
                  <c:v>3.910866666666667</c:v>
                </c:pt>
                <c:pt idx="643">
                  <c:v>3.926727777777783</c:v>
                </c:pt>
                <c:pt idx="644">
                  <c:v>3.952811111111107</c:v>
                </c:pt>
                <c:pt idx="645">
                  <c:v>3.986249999999992</c:v>
                </c:pt>
                <c:pt idx="646">
                  <c:v>4.006644444444452</c:v>
                </c:pt>
                <c:pt idx="647">
                  <c:v>4.017188888888874</c:v>
                </c:pt>
                <c:pt idx="648">
                  <c:v>4.009488888888889</c:v>
                </c:pt>
                <c:pt idx="649">
                  <c:v>4.015133333333337</c:v>
                </c:pt>
                <c:pt idx="650">
                  <c:v>4.010816666666638</c:v>
                </c:pt>
                <c:pt idx="651">
                  <c:v>3.998949999999997</c:v>
                </c:pt>
                <c:pt idx="652">
                  <c:v>3.971205555555556</c:v>
                </c:pt>
                <c:pt idx="653">
                  <c:v>3.939672222222223</c:v>
                </c:pt>
                <c:pt idx="654">
                  <c:v>3.904633333333333</c:v>
                </c:pt>
                <c:pt idx="655">
                  <c:v>3.867172222222224</c:v>
                </c:pt>
                <c:pt idx="656">
                  <c:v>3.829727777777783</c:v>
                </c:pt>
                <c:pt idx="657">
                  <c:v>3.794727777777787</c:v>
                </c:pt>
                <c:pt idx="658">
                  <c:v>3.743900000000005</c:v>
                </c:pt>
                <c:pt idx="659">
                  <c:v>3.692083333333333</c:v>
                </c:pt>
                <c:pt idx="660">
                  <c:v>3.640977777777786</c:v>
                </c:pt>
                <c:pt idx="661">
                  <c:v>3.609077777777784</c:v>
                </c:pt>
                <c:pt idx="662">
                  <c:v>3.603155555555561</c:v>
                </c:pt>
                <c:pt idx="663">
                  <c:v>3.617388888888888</c:v>
                </c:pt>
                <c:pt idx="664">
                  <c:v>3.618049999999997</c:v>
                </c:pt>
                <c:pt idx="665">
                  <c:v>3.622861111111111</c:v>
                </c:pt>
                <c:pt idx="666">
                  <c:v>3.626894444444445</c:v>
                </c:pt>
                <c:pt idx="667">
                  <c:v>3.635438888888887</c:v>
                </c:pt>
                <c:pt idx="668">
                  <c:v>3.642927777777785</c:v>
                </c:pt>
                <c:pt idx="669">
                  <c:v>3.643511111111118</c:v>
                </c:pt>
                <c:pt idx="670">
                  <c:v>3.628372222222225</c:v>
                </c:pt>
                <c:pt idx="671">
                  <c:v>3.610055555555555</c:v>
                </c:pt>
                <c:pt idx="672">
                  <c:v>3.609183333333333</c:v>
                </c:pt>
                <c:pt idx="673">
                  <c:v>3.617911111111116</c:v>
                </c:pt>
                <c:pt idx="674">
                  <c:v>3.626788888888888</c:v>
                </c:pt>
                <c:pt idx="675">
                  <c:v>3.629255555555557</c:v>
                </c:pt>
                <c:pt idx="676">
                  <c:v>3.629127777777787</c:v>
                </c:pt>
                <c:pt idx="677">
                  <c:v>3.638449999999996</c:v>
                </c:pt>
                <c:pt idx="678">
                  <c:v>3.643883333333334</c:v>
                </c:pt>
                <c:pt idx="679">
                  <c:v>3.618372222222223</c:v>
                </c:pt>
                <c:pt idx="680">
                  <c:v>3.564311111111117</c:v>
                </c:pt>
                <c:pt idx="681">
                  <c:v>3.477016666666666</c:v>
                </c:pt>
                <c:pt idx="682">
                  <c:v>3.374655555555556</c:v>
                </c:pt>
                <c:pt idx="683">
                  <c:v>3.26745555555556</c:v>
                </c:pt>
                <c:pt idx="684">
                  <c:v>3.1715</c:v>
                </c:pt>
                <c:pt idx="685">
                  <c:v>3.088938888888889</c:v>
                </c:pt>
                <c:pt idx="686">
                  <c:v>3.032294444444444</c:v>
                </c:pt>
                <c:pt idx="687">
                  <c:v>2.983616666666667</c:v>
                </c:pt>
                <c:pt idx="688">
                  <c:v>2.9482</c:v>
                </c:pt>
                <c:pt idx="689">
                  <c:v>2.952266666666662</c:v>
                </c:pt>
                <c:pt idx="690">
                  <c:v>2.951755555555556</c:v>
                </c:pt>
                <c:pt idx="691">
                  <c:v>2.956566666666667</c:v>
                </c:pt>
                <c:pt idx="692">
                  <c:v>2.941172222222223</c:v>
                </c:pt>
                <c:pt idx="693">
                  <c:v>2.910555555555556</c:v>
                </c:pt>
                <c:pt idx="694">
                  <c:v>2.891655555555553</c:v>
                </c:pt>
                <c:pt idx="695">
                  <c:v>2.871722222222222</c:v>
                </c:pt>
                <c:pt idx="696">
                  <c:v>2.863794444444445</c:v>
                </c:pt>
                <c:pt idx="697">
                  <c:v>2.845888888888878</c:v>
                </c:pt>
                <c:pt idx="698">
                  <c:v>2.830716666666666</c:v>
                </c:pt>
                <c:pt idx="699">
                  <c:v>2.806727777777782</c:v>
                </c:pt>
                <c:pt idx="700">
                  <c:v>2.811199999999998</c:v>
                </c:pt>
              </c:numCache>
            </c:numRef>
          </c:val>
          <c:smooth val="0"/>
        </c:ser>
        <c:ser>
          <c:idx val="3"/>
          <c:order val="3"/>
          <c:tx>
            <c:strRef>
              <c:f>pz!$A$77</c:f>
              <c:strCache>
                <c:ptCount val="1"/>
                <c:pt idx="0">
                  <c:v>Unrelated</c:v>
                </c:pt>
              </c:strCache>
            </c:strRef>
          </c:tx>
          <c:marker>
            <c:symbol val="none"/>
          </c:marker>
          <c:val>
            <c:numRef>
              <c:f>pz!$C$77:$AAA$77</c:f>
              <c:numCache>
                <c:formatCode>General</c:formatCode>
                <c:ptCount val="701"/>
                <c:pt idx="0">
                  <c:v>-0.455422222222223</c:v>
                </c:pt>
                <c:pt idx="1">
                  <c:v>-0.447544444444444</c:v>
                </c:pt>
                <c:pt idx="2">
                  <c:v>-0.455455555555556</c:v>
                </c:pt>
                <c:pt idx="3">
                  <c:v>-0.477927777777779</c:v>
                </c:pt>
                <c:pt idx="4">
                  <c:v>-0.502611111111111</c:v>
                </c:pt>
                <c:pt idx="5">
                  <c:v>-0.524555555555556</c:v>
                </c:pt>
                <c:pt idx="6">
                  <c:v>-0.549238888888889</c:v>
                </c:pt>
                <c:pt idx="7">
                  <c:v>-0.573600000000001</c:v>
                </c:pt>
                <c:pt idx="8">
                  <c:v>-0.616483333333333</c:v>
                </c:pt>
                <c:pt idx="9">
                  <c:v>-0.658450000000001</c:v>
                </c:pt>
                <c:pt idx="10">
                  <c:v>-0.699761111111112</c:v>
                </c:pt>
                <c:pt idx="11">
                  <c:v>-0.736061111111111</c:v>
                </c:pt>
                <c:pt idx="12">
                  <c:v>-0.771200000000001</c:v>
                </c:pt>
                <c:pt idx="13">
                  <c:v>-0.802194444444445</c:v>
                </c:pt>
                <c:pt idx="14">
                  <c:v>-0.825944444444447</c:v>
                </c:pt>
                <c:pt idx="15">
                  <c:v>-0.833150000000001</c:v>
                </c:pt>
                <c:pt idx="16">
                  <c:v>-0.830716666666667</c:v>
                </c:pt>
                <c:pt idx="17">
                  <c:v>-0.828977777777778</c:v>
                </c:pt>
                <c:pt idx="18">
                  <c:v>-0.812377777777778</c:v>
                </c:pt>
                <c:pt idx="19">
                  <c:v>-0.8045</c:v>
                </c:pt>
                <c:pt idx="20">
                  <c:v>-0.795955555555557</c:v>
                </c:pt>
                <c:pt idx="21">
                  <c:v>-0.784194444444445</c:v>
                </c:pt>
                <c:pt idx="22">
                  <c:v>-0.757355555555556</c:v>
                </c:pt>
                <c:pt idx="23">
                  <c:v>-0.719827777777779</c:v>
                </c:pt>
                <c:pt idx="24">
                  <c:v>-0.681016666666666</c:v>
                </c:pt>
                <c:pt idx="25">
                  <c:v>-0.639105555555557</c:v>
                </c:pt>
                <c:pt idx="26">
                  <c:v>-0.599922222222222</c:v>
                </c:pt>
                <c:pt idx="27">
                  <c:v>-0.563211111111111</c:v>
                </c:pt>
                <c:pt idx="28">
                  <c:v>-0.524205555555555</c:v>
                </c:pt>
                <c:pt idx="29">
                  <c:v>-0.489927777777779</c:v>
                </c:pt>
                <c:pt idx="30">
                  <c:v>-0.459005555555556</c:v>
                </c:pt>
                <c:pt idx="31">
                  <c:v>-0.44125</c:v>
                </c:pt>
                <c:pt idx="32">
                  <c:v>-0.423044444444445</c:v>
                </c:pt>
                <c:pt idx="33">
                  <c:v>-0.410866666666668</c:v>
                </c:pt>
                <c:pt idx="34">
                  <c:v>-0.400905555555555</c:v>
                </c:pt>
                <c:pt idx="35">
                  <c:v>-0.403983333333333</c:v>
                </c:pt>
                <c:pt idx="36">
                  <c:v>-0.407416666666668</c:v>
                </c:pt>
                <c:pt idx="37">
                  <c:v>-0.417883333333333</c:v>
                </c:pt>
                <c:pt idx="38">
                  <c:v>-0.42065</c:v>
                </c:pt>
                <c:pt idx="39">
                  <c:v>-0.42563888888889</c:v>
                </c:pt>
                <c:pt idx="40">
                  <c:v>-0.437894444444445</c:v>
                </c:pt>
                <c:pt idx="41">
                  <c:v>-0.458722222222222</c:v>
                </c:pt>
                <c:pt idx="42">
                  <c:v>-0.468661111111111</c:v>
                </c:pt>
                <c:pt idx="43">
                  <c:v>-0.468683333333333</c:v>
                </c:pt>
                <c:pt idx="44">
                  <c:v>-0.45418888888889</c:v>
                </c:pt>
                <c:pt idx="45">
                  <c:v>-0.436594444444445</c:v>
                </c:pt>
                <c:pt idx="46">
                  <c:v>-0.421372222222223</c:v>
                </c:pt>
                <c:pt idx="47">
                  <c:v>-0.404555555555555</c:v>
                </c:pt>
                <c:pt idx="48">
                  <c:v>-0.402105555555555</c:v>
                </c:pt>
                <c:pt idx="49">
                  <c:v>-0.403127777777779</c:v>
                </c:pt>
                <c:pt idx="50">
                  <c:v>-0.402377777777779</c:v>
                </c:pt>
                <c:pt idx="51">
                  <c:v>-0.399277777777779</c:v>
                </c:pt>
                <c:pt idx="52">
                  <c:v>-0.408877777777779</c:v>
                </c:pt>
                <c:pt idx="53">
                  <c:v>-0.430533333333333</c:v>
                </c:pt>
                <c:pt idx="54">
                  <c:v>-0.452627777777779</c:v>
                </c:pt>
                <c:pt idx="55">
                  <c:v>-0.462677777777779</c:v>
                </c:pt>
                <c:pt idx="56">
                  <c:v>-0.46195</c:v>
                </c:pt>
                <c:pt idx="57">
                  <c:v>-0.453733333333332</c:v>
                </c:pt>
                <c:pt idx="58">
                  <c:v>-0.43253888888889</c:v>
                </c:pt>
                <c:pt idx="59">
                  <c:v>-0.4065</c:v>
                </c:pt>
                <c:pt idx="60">
                  <c:v>-0.380161111111111</c:v>
                </c:pt>
                <c:pt idx="61">
                  <c:v>-0.355238888888889</c:v>
                </c:pt>
                <c:pt idx="62">
                  <c:v>-0.323794444444444</c:v>
                </c:pt>
                <c:pt idx="63">
                  <c:v>-0.293405555555556</c:v>
                </c:pt>
                <c:pt idx="64">
                  <c:v>-0.263605555555556</c:v>
                </c:pt>
                <c:pt idx="65">
                  <c:v>-0.232588888888889</c:v>
                </c:pt>
                <c:pt idx="66">
                  <c:v>-0.206238888888889</c:v>
                </c:pt>
                <c:pt idx="67">
                  <c:v>-0.190016666666667</c:v>
                </c:pt>
                <c:pt idx="68">
                  <c:v>-0.178788888888889</c:v>
                </c:pt>
                <c:pt idx="69">
                  <c:v>-0.182277777777778</c:v>
                </c:pt>
                <c:pt idx="70">
                  <c:v>-0.191927777777778</c:v>
                </c:pt>
                <c:pt idx="71">
                  <c:v>-0.230027777777778</c:v>
                </c:pt>
                <c:pt idx="72">
                  <c:v>-0.280366666666668</c:v>
                </c:pt>
                <c:pt idx="73">
                  <c:v>-0.33897777777778</c:v>
                </c:pt>
                <c:pt idx="74">
                  <c:v>-0.405516666666668</c:v>
                </c:pt>
                <c:pt idx="75">
                  <c:v>-0.464927777777779</c:v>
                </c:pt>
                <c:pt idx="76">
                  <c:v>-0.517905555555557</c:v>
                </c:pt>
                <c:pt idx="77">
                  <c:v>-0.554733333333335</c:v>
                </c:pt>
                <c:pt idx="78">
                  <c:v>-0.575972222222222</c:v>
                </c:pt>
                <c:pt idx="79">
                  <c:v>-0.588644444444445</c:v>
                </c:pt>
                <c:pt idx="80">
                  <c:v>-0.594083333333333</c:v>
                </c:pt>
                <c:pt idx="81">
                  <c:v>-0.60435</c:v>
                </c:pt>
                <c:pt idx="82">
                  <c:v>-0.600233333333334</c:v>
                </c:pt>
                <c:pt idx="83">
                  <c:v>-0.589588888888889</c:v>
                </c:pt>
                <c:pt idx="84">
                  <c:v>-0.580466666666665</c:v>
                </c:pt>
                <c:pt idx="85">
                  <c:v>-0.569800000000001</c:v>
                </c:pt>
                <c:pt idx="86">
                  <c:v>-0.587127777777778</c:v>
                </c:pt>
                <c:pt idx="87">
                  <c:v>-0.610705555555558</c:v>
                </c:pt>
                <c:pt idx="88">
                  <c:v>-0.644955555555557</c:v>
                </c:pt>
                <c:pt idx="89">
                  <c:v>-0.680794444444446</c:v>
                </c:pt>
                <c:pt idx="90">
                  <c:v>-0.711733333333334</c:v>
                </c:pt>
                <c:pt idx="91">
                  <c:v>-0.751727777777779</c:v>
                </c:pt>
                <c:pt idx="92">
                  <c:v>-0.801783333333334</c:v>
                </c:pt>
                <c:pt idx="93">
                  <c:v>-0.850777777777778</c:v>
                </c:pt>
                <c:pt idx="94">
                  <c:v>-0.888538888888889</c:v>
                </c:pt>
                <c:pt idx="95">
                  <c:v>-0.910272222222222</c:v>
                </c:pt>
                <c:pt idx="96">
                  <c:v>-0.942916666666667</c:v>
                </c:pt>
                <c:pt idx="97">
                  <c:v>-0.975583333333333</c:v>
                </c:pt>
                <c:pt idx="98">
                  <c:v>-1.022044444444444</c:v>
                </c:pt>
                <c:pt idx="99">
                  <c:v>-1.071077777777778</c:v>
                </c:pt>
                <c:pt idx="100">
                  <c:v>-1.122522222222222</c:v>
                </c:pt>
                <c:pt idx="101">
                  <c:v>-1.184633333333334</c:v>
                </c:pt>
                <c:pt idx="102">
                  <c:v>-1.24549444444444</c:v>
                </c:pt>
                <c:pt idx="103">
                  <c:v>-1.294061111111112</c:v>
                </c:pt>
                <c:pt idx="104">
                  <c:v>-1.329466666666667</c:v>
                </c:pt>
                <c:pt idx="105">
                  <c:v>-1.350350000000002</c:v>
                </c:pt>
                <c:pt idx="106">
                  <c:v>-1.357455555555556</c:v>
                </c:pt>
                <c:pt idx="107">
                  <c:v>-1.357111111111112</c:v>
                </c:pt>
                <c:pt idx="108">
                  <c:v>-1.34395</c:v>
                </c:pt>
                <c:pt idx="109">
                  <c:v>-1.33113888888889</c:v>
                </c:pt>
                <c:pt idx="110">
                  <c:v>-1.314822222222222</c:v>
                </c:pt>
                <c:pt idx="111">
                  <c:v>-1.293872222222222</c:v>
                </c:pt>
                <c:pt idx="112">
                  <c:v>-1.28065</c:v>
                </c:pt>
                <c:pt idx="113">
                  <c:v>-1.272933333333333</c:v>
                </c:pt>
                <c:pt idx="114">
                  <c:v>-1.264405555555556</c:v>
                </c:pt>
                <c:pt idx="115">
                  <c:v>-1.236166666666667</c:v>
                </c:pt>
                <c:pt idx="116">
                  <c:v>-1.199561111111111</c:v>
                </c:pt>
                <c:pt idx="117">
                  <c:v>-1.156150000000003</c:v>
                </c:pt>
                <c:pt idx="118">
                  <c:v>-1.10758888888889</c:v>
                </c:pt>
                <c:pt idx="119">
                  <c:v>-1.062472222222222</c:v>
                </c:pt>
                <c:pt idx="120">
                  <c:v>-1.024127777777778</c:v>
                </c:pt>
                <c:pt idx="121">
                  <c:v>-0.969261111111111</c:v>
                </c:pt>
                <c:pt idx="122">
                  <c:v>-0.922905555555557</c:v>
                </c:pt>
                <c:pt idx="123">
                  <c:v>-0.871950000000001</c:v>
                </c:pt>
                <c:pt idx="124">
                  <c:v>-0.830522222222221</c:v>
                </c:pt>
                <c:pt idx="125">
                  <c:v>-0.796005555555556</c:v>
                </c:pt>
                <c:pt idx="126">
                  <c:v>-0.761688888888891</c:v>
                </c:pt>
                <c:pt idx="127">
                  <c:v>-0.72603888888889</c:v>
                </c:pt>
                <c:pt idx="128">
                  <c:v>-0.69133888888889</c:v>
                </c:pt>
                <c:pt idx="129">
                  <c:v>-0.664111111111112</c:v>
                </c:pt>
                <c:pt idx="130">
                  <c:v>-0.639361111111111</c:v>
                </c:pt>
                <c:pt idx="131">
                  <c:v>-0.610755555555558</c:v>
                </c:pt>
                <c:pt idx="132">
                  <c:v>-0.568561111111111</c:v>
                </c:pt>
                <c:pt idx="133">
                  <c:v>-0.520533333333333</c:v>
                </c:pt>
                <c:pt idx="134">
                  <c:v>-0.480155555555555</c:v>
                </c:pt>
                <c:pt idx="135">
                  <c:v>-0.431583333333333</c:v>
                </c:pt>
                <c:pt idx="136">
                  <c:v>-0.384161111111111</c:v>
                </c:pt>
                <c:pt idx="137">
                  <c:v>-0.329505555555556</c:v>
                </c:pt>
                <c:pt idx="138">
                  <c:v>-0.27808888888889</c:v>
                </c:pt>
                <c:pt idx="139">
                  <c:v>-0.218355555555556</c:v>
                </c:pt>
                <c:pt idx="140">
                  <c:v>-0.164161111111111</c:v>
                </c:pt>
                <c:pt idx="141">
                  <c:v>-0.107272222222222</c:v>
                </c:pt>
                <c:pt idx="142">
                  <c:v>-0.0545</c:v>
                </c:pt>
                <c:pt idx="143">
                  <c:v>0.0166222222222222</c:v>
                </c:pt>
                <c:pt idx="144">
                  <c:v>0.0797555555555555</c:v>
                </c:pt>
                <c:pt idx="145">
                  <c:v>0.133277777777778</c:v>
                </c:pt>
                <c:pt idx="146">
                  <c:v>0.170211111111111</c:v>
                </c:pt>
                <c:pt idx="147">
                  <c:v>0.204261111111111</c:v>
                </c:pt>
                <c:pt idx="148">
                  <c:v>0.238755555555556</c:v>
                </c:pt>
                <c:pt idx="149">
                  <c:v>0.273144444444444</c:v>
                </c:pt>
                <c:pt idx="150">
                  <c:v>0.308911111111111</c:v>
                </c:pt>
                <c:pt idx="151">
                  <c:v>0.35138888888889</c:v>
                </c:pt>
                <c:pt idx="152">
                  <c:v>0.391666666666668</c:v>
                </c:pt>
                <c:pt idx="153">
                  <c:v>0.42805</c:v>
                </c:pt>
                <c:pt idx="154">
                  <c:v>0.478444444444445</c:v>
                </c:pt>
                <c:pt idx="155">
                  <c:v>0.541294444444446</c:v>
                </c:pt>
                <c:pt idx="156">
                  <c:v>0.602083333333334</c:v>
                </c:pt>
                <c:pt idx="157">
                  <c:v>0.655922222222223</c:v>
                </c:pt>
                <c:pt idx="158">
                  <c:v>0.70803888888889</c:v>
                </c:pt>
                <c:pt idx="159">
                  <c:v>0.744661111111112</c:v>
                </c:pt>
                <c:pt idx="160">
                  <c:v>0.775916666666667</c:v>
                </c:pt>
                <c:pt idx="161">
                  <c:v>0.805133333333333</c:v>
                </c:pt>
                <c:pt idx="162">
                  <c:v>0.833283333333333</c:v>
                </c:pt>
                <c:pt idx="163">
                  <c:v>0.865688888888891</c:v>
                </c:pt>
                <c:pt idx="164">
                  <c:v>0.888833333333333</c:v>
                </c:pt>
                <c:pt idx="165">
                  <c:v>0.899772222222222</c:v>
                </c:pt>
                <c:pt idx="166">
                  <c:v>0.919411111111111</c:v>
                </c:pt>
                <c:pt idx="167">
                  <c:v>0.93978888888889</c:v>
                </c:pt>
                <c:pt idx="168">
                  <c:v>0.965461111111111</c:v>
                </c:pt>
                <c:pt idx="169">
                  <c:v>1.000205555555556</c:v>
                </c:pt>
                <c:pt idx="170">
                  <c:v>1.036999999999997</c:v>
                </c:pt>
                <c:pt idx="171">
                  <c:v>1.079433333333333</c:v>
                </c:pt>
                <c:pt idx="172">
                  <c:v>1.124783333333334</c:v>
                </c:pt>
                <c:pt idx="173">
                  <c:v>1.1796</c:v>
                </c:pt>
                <c:pt idx="174">
                  <c:v>1.229933333333332</c:v>
                </c:pt>
                <c:pt idx="175">
                  <c:v>1.281327777777778</c:v>
                </c:pt>
                <c:pt idx="176">
                  <c:v>1.323227777777778</c:v>
                </c:pt>
                <c:pt idx="177">
                  <c:v>1.370555555555558</c:v>
                </c:pt>
                <c:pt idx="178">
                  <c:v>1.414016666666667</c:v>
                </c:pt>
                <c:pt idx="179">
                  <c:v>1.450227777777778</c:v>
                </c:pt>
                <c:pt idx="180">
                  <c:v>1.47906111111111</c:v>
                </c:pt>
                <c:pt idx="181">
                  <c:v>1.49023888888889</c:v>
                </c:pt>
                <c:pt idx="182">
                  <c:v>1.493061111111111</c:v>
                </c:pt>
                <c:pt idx="183">
                  <c:v>1.498611111111111</c:v>
                </c:pt>
                <c:pt idx="184">
                  <c:v>1.51358888888889</c:v>
                </c:pt>
                <c:pt idx="185">
                  <c:v>1.52638888888889</c:v>
                </c:pt>
                <c:pt idx="186">
                  <c:v>1.527605555555555</c:v>
                </c:pt>
                <c:pt idx="187">
                  <c:v>1.517322222222222</c:v>
                </c:pt>
                <c:pt idx="188">
                  <c:v>1.499483333333333</c:v>
                </c:pt>
                <c:pt idx="189">
                  <c:v>1.474211111111111</c:v>
                </c:pt>
                <c:pt idx="190">
                  <c:v>1.447955555555556</c:v>
                </c:pt>
                <c:pt idx="191">
                  <c:v>1.417733333333331</c:v>
                </c:pt>
                <c:pt idx="192">
                  <c:v>1.395772222222222</c:v>
                </c:pt>
                <c:pt idx="193">
                  <c:v>1.386244444444444</c:v>
                </c:pt>
                <c:pt idx="194">
                  <c:v>1.36651666666667</c:v>
                </c:pt>
                <c:pt idx="195">
                  <c:v>1.352983333333334</c:v>
                </c:pt>
                <c:pt idx="196">
                  <c:v>1.336211111111112</c:v>
                </c:pt>
                <c:pt idx="197">
                  <c:v>1.319399999999997</c:v>
                </c:pt>
                <c:pt idx="198">
                  <c:v>1.293822222222222</c:v>
                </c:pt>
                <c:pt idx="199">
                  <c:v>1.28396111111111</c:v>
                </c:pt>
                <c:pt idx="200">
                  <c:v>1.276077777777778</c:v>
                </c:pt>
                <c:pt idx="201">
                  <c:v>1.273927777777778</c:v>
                </c:pt>
                <c:pt idx="202">
                  <c:v>1.258233333333333</c:v>
                </c:pt>
                <c:pt idx="203">
                  <c:v>1.243533333333332</c:v>
                </c:pt>
                <c:pt idx="204">
                  <c:v>1.226399999999998</c:v>
                </c:pt>
                <c:pt idx="205">
                  <c:v>1.230183333333334</c:v>
                </c:pt>
                <c:pt idx="206">
                  <c:v>1.238961111111111</c:v>
                </c:pt>
                <c:pt idx="207">
                  <c:v>1.258061111111111</c:v>
                </c:pt>
                <c:pt idx="208">
                  <c:v>1.286261111111111</c:v>
                </c:pt>
                <c:pt idx="209">
                  <c:v>1.32786111111111</c:v>
                </c:pt>
                <c:pt idx="210">
                  <c:v>1.374905555555556</c:v>
                </c:pt>
                <c:pt idx="211">
                  <c:v>1.419794444444437</c:v>
                </c:pt>
                <c:pt idx="212">
                  <c:v>1.469116666666667</c:v>
                </c:pt>
                <c:pt idx="213">
                  <c:v>1.521366666666666</c:v>
                </c:pt>
                <c:pt idx="214">
                  <c:v>1.580072222222222</c:v>
                </c:pt>
                <c:pt idx="215">
                  <c:v>1.641222222222222</c:v>
                </c:pt>
                <c:pt idx="216">
                  <c:v>1.705949999999997</c:v>
                </c:pt>
                <c:pt idx="217">
                  <c:v>1.764872222222222</c:v>
                </c:pt>
                <c:pt idx="218">
                  <c:v>1.823399999999997</c:v>
                </c:pt>
                <c:pt idx="219">
                  <c:v>1.866522222222222</c:v>
                </c:pt>
                <c:pt idx="220">
                  <c:v>1.911322222222222</c:v>
                </c:pt>
                <c:pt idx="221">
                  <c:v>1.952550000000002</c:v>
                </c:pt>
                <c:pt idx="222">
                  <c:v>1.98333888888889</c:v>
                </c:pt>
                <c:pt idx="223">
                  <c:v>2.002638888888883</c:v>
                </c:pt>
                <c:pt idx="224">
                  <c:v>2.011111111111111</c:v>
                </c:pt>
                <c:pt idx="225">
                  <c:v>2.002622222222222</c:v>
                </c:pt>
                <c:pt idx="226">
                  <c:v>2.0008</c:v>
                </c:pt>
                <c:pt idx="227">
                  <c:v>2.013061111111111</c:v>
                </c:pt>
                <c:pt idx="228">
                  <c:v>2.035111111111111</c:v>
                </c:pt>
                <c:pt idx="229">
                  <c:v>2.059961111111111</c:v>
                </c:pt>
                <c:pt idx="230">
                  <c:v>2.080133333333335</c:v>
                </c:pt>
                <c:pt idx="231">
                  <c:v>2.095094444444444</c:v>
                </c:pt>
                <c:pt idx="232">
                  <c:v>2.102305555555555</c:v>
                </c:pt>
                <c:pt idx="233">
                  <c:v>2.117944444444445</c:v>
                </c:pt>
                <c:pt idx="234">
                  <c:v>2.150566666666667</c:v>
                </c:pt>
                <c:pt idx="235">
                  <c:v>2.189188888888888</c:v>
                </c:pt>
                <c:pt idx="236">
                  <c:v>2.229761111111116</c:v>
                </c:pt>
                <c:pt idx="237">
                  <c:v>2.262461111111111</c:v>
                </c:pt>
                <c:pt idx="238">
                  <c:v>2.287644444444444</c:v>
                </c:pt>
                <c:pt idx="239">
                  <c:v>2.309177777777784</c:v>
                </c:pt>
                <c:pt idx="240">
                  <c:v>2.315294444444444</c:v>
                </c:pt>
                <c:pt idx="241">
                  <c:v>2.322177777777781</c:v>
                </c:pt>
                <c:pt idx="242">
                  <c:v>2.313133333333333</c:v>
                </c:pt>
                <c:pt idx="243">
                  <c:v>2.306494444444444</c:v>
                </c:pt>
                <c:pt idx="244">
                  <c:v>2.305605555555556</c:v>
                </c:pt>
                <c:pt idx="245">
                  <c:v>2.311366666666667</c:v>
                </c:pt>
                <c:pt idx="246">
                  <c:v>2.30936111111111</c:v>
                </c:pt>
                <c:pt idx="247">
                  <c:v>2.314733333333334</c:v>
                </c:pt>
                <c:pt idx="248">
                  <c:v>2.323205555555555</c:v>
                </c:pt>
                <c:pt idx="249">
                  <c:v>2.346166666666667</c:v>
                </c:pt>
                <c:pt idx="250">
                  <c:v>2.368694444444444</c:v>
                </c:pt>
                <c:pt idx="251">
                  <c:v>2.399011111111111</c:v>
                </c:pt>
                <c:pt idx="252">
                  <c:v>2.424083333333333</c:v>
                </c:pt>
                <c:pt idx="253">
                  <c:v>2.445405555555555</c:v>
                </c:pt>
                <c:pt idx="254">
                  <c:v>2.469333333333333</c:v>
                </c:pt>
                <c:pt idx="255">
                  <c:v>2.496599999999998</c:v>
                </c:pt>
                <c:pt idx="256">
                  <c:v>2.529844444444444</c:v>
                </c:pt>
                <c:pt idx="257">
                  <c:v>2.56755555555556</c:v>
                </c:pt>
                <c:pt idx="258">
                  <c:v>2.599244444444443</c:v>
                </c:pt>
                <c:pt idx="259">
                  <c:v>2.627894444444445</c:v>
                </c:pt>
                <c:pt idx="260">
                  <c:v>2.656177777777783</c:v>
                </c:pt>
                <c:pt idx="261">
                  <c:v>2.674805555555555</c:v>
                </c:pt>
                <c:pt idx="262">
                  <c:v>2.678222222222223</c:v>
                </c:pt>
                <c:pt idx="263">
                  <c:v>2.679283333333334</c:v>
                </c:pt>
                <c:pt idx="264">
                  <c:v>2.674933333333333</c:v>
                </c:pt>
                <c:pt idx="265">
                  <c:v>2.677894444444444</c:v>
                </c:pt>
                <c:pt idx="266">
                  <c:v>2.686233333333333</c:v>
                </c:pt>
                <c:pt idx="267">
                  <c:v>2.698066666666666</c:v>
                </c:pt>
                <c:pt idx="268">
                  <c:v>2.7159</c:v>
                </c:pt>
                <c:pt idx="269">
                  <c:v>2.745944444444444</c:v>
                </c:pt>
                <c:pt idx="270">
                  <c:v>2.790338888888888</c:v>
                </c:pt>
                <c:pt idx="271">
                  <c:v>2.831016666666667</c:v>
                </c:pt>
                <c:pt idx="272">
                  <c:v>2.883622222222223</c:v>
                </c:pt>
                <c:pt idx="273">
                  <c:v>2.949599999999999</c:v>
                </c:pt>
                <c:pt idx="274">
                  <c:v>3.033994444444444</c:v>
                </c:pt>
                <c:pt idx="275">
                  <c:v>3.126361111111111</c:v>
                </c:pt>
                <c:pt idx="276">
                  <c:v>3.21720555555556</c:v>
                </c:pt>
                <c:pt idx="277">
                  <c:v>3.294077777777784</c:v>
                </c:pt>
                <c:pt idx="278">
                  <c:v>3.366549999999996</c:v>
                </c:pt>
                <c:pt idx="279">
                  <c:v>3.425738888888889</c:v>
                </c:pt>
                <c:pt idx="280">
                  <c:v>3.47602777777778</c:v>
                </c:pt>
                <c:pt idx="281">
                  <c:v>3.51257777777778</c:v>
                </c:pt>
                <c:pt idx="282">
                  <c:v>3.535549999999993</c:v>
                </c:pt>
                <c:pt idx="283">
                  <c:v>3.549644444444444</c:v>
                </c:pt>
                <c:pt idx="284">
                  <c:v>3.562583333333333</c:v>
                </c:pt>
                <c:pt idx="285">
                  <c:v>3.571005555555556</c:v>
                </c:pt>
                <c:pt idx="286">
                  <c:v>3.58032777777779</c:v>
                </c:pt>
                <c:pt idx="287">
                  <c:v>3.589044444444444</c:v>
                </c:pt>
                <c:pt idx="288">
                  <c:v>3.600027777777786</c:v>
                </c:pt>
                <c:pt idx="289">
                  <c:v>3.612599999999999</c:v>
                </c:pt>
                <c:pt idx="290">
                  <c:v>3.610355555555555</c:v>
                </c:pt>
                <c:pt idx="291">
                  <c:v>3.594605555555555</c:v>
                </c:pt>
                <c:pt idx="292">
                  <c:v>3.572322222222223</c:v>
                </c:pt>
                <c:pt idx="293">
                  <c:v>3.532783333333333</c:v>
                </c:pt>
                <c:pt idx="294">
                  <c:v>3.500533333333334</c:v>
                </c:pt>
                <c:pt idx="295">
                  <c:v>3.46415</c:v>
                </c:pt>
                <c:pt idx="296">
                  <c:v>3.43582777777778</c:v>
                </c:pt>
                <c:pt idx="297">
                  <c:v>3.40187777777778</c:v>
                </c:pt>
                <c:pt idx="298">
                  <c:v>3.378755555555555</c:v>
                </c:pt>
                <c:pt idx="299">
                  <c:v>3.360338888888889</c:v>
                </c:pt>
                <c:pt idx="300">
                  <c:v>3.339366666666667</c:v>
                </c:pt>
                <c:pt idx="301">
                  <c:v>3.319394444444444</c:v>
                </c:pt>
                <c:pt idx="302">
                  <c:v>3.281372222222225</c:v>
                </c:pt>
                <c:pt idx="303">
                  <c:v>3.23736666666667</c:v>
                </c:pt>
                <c:pt idx="304">
                  <c:v>3.179433333333334</c:v>
                </c:pt>
                <c:pt idx="305">
                  <c:v>3.119116666666667</c:v>
                </c:pt>
                <c:pt idx="306">
                  <c:v>3.057427777777783</c:v>
                </c:pt>
                <c:pt idx="307">
                  <c:v>3.004733333333334</c:v>
                </c:pt>
                <c:pt idx="308">
                  <c:v>2.944872222222223</c:v>
                </c:pt>
                <c:pt idx="309">
                  <c:v>2.887972222222224</c:v>
                </c:pt>
                <c:pt idx="310">
                  <c:v>2.82167777777778</c:v>
                </c:pt>
                <c:pt idx="311">
                  <c:v>2.74912777777779</c:v>
                </c:pt>
                <c:pt idx="312">
                  <c:v>2.66951666666667</c:v>
                </c:pt>
                <c:pt idx="313">
                  <c:v>2.577766666666667</c:v>
                </c:pt>
                <c:pt idx="314">
                  <c:v>2.496361111111112</c:v>
                </c:pt>
                <c:pt idx="315">
                  <c:v>2.418549999999994</c:v>
                </c:pt>
                <c:pt idx="316">
                  <c:v>2.338199999999999</c:v>
                </c:pt>
                <c:pt idx="317">
                  <c:v>2.2644</c:v>
                </c:pt>
                <c:pt idx="318">
                  <c:v>2.1904</c:v>
                </c:pt>
                <c:pt idx="319">
                  <c:v>2.129016666666667</c:v>
                </c:pt>
                <c:pt idx="320">
                  <c:v>2.063488888888889</c:v>
                </c:pt>
                <c:pt idx="321">
                  <c:v>2.012888888888877</c:v>
                </c:pt>
                <c:pt idx="322">
                  <c:v>1.95903888888889</c:v>
                </c:pt>
                <c:pt idx="323">
                  <c:v>1.909877777777777</c:v>
                </c:pt>
                <c:pt idx="324">
                  <c:v>1.842877777777778</c:v>
                </c:pt>
                <c:pt idx="325">
                  <c:v>1.771744444444441</c:v>
                </c:pt>
                <c:pt idx="326">
                  <c:v>1.697688888888888</c:v>
                </c:pt>
                <c:pt idx="327">
                  <c:v>1.618166666666668</c:v>
                </c:pt>
                <c:pt idx="328">
                  <c:v>1.550511111111112</c:v>
                </c:pt>
                <c:pt idx="329">
                  <c:v>1.485933333333332</c:v>
                </c:pt>
                <c:pt idx="330">
                  <c:v>1.431988888888889</c:v>
                </c:pt>
                <c:pt idx="331">
                  <c:v>1.376327777777778</c:v>
                </c:pt>
                <c:pt idx="332">
                  <c:v>1.324711111111112</c:v>
                </c:pt>
                <c:pt idx="333">
                  <c:v>1.277005555555555</c:v>
                </c:pt>
                <c:pt idx="334">
                  <c:v>1.225372222222222</c:v>
                </c:pt>
                <c:pt idx="335">
                  <c:v>1.172405555555556</c:v>
                </c:pt>
                <c:pt idx="336">
                  <c:v>1.107111111111112</c:v>
                </c:pt>
                <c:pt idx="337">
                  <c:v>1.035766666666666</c:v>
                </c:pt>
                <c:pt idx="338">
                  <c:v>0.962344444444445</c:v>
                </c:pt>
                <c:pt idx="339">
                  <c:v>0.898277777777778</c:v>
                </c:pt>
                <c:pt idx="340">
                  <c:v>0.841916666666667</c:v>
                </c:pt>
                <c:pt idx="341">
                  <c:v>0.799772222222222</c:v>
                </c:pt>
                <c:pt idx="342">
                  <c:v>0.768888888888891</c:v>
                </c:pt>
                <c:pt idx="343">
                  <c:v>0.740466666666666</c:v>
                </c:pt>
                <c:pt idx="344">
                  <c:v>0.71918888888889</c:v>
                </c:pt>
                <c:pt idx="345">
                  <c:v>0.706905555555557</c:v>
                </c:pt>
                <c:pt idx="346">
                  <c:v>0.706583333333333</c:v>
                </c:pt>
                <c:pt idx="347">
                  <c:v>0.710755555555558</c:v>
                </c:pt>
                <c:pt idx="348">
                  <c:v>0.722077777777778</c:v>
                </c:pt>
                <c:pt idx="349">
                  <c:v>0.735850000000001</c:v>
                </c:pt>
                <c:pt idx="350">
                  <c:v>0.751294444444446</c:v>
                </c:pt>
                <c:pt idx="351">
                  <c:v>0.765277777777779</c:v>
                </c:pt>
                <c:pt idx="352">
                  <c:v>0.765705555555558</c:v>
                </c:pt>
                <c:pt idx="353">
                  <c:v>0.770522222222222</c:v>
                </c:pt>
                <c:pt idx="354">
                  <c:v>0.769100000000001</c:v>
                </c:pt>
                <c:pt idx="355">
                  <c:v>0.771172222222222</c:v>
                </c:pt>
                <c:pt idx="356">
                  <c:v>0.767327777777778</c:v>
                </c:pt>
                <c:pt idx="357">
                  <c:v>0.772811111111112</c:v>
                </c:pt>
                <c:pt idx="358">
                  <c:v>0.765716666666667</c:v>
                </c:pt>
                <c:pt idx="359">
                  <c:v>0.747594444444445</c:v>
                </c:pt>
                <c:pt idx="360">
                  <c:v>0.714933333333334</c:v>
                </c:pt>
                <c:pt idx="361">
                  <c:v>0.675100000000001</c:v>
                </c:pt>
                <c:pt idx="362">
                  <c:v>0.634722222222223</c:v>
                </c:pt>
                <c:pt idx="363">
                  <c:v>0.587222222222221</c:v>
                </c:pt>
                <c:pt idx="364">
                  <c:v>0.54393888888889</c:v>
                </c:pt>
                <c:pt idx="365">
                  <c:v>0.50221111111111</c:v>
                </c:pt>
                <c:pt idx="366">
                  <c:v>0.465983333333333</c:v>
                </c:pt>
                <c:pt idx="367">
                  <c:v>0.428111111111111</c:v>
                </c:pt>
                <c:pt idx="368">
                  <c:v>0.395166666666668</c:v>
                </c:pt>
                <c:pt idx="369">
                  <c:v>0.357794444444444</c:v>
                </c:pt>
                <c:pt idx="370">
                  <c:v>0.312255555555556</c:v>
                </c:pt>
                <c:pt idx="371">
                  <c:v>0.274255555555556</c:v>
                </c:pt>
                <c:pt idx="372">
                  <c:v>0.240061111111111</c:v>
                </c:pt>
                <c:pt idx="373">
                  <c:v>0.202005555555556</c:v>
                </c:pt>
                <c:pt idx="374">
                  <c:v>0.177811111111111</c:v>
                </c:pt>
                <c:pt idx="375">
                  <c:v>0.148994444444445</c:v>
                </c:pt>
                <c:pt idx="376">
                  <c:v>0.126677777777778</c:v>
                </c:pt>
                <c:pt idx="377">
                  <c:v>0.106194444444444</c:v>
                </c:pt>
                <c:pt idx="378">
                  <c:v>0.0866388888888892</c:v>
                </c:pt>
                <c:pt idx="379">
                  <c:v>0.0743388888888889</c:v>
                </c:pt>
                <c:pt idx="380">
                  <c:v>0.0668888888888889</c:v>
                </c:pt>
                <c:pt idx="381">
                  <c:v>0.0589833333333334</c:v>
                </c:pt>
                <c:pt idx="382">
                  <c:v>0.0585388888888888</c:v>
                </c:pt>
                <c:pt idx="383">
                  <c:v>0.0462166666666667</c:v>
                </c:pt>
                <c:pt idx="384">
                  <c:v>0.0384666666666666</c:v>
                </c:pt>
                <c:pt idx="385">
                  <c:v>0.0208222222222222</c:v>
                </c:pt>
                <c:pt idx="386">
                  <c:v>0.000333333333333414</c:v>
                </c:pt>
                <c:pt idx="387">
                  <c:v>-0.0203222222222222</c:v>
                </c:pt>
                <c:pt idx="388">
                  <c:v>-0.032677777777778</c:v>
                </c:pt>
                <c:pt idx="389">
                  <c:v>-0.0417277777777778</c:v>
                </c:pt>
                <c:pt idx="390">
                  <c:v>-0.0427000000000001</c:v>
                </c:pt>
                <c:pt idx="391">
                  <c:v>-0.0513277777777777</c:v>
                </c:pt>
                <c:pt idx="392">
                  <c:v>-0.0541</c:v>
                </c:pt>
                <c:pt idx="393">
                  <c:v>-0.0527888888888889</c:v>
                </c:pt>
                <c:pt idx="394">
                  <c:v>-0.0487444444444445</c:v>
                </c:pt>
                <c:pt idx="395">
                  <c:v>-0.0405666666666668</c:v>
                </c:pt>
                <c:pt idx="396">
                  <c:v>-0.0282833333333334</c:v>
                </c:pt>
                <c:pt idx="397">
                  <c:v>-0.00987777777777771</c:v>
                </c:pt>
                <c:pt idx="398">
                  <c:v>0.00767777777777773</c:v>
                </c:pt>
                <c:pt idx="399">
                  <c:v>0.0311944444444444</c:v>
                </c:pt>
                <c:pt idx="400">
                  <c:v>0.0479499999999999</c:v>
                </c:pt>
                <c:pt idx="401">
                  <c:v>0.0676666666666667</c:v>
                </c:pt>
                <c:pt idx="402">
                  <c:v>0.0961611111111112</c:v>
                </c:pt>
                <c:pt idx="403">
                  <c:v>0.12565</c:v>
                </c:pt>
                <c:pt idx="404">
                  <c:v>0.163661111111111</c:v>
                </c:pt>
                <c:pt idx="405">
                  <c:v>0.194044444444444</c:v>
                </c:pt>
                <c:pt idx="406">
                  <c:v>0.226088888888889</c:v>
                </c:pt>
                <c:pt idx="407">
                  <c:v>0.248966666666667</c:v>
                </c:pt>
                <c:pt idx="408">
                  <c:v>0.264116666666668</c:v>
                </c:pt>
                <c:pt idx="409">
                  <c:v>0.283016666666668</c:v>
                </c:pt>
                <c:pt idx="410">
                  <c:v>0.31163888888889</c:v>
                </c:pt>
                <c:pt idx="411">
                  <c:v>0.332655555555555</c:v>
                </c:pt>
                <c:pt idx="412">
                  <c:v>0.347683333333333</c:v>
                </c:pt>
                <c:pt idx="413">
                  <c:v>0.357094444444444</c:v>
                </c:pt>
                <c:pt idx="414">
                  <c:v>0.359866666666668</c:v>
                </c:pt>
                <c:pt idx="415">
                  <c:v>0.358494444444445</c:v>
                </c:pt>
                <c:pt idx="416">
                  <c:v>0.358472222222223</c:v>
                </c:pt>
                <c:pt idx="417">
                  <c:v>0.349311111111111</c:v>
                </c:pt>
                <c:pt idx="418">
                  <c:v>0.333866666666668</c:v>
                </c:pt>
                <c:pt idx="419">
                  <c:v>0.320383333333334</c:v>
                </c:pt>
                <c:pt idx="420">
                  <c:v>0.308566666666667</c:v>
                </c:pt>
                <c:pt idx="421">
                  <c:v>0.29308888888889</c:v>
                </c:pt>
                <c:pt idx="422">
                  <c:v>0.265761111111111</c:v>
                </c:pt>
                <c:pt idx="423">
                  <c:v>0.227627777777778</c:v>
                </c:pt>
                <c:pt idx="424">
                  <c:v>0.185072222222222</c:v>
                </c:pt>
                <c:pt idx="425">
                  <c:v>0.133566666666667</c:v>
                </c:pt>
                <c:pt idx="426">
                  <c:v>0.0919666666666668</c:v>
                </c:pt>
                <c:pt idx="427">
                  <c:v>0.0638333333333333</c:v>
                </c:pt>
                <c:pt idx="428">
                  <c:v>0.0537055555555555</c:v>
                </c:pt>
                <c:pt idx="429">
                  <c:v>0.0445555555555554</c:v>
                </c:pt>
                <c:pt idx="430">
                  <c:v>0.0451833333333334</c:v>
                </c:pt>
                <c:pt idx="431">
                  <c:v>0.0465333333333334</c:v>
                </c:pt>
                <c:pt idx="432">
                  <c:v>0.0398222222222222</c:v>
                </c:pt>
                <c:pt idx="433">
                  <c:v>0.0267166666666666</c:v>
                </c:pt>
                <c:pt idx="434">
                  <c:v>0.0273444444444444</c:v>
                </c:pt>
                <c:pt idx="435">
                  <c:v>0.0228388888888889</c:v>
                </c:pt>
                <c:pt idx="436">
                  <c:v>0.0279222222222222</c:v>
                </c:pt>
                <c:pt idx="437">
                  <c:v>0.0257388888888889</c:v>
                </c:pt>
                <c:pt idx="438">
                  <c:v>0.0313555555555556</c:v>
                </c:pt>
                <c:pt idx="439">
                  <c:v>0.0510444444444445</c:v>
                </c:pt>
                <c:pt idx="440">
                  <c:v>0.0734388888888889</c:v>
                </c:pt>
                <c:pt idx="441">
                  <c:v>0.109944444444444</c:v>
                </c:pt>
                <c:pt idx="442">
                  <c:v>0.15115</c:v>
                </c:pt>
                <c:pt idx="443">
                  <c:v>0.188461111111112</c:v>
                </c:pt>
                <c:pt idx="444">
                  <c:v>0.211772222222222</c:v>
                </c:pt>
                <c:pt idx="445">
                  <c:v>0.231272222222222</c:v>
                </c:pt>
                <c:pt idx="446">
                  <c:v>0.231166666666667</c:v>
                </c:pt>
                <c:pt idx="447">
                  <c:v>0.227494444444445</c:v>
                </c:pt>
                <c:pt idx="448">
                  <c:v>0.222838888888889</c:v>
                </c:pt>
                <c:pt idx="449">
                  <c:v>0.2196</c:v>
                </c:pt>
                <c:pt idx="450">
                  <c:v>0.221633333333333</c:v>
                </c:pt>
                <c:pt idx="451">
                  <c:v>0.235711111111111</c:v>
                </c:pt>
                <c:pt idx="452">
                  <c:v>0.251055555555556</c:v>
                </c:pt>
                <c:pt idx="453">
                  <c:v>0.258516666666668</c:v>
                </c:pt>
                <c:pt idx="454">
                  <c:v>0.27105</c:v>
                </c:pt>
                <c:pt idx="455">
                  <c:v>0.299222222222223</c:v>
                </c:pt>
                <c:pt idx="456">
                  <c:v>0.33575</c:v>
                </c:pt>
                <c:pt idx="457">
                  <c:v>0.384011111111111</c:v>
                </c:pt>
                <c:pt idx="458">
                  <c:v>0.439722222222223</c:v>
                </c:pt>
                <c:pt idx="459">
                  <c:v>0.501811111111111</c:v>
                </c:pt>
                <c:pt idx="460">
                  <c:v>0.560622222222222</c:v>
                </c:pt>
                <c:pt idx="461">
                  <c:v>0.615844444444446</c:v>
                </c:pt>
                <c:pt idx="462">
                  <c:v>0.673366666666667</c:v>
                </c:pt>
                <c:pt idx="463">
                  <c:v>0.721972222222222</c:v>
                </c:pt>
                <c:pt idx="464">
                  <c:v>0.764200000000001</c:v>
                </c:pt>
                <c:pt idx="465">
                  <c:v>0.799827777777778</c:v>
                </c:pt>
                <c:pt idx="466">
                  <c:v>0.838244444444446</c:v>
                </c:pt>
                <c:pt idx="467">
                  <c:v>0.8853</c:v>
                </c:pt>
                <c:pt idx="468">
                  <c:v>0.928416666666667</c:v>
                </c:pt>
                <c:pt idx="469">
                  <c:v>0.973694444444446</c:v>
                </c:pt>
                <c:pt idx="470">
                  <c:v>1.01738888888889</c:v>
                </c:pt>
                <c:pt idx="471">
                  <c:v>1.055772222222222</c:v>
                </c:pt>
                <c:pt idx="472">
                  <c:v>1.089</c:v>
                </c:pt>
                <c:pt idx="473">
                  <c:v>1.124527777777778</c:v>
                </c:pt>
                <c:pt idx="474">
                  <c:v>1.1529</c:v>
                </c:pt>
                <c:pt idx="475">
                  <c:v>1.187161111111111</c:v>
                </c:pt>
                <c:pt idx="476">
                  <c:v>1.231122222222222</c:v>
                </c:pt>
                <c:pt idx="477">
                  <c:v>1.283499999999997</c:v>
                </c:pt>
                <c:pt idx="478">
                  <c:v>1.330683333333334</c:v>
                </c:pt>
                <c:pt idx="479">
                  <c:v>1.376105555555556</c:v>
                </c:pt>
                <c:pt idx="480">
                  <c:v>1.398088888888893</c:v>
                </c:pt>
                <c:pt idx="481">
                  <c:v>1.419683333333334</c:v>
                </c:pt>
                <c:pt idx="482">
                  <c:v>1.44308888888889</c:v>
                </c:pt>
                <c:pt idx="483">
                  <c:v>1.456783333333333</c:v>
                </c:pt>
                <c:pt idx="484">
                  <c:v>1.46391111111111</c:v>
                </c:pt>
                <c:pt idx="485">
                  <c:v>1.46548888888889</c:v>
                </c:pt>
                <c:pt idx="486">
                  <c:v>1.461583333333333</c:v>
                </c:pt>
                <c:pt idx="487">
                  <c:v>1.453616666666667</c:v>
                </c:pt>
                <c:pt idx="488">
                  <c:v>1.445066666666666</c:v>
                </c:pt>
                <c:pt idx="489">
                  <c:v>1.430144444444444</c:v>
                </c:pt>
                <c:pt idx="490">
                  <c:v>1.42109444444444</c:v>
                </c:pt>
                <c:pt idx="491">
                  <c:v>1.41046111111111</c:v>
                </c:pt>
                <c:pt idx="492">
                  <c:v>1.414527777777778</c:v>
                </c:pt>
                <c:pt idx="493">
                  <c:v>1.418016666666666</c:v>
                </c:pt>
                <c:pt idx="494">
                  <c:v>1.427366666666666</c:v>
                </c:pt>
                <c:pt idx="495">
                  <c:v>1.441344444444442</c:v>
                </c:pt>
                <c:pt idx="496">
                  <c:v>1.442066666666667</c:v>
                </c:pt>
                <c:pt idx="497">
                  <c:v>1.450144444444444</c:v>
                </c:pt>
                <c:pt idx="498">
                  <c:v>1.448561111111111</c:v>
                </c:pt>
                <c:pt idx="499">
                  <c:v>1.45023888888889</c:v>
                </c:pt>
                <c:pt idx="500">
                  <c:v>1.46329444444444</c:v>
                </c:pt>
                <c:pt idx="501">
                  <c:v>1.478672222222222</c:v>
                </c:pt>
                <c:pt idx="502">
                  <c:v>1.506111111111112</c:v>
                </c:pt>
                <c:pt idx="503">
                  <c:v>1.53358888888889</c:v>
                </c:pt>
                <c:pt idx="504">
                  <c:v>1.55708888888889</c:v>
                </c:pt>
                <c:pt idx="505">
                  <c:v>1.569605555555556</c:v>
                </c:pt>
                <c:pt idx="506">
                  <c:v>1.580477777777778</c:v>
                </c:pt>
                <c:pt idx="507">
                  <c:v>1.589372222222222</c:v>
                </c:pt>
                <c:pt idx="508">
                  <c:v>1.593727777777778</c:v>
                </c:pt>
                <c:pt idx="509">
                  <c:v>1.60575</c:v>
                </c:pt>
                <c:pt idx="510">
                  <c:v>1.618966666666666</c:v>
                </c:pt>
                <c:pt idx="511">
                  <c:v>1.632655555555558</c:v>
                </c:pt>
                <c:pt idx="512">
                  <c:v>1.648955555555557</c:v>
                </c:pt>
                <c:pt idx="513">
                  <c:v>1.662605555555556</c:v>
                </c:pt>
                <c:pt idx="514">
                  <c:v>1.672944444444444</c:v>
                </c:pt>
                <c:pt idx="515">
                  <c:v>1.677911111111111</c:v>
                </c:pt>
                <c:pt idx="516">
                  <c:v>1.686388888888893</c:v>
                </c:pt>
                <c:pt idx="517">
                  <c:v>1.696361111111112</c:v>
                </c:pt>
                <c:pt idx="518">
                  <c:v>1.705872222222222</c:v>
                </c:pt>
                <c:pt idx="519">
                  <c:v>1.724933333333333</c:v>
                </c:pt>
                <c:pt idx="520">
                  <c:v>1.737533333333332</c:v>
                </c:pt>
                <c:pt idx="521">
                  <c:v>1.759683333333333</c:v>
                </c:pt>
                <c:pt idx="522">
                  <c:v>1.772233333333333</c:v>
                </c:pt>
                <c:pt idx="523">
                  <c:v>1.778672222222222</c:v>
                </c:pt>
                <c:pt idx="524">
                  <c:v>1.786411111111112</c:v>
                </c:pt>
                <c:pt idx="525">
                  <c:v>1.7906</c:v>
                </c:pt>
                <c:pt idx="526">
                  <c:v>1.796088888888891</c:v>
                </c:pt>
                <c:pt idx="527">
                  <c:v>1.808172222222224</c:v>
                </c:pt>
                <c:pt idx="528">
                  <c:v>1.827227777777778</c:v>
                </c:pt>
                <c:pt idx="529">
                  <c:v>1.845255555555556</c:v>
                </c:pt>
                <c:pt idx="530">
                  <c:v>1.864250000000002</c:v>
                </c:pt>
                <c:pt idx="531">
                  <c:v>1.886311111111113</c:v>
                </c:pt>
                <c:pt idx="532">
                  <c:v>1.919133333333333</c:v>
                </c:pt>
                <c:pt idx="533">
                  <c:v>1.950750000000002</c:v>
                </c:pt>
                <c:pt idx="534">
                  <c:v>1.987694444444444</c:v>
                </c:pt>
                <c:pt idx="535">
                  <c:v>2.025027777777783</c:v>
                </c:pt>
                <c:pt idx="536">
                  <c:v>2.065466666666667</c:v>
                </c:pt>
                <c:pt idx="537">
                  <c:v>2.0994</c:v>
                </c:pt>
                <c:pt idx="538">
                  <c:v>2.12741666666667</c:v>
                </c:pt>
                <c:pt idx="539">
                  <c:v>2.158622222222222</c:v>
                </c:pt>
                <c:pt idx="540">
                  <c:v>2.186844444444444</c:v>
                </c:pt>
                <c:pt idx="541">
                  <c:v>2.217750000000001</c:v>
                </c:pt>
                <c:pt idx="542">
                  <c:v>2.259616666666666</c:v>
                </c:pt>
                <c:pt idx="543">
                  <c:v>2.295683333333333</c:v>
                </c:pt>
                <c:pt idx="544">
                  <c:v>2.330666666666663</c:v>
                </c:pt>
                <c:pt idx="545">
                  <c:v>2.354727777777783</c:v>
                </c:pt>
                <c:pt idx="546">
                  <c:v>2.382111111111111</c:v>
                </c:pt>
                <c:pt idx="547">
                  <c:v>2.423588888888889</c:v>
                </c:pt>
                <c:pt idx="548">
                  <c:v>2.46720555555556</c:v>
                </c:pt>
                <c:pt idx="549">
                  <c:v>2.518283333333334</c:v>
                </c:pt>
                <c:pt idx="550">
                  <c:v>2.569788888888889</c:v>
                </c:pt>
                <c:pt idx="551">
                  <c:v>2.614738888888889</c:v>
                </c:pt>
                <c:pt idx="552">
                  <c:v>2.666511111111116</c:v>
                </c:pt>
                <c:pt idx="553">
                  <c:v>2.696038888888887</c:v>
                </c:pt>
                <c:pt idx="554">
                  <c:v>2.715049999999993</c:v>
                </c:pt>
                <c:pt idx="555">
                  <c:v>2.71475</c:v>
                </c:pt>
                <c:pt idx="556">
                  <c:v>2.699149999999998</c:v>
                </c:pt>
                <c:pt idx="557">
                  <c:v>2.675849999999992</c:v>
                </c:pt>
                <c:pt idx="558">
                  <c:v>2.649177777777786</c:v>
                </c:pt>
                <c:pt idx="559">
                  <c:v>2.637888888888887</c:v>
                </c:pt>
                <c:pt idx="560">
                  <c:v>2.637894444444445</c:v>
                </c:pt>
                <c:pt idx="561">
                  <c:v>2.635349999999997</c:v>
                </c:pt>
                <c:pt idx="562">
                  <c:v>2.626977777777783</c:v>
                </c:pt>
                <c:pt idx="563">
                  <c:v>2.610016666666667</c:v>
                </c:pt>
                <c:pt idx="564">
                  <c:v>2.591861111111111</c:v>
                </c:pt>
                <c:pt idx="565">
                  <c:v>2.573694444444444</c:v>
                </c:pt>
                <c:pt idx="566">
                  <c:v>2.56760555555556</c:v>
                </c:pt>
                <c:pt idx="567">
                  <c:v>2.56515</c:v>
                </c:pt>
                <c:pt idx="568">
                  <c:v>2.567188888888889</c:v>
                </c:pt>
                <c:pt idx="569">
                  <c:v>2.566072222222222</c:v>
                </c:pt>
                <c:pt idx="570">
                  <c:v>2.562844444444443</c:v>
                </c:pt>
                <c:pt idx="571">
                  <c:v>2.55947222222222</c:v>
                </c:pt>
                <c:pt idx="572">
                  <c:v>2.567572222222227</c:v>
                </c:pt>
                <c:pt idx="573">
                  <c:v>2.575855555555555</c:v>
                </c:pt>
                <c:pt idx="574">
                  <c:v>2.586655555555555</c:v>
                </c:pt>
                <c:pt idx="575">
                  <c:v>2.605655555555555</c:v>
                </c:pt>
                <c:pt idx="576">
                  <c:v>2.616127777777783</c:v>
                </c:pt>
                <c:pt idx="577">
                  <c:v>2.632105555555555</c:v>
                </c:pt>
                <c:pt idx="578">
                  <c:v>2.642938888888889</c:v>
                </c:pt>
                <c:pt idx="579">
                  <c:v>2.659833333333333</c:v>
                </c:pt>
                <c:pt idx="580">
                  <c:v>2.670438888888888</c:v>
                </c:pt>
                <c:pt idx="581">
                  <c:v>2.682727777777786</c:v>
                </c:pt>
                <c:pt idx="582">
                  <c:v>2.697872222222222</c:v>
                </c:pt>
                <c:pt idx="583">
                  <c:v>2.704116666666672</c:v>
                </c:pt>
                <c:pt idx="584">
                  <c:v>2.697683333333333</c:v>
                </c:pt>
                <c:pt idx="585">
                  <c:v>2.685472222222223</c:v>
                </c:pt>
                <c:pt idx="586">
                  <c:v>2.680627777777786</c:v>
                </c:pt>
                <c:pt idx="587">
                  <c:v>2.679288888888882</c:v>
                </c:pt>
                <c:pt idx="588">
                  <c:v>2.685027777777786</c:v>
                </c:pt>
                <c:pt idx="589">
                  <c:v>2.68971666666667</c:v>
                </c:pt>
                <c:pt idx="590">
                  <c:v>2.686833333333334</c:v>
                </c:pt>
                <c:pt idx="591">
                  <c:v>2.673016666666668</c:v>
                </c:pt>
                <c:pt idx="592">
                  <c:v>2.660416666666668</c:v>
                </c:pt>
                <c:pt idx="593">
                  <c:v>2.644522222222228</c:v>
                </c:pt>
                <c:pt idx="594">
                  <c:v>2.62876666666667</c:v>
                </c:pt>
                <c:pt idx="595">
                  <c:v>2.616211111111111</c:v>
                </c:pt>
                <c:pt idx="596">
                  <c:v>2.597772222222224</c:v>
                </c:pt>
                <c:pt idx="597">
                  <c:v>2.578133333333334</c:v>
                </c:pt>
                <c:pt idx="598">
                  <c:v>2.559611111111111</c:v>
                </c:pt>
                <c:pt idx="599">
                  <c:v>2.541866666666666</c:v>
                </c:pt>
                <c:pt idx="600">
                  <c:v>2.524738888888889</c:v>
                </c:pt>
                <c:pt idx="601">
                  <c:v>2.519338888888888</c:v>
                </c:pt>
                <c:pt idx="602">
                  <c:v>2.513816666666667</c:v>
                </c:pt>
                <c:pt idx="603">
                  <c:v>2.511399999999999</c:v>
                </c:pt>
                <c:pt idx="604">
                  <c:v>2.521605555555555</c:v>
                </c:pt>
                <c:pt idx="605">
                  <c:v>2.531733333333333</c:v>
                </c:pt>
                <c:pt idx="606">
                  <c:v>2.54852777777779</c:v>
                </c:pt>
                <c:pt idx="607">
                  <c:v>2.563816666666668</c:v>
                </c:pt>
                <c:pt idx="608">
                  <c:v>2.578961111111111</c:v>
                </c:pt>
                <c:pt idx="609">
                  <c:v>2.601183333333333</c:v>
                </c:pt>
                <c:pt idx="610">
                  <c:v>2.618544444444445</c:v>
                </c:pt>
                <c:pt idx="611">
                  <c:v>2.648155555555561</c:v>
                </c:pt>
                <c:pt idx="612">
                  <c:v>2.67426111111111</c:v>
                </c:pt>
                <c:pt idx="613">
                  <c:v>2.691788888888888</c:v>
                </c:pt>
                <c:pt idx="614">
                  <c:v>2.709133333333335</c:v>
                </c:pt>
                <c:pt idx="615">
                  <c:v>2.736905555555555</c:v>
                </c:pt>
                <c:pt idx="616">
                  <c:v>2.760155555555561</c:v>
                </c:pt>
                <c:pt idx="617">
                  <c:v>2.786044444444444</c:v>
                </c:pt>
                <c:pt idx="618">
                  <c:v>2.805688888888878</c:v>
                </c:pt>
                <c:pt idx="619">
                  <c:v>2.817861111111111</c:v>
                </c:pt>
                <c:pt idx="620">
                  <c:v>2.817577777777782</c:v>
                </c:pt>
                <c:pt idx="621">
                  <c:v>2.811172222222222</c:v>
                </c:pt>
                <c:pt idx="622">
                  <c:v>2.792961111111111</c:v>
                </c:pt>
                <c:pt idx="623">
                  <c:v>2.771172222222224</c:v>
                </c:pt>
                <c:pt idx="624">
                  <c:v>2.753294444444445</c:v>
                </c:pt>
                <c:pt idx="625">
                  <c:v>2.730061111111111</c:v>
                </c:pt>
                <c:pt idx="626">
                  <c:v>2.712938888888888</c:v>
                </c:pt>
                <c:pt idx="627">
                  <c:v>2.704672222222224</c:v>
                </c:pt>
                <c:pt idx="628">
                  <c:v>2.692266666666664</c:v>
                </c:pt>
                <c:pt idx="629">
                  <c:v>2.675527777777784</c:v>
                </c:pt>
                <c:pt idx="630">
                  <c:v>2.656144444444444</c:v>
                </c:pt>
                <c:pt idx="631">
                  <c:v>2.638116666666668</c:v>
                </c:pt>
                <c:pt idx="632">
                  <c:v>2.619444444444443</c:v>
                </c:pt>
                <c:pt idx="633">
                  <c:v>2.6061</c:v>
                </c:pt>
                <c:pt idx="634">
                  <c:v>2.595083333333333</c:v>
                </c:pt>
                <c:pt idx="635">
                  <c:v>2.585622222222223</c:v>
                </c:pt>
                <c:pt idx="636">
                  <c:v>2.578905555555558</c:v>
                </c:pt>
                <c:pt idx="637">
                  <c:v>2.576355555555555</c:v>
                </c:pt>
                <c:pt idx="638">
                  <c:v>2.573661111111111</c:v>
                </c:pt>
                <c:pt idx="639">
                  <c:v>2.572905555555556</c:v>
                </c:pt>
                <c:pt idx="640">
                  <c:v>2.560305555555561</c:v>
                </c:pt>
                <c:pt idx="641">
                  <c:v>2.545461111111111</c:v>
                </c:pt>
                <c:pt idx="642">
                  <c:v>2.522911111111111</c:v>
                </c:pt>
                <c:pt idx="643">
                  <c:v>2.504844444444444</c:v>
                </c:pt>
                <c:pt idx="644">
                  <c:v>2.485799999999999</c:v>
                </c:pt>
                <c:pt idx="645">
                  <c:v>2.472888888888876</c:v>
                </c:pt>
                <c:pt idx="646">
                  <c:v>2.453766666666666</c:v>
                </c:pt>
                <c:pt idx="647">
                  <c:v>2.435794444444445</c:v>
                </c:pt>
                <c:pt idx="648">
                  <c:v>2.426172222222222</c:v>
                </c:pt>
                <c:pt idx="649">
                  <c:v>2.4253</c:v>
                </c:pt>
                <c:pt idx="650">
                  <c:v>2.435388888888882</c:v>
                </c:pt>
                <c:pt idx="651">
                  <c:v>2.456288888888876</c:v>
                </c:pt>
                <c:pt idx="652">
                  <c:v>2.467966666666668</c:v>
                </c:pt>
                <c:pt idx="653">
                  <c:v>2.476966666666667</c:v>
                </c:pt>
                <c:pt idx="654">
                  <c:v>2.477911111111111</c:v>
                </c:pt>
                <c:pt idx="655">
                  <c:v>2.496622222222219</c:v>
                </c:pt>
                <c:pt idx="656">
                  <c:v>2.519611111111112</c:v>
                </c:pt>
                <c:pt idx="657">
                  <c:v>2.544122222222227</c:v>
                </c:pt>
                <c:pt idx="658">
                  <c:v>2.561044444444445</c:v>
                </c:pt>
                <c:pt idx="659">
                  <c:v>2.56340555555556</c:v>
                </c:pt>
                <c:pt idx="660">
                  <c:v>2.558755555555555</c:v>
                </c:pt>
                <c:pt idx="661">
                  <c:v>2.547638888888889</c:v>
                </c:pt>
                <c:pt idx="662">
                  <c:v>2.531205555555555</c:v>
                </c:pt>
                <c:pt idx="663">
                  <c:v>2.505911111111111</c:v>
                </c:pt>
                <c:pt idx="664">
                  <c:v>2.469294444444444</c:v>
                </c:pt>
                <c:pt idx="665">
                  <c:v>2.435122222222223</c:v>
                </c:pt>
                <c:pt idx="666">
                  <c:v>2.419949999999992</c:v>
                </c:pt>
                <c:pt idx="667">
                  <c:v>2.41285555555555</c:v>
                </c:pt>
                <c:pt idx="668">
                  <c:v>2.428222222222223</c:v>
                </c:pt>
                <c:pt idx="669">
                  <c:v>2.442244444444443</c:v>
                </c:pt>
                <c:pt idx="670">
                  <c:v>2.462377777777783</c:v>
                </c:pt>
                <c:pt idx="671">
                  <c:v>2.49591111111111</c:v>
                </c:pt>
                <c:pt idx="672">
                  <c:v>2.543483333333333</c:v>
                </c:pt>
                <c:pt idx="673">
                  <c:v>2.591372222222222</c:v>
                </c:pt>
                <c:pt idx="674">
                  <c:v>2.636127777777783</c:v>
                </c:pt>
                <c:pt idx="675">
                  <c:v>2.684272222222224</c:v>
                </c:pt>
                <c:pt idx="676">
                  <c:v>2.740083333333333</c:v>
                </c:pt>
                <c:pt idx="677">
                  <c:v>2.806555555555556</c:v>
                </c:pt>
                <c:pt idx="678">
                  <c:v>2.883483333333333</c:v>
                </c:pt>
                <c:pt idx="679">
                  <c:v>2.945577777777783</c:v>
                </c:pt>
                <c:pt idx="680">
                  <c:v>2.996116666666666</c:v>
                </c:pt>
                <c:pt idx="681">
                  <c:v>3.032038888888882</c:v>
                </c:pt>
                <c:pt idx="682">
                  <c:v>3.0583</c:v>
                </c:pt>
                <c:pt idx="683">
                  <c:v>3.06995</c:v>
                </c:pt>
                <c:pt idx="684">
                  <c:v>3.081277777777783</c:v>
                </c:pt>
                <c:pt idx="685">
                  <c:v>3.089011111111111</c:v>
                </c:pt>
                <c:pt idx="686">
                  <c:v>3.079644444444439</c:v>
                </c:pt>
                <c:pt idx="687">
                  <c:v>3.070566666666666</c:v>
                </c:pt>
                <c:pt idx="688">
                  <c:v>3.052438888888878</c:v>
                </c:pt>
                <c:pt idx="689">
                  <c:v>3.023027777777786</c:v>
                </c:pt>
                <c:pt idx="690">
                  <c:v>2.982188888888888</c:v>
                </c:pt>
                <c:pt idx="691">
                  <c:v>2.919838888888878</c:v>
                </c:pt>
                <c:pt idx="692">
                  <c:v>2.85427777777778</c:v>
                </c:pt>
                <c:pt idx="693">
                  <c:v>2.791649999999993</c:v>
                </c:pt>
                <c:pt idx="694">
                  <c:v>2.726322222222225</c:v>
                </c:pt>
                <c:pt idx="695">
                  <c:v>2.666327777777786</c:v>
                </c:pt>
                <c:pt idx="696">
                  <c:v>2.606266666666667</c:v>
                </c:pt>
                <c:pt idx="697">
                  <c:v>2.549233333333334</c:v>
                </c:pt>
                <c:pt idx="698">
                  <c:v>2.480311111111116</c:v>
                </c:pt>
                <c:pt idx="699">
                  <c:v>2.417216666666667</c:v>
                </c:pt>
                <c:pt idx="700">
                  <c:v>2.354316666666667</c:v>
                </c:pt>
              </c:numCache>
            </c:numRef>
          </c:val>
          <c:smooth val="0"/>
        </c:ser>
        <c:dLbls>
          <c:showLegendKey val="0"/>
          <c:showVal val="0"/>
          <c:showCatName val="0"/>
          <c:showSerName val="0"/>
          <c:showPercent val="0"/>
          <c:showBubbleSize val="0"/>
        </c:dLbls>
        <c:marker val="1"/>
        <c:smooth val="0"/>
        <c:axId val="476665832"/>
        <c:axId val="476472728"/>
      </c:lineChart>
      <c:catAx>
        <c:axId val="476665832"/>
        <c:scaling>
          <c:orientation val="minMax"/>
        </c:scaling>
        <c:delete val="0"/>
        <c:axPos val="b"/>
        <c:majorTickMark val="out"/>
        <c:minorTickMark val="none"/>
        <c:tickLblPos val="nextTo"/>
        <c:crossAx val="476472728"/>
        <c:crosses val="autoZero"/>
        <c:auto val="1"/>
        <c:lblAlgn val="ctr"/>
        <c:lblOffset val="100"/>
        <c:tickLblSkip val="150"/>
        <c:tickMarkSkip val="150"/>
        <c:noMultiLvlLbl val="0"/>
      </c:catAx>
      <c:valAx>
        <c:axId val="476472728"/>
        <c:scaling>
          <c:orientation val="minMax"/>
        </c:scaling>
        <c:delete val="0"/>
        <c:axPos val="l"/>
        <c:numFmt formatCode="General" sourceLinked="1"/>
        <c:majorTickMark val="out"/>
        <c:minorTickMark val="none"/>
        <c:tickLblPos val="nextTo"/>
        <c:crossAx val="476665832"/>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spPr>
            <a:solidFill>
              <a:schemeClr val="lt1"/>
            </a:solidFill>
            <a:ln w="25400" cap="flat" cmpd="sng" algn="ctr">
              <a:solidFill>
                <a:schemeClr val="dk1"/>
              </a:solidFill>
              <a:prstDash val="solid"/>
            </a:ln>
            <a:effectLst/>
          </c:spPr>
          <c:invertIfNegative val="0"/>
          <c:errBars>
            <c:errBarType val="both"/>
            <c:errValType val="percentage"/>
            <c:noEndCap val="0"/>
            <c:val val="5.0"/>
          </c:errBars>
          <c:cat>
            <c:numRef>
              <c:f>[figures.xlsx]Sheet1!$A$1:$A$6</c:f>
              <c:numCache>
                <c:formatCode>General</c:formatCode>
                <c:ptCount val="6"/>
              </c:numCache>
            </c:numRef>
          </c:cat>
          <c:val>
            <c:numRef>
              <c:f>[figures.xlsx]Sheet1!$B$1:$B$6</c:f>
              <c:numCache>
                <c:formatCode>General</c:formatCode>
                <c:ptCount val="6"/>
                <c:pt idx="0">
                  <c:v>-142.4453</c:v>
                </c:pt>
                <c:pt idx="1">
                  <c:v>175.7965</c:v>
                </c:pt>
                <c:pt idx="2">
                  <c:v>221.7105999999995</c:v>
                </c:pt>
                <c:pt idx="3">
                  <c:v>-209.3820000000006</c:v>
                </c:pt>
                <c:pt idx="4">
                  <c:v>119.9859</c:v>
                </c:pt>
                <c:pt idx="5">
                  <c:v>84.6828999999999</c:v>
                </c:pt>
              </c:numCache>
            </c:numRef>
          </c:val>
        </c:ser>
        <c:dLbls>
          <c:showLegendKey val="0"/>
          <c:showVal val="0"/>
          <c:showCatName val="0"/>
          <c:showSerName val="0"/>
          <c:showPercent val="0"/>
          <c:showBubbleSize val="0"/>
        </c:dLbls>
        <c:gapWidth val="150"/>
        <c:axId val="461521768"/>
        <c:axId val="461530584"/>
      </c:barChart>
      <c:catAx>
        <c:axId val="461521768"/>
        <c:scaling>
          <c:orientation val="minMax"/>
        </c:scaling>
        <c:delete val="0"/>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Times"/>
                    <a:ea typeface="+mn-ea"/>
                    <a:cs typeface="Times"/>
                  </a:defRPr>
                </a:pPr>
                <a:r>
                  <a:rPr lang="en-US" sz="1100">
                    <a:latin typeface="Times"/>
                    <a:cs typeface="Times"/>
                  </a:rPr>
                  <a:t>Non-words</a:t>
                </a:r>
                <a:r>
                  <a:rPr lang="en-US" sz="1100" baseline="0">
                    <a:latin typeface="Times"/>
                    <a:cs typeface="Times"/>
                  </a:rPr>
                  <a:t>  Associatives  Semantics     </a:t>
                </a:r>
                <a:r>
                  <a:rPr lang="en-US" sz="1100" b="1" i="0" baseline="0">
                    <a:effectLst/>
                  </a:rPr>
                  <a:t>Non-words   Associatives      Semantics  </a:t>
                </a:r>
                <a:endParaRPr lang="en-US" sz="1100" baseline="0">
                  <a:latin typeface="Times"/>
                  <a:cs typeface="Times"/>
                </a:endParaRPr>
              </a:p>
              <a:p>
                <a:pPr marL="0" marR="0" indent="0" algn="ctr" defTabSz="914400" rtl="0" eaLnBrk="1" fontAlgn="auto" latinLnBrk="0" hangingPunct="1">
                  <a:lnSpc>
                    <a:spcPct val="100000"/>
                  </a:lnSpc>
                  <a:spcBef>
                    <a:spcPts val="0"/>
                  </a:spcBef>
                  <a:spcAft>
                    <a:spcPts val="0"/>
                  </a:spcAft>
                  <a:buClrTx/>
                  <a:buSzTx/>
                  <a:buFontTx/>
                  <a:buNone/>
                  <a:tabLst/>
                  <a:defRPr sz="1100" b="1" i="0" u="none" strike="noStrike" kern="1200" baseline="0">
                    <a:solidFill>
                      <a:sysClr val="windowText" lastClr="000000"/>
                    </a:solidFill>
                    <a:latin typeface="Times"/>
                    <a:ea typeface="+mn-ea"/>
                    <a:cs typeface="Times"/>
                  </a:defRPr>
                </a:pPr>
                <a:r>
                  <a:rPr lang="en-US" sz="1100" baseline="0">
                    <a:latin typeface="Times"/>
                    <a:cs typeface="Times"/>
                  </a:rPr>
                  <a:t>Letter Search Task  		Lexical Decision Task</a:t>
                </a:r>
                <a:endParaRPr lang="en-US" sz="1100">
                  <a:latin typeface="Times"/>
                  <a:cs typeface="Times"/>
                </a:endParaRPr>
              </a:p>
            </c:rich>
          </c:tx>
          <c:layout/>
          <c:overlay val="0"/>
        </c:title>
        <c:numFmt formatCode="General" sourceLinked="1"/>
        <c:majorTickMark val="out"/>
        <c:minorTickMark val="none"/>
        <c:tickLblPos val="nextTo"/>
        <c:txPr>
          <a:bodyPr/>
          <a:lstStyle/>
          <a:p>
            <a:pPr>
              <a:defRPr sz="1200" b="1">
                <a:latin typeface="Times"/>
                <a:cs typeface="Times"/>
              </a:defRPr>
            </a:pPr>
            <a:endParaRPr lang="en-US"/>
          </a:p>
        </c:txPr>
        <c:crossAx val="461530584"/>
        <c:crosses val="autoZero"/>
        <c:auto val="1"/>
        <c:lblAlgn val="ctr"/>
        <c:lblOffset val="100"/>
        <c:noMultiLvlLbl val="0"/>
      </c:catAx>
      <c:valAx>
        <c:axId val="461530584"/>
        <c:scaling>
          <c:orientation val="minMax"/>
        </c:scaling>
        <c:delete val="0"/>
        <c:axPos val="l"/>
        <c:title>
          <c:tx>
            <c:rich>
              <a:bodyPr rot="-5400000" vert="horz"/>
              <a:lstStyle/>
              <a:p>
                <a:pPr>
                  <a:defRPr sz="1200">
                    <a:latin typeface="Times"/>
                    <a:cs typeface="Times"/>
                  </a:defRPr>
                </a:pPr>
                <a:r>
                  <a:rPr lang="en-US" sz="1200">
                    <a:latin typeface="Times"/>
                    <a:cs typeface="Times"/>
                  </a:rPr>
                  <a:t>Priming</a:t>
                </a:r>
                <a:r>
                  <a:rPr lang="en-US" sz="1200" baseline="0">
                    <a:latin typeface="Times"/>
                    <a:cs typeface="Times"/>
                  </a:rPr>
                  <a:t> in msec</a:t>
                </a:r>
                <a:endParaRPr lang="en-US" sz="1200">
                  <a:latin typeface="Times"/>
                  <a:cs typeface="Times"/>
                </a:endParaRPr>
              </a:p>
            </c:rich>
          </c:tx>
          <c:layout/>
          <c:overlay val="0"/>
        </c:title>
        <c:numFmt formatCode="General" sourceLinked="1"/>
        <c:majorTickMark val="out"/>
        <c:minorTickMark val="none"/>
        <c:tickLblPos val="nextTo"/>
        <c:txPr>
          <a:bodyPr/>
          <a:lstStyle/>
          <a:p>
            <a:pPr>
              <a:defRPr sz="1200">
                <a:latin typeface="Times"/>
                <a:cs typeface="Times"/>
              </a:defRPr>
            </a:pPr>
            <a:endParaRPr lang="en-US"/>
          </a:p>
        </c:txPr>
        <c:crossAx val="461521768"/>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F625E4-CD03-2A4E-AFB9-876183A020BC}" type="datetimeFigureOut">
              <a:rPr lang="en-US" smtClean="0"/>
              <a:t>4/19/11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63B5A7-60E3-3A42-BA2C-484C4EE65402}" type="slidenum">
              <a:rPr lang="en-US" smtClean="0"/>
              <a:t>‹#›</a:t>
            </a:fld>
            <a:endParaRPr lang="en-US"/>
          </a:p>
        </p:txBody>
      </p:sp>
    </p:spTree>
    <p:extLst>
      <p:ext uri="{BB962C8B-B14F-4D97-AF65-F5344CB8AC3E}">
        <p14:creationId xmlns:p14="http://schemas.microsoft.com/office/powerpoint/2010/main" val="12843498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participants signed consent forms</a:t>
            </a:r>
          </a:p>
          <a:p>
            <a:r>
              <a:rPr lang="en-US" dirty="0" smtClean="0"/>
              <a:t>No participants received compensation for participation</a:t>
            </a:r>
          </a:p>
          <a:p>
            <a:endParaRPr lang="en-US" dirty="0"/>
          </a:p>
        </p:txBody>
      </p:sp>
      <p:sp>
        <p:nvSpPr>
          <p:cNvPr id="4" name="Slide Number Placeholder 3"/>
          <p:cNvSpPr>
            <a:spLocks noGrp="1"/>
          </p:cNvSpPr>
          <p:nvPr>
            <p:ph type="sldNum" sz="quarter" idx="10"/>
          </p:nvPr>
        </p:nvSpPr>
        <p:spPr/>
        <p:txBody>
          <a:bodyPr/>
          <a:lstStyle/>
          <a:p>
            <a:fld id="{2663B5A7-60E3-3A42-BA2C-484C4EE65402}" type="slidenum">
              <a:rPr lang="en-US" smtClean="0"/>
              <a:t>3</a:t>
            </a:fld>
            <a:endParaRPr lang="en-US"/>
          </a:p>
        </p:txBody>
      </p:sp>
    </p:spTree>
    <p:extLst>
      <p:ext uri="{BB962C8B-B14F-4D97-AF65-F5344CB8AC3E}">
        <p14:creationId xmlns:p14="http://schemas.microsoft.com/office/powerpoint/2010/main" val="30359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a:t>
            </a:r>
            <a:r>
              <a:rPr lang="en-US" baseline="0" dirty="0" smtClean="0"/>
              <a:t> the means if asked for.</a:t>
            </a:r>
            <a:endParaRPr lang="en-US" dirty="0"/>
          </a:p>
        </p:txBody>
      </p:sp>
      <p:sp>
        <p:nvSpPr>
          <p:cNvPr id="4" name="Slide Number Placeholder 3"/>
          <p:cNvSpPr>
            <a:spLocks noGrp="1"/>
          </p:cNvSpPr>
          <p:nvPr>
            <p:ph type="sldNum" sz="quarter" idx="10"/>
          </p:nvPr>
        </p:nvSpPr>
        <p:spPr/>
        <p:txBody>
          <a:bodyPr/>
          <a:lstStyle/>
          <a:p>
            <a:fld id="{2663B5A7-60E3-3A42-BA2C-484C4EE65402}" type="slidenum">
              <a:rPr lang="en-US" smtClean="0"/>
              <a:t>23</a:t>
            </a:fld>
            <a:endParaRPr lang="en-US"/>
          </a:p>
        </p:txBody>
      </p:sp>
    </p:spTree>
    <p:extLst>
      <p:ext uri="{BB962C8B-B14F-4D97-AF65-F5344CB8AC3E}">
        <p14:creationId xmlns:p14="http://schemas.microsoft.com/office/powerpoint/2010/main" val="132119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LST</a:t>
            </a:r>
          </a:p>
          <a:p>
            <a:r>
              <a:rPr lang="en-US" dirty="0" smtClean="0"/>
              <a:t>All conditions in the LST were significantly primed over unrelated pairs</a:t>
            </a:r>
          </a:p>
          <a:p>
            <a:r>
              <a:rPr lang="en-US" dirty="0" smtClean="0"/>
              <a:t>Associative and semantic word pairs were about 200 </a:t>
            </a:r>
            <a:r>
              <a:rPr lang="en-US" dirty="0" err="1" smtClean="0"/>
              <a:t>msecs</a:t>
            </a:r>
            <a:r>
              <a:rPr lang="en-US" dirty="0" smtClean="0"/>
              <a:t> faster than unrelated word pairs, while non-words were roughly 200 </a:t>
            </a:r>
            <a:r>
              <a:rPr lang="en-US" dirty="0" err="1" smtClean="0"/>
              <a:t>msecs</a:t>
            </a:r>
            <a:r>
              <a:rPr lang="en-US" dirty="0" smtClean="0"/>
              <a:t> slower than unrelated word pairs</a:t>
            </a:r>
          </a:p>
          <a:p>
            <a:r>
              <a:rPr lang="en-US" dirty="0" smtClean="0"/>
              <a:t>Due to previous research, it is somewhat surprising that semantic word pairs were primed during the LST, but the current word list showed similar effect in Buchanan (2010). This data does not match the N400 waveform, which will be discussed in the conclusion</a:t>
            </a:r>
          </a:p>
          <a:p>
            <a:endParaRPr lang="en-US" dirty="0" smtClean="0"/>
          </a:p>
          <a:p>
            <a:r>
              <a:rPr lang="en-US" dirty="0" smtClean="0"/>
              <a:t>LDT</a:t>
            </a:r>
          </a:p>
          <a:p>
            <a:r>
              <a:rPr lang="en-US" dirty="0" smtClean="0"/>
              <a:t>Priming was observed in associative word pairs for the LDT (120 </a:t>
            </a:r>
            <a:r>
              <a:rPr lang="en-US" dirty="0" err="1" smtClean="0"/>
              <a:t>msecs</a:t>
            </a:r>
            <a:r>
              <a:rPr lang="en-US" dirty="0" smtClean="0"/>
              <a:t> faster than unrelated), a marginal effect was found for semantic word pairs (85 </a:t>
            </a:r>
            <a:r>
              <a:rPr lang="en-US" dirty="0" err="1" smtClean="0"/>
              <a:t>msecs</a:t>
            </a:r>
            <a:r>
              <a:rPr lang="en-US" dirty="0" smtClean="0"/>
              <a:t> faster than unrelated), and a slowing for non-word pairs when compared to unrelated word pairs (200 </a:t>
            </a:r>
            <a:r>
              <a:rPr lang="en-US" dirty="0" err="1" smtClean="0"/>
              <a:t>msecs</a:t>
            </a:r>
            <a:r>
              <a:rPr lang="en-US" dirty="0" smtClean="0"/>
              <a:t> slower)</a:t>
            </a:r>
          </a:p>
          <a:p>
            <a:r>
              <a:rPr lang="en-US" dirty="0" smtClean="0"/>
              <a:t>Lack of semantic priming seems to be due to the small sample size of this experiment</a:t>
            </a:r>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2663B5A7-60E3-3A42-BA2C-484C4EE65402}" type="slidenum">
              <a:rPr lang="en-US" smtClean="0"/>
              <a:t>25</a:t>
            </a:fld>
            <a:endParaRPr lang="en-US"/>
          </a:p>
        </p:txBody>
      </p:sp>
    </p:spTree>
    <p:extLst>
      <p:ext uri="{BB962C8B-B14F-4D97-AF65-F5344CB8AC3E}">
        <p14:creationId xmlns:p14="http://schemas.microsoft.com/office/powerpoint/2010/main" val="1835175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CAEF02-432D-408C-BC19-C9E59625C8C1}" type="datetimeFigureOut">
              <a:rPr lang="en-US" smtClean="0"/>
              <a:pPr/>
              <a:t>4/19/11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C4525-B9FA-472F-8867-8D7ED2B1A1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CAEF02-432D-408C-BC19-C9E59625C8C1}" type="datetimeFigureOut">
              <a:rPr lang="en-US" smtClean="0"/>
              <a:pPr/>
              <a:t>4/19/11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C4525-B9FA-472F-8867-8D7ED2B1A1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CAEF02-432D-408C-BC19-C9E59625C8C1}" type="datetimeFigureOut">
              <a:rPr lang="en-US" smtClean="0"/>
              <a:pPr/>
              <a:t>4/19/11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C4525-B9FA-472F-8867-8D7ED2B1A1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CAEF02-432D-408C-BC19-C9E59625C8C1}" type="datetimeFigureOut">
              <a:rPr lang="en-US" smtClean="0"/>
              <a:pPr/>
              <a:t>4/19/11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C4525-B9FA-472F-8867-8D7ED2B1A1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CAEF02-432D-408C-BC19-C9E59625C8C1}" type="datetimeFigureOut">
              <a:rPr lang="en-US" smtClean="0"/>
              <a:pPr/>
              <a:t>4/19/11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C4525-B9FA-472F-8867-8D7ED2B1A1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CAEF02-432D-408C-BC19-C9E59625C8C1}" type="datetimeFigureOut">
              <a:rPr lang="en-US" smtClean="0"/>
              <a:pPr/>
              <a:t>4/19/11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C4525-B9FA-472F-8867-8D7ED2B1A1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CAEF02-432D-408C-BC19-C9E59625C8C1}" type="datetimeFigureOut">
              <a:rPr lang="en-US" smtClean="0"/>
              <a:pPr/>
              <a:t>4/19/11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C4525-B9FA-472F-8867-8D7ED2B1A1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CAEF02-432D-408C-BC19-C9E59625C8C1}" type="datetimeFigureOut">
              <a:rPr lang="en-US" smtClean="0"/>
              <a:pPr/>
              <a:t>4/19/11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C4525-B9FA-472F-8867-8D7ED2B1A1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AEF02-432D-408C-BC19-C9E59625C8C1}" type="datetimeFigureOut">
              <a:rPr lang="en-US" smtClean="0"/>
              <a:pPr/>
              <a:t>4/19/11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C4525-B9FA-472F-8867-8D7ED2B1A1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CAEF02-432D-408C-BC19-C9E59625C8C1}" type="datetimeFigureOut">
              <a:rPr lang="en-US" smtClean="0"/>
              <a:pPr/>
              <a:t>4/19/11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C4525-B9FA-472F-8867-8D7ED2B1A1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CAEF02-432D-408C-BC19-C9E59625C8C1}" type="datetimeFigureOut">
              <a:rPr lang="en-US" smtClean="0"/>
              <a:pPr/>
              <a:t>4/19/11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C4525-B9FA-472F-8867-8D7ED2B1A1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AEF02-432D-408C-BC19-C9E59625C8C1}" type="datetimeFigureOut">
              <a:rPr lang="en-US" smtClean="0"/>
              <a:pPr/>
              <a:t>4/19/11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C4525-B9FA-472F-8867-8D7ED2B1A1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chart" Target="../charts/char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chart" Target="../charts/char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N400 Differences Between Associative and Semantically Primed Word Pairs</a:t>
            </a:r>
            <a:endParaRPr lang="en-US" sz="3600" dirty="0"/>
          </a:p>
        </p:txBody>
      </p:sp>
      <p:sp>
        <p:nvSpPr>
          <p:cNvPr id="3" name="Subtitle 2"/>
          <p:cNvSpPr>
            <a:spLocks noGrp="1"/>
          </p:cNvSpPr>
          <p:nvPr>
            <p:ph type="subTitle" idx="1"/>
          </p:nvPr>
        </p:nvSpPr>
        <p:spPr/>
        <p:txBody>
          <a:bodyPr/>
          <a:lstStyle/>
          <a:p>
            <a:r>
              <a:rPr lang="en-US" dirty="0" smtClean="0"/>
              <a:t>By  Nathan </a:t>
            </a:r>
            <a:r>
              <a:rPr lang="en-US" dirty="0" err="1" smtClean="0"/>
              <a:t>Nunley</a:t>
            </a:r>
            <a:endParaRPr lang="en-US" dirty="0" smtClean="0"/>
          </a:p>
          <a:p>
            <a:r>
              <a:rPr lang="en-US" dirty="0" smtClean="0"/>
              <a:t>University of Mississippi</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Processing</a:t>
            </a:r>
            <a:endParaRPr lang="en-US" dirty="0"/>
          </a:p>
        </p:txBody>
      </p:sp>
      <p:sp>
        <p:nvSpPr>
          <p:cNvPr id="3" name="Content Placeholder 2"/>
          <p:cNvSpPr>
            <a:spLocks noGrp="1"/>
          </p:cNvSpPr>
          <p:nvPr>
            <p:ph idx="1"/>
          </p:nvPr>
        </p:nvSpPr>
        <p:spPr/>
        <p:txBody>
          <a:bodyPr/>
          <a:lstStyle/>
          <a:p>
            <a:r>
              <a:rPr lang="en-US" dirty="0" smtClean="0"/>
              <a:t>EEGLAB, a MATLAB tool was used to remove muscular artifacts (</a:t>
            </a:r>
            <a:r>
              <a:rPr lang="en-US" dirty="0" err="1" smtClean="0"/>
              <a:t>eyeblinks</a:t>
            </a:r>
            <a:r>
              <a:rPr lang="en-US" dirty="0" smtClean="0"/>
              <a:t>)</a:t>
            </a:r>
          </a:p>
          <a:p>
            <a:r>
              <a:rPr lang="en-US" dirty="0" smtClean="0"/>
              <a:t>Datasets were manually inspected for remaining corrupted portions</a:t>
            </a:r>
          </a:p>
          <a:p>
            <a:r>
              <a:rPr lang="en-US" dirty="0" smtClean="0"/>
              <a:t>Ninety percent of the data was retained</a:t>
            </a:r>
          </a:p>
          <a:p>
            <a:r>
              <a:rPr lang="en-US" dirty="0" smtClean="0"/>
              <a:t>Data was combined by task and stimulus type exclusively for the second word in each pair</a:t>
            </a:r>
            <a:endParaRPr lang="en-US" dirty="0"/>
          </a:p>
        </p:txBody>
      </p:sp>
    </p:spTree>
    <p:extLst>
      <p:ext uri="{BB962C8B-B14F-4D97-AF65-F5344CB8AC3E}">
        <p14:creationId xmlns:p14="http://schemas.microsoft.com/office/powerpoint/2010/main" val="15609750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Data Example</a:t>
            </a:r>
            <a:endParaRPr lang="en-US" dirty="0"/>
          </a:p>
        </p:txBody>
      </p:sp>
      <p:pic>
        <p:nvPicPr>
          <p:cNvPr id="4" name="Picture 3"/>
          <p:cNvPicPr>
            <a:picLocks noChangeAspect="1"/>
          </p:cNvPicPr>
          <p:nvPr/>
        </p:nvPicPr>
        <p:blipFill>
          <a:blip r:embed="rId2"/>
          <a:stretch>
            <a:fillRect/>
          </a:stretch>
        </p:blipFill>
        <p:spPr>
          <a:xfrm>
            <a:off x="1676400" y="1955800"/>
            <a:ext cx="5816600" cy="4902200"/>
          </a:xfrm>
          <a:prstGeom prst="rect">
            <a:avLst/>
          </a:prstGeom>
        </p:spPr>
      </p:pic>
    </p:spTree>
    <p:extLst>
      <p:ext uri="{BB962C8B-B14F-4D97-AF65-F5344CB8AC3E}">
        <p14:creationId xmlns:p14="http://schemas.microsoft.com/office/powerpoint/2010/main" val="118880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Decision Task Hypotheses</a:t>
            </a:r>
            <a:endParaRPr lang="en-US" dirty="0"/>
          </a:p>
        </p:txBody>
      </p:sp>
      <p:sp>
        <p:nvSpPr>
          <p:cNvPr id="3" name="Content Placeholder 2"/>
          <p:cNvSpPr>
            <a:spLocks noGrp="1"/>
          </p:cNvSpPr>
          <p:nvPr>
            <p:ph idx="1"/>
          </p:nvPr>
        </p:nvSpPr>
        <p:spPr/>
        <p:txBody>
          <a:bodyPr>
            <a:normAutofit/>
          </a:bodyPr>
          <a:lstStyle/>
          <a:p>
            <a:r>
              <a:rPr lang="en-US" dirty="0" smtClean="0"/>
              <a:t>Non-word pairs </a:t>
            </a:r>
            <a:r>
              <a:rPr lang="en-US" dirty="0" smtClean="0"/>
              <a:t>&lt; Unrelated</a:t>
            </a:r>
          </a:p>
          <a:p>
            <a:pPr lvl="1"/>
            <a:r>
              <a:rPr lang="en-US" dirty="0" smtClean="0"/>
              <a:t>Slower because you have to search for the information</a:t>
            </a:r>
            <a:endParaRPr lang="en-US" dirty="0" smtClean="0"/>
          </a:p>
          <a:p>
            <a:r>
              <a:rPr lang="en-US" dirty="0" smtClean="0"/>
              <a:t>Semantic word pairs </a:t>
            </a:r>
            <a:r>
              <a:rPr lang="en-US" dirty="0" smtClean="0"/>
              <a:t>&gt; Unrelated</a:t>
            </a:r>
          </a:p>
          <a:p>
            <a:pPr lvl="1"/>
            <a:r>
              <a:rPr lang="en-US" dirty="0" smtClean="0"/>
              <a:t>Faster due to priming</a:t>
            </a:r>
            <a:endParaRPr lang="en-US" dirty="0" smtClean="0"/>
          </a:p>
          <a:p>
            <a:r>
              <a:rPr lang="en-US" dirty="0" smtClean="0"/>
              <a:t>Associative word pairs </a:t>
            </a:r>
            <a:r>
              <a:rPr lang="en-US" dirty="0" smtClean="0"/>
              <a:t>&lt; or &gt; Unrelated</a:t>
            </a:r>
          </a:p>
          <a:p>
            <a:pPr lvl="1"/>
            <a:r>
              <a:rPr lang="en-US" dirty="0" smtClean="0"/>
              <a:t>Faster due to priming or slower due to different network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Decision Task Results</a:t>
            </a:r>
            <a:endParaRPr lang="en-US" dirty="0"/>
          </a:p>
        </p:txBody>
      </p:sp>
      <p:sp>
        <p:nvSpPr>
          <p:cNvPr id="3" name="Content Placeholder 2"/>
          <p:cNvSpPr>
            <a:spLocks noGrp="1"/>
          </p:cNvSpPr>
          <p:nvPr>
            <p:ph idx="1"/>
          </p:nvPr>
        </p:nvSpPr>
        <p:spPr/>
        <p:txBody>
          <a:bodyPr>
            <a:normAutofit/>
          </a:bodyPr>
          <a:lstStyle/>
          <a:p>
            <a:r>
              <a:rPr lang="en-US" dirty="0" smtClean="0"/>
              <a:t>Non</a:t>
            </a:r>
            <a:r>
              <a:rPr lang="en-US" dirty="0" smtClean="0"/>
              <a:t>-words </a:t>
            </a:r>
            <a:r>
              <a:rPr lang="en-US" dirty="0" smtClean="0"/>
              <a:t>&lt; Unrelated at crown</a:t>
            </a:r>
            <a:endParaRPr lang="en-US" dirty="0" smtClean="0"/>
          </a:p>
          <a:p>
            <a:r>
              <a:rPr lang="en-US" dirty="0" smtClean="0"/>
              <a:t>Semantic </a:t>
            </a:r>
            <a:r>
              <a:rPr lang="en-US" dirty="0" smtClean="0"/>
              <a:t>word pairs &gt; Unrelated at crown</a:t>
            </a:r>
            <a:endParaRPr lang="en-US" dirty="0" smtClean="0"/>
          </a:p>
          <a:p>
            <a:r>
              <a:rPr lang="en-US" dirty="0" smtClean="0"/>
              <a:t>Associative word pairs </a:t>
            </a:r>
            <a:r>
              <a:rPr lang="en-US" dirty="0" smtClean="0"/>
              <a:t>&gt; Unrelated</a:t>
            </a:r>
          </a:p>
          <a:p>
            <a:pPr lvl="1"/>
            <a:r>
              <a:rPr lang="en-US" dirty="0" smtClean="0"/>
              <a:t>Some </a:t>
            </a:r>
            <a:r>
              <a:rPr lang="en-US" dirty="0" smtClean="0"/>
              <a:t>priming at the neural level, but were only significant at p&lt;.10 levels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03400" y="419100"/>
            <a:ext cx="5537200" cy="6019800"/>
          </a:xfrm>
          <a:prstGeom prst="rect">
            <a:avLst/>
          </a:prstGeom>
        </p:spPr>
      </p:pic>
      <p:sp>
        <p:nvSpPr>
          <p:cNvPr id="6" name="Oval 5"/>
          <p:cNvSpPr/>
          <p:nvPr/>
        </p:nvSpPr>
        <p:spPr>
          <a:xfrm flipV="1">
            <a:off x="4419600" y="3124200"/>
            <a:ext cx="3048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flipV="1">
            <a:off x="4419600" y="3810000"/>
            <a:ext cx="3048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294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11364885"/>
              </p:ext>
            </p:extLst>
          </p:nvPr>
        </p:nvGraphicFramePr>
        <p:xfrm>
          <a:off x="1371600" y="1676400"/>
          <a:ext cx="6477000" cy="381000"/>
        </p:xfrm>
        <a:graphic>
          <a:graphicData uri="http://schemas.openxmlformats.org/drawingml/2006/table">
            <a:tbl>
              <a:tblPr/>
              <a:tblGrid>
                <a:gridCol w="1323940"/>
                <a:gridCol w="1288265"/>
                <a:gridCol w="1288265"/>
                <a:gridCol w="1288265"/>
                <a:gridCol w="1288265"/>
              </a:tblGrid>
              <a:tr h="381000">
                <a:tc>
                  <a:txBody>
                    <a:bodyPr/>
                    <a:lstStyle/>
                    <a:p>
                      <a:pPr marL="0" marR="0">
                        <a:lnSpc>
                          <a:spcPct val="115000"/>
                        </a:lnSpc>
                        <a:spcBef>
                          <a:spcPts val="0"/>
                        </a:spcBef>
                        <a:spcAft>
                          <a:spcPts val="0"/>
                        </a:spcAft>
                      </a:pPr>
                      <a:endParaRPr lang="en-US" sz="1600" kern="50">
                        <a:solidFill>
                          <a:srgbClr val="000000"/>
                        </a:solidFill>
                        <a:latin typeface="Times New Roman"/>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i="1" kern="50" dirty="0">
                          <a:solidFill>
                            <a:srgbClr val="000000"/>
                          </a:solidFill>
                          <a:latin typeface="Times New Roman"/>
                          <a:ea typeface="Times New Roman"/>
                        </a:rPr>
                        <a:t>M</a:t>
                      </a:r>
                      <a:endParaRPr lang="en-US" sz="2000" kern="50" dirty="0">
                        <a:latin typeface="Times New Roman"/>
                        <a:ea typeface="Arial Unicode MS"/>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i="1" kern="50" dirty="0">
                          <a:solidFill>
                            <a:srgbClr val="000000"/>
                          </a:solidFill>
                          <a:latin typeface="Times New Roman"/>
                          <a:ea typeface="Times New Roman"/>
                        </a:rPr>
                        <a:t>SE</a:t>
                      </a:r>
                      <a:endParaRPr lang="en-US" sz="2000" kern="50" dirty="0">
                        <a:latin typeface="Times New Roman"/>
                        <a:ea typeface="Arial Unicode MS"/>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i="1" kern="50" dirty="0">
                          <a:solidFill>
                            <a:srgbClr val="000000"/>
                          </a:solidFill>
                          <a:latin typeface="Times New Roman"/>
                          <a:ea typeface="Times New Roman"/>
                        </a:rPr>
                        <a:t>t</a:t>
                      </a:r>
                      <a:endParaRPr lang="en-US" sz="2000" kern="50" dirty="0">
                        <a:latin typeface="Times New Roman"/>
                        <a:ea typeface="Arial Unicode MS"/>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i="1" kern="50" dirty="0">
                          <a:solidFill>
                            <a:srgbClr val="000000"/>
                          </a:solidFill>
                          <a:latin typeface="Times New Roman"/>
                          <a:ea typeface="Times New Roman"/>
                        </a:rPr>
                        <a:t>p</a:t>
                      </a:r>
                      <a:endParaRPr lang="en-US" sz="2000" kern="50" dirty="0">
                        <a:latin typeface="Times New Roman"/>
                        <a:ea typeface="Arial Unicode MS"/>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1219200" y="1066800"/>
            <a:ext cx="7461402"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Table 1.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a:t>
            </a:r>
            <a:r>
              <a:rPr kumimoji="0" lang="en-US" sz="1600" b="0" i="1"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Mean, Standard Errors, and t-value differences from zero for the Lexical Decision Task.</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096359993"/>
              </p:ext>
            </p:extLst>
          </p:nvPr>
        </p:nvGraphicFramePr>
        <p:xfrm>
          <a:off x="1371600" y="1981200"/>
          <a:ext cx="6781799" cy="3098800"/>
        </p:xfrm>
        <a:graphic>
          <a:graphicData uri="http://schemas.openxmlformats.org/drawingml/2006/table">
            <a:tbl>
              <a:tblPr/>
              <a:tblGrid>
                <a:gridCol w="1386243"/>
                <a:gridCol w="1348889"/>
                <a:gridCol w="1348889"/>
                <a:gridCol w="1348889"/>
                <a:gridCol w="1348889"/>
              </a:tblGrid>
              <a:tr h="387350">
                <a:tc>
                  <a:txBody>
                    <a:bodyPr/>
                    <a:lstStyle/>
                    <a:p>
                      <a:pPr marL="0" marR="0">
                        <a:lnSpc>
                          <a:spcPct val="115000"/>
                        </a:lnSpc>
                        <a:spcBef>
                          <a:spcPts val="0"/>
                        </a:spcBef>
                        <a:spcAft>
                          <a:spcPts val="0"/>
                        </a:spcAft>
                      </a:pPr>
                      <a:r>
                        <a:rPr lang="en-US" sz="2000" kern="50" dirty="0">
                          <a:solidFill>
                            <a:srgbClr val="000000"/>
                          </a:solidFill>
                          <a:latin typeface="Times New Roman"/>
                          <a:ea typeface="Times New Roman"/>
                          <a:cs typeface="Times New Roman"/>
                        </a:rPr>
                        <a:t>CZ</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a:lnSpc>
                          <a:spcPct val="115000"/>
                        </a:lnSpc>
                      </a:pPr>
                      <a:endParaRPr lang="en-US" sz="20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20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20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2000">
                        <a:latin typeface="Times New Roman"/>
                        <a:ea typeface="Times New Roman"/>
                        <a:cs typeface="Times New Roman"/>
                      </a:endParaRPr>
                    </a:p>
                  </a:txBody>
                  <a:tcPr marL="68580" marR="68580" marT="0" marB="0" anchor="b">
                    <a:lnL>
                      <a:noFill/>
                    </a:lnL>
                    <a:lnR>
                      <a:noFill/>
                    </a:lnR>
                    <a:lnT>
                      <a:noFill/>
                    </a:lnT>
                    <a:lnB>
                      <a:noFill/>
                    </a:lnB>
                  </a:tcPr>
                </a:tc>
              </a:tr>
              <a:tr h="387350">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Non-words</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-171.506</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68.665</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-2.498</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0.023</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r>
              <a:tr h="387350">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Associative</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117.840</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67.121</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1.756</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0.097</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r>
              <a:tr h="387350">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Semantic</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124.051</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52.756</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2.351</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0.031</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r>
              <a:tr h="387350">
                <a:tc>
                  <a:txBody>
                    <a:bodyPr/>
                    <a:lstStyle/>
                    <a:p>
                      <a:pPr marL="0" marR="0">
                        <a:lnSpc>
                          <a:spcPct val="115000"/>
                        </a:lnSpc>
                        <a:spcBef>
                          <a:spcPts val="0"/>
                        </a:spcBef>
                        <a:spcAft>
                          <a:spcPts val="0"/>
                        </a:spcAft>
                      </a:pPr>
                      <a:r>
                        <a:rPr lang="en-US" sz="2000" kern="50" dirty="0">
                          <a:solidFill>
                            <a:srgbClr val="000000"/>
                          </a:solidFill>
                          <a:latin typeface="Times New Roman"/>
                          <a:ea typeface="Times New Roman"/>
                          <a:cs typeface="Times New Roman"/>
                        </a:rPr>
                        <a:t>CPZ</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a:lnSpc>
                          <a:spcPct val="115000"/>
                        </a:lnSpc>
                      </a:pPr>
                      <a:endParaRPr lang="en-US" sz="2000" dirty="0">
                        <a:latin typeface="Times New Roman"/>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20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2000">
                        <a:latin typeface="Times New Roman"/>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2000">
                        <a:latin typeface="Times New Roman"/>
                        <a:ea typeface="Times New Roman"/>
                        <a:cs typeface="Times New Roman"/>
                      </a:endParaRPr>
                    </a:p>
                  </a:txBody>
                  <a:tcPr marL="68580" marR="68580" marT="0" marB="0" anchor="b">
                    <a:lnL>
                      <a:noFill/>
                    </a:lnL>
                    <a:lnR>
                      <a:noFill/>
                    </a:lnR>
                    <a:lnT>
                      <a:noFill/>
                    </a:lnT>
                    <a:lnB>
                      <a:noFill/>
                    </a:lnB>
                  </a:tcPr>
                </a:tc>
              </a:tr>
              <a:tr h="387350">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Non-words</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-166.015</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54.220</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-3.062</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0.007</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r>
              <a:tr h="387350">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Associative</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80.063</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56.047</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1.428</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a:solidFill>
                            <a:srgbClr val="000000"/>
                          </a:solidFill>
                          <a:latin typeface="Times New Roman"/>
                          <a:ea typeface="Times New Roman"/>
                          <a:cs typeface="Times New Roman"/>
                        </a:rPr>
                        <a:t>0.171</a:t>
                      </a:r>
                      <a:endParaRPr lang="en-US" sz="2000" kern="50">
                        <a:latin typeface="Times New Roman"/>
                        <a:ea typeface="Arial Unicode MS"/>
                        <a:cs typeface="Times New Roman"/>
                      </a:endParaRPr>
                    </a:p>
                  </a:txBody>
                  <a:tcPr marL="68580" marR="68580" marT="0" marB="0" anchor="b">
                    <a:lnL>
                      <a:noFill/>
                    </a:lnL>
                    <a:lnR>
                      <a:noFill/>
                    </a:lnR>
                    <a:lnT>
                      <a:noFill/>
                    </a:lnT>
                    <a:lnB>
                      <a:noFill/>
                    </a:lnB>
                  </a:tcPr>
                </a:tc>
              </a:tr>
              <a:tr h="387350">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Semantic</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113.651</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51.669</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2.200</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000" kern="50" dirty="0">
                          <a:solidFill>
                            <a:srgbClr val="000000"/>
                          </a:solidFill>
                          <a:latin typeface="Times New Roman"/>
                          <a:ea typeface="Times New Roman"/>
                          <a:cs typeface="Times New Roman"/>
                        </a:rPr>
                        <a:t>0.042</a:t>
                      </a:r>
                      <a:endParaRPr lang="en-US" sz="2000" kern="50" dirty="0">
                        <a:latin typeface="Times New Roman"/>
                        <a:ea typeface="Arial Unicode MS"/>
                        <a:cs typeface="Times New Roman"/>
                      </a:endParaRPr>
                    </a:p>
                  </a:txBody>
                  <a:tcPr marL="68580" marR="68580" marT="0" marB="0" anchor="b">
                    <a:lnL>
                      <a:noFill/>
                    </a:lnL>
                    <a:lnR>
                      <a:noFill/>
                    </a:lnR>
                    <a:lnT>
                      <a:noFill/>
                    </a:lnT>
                    <a:lnB>
                      <a:noFill/>
                    </a:lnB>
                  </a:tcPr>
                </a:tc>
              </a:tr>
            </a:tbl>
          </a:graphicData>
        </a:graphic>
      </p:graphicFrame>
      <p:sp>
        <p:nvSpPr>
          <p:cNvPr id="9" name="Title 8"/>
          <p:cNvSpPr>
            <a:spLocks noGrp="1"/>
          </p:cNvSpPr>
          <p:nvPr>
            <p:ph type="title"/>
          </p:nvPr>
        </p:nvSpPr>
        <p:spPr>
          <a:xfrm>
            <a:off x="457200" y="274638"/>
            <a:ext cx="8229600" cy="715962"/>
          </a:xfrm>
        </p:spPr>
        <p:txBody>
          <a:bodyPr>
            <a:normAutofit fontScale="90000"/>
          </a:bodyPr>
          <a:lstStyle/>
          <a:p>
            <a:r>
              <a:rPr lang="en-US" dirty="0" smtClean="0"/>
              <a:t>Lexical Decision Task CZ, CPZ Values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extLst>
              <p:ext uri="{D42A27DB-BD31-4B8C-83A1-F6EECF244321}">
                <p14:modId xmlns:p14="http://schemas.microsoft.com/office/powerpoint/2010/main" val="2522645699"/>
              </p:ext>
            </p:extLst>
          </p:nvPr>
        </p:nvGraphicFramePr>
        <p:xfrm>
          <a:off x="4495800" y="2895600"/>
          <a:ext cx="4343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p:cNvSpPr/>
          <p:nvPr/>
        </p:nvSpPr>
        <p:spPr>
          <a:xfrm>
            <a:off x="4953000" y="3048000"/>
            <a:ext cx="570541" cy="400110"/>
          </a:xfrm>
          <a:prstGeom prst="rect">
            <a:avLst/>
          </a:prstGeom>
        </p:spPr>
        <p:txBody>
          <a:bodyPr wrap="none">
            <a:spAutoFit/>
          </a:bodyPr>
          <a:lstStyle/>
          <a:p>
            <a:r>
              <a:rPr lang="en-US" sz="2000" b="1" dirty="0" smtClean="0"/>
              <a:t>CPZ</a:t>
            </a:r>
            <a:endParaRPr lang="en-US" sz="2000" b="1" dirty="0"/>
          </a:p>
        </p:txBody>
      </p:sp>
      <p:graphicFrame>
        <p:nvGraphicFramePr>
          <p:cNvPr id="12" name="Chart 11"/>
          <p:cNvGraphicFramePr/>
          <p:nvPr>
            <p:extLst>
              <p:ext uri="{D42A27DB-BD31-4B8C-83A1-F6EECF244321}">
                <p14:modId xmlns:p14="http://schemas.microsoft.com/office/powerpoint/2010/main" val="3476586760"/>
              </p:ext>
            </p:extLst>
          </p:nvPr>
        </p:nvGraphicFramePr>
        <p:xfrm>
          <a:off x="533400" y="1828800"/>
          <a:ext cx="35814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p:cNvSpPr/>
          <p:nvPr/>
        </p:nvSpPr>
        <p:spPr>
          <a:xfrm>
            <a:off x="990600" y="1981200"/>
            <a:ext cx="441146" cy="400110"/>
          </a:xfrm>
          <a:prstGeom prst="rect">
            <a:avLst/>
          </a:prstGeom>
        </p:spPr>
        <p:txBody>
          <a:bodyPr wrap="none">
            <a:spAutoFit/>
          </a:bodyPr>
          <a:lstStyle/>
          <a:p>
            <a:r>
              <a:rPr lang="en-US" sz="2000" b="1" dirty="0" smtClean="0"/>
              <a:t>CZ</a:t>
            </a:r>
            <a:endParaRPr lang="en-US" sz="2000" b="1" dirty="0"/>
          </a:p>
        </p:txBody>
      </p:sp>
      <p:pic>
        <p:nvPicPr>
          <p:cNvPr id="16" name="Picture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400" y="1905000"/>
            <a:ext cx="1752600" cy="1524000"/>
          </a:xfrm>
          <a:prstGeom prst="rect">
            <a:avLst/>
          </a:prstGeom>
          <a:noFill/>
          <a:ln>
            <a:noFill/>
          </a:ln>
        </p:spPr>
      </p:pic>
      <p:sp>
        <p:nvSpPr>
          <p:cNvPr id="17" name="Title 16"/>
          <p:cNvSpPr>
            <a:spLocks noGrp="1"/>
          </p:cNvSpPr>
          <p:nvPr>
            <p:ph type="title"/>
          </p:nvPr>
        </p:nvSpPr>
        <p:spPr/>
        <p:txBody>
          <a:bodyPr>
            <a:normAutofit fontScale="90000"/>
          </a:bodyPr>
          <a:lstStyle/>
          <a:p>
            <a:r>
              <a:rPr lang="en-US" dirty="0" smtClean="0"/>
              <a:t>Lexical Decision Task N400 Waveform Averages for CZ, CPZ</a:t>
            </a:r>
            <a:endParaRPr lang="en-US" dirty="0"/>
          </a:p>
        </p:txBody>
      </p:sp>
      <p:cxnSp>
        <p:nvCxnSpPr>
          <p:cNvPr id="3" name="Straight Arrow Connector 2"/>
          <p:cNvCxnSpPr/>
          <p:nvPr/>
        </p:nvCxnSpPr>
        <p:spPr>
          <a:xfrm flipH="1">
            <a:off x="2667000" y="2057400"/>
            <a:ext cx="228600" cy="160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324600" y="2590800"/>
            <a:ext cx="685800" cy="1752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2819400" y="4419600"/>
            <a:ext cx="38100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7315200" y="5334000"/>
            <a:ext cx="38100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Letter Search Task Hypotheses</a:t>
            </a:r>
            <a:endParaRPr lang="en-US" dirty="0"/>
          </a:p>
        </p:txBody>
      </p:sp>
      <p:sp>
        <p:nvSpPr>
          <p:cNvPr id="4" name="Content Placeholder 3"/>
          <p:cNvSpPr>
            <a:spLocks noGrp="1"/>
          </p:cNvSpPr>
          <p:nvPr>
            <p:ph idx="1"/>
          </p:nvPr>
        </p:nvSpPr>
        <p:spPr>
          <a:xfrm>
            <a:off x="457200" y="1371600"/>
            <a:ext cx="8229600" cy="4953000"/>
          </a:xfrm>
        </p:spPr>
        <p:txBody>
          <a:bodyPr>
            <a:normAutofit/>
          </a:bodyPr>
          <a:lstStyle/>
          <a:p>
            <a:r>
              <a:rPr lang="en-US" dirty="0" smtClean="0"/>
              <a:t>Non-word pairs </a:t>
            </a:r>
            <a:r>
              <a:rPr lang="en-US" dirty="0" smtClean="0"/>
              <a:t>&lt; Unrelated</a:t>
            </a:r>
          </a:p>
          <a:p>
            <a:pPr lvl="1"/>
            <a:r>
              <a:rPr lang="en-US" dirty="0" smtClean="0"/>
              <a:t>Due to novelty and need to search word</a:t>
            </a:r>
            <a:endParaRPr lang="en-US" dirty="0" smtClean="0"/>
          </a:p>
          <a:p>
            <a:r>
              <a:rPr lang="en-US" dirty="0" smtClean="0"/>
              <a:t>Semantic and associative word pairs </a:t>
            </a:r>
            <a:r>
              <a:rPr lang="en-US" dirty="0" smtClean="0"/>
              <a:t>&lt; or &gt; Unrelated</a:t>
            </a:r>
          </a:p>
          <a:p>
            <a:pPr lvl="1"/>
            <a:r>
              <a:rPr lang="en-US" dirty="0" smtClean="0"/>
              <a:t>Priming would cause &lt; activation.</a:t>
            </a:r>
          </a:p>
          <a:p>
            <a:pPr lvl="1"/>
            <a:r>
              <a:rPr lang="en-US" dirty="0" smtClean="0"/>
              <a:t>But LST should decrease automatic activation, so may be &gt; values.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Letter Search Task Results</a:t>
            </a:r>
            <a:endParaRPr lang="en-US" dirty="0"/>
          </a:p>
        </p:txBody>
      </p:sp>
      <p:sp>
        <p:nvSpPr>
          <p:cNvPr id="3" name="Content Placeholder 2"/>
          <p:cNvSpPr>
            <a:spLocks noGrp="1"/>
          </p:cNvSpPr>
          <p:nvPr>
            <p:ph idx="1"/>
          </p:nvPr>
        </p:nvSpPr>
        <p:spPr>
          <a:xfrm>
            <a:off x="457200" y="1447800"/>
            <a:ext cx="8229600" cy="4800600"/>
          </a:xfrm>
        </p:spPr>
        <p:txBody>
          <a:bodyPr>
            <a:normAutofit/>
          </a:bodyPr>
          <a:lstStyle/>
          <a:p>
            <a:r>
              <a:rPr lang="en-US" dirty="0" smtClean="0"/>
              <a:t>Non-words &gt; Unrelated at crown again.</a:t>
            </a:r>
            <a:endParaRPr lang="en-US" dirty="0" smtClean="0"/>
          </a:p>
          <a:p>
            <a:r>
              <a:rPr lang="en-US" dirty="0" smtClean="0"/>
              <a:t>The effects for semantic and associative word pairs are difficult to interpret due to low significance values. </a:t>
            </a:r>
            <a:endParaRPr lang="en-US" dirty="0" smtClean="0"/>
          </a:p>
          <a:p>
            <a:pPr lvl="1"/>
            <a:r>
              <a:rPr lang="en-US" dirty="0" smtClean="0"/>
              <a:t>LST eliminates priming in N400?</a:t>
            </a:r>
          </a:p>
          <a:p>
            <a:pPr lvl="1"/>
            <a:r>
              <a:rPr lang="en-US" dirty="0" smtClean="0"/>
              <a:t>Small sample size?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03400" y="419100"/>
            <a:ext cx="5537200" cy="6019800"/>
          </a:xfrm>
          <a:prstGeom prst="rect">
            <a:avLst/>
          </a:prstGeom>
        </p:spPr>
      </p:pic>
      <p:sp>
        <p:nvSpPr>
          <p:cNvPr id="6" name="Oval 5"/>
          <p:cNvSpPr/>
          <p:nvPr/>
        </p:nvSpPr>
        <p:spPr>
          <a:xfrm flipV="1">
            <a:off x="4419600" y="3124200"/>
            <a:ext cx="3048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flipV="1">
            <a:off x="4419600" y="3810000"/>
            <a:ext cx="3048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flipV="1">
            <a:off x="4419600" y="1524000"/>
            <a:ext cx="304800" cy="3048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Oval 8"/>
          <p:cNvSpPr/>
          <p:nvPr/>
        </p:nvSpPr>
        <p:spPr>
          <a:xfrm flipV="1">
            <a:off x="4419600" y="2286000"/>
            <a:ext cx="304800" cy="3048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flipV="1">
            <a:off x="4419600" y="4572000"/>
            <a:ext cx="304800" cy="3048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extBox 1"/>
          <p:cNvSpPr txBox="1"/>
          <p:nvPr/>
        </p:nvSpPr>
        <p:spPr>
          <a:xfrm>
            <a:off x="228600" y="533400"/>
            <a:ext cx="1778261" cy="2031325"/>
          </a:xfrm>
          <a:prstGeom prst="rect">
            <a:avLst/>
          </a:prstGeom>
          <a:noFill/>
        </p:spPr>
        <p:txBody>
          <a:bodyPr wrap="square" rtlCol="0">
            <a:spAutoFit/>
          </a:bodyPr>
          <a:lstStyle/>
          <a:p>
            <a:r>
              <a:rPr lang="en-US" dirty="0" smtClean="0"/>
              <a:t>Blue denotes significant NW effect.</a:t>
            </a:r>
          </a:p>
          <a:p>
            <a:endParaRPr lang="en-US" dirty="0" smtClean="0"/>
          </a:p>
          <a:p>
            <a:r>
              <a:rPr lang="en-US" dirty="0" smtClean="0"/>
              <a:t>Red denotes trends for </a:t>
            </a:r>
            <a:r>
              <a:rPr lang="en-US" dirty="0" err="1" smtClean="0"/>
              <a:t>Sem</a:t>
            </a:r>
            <a:r>
              <a:rPr lang="en-US" dirty="0" smtClean="0"/>
              <a:t> and Assoc.</a:t>
            </a:r>
            <a:endParaRPr lang="en-US" dirty="0"/>
          </a:p>
        </p:txBody>
      </p:sp>
    </p:spTree>
    <p:extLst>
      <p:ext uri="{BB962C8B-B14F-4D97-AF65-F5344CB8AC3E}">
        <p14:creationId xmlns:p14="http://schemas.microsoft.com/office/powerpoint/2010/main" val="101374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Experiments</a:t>
            </a:r>
            <a:endParaRPr lang="en-US" dirty="0"/>
          </a:p>
        </p:txBody>
      </p:sp>
      <p:sp>
        <p:nvSpPr>
          <p:cNvPr id="3" name="Content Placeholder 2"/>
          <p:cNvSpPr>
            <a:spLocks noGrp="1"/>
          </p:cNvSpPr>
          <p:nvPr>
            <p:ph idx="1"/>
          </p:nvPr>
        </p:nvSpPr>
        <p:spPr/>
        <p:txBody>
          <a:bodyPr/>
          <a:lstStyle/>
          <a:p>
            <a:r>
              <a:rPr lang="en-US" dirty="0" smtClean="0"/>
              <a:t>Priming – is it automatic or controlled?</a:t>
            </a:r>
          </a:p>
          <a:p>
            <a:r>
              <a:rPr lang="en-US" dirty="0" smtClean="0"/>
              <a:t>Priming – semantic or associative?</a:t>
            </a:r>
          </a:p>
          <a:p>
            <a:r>
              <a:rPr lang="en-US" dirty="0" smtClean="0"/>
              <a:t>Our study</a:t>
            </a:r>
          </a:p>
          <a:p>
            <a:pPr lvl="1"/>
            <a:r>
              <a:rPr lang="en-US" dirty="0" smtClean="0"/>
              <a:t>Understanding priming for different word types</a:t>
            </a:r>
          </a:p>
          <a:p>
            <a:pPr lvl="1"/>
            <a:r>
              <a:rPr lang="en-US" dirty="0" smtClean="0"/>
              <a:t>Understanding priming in the brain versus reaction time data</a:t>
            </a:r>
          </a:p>
          <a:p>
            <a:pPr lvl="1"/>
            <a:r>
              <a:rPr lang="en-US" dirty="0" smtClean="0"/>
              <a:t>Use that information to answer automatic versus controlled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838200" y="1219200"/>
            <a:ext cx="7128362"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Table 2.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Mean, Standard Errors, and t-value differences from zero for the Letter Search Task.</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itle 7"/>
          <p:cNvSpPr>
            <a:spLocks noGrp="1"/>
          </p:cNvSpPr>
          <p:nvPr>
            <p:ph type="title"/>
          </p:nvPr>
        </p:nvSpPr>
        <p:spPr>
          <a:xfrm>
            <a:off x="457200" y="274638"/>
            <a:ext cx="8229600" cy="1020762"/>
          </a:xfrm>
        </p:spPr>
        <p:txBody>
          <a:bodyPr>
            <a:normAutofit/>
          </a:bodyPr>
          <a:lstStyle/>
          <a:p>
            <a:r>
              <a:rPr lang="en-US" dirty="0" smtClean="0"/>
              <a:t>Letter Search Task </a:t>
            </a:r>
            <a:r>
              <a:rPr lang="en-US" dirty="0" smtClean="0"/>
              <a:t>Values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0979677"/>
              </p:ext>
            </p:extLst>
          </p:nvPr>
        </p:nvGraphicFramePr>
        <p:xfrm>
          <a:off x="685800" y="2057400"/>
          <a:ext cx="8153400" cy="4626115"/>
        </p:xfrm>
        <a:graphic>
          <a:graphicData uri="http://schemas.openxmlformats.org/drawingml/2006/table">
            <a:tbl>
              <a:tblPr firstRow="1" bandRow="1">
                <a:tableStyleId>{5C22544A-7EE6-4342-B048-85BDC9FD1C3A}</a:tableStyleId>
              </a:tblPr>
              <a:tblGrid>
                <a:gridCol w="1630680"/>
                <a:gridCol w="1630680"/>
                <a:gridCol w="1630680"/>
                <a:gridCol w="1630680"/>
                <a:gridCol w="1630680"/>
              </a:tblGrid>
              <a:tr h="274446">
                <a:tc>
                  <a:txBody>
                    <a:bodyPr/>
                    <a:lstStyle/>
                    <a:p>
                      <a:endParaRPr lang="en-US" sz="2000" dirty="0">
                        <a:solidFill>
                          <a:schemeClr val="tx1"/>
                        </a:solidFill>
                        <a:effectLst/>
                        <a:latin typeface="Times New Roman"/>
                        <a:cs typeface="Times New Roman"/>
                      </a:endParaRPr>
                    </a:p>
                  </a:txBody>
                  <a:tcPr marL="68580" marR="68580" marT="9525" marB="0" anchor="b">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i="1" dirty="0">
                          <a:solidFill>
                            <a:schemeClr val="tx1"/>
                          </a:solidFill>
                          <a:effectLst/>
                          <a:latin typeface="Times New Roman"/>
                          <a:ea typeface="ＭＳ 明朝"/>
                          <a:cs typeface="Times New Roman"/>
                        </a:rPr>
                        <a:t>M</a:t>
                      </a:r>
                      <a:endParaRPr lang="en-US" sz="2000" dirty="0">
                        <a:solidFill>
                          <a:schemeClr val="tx1"/>
                        </a:solidFill>
                        <a:effectLst/>
                        <a:latin typeface="Times New Roman"/>
                        <a:ea typeface="ＭＳ 明朝"/>
                        <a:cs typeface="Times New Roman"/>
                      </a:endParaRPr>
                    </a:p>
                  </a:txBody>
                  <a:tcPr marL="68580" marR="68580" marT="9525" marB="0" anchor="b">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i="1" dirty="0">
                          <a:solidFill>
                            <a:schemeClr val="tx1"/>
                          </a:solidFill>
                          <a:effectLst/>
                          <a:latin typeface="Times New Roman"/>
                          <a:ea typeface="ＭＳ 明朝"/>
                          <a:cs typeface="Times New Roman"/>
                        </a:rPr>
                        <a:t>SE</a:t>
                      </a:r>
                      <a:endParaRPr lang="en-US" sz="2000" dirty="0">
                        <a:solidFill>
                          <a:schemeClr val="tx1"/>
                        </a:solidFill>
                        <a:effectLst/>
                        <a:latin typeface="Times New Roman"/>
                        <a:ea typeface="ＭＳ 明朝"/>
                        <a:cs typeface="Times New Roman"/>
                      </a:endParaRPr>
                    </a:p>
                  </a:txBody>
                  <a:tcPr marL="68580" marR="68580" marT="9525" marB="0" anchor="b">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i="1" dirty="0">
                          <a:solidFill>
                            <a:schemeClr val="tx1"/>
                          </a:solidFill>
                          <a:effectLst/>
                          <a:latin typeface="Times New Roman"/>
                          <a:ea typeface="ＭＳ 明朝"/>
                          <a:cs typeface="Times New Roman"/>
                        </a:rPr>
                        <a:t>t</a:t>
                      </a:r>
                      <a:endParaRPr lang="en-US" sz="2000" dirty="0">
                        <a:solidFill>
                          <a:schemeClr val="tx1"/>
                        </a:solidFill>
                        <a:effectLst/>
                        <a:latin typeface="Times New Roman"/>
                        <a:ea typeface="ＭＳ 明朝"/>
                        <a:cs typeface="Times New Roman"/>
                      </a:endParaRPr>
                    </a:p>
                  </a:txBody>
                  <a:tcPr marL="68580" marR="68580" marT="9525" marB="0" anchor="b">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i="1" dirty="0">
                          <a:solidFill>
                            <a:schemeClr val="tx1"/>
                          </a:solidFill>
                          <a:effectLst/>
                          <a:latin typeface="Times New Roman"/>
                          <a:ea typeface="ＭＳ 明朝"/>
                          <a:cs typeface="Times New Roman"/>
                        </a:rPr>
                        <a:t>p</a:t>
                      </a:r>
                      <a:endParaRPr lang="en-US" sz="2000" dirty="0">
                        <a:solidFill>
                          <a:schemeClr val="tx1"/>
                        </a:solidFill>
                        <a:effectLst/>
                        <a:latin typeface="Times New Roman"/>
                        <a:ea typeface="ＭＳ 明朝"/>
                        <a:cs typeface="Times New Roman"/>
                      </a:endParaRPr>
                    </a:p>
                  </a:txBody>
                  <a:tcPr marL="68580" marR="68580" marT="9525" marB="0" anchor="b">
                    <a:lnL w="12700" cmpd="sng">
                      <a:noFill/>
                    </a:lnL>
                    <a:lnR w="12700" cmpd="sng">
                      <a:noFill/>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r h="274446">
                <a:tc>
                  <a:txBody>
                    <a:bodyPr/>
                    <a:lstStyle/>
                    <a:p>
                      <a:pPr marL="0" marR="0">
                        <a:spcBef>
                          <a:spcPts val="0"/>
                        </a:spcBef>
                        <a:spcAft>
                          <a:spcPts val="0"/>
                        </a:spcAft>
                      </a:pPr>
                      <a:r>
                        <a:rPr lang="en-US" sz="2000" dirty="0">
                          <a:solidFill>
                            <a:schemeClr val="tx1"/>
                          </a:solidFill>
                          <a:effectLst/>
                          <a:latin typeface="Times New Roman"/>
                          <a:ea typeface="ＭＳ 明朝"/>
                          <a:cs typeface="Times New Roman"/>
                        </a:rPr>
                        <a:t>CZ</a:t>
                      </a:r>
                    </a:p>
                  </a:txBody>
                  <a:tcPr marL="68580" marR="68580" marT="9525" marB="0" anchor="b">
                    <a:lnL w="12700" cmpd="sng">
                      <a:noFill/>
                    </a:lnL>
                    <a:lnR w="12700" cmpd="sng">
                      <a:noFill/>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ffectLst/>
                        <a:latin typeface="Times New Roman"/>
                        <a:cs typeface="Times New Roman"/>
                      </a:endParaRPr>
                    </a:p>
                  </a:txBody>
                  <a:tcPr marL="68580" marR="68580" marT="9525" marB="0" anchor="b">
                    <a:lnL w="12700" cmpd="sng">
                      <a:noFill/>
                    </a:lnL>
                    <a:lnR w="12700" cmpd="sng">
                      <a:noFill/>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2000">
                        <a:solidFill>
                          <a:schemeClr val="tx1"/>
                        </a:solidFill>
                        <a:effectLst/>
                        <a:latin typeface="Times New Roman"/>
                        <a:cs typeface="Times New Roman"/>
                      </a:endParaRPr>
                    </a:p>
                  </a:txBody>
                  <a:tcPr marL="68580" marR="68580" marT="9525" marB="0" anchor="b">
                    <a:lnL w="12700" cmpd="sng">
                      <a:noFill/>
                    </a:lnL>
                    <a:lnR w="12700" cmpd="sng">
                      <a:noFill/>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2000">
                        <a:solidFill>
                          <a:schemeClr val="tx1"/>
                        </a:solidFill>
                        <a:effectLst/>
                        <a:latin typeface="Times New Roman"/>
                        <a:cs typeface="Times New Roman"/>
                      </a:endParaRPr>
                    </a:p>
                  </a:txBody>
                  <a:tcPr marL="68580" marR="68580" marT="9525" marB="0" anchor="b">
                    <a:lnL w="12700" cmpd="sng">
                      <a:noFill/>
                    </a:lnL>
                    <a:lnR w="12700" cmpd="sng">
                      <a:noFill/>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2000">
                        <a:solidFill>
                          <a:schemeClr val="tx1"/>
                        </a:solidFill>
                        <a:effectLst/>
                        <a:latin typeface="Times New Roman"/>
                        <a:cs typeface="Times New Roman"/>
                      </a:endParaRPr>
                    </a:p>
                  </a:txBody>
                  <a:tcPr marL="68580" marR="68580" marT="9525" marB="0" anchor="b">
                    <a:lnL w="12700" cmpd="sng">
                      <a:noFill/>
                    </a:lnL>
                    <a:lnR w="12700" cmpd="sng">
                      <a:noFill/>
                    </a:lnR>
                    <a:lnT w="12700" cap="flat" cmpd="sng" algn="ctr">
                      <a:solidFill>
                        <a:scrgbClr r="0" g="0" b="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59438">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Non-words</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dirty="0">
                          <a:solidFill>
                            <a:schemeClr val="tx1"/>
                          </a:solidFill>
                          <a:effectLst/>
                          <a:latin typeface="Times New Roman"/>
                          <a:ea typeface="ＭＳ 明朝"/>
                          <a:cs typeface="Times New Roman"/>
                        </a:rPr>
                        <a:t>-85.508</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44.338</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-1.929</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0.071</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446">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CPZ</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59438">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Non-words</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-107.266</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42.753</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-2.509</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0.023</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446">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FZ</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59438">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Associative</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-7.768</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dirty="0">
                          <a:solidFill>
                            <a:schemeClr val="tx1"/>
                          </a:solidFill>
                          <a:effectLst/>
                          <a:latin typeface="Times New Roman"/>
                          <a:ea typeface="ＭＳ 明朝"/>
                          <a:cs typeface="Times New Roman"/>
                        </a:rPr>
                        <a:t>40.831</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-0.190</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0.851</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446">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Semantic</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b="1" dirty="0">
                          <a:solidFill>
                            <a:srgbClr val="FF0000"/>
                          </a:solidFill>
                          <a:effectLst/>
                          <a:latin typeface="Times New Roman"/>
                          <a:ea typeface="ＭＳ 明朝"/>
                          <a:cs typeface="Times New Roman"/>
                        </a:rPr>
                        <a:t>52.965</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dirty="0">
                          <a:solidFill>
                            <a:schemeClr val="tx1"/>
                          </a:solidFill>
                          <a:effectLst/>
                          <a:latin typeface="Times New Roman"/>
                          <a:ea typeface="ＭＳ 明朝"/>
                          <a:cs typeface="Times New Roman"/>
                        </a:rPr>
                        <a:t>50.094</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1.057</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0.305</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446">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FCZ</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59438">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Associative</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-2.566</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dirty="0">
                          <a:solidFill>
                            <a:schemeClr val="tx1"/>
                          </a:solidFill>
                          <a:effectLst/>
                          <a:latin typeface="Times New Roman"/>
                          <a:ea typeface="ＭＳ 明朝"/>
                          <a:cs typeface="Times New Roman"/>
                        </a:rPr>
                        <a:t>37.069</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dirty="0">
                          <a:solidFill>
                            <a:schemeClr val="tx1"/>
                          </a:solidFill>
                          <a:effectLst/>
                          <a:latin typeface="Times New Roman"/>
                          <a:ea typeface="ＭＳ 明朝"/>
                          <a:cs typeface="Times New Roman"/>
                        </a:rPr>
                        <a:t>-0.069</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dirty="0">
                          <a:solidFill>
                            <a:schemeClr val="tx1"/>
                          </a:solidFill>
                          <a:effectLst/>
                          <a:latin typeface="Times New Roman"/>
                          <a:ea typeface="ＭＳ 明朝"/>
                          <a:cs typeface="Times New Roman"/>
                        </a:rPr>
                        <a:t>0.946</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446">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Semantic</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b="1" dirty="0">
                          <a:solidFill>
                            <a:srgbClr val="FF0000"/>
                          </a:solidFill>
                          <a:effectLst/>
                          <a:latin typeface="Times New Roman"/>
                          <a:ea typeface="ＭＳ 明朝"/>
                          <a:cs typeface="Times New Roman"/>
                        </a:rPr>
                        <a:t>54.958</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49.622</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dirty="0">
                          <a:solidFill>
                            <a:schemeClr val="tx1"/>
                          </a:solidFill>
                          <a:effectLst/>
                          <a:latin typeface="Times New Roman"/>
                          <a:ea typeface="ＭＳ 明朝"/>
                          <a:cs typeface="Times New Roman"/>
                        </a:rPr>
                        <a:t>1.108</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0.283</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446">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PZ</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sz="2000" dirty="0">
                        <a:solidFill>
                          <a:schemeClr val="tx1"/>
                        </a:solidFill>
                        <a:effectLst/>
                        <a:latin typeface="Times New Roman"/>
                        <a:cs typeface="Times New Roman"/>
                      </a:endParaRP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59438">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Associative</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b="1" dirty="0">
                          <a:solidFill>
                            <a:srgbClr val="FF0000"/>
                          </a:solidFill>
                          <a:effectLst/>
                          <a:latin typeface="Times New Roman"/>
                          <a:ea typeface="ＭＳ 明朝"/>
                          <a:cs typeface="Times New Roman"/>
                        </a:rPr>
                        <a:t>69.862</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64.407</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a:solidFill>
                            <a:schemeClr val="tx1"/>
                          </a:solidFill>
                          <a:effectLst/>
                          <a:latin typeface="Times New Roman"/>
                          <a:ea typeface="ＭＳ 明朝"/>
                          <a:cs typeface="Times New Roman"/>
                        </a:rPr>
                        <a:t>1.085</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dirty="0">
                          <a:solidFill>
                            <a:schemeClr val="tx1"/>
                          </a:solidFill>
                          <a:effectLst/>
                          <a:latin typeface="Times New Roman"/>
                          <a:ea typeface="ＭＳ 明朝"/>
                          <a:cs typeface="Times New Roman"/>
                        </a:rPr>
                        <a:t>0.293</a:t>
                      </a:r>
                    </a:p>
                  </a:txBody>
                  <a:tcPr marL="68580" marR="68580"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4446">
                <a:tc>
                  <a:txBody>
                    <a:bodyPr/>
                    <a:lstStyle/>
                    <a:p>
                      <a:pPr marL="0" marR="0">
                        <a:spcBef>
                          <a:spcPts val="0"/>
                        </a:spcBef>
                        <a:spcAft>
                          <a:spcPts val="0"/>
                        </a:spcAft>
                      </a:pPr>
                      <a:r>
                        <a:rPr lang="en-US" sz="2000" dirty="0">
                          <a:solidFill>
                            <a:schemeClr val="tx1"/>
                          </a:solidFill>
                          <a:effectLst/>
                          <a:latin typeface="Times New Roman"/>
                          <a:ea typeface="ＭＳ 明朝"/>
                          <a:cs typeface="Times New Roman"/>
                        </a:rPr>
                        <a:t>Semantic</a:t>
                      </a:r>
                    </a:p>
                  </a:txBody>
                  <a:tcPr marL="68580" marR="68580" marT="9525" marB="0" anchor="b">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b="1" dirty="0">
                          <a:solidFill>
                            <a:srgbClr val="FF0000"/>
                          </a:solidFill>
                          <a:effectLst/>
                          <a:latin typeface="Times New Roman"/>
                          <a:ea typeface="ＭＳ 明朝"/>
                          <a:cs typeface="Times New Roman"/>
                        </a:rPr>
                        <a:t>58.977</a:t>
                      </a:r>
                    </a:p>
                  </a:txBody>
                  <a:tcPr marL="68580" marR="68580" marT="9525" marB="0" anchor="b">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dirty="0">
                          <a:solidFill>
                            <a:schemeClr val="tx1"/>
                          </a:solidFill>
                          <a:effectLst/>
                          <a:latin typeface="Times New Roman"/>
                          <a:ea typeface="ＭＳ 明朝"/>
                          <a:cs typeface="Times New Roman"/>
                        </a:rPr>
                        <a:t>42.259</a:t>
                      </a:r>
                    </a:p>
                  </a:txBody>
                  <a:tcPr marL="68580" marR="68580" marT="9525" marB="0" anchor="b">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dirty="0">
                          <a:solidFill>
                            <a:schemeClr val="tx1"/>
                          </a:solidFill>
                          <a:effectLst/>
                          <a:latin typeface="Times New Roman"/>
                          <a:ea typeface="ＭＳ 明朝"/>
                          <a:cs typeface="Times New Roman"/>
                        </a:rPr>
                        <a:t>1.396</a:t>
                      </a:r>
                    </a:p>
                  </a:txBody>
                  <a:tcPr marL="68580" marR="68580" marT="9525" marB="0" anchor="b">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spcBef>
                          <a:spcPts val="0"/>
                        </a:spcBef>
                        <a:spcAft>
                          <a:spcPts val="0"/>
                        </a:spcAft>
                      </a:pPr>
                      <a:r>
                        <a:rPr lang="en-US" sz="2000" dirty="0">
                          <a:solidFill>
                            <a:schemeClr val="tx1"/>
                          </a:solidFill>
                          <a:effectLst/>
                          <a:latin typeface="Times New Roman"/>
                          <a:ea typeface="ＭＳ 明朝"/>
                          <a:cs typeface="Times New Roman"/>
                        </a:rPr>
                        <a:t>0.181</a:t>
                      </a:r>
                    </a:p>
                  </a:txBody>
                  <a:tcPr marL="68580" marR="68580" marT="9525" marB="0" anchor="b">
                    <a:lnL w="12700" cmpd="sng">
                      <a:noFill/>
                    </a:lnL>
                    <a:lnR w="12700" cmpd="sng">
                      <a:noFill/>
                    </a:lnR>
                    <a:lnT w="12700" cmpd="sng">
                      <a:noFill/>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Letter Search Task N400 Averages for CZ, CPZ</a:t>
            </a:r>
            <a:endParaRPr lang="en-US" dirty="0"/>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1447800"/>
            <a:ext cx="1752600" cy="1524000"/>
          </a:xfrm>
          <a:prstGeom prst="rect">
            <a:avLst/>
          </a:prstGeom>
          <a:noFill/>
          <a:ln>
            <a:noFill/>
          </a:ln>
        </p:spPr>
      </p:pic>
      <p:graphicFrame>
        <p:nvGraphicFramePr>
          <p:cNvPr id="10" name="Chart 9"/>
          <p:cNvGraphicFramePr>
            <a:graphicFrameLocks noChangeAspect="1"/>
          </p:cNvGraphicFramePr>
          <p:nvPr>
            <p:extLst>
              <p:ext uri="{D42A27DB-BD31-4B8C-83A1-F6EECF244321}">
                <p14:modId xmlns:p14="http://schemas.microsoft.com/office/powerpoint/2010/main" val="1216539579"/>
              </p:ext>
            </p:extLst>
          </p:nvPr>
        </p:nvGraphicFramePr>
        <p:xfrm>
          <a:off x="533400" y="1600200"/>
          <a:ext cx="3901996" cy="3124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noChangeAspect="1"/>
          </p:cNvGraphicFramePr>
          <p:nvPr>
            <p:extLst>
              <p:ext uri="{D42A27DB-BD31-4B8C-83A1-F6EECF244321}">
                <p14:modId xmlns:p14="http://schemas.microsoft.com/office/powerpoint/2010/main" val="2523900993"/>
              </p:ext>
            </p:extLst>
          </p:nvPr>
        </p:nvGraphicFramePr>
        <p:xfrm>
          <a:off x="4953000" y="3383280"/>
          <a:ext cx="3962400" cy="3169920"/>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11"/>
          <p:cNvSpPr/>
          <p:nvPr/>
        </p:nvSpPr>
        <p:spPr>
          <a:xfrm>
            <a:off x="990600" y="1981200"/>
            <a:ext cx="441146" cy="400110"/>
          </a:xfrm>
          <a:prstGeom prst="rect">
            <a:avLst/>
          </a:prstGeom>
        </p:spPr>
        <p:txBody>
          <a:bodyPr wrap="none">
            <a:spAutoFit/>
          </a:bodyPr>
          <a:lstStyle/>
          <a:p>
            <a:r>
              <a:rPr lang="en-US" sz="2000" b="1" dirty="0" smtClean="0"/>
              <a:t>CZ</a:t>
            </a:r>
            <a:endParaRPr lang="en-US" sz="2000" b="1" dirty="0"/>
          </a:p>
        </p:txBody>
      </p:sp>
      <p:sp>
        <p:nvSpPr>
          <p:cNvPr id="13" name="Rectangle 12"/>
          <p:cNvSpPr/>
          <p:nvPr/>
        </p:nvSpPr>
        <p:spPr>
          <a:xfrm>
            <a:off x="5486400" y="3581400"/>
            <a:ext cx="570541" cy="400110"/>
          </a:xfrm>
          <a:prstGeom prst="rect">
            <a:avLst/>
          </a:prstGeom>
        </p:spPr>
        <p:txBody>
          <a:bodyPr wrap="none">
            <a:spAutoFit/>
          </a:bodyPr>
          <a:lstStyle/>
          <a:p>
            <a:r>
              <a:rPr lang="en-US" sz="2000" b="1" dirty="0" smtClean="0"/>
              <a:t>CPZ</a:t>
            </a:r>
            <a:endParaRPr lang="en-US" sz="2000" b="1" dirty="0"/>
          </a:p>
        </p:txBody>
      </p:sp>
      <p:cxnSp>
        <p:nvCxnSpPr>
          <p:cNvPr id="4" name="Straight Arrow Connector 3"/>
          <p:cNvCxnSpPr/>
          <p:nvPr/>
        </p:nvCxnSpPr>
        <p:spPr>
          <a:xfrm flipH="1" flipV="1">
            <a:off x="3048000" y="4114800"/>
            <a:ext cx="228600" cy="2057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276600" y="6096000"/>
            <a:ext cx="38862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Letter Search Task N400 Averages for </a:t>
            </a:r>
            <a:r>
              <a:rPr lang="en-US" dirty="0" smtClean="0"/>
              <a:t>FZ, FCZ, PZ</a:t>
            </a:r>
            <a:endParaRPr lang="en-US" dirty="0"/>
          </a:p>
        </p:txBody>
      </p:sp>
      <p:graphicFrame>
        <p:nvGraphicFramePr>
          <p:cNvPr id="3" name="Chart 2"/>
          <p:cNvGraphicFramePr>
            <a:graphicFrameLocks noChangeAspect="1"/>
          </p:cNvGraphicFramePr>
          <p:nvPr>
            <p:extLst>
              <p:ext uri="{D42A27DB-BD31-4B8C-83A1-F6EECF244321}">
                <p14:modId xmlns:p14="http://schemas.microsoft.com/office/powerpoint/2010/main" val="2240927822"/>
              </p:ext>
            </p:extLst>
          </p:nvPr>
        </p:nvGraphicFramePr>
        <p:xfrm>
          <a:off x="609600" y="1371600"/>
          <a:ext cx="3355658"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ChangeAspect="1"/>
          </p:cNvGraphicFramePr>
          <p:nvPr>
            <p:extLst>
              <p:ext uri="{D42A27DB-BD31-4B8C-83A1-F6EECF244321}">
                <p14:modId xmlns:p14="http://schemas.microsoft.com/office/powerpoint/2010/main" val="3169815197"/>
              </p:ext>
            </p:extLst>
          </p:nvPr>
        </p:nvGraphicFramePr>
        <p:xfrm>
          <a:off x="5510848" y="3581400"/>
          <a:ext cx="3355658"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938797553"/>
              </p:ext>
            </p:extLst>
          </p:nvPr>
        </p:nvGraphicFramePr>
        <p:xfrm>
          <a:off x="685800" y="4267200"/>
          <a:ext cx="3169232" cy="2590800"/>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5600" y="1447800"/>
            <a:ext cx="1752600" cy="1524000"/>
          </a:xfrm>
          <a:prstGeom prst="rect">
            <a:avLst/>
          </a:prstGeom>
          <a:noFill/>
          <a:ln>
            <a:noFill/>
          </a:ln>
        </p:spPr>
      </p:pic>
      <p:cxnSp>
        <p:nvCxnSpPr>
          <p:cNvPr id="8" name="Straight Arrow Connector 7"/>
          <p:cNvCxnSpPr/>
          <p:nvPr/>
        </p:nvCxnSpPr>
        <p:spPr>
          <a:xfrm>
            <a:off x="2514600" y="1371600"/>
            <a:ext cx="22860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362200" y="4038600"/>
            <a:ext cx="22860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7467600" y="3581400"/>
            <a:ext cx="22860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048000" y="1524000"/>
            <a:ext cx="521898" cy="369332"/>
          </a:xfrm>
          <a:prstGeom prst="rect">
            <a:avLst/>
          </a:prstGeom>
          <a:noFill/>
        </p:spPr>
        <p:txBody>
          <a:bodyPr wrap="none" rtlCol="0">
            <a:spAutoFit/>
          </a:bodyPr>
          <a:lstStyle/>
          <a:p>
            <a:r>
              <a:rPr lang="en-US" b="1" dirty="0" smtClean="0"/>
              <a:t>FCZ</a:t>
            </a:r>
            <a:endParaRPr lang="en-US" b="1" dirty="0"/>
          </a:p>
        </p:txBody>
      </p:sp>
      <p:sp>
        <p:nvSpPr>
          <p:cNvPr id="12" name="TextBox 11"/>
          <p:cNvSpPr txBox="1"/>
          <p:nvPr/>
        </p:nvSpPr>
        <p:spPr>
          <a:xfrm>
            <a:off x="6172200" y="3352800"/>
            <a:ext cx="400959" cy="369332"/>
          </a:xfrm>
          <a:prstGeom prst="rect">
            <a:avLst/>
          </a:prstGeom>
          <a:noFill/>
        </p:spPr>
        <p:txBody>
          <a:bodyPr wrap="none" rtlCol="0">
            <a:spAutoFit/>
          </a:bodyPr>
          <a:lstStyle/>
          <a:p>
            <a:r>
              <a:rPr lang="en-US" b="1" dirty="0" smtClean="0"/>
              <a:t>FZ</a:t>
            </a:r>
            <a:endParaRPr lang="en-US" b="1" dirty="0"/>
          </a:p>
        </p:txBody>
      </p:sp>
      <p:sp>
        <p:nvSpPr>
          <p:cNvPr id="13" name="TextBox 12"/>
          <p:cNvSpPr txBox="1"/>
          <p:nvPr/>
        </p:nvSpPr>
        <p:spPr>
          <a:xfrm>
            <a:off x="2971800" y="4191000"/>
            <a:ext cx="417865" cy="369332"/>
          </a:xfrm>
          <a:prstGeom prst="rect">
            <a:avLst/>
          </a:prstGeom>
          <a:noFill/>
        </p:spPr>
        <p:txBody>
          <a:bodyPr wrap="none" rtlCol="0">
            <a:spAutoFit/>
          </a:bodyPr>
          <a:lstStyle/>
          <a:p>
            <a:r>
              <a:rPr lang="en-US" b="1" dirty="0" smtClean="0"/>
              <a:t>PZ</a:t>
            </a:r>
            <a:endParaRPr lang="en-US" b="1" dirty="0"/>
          </a:p>
        </p:txBody>
      </p:sp>
    </p:spTree>
    <p:extLst>
      <p:ext uri="{BB962C8B-B14F-4D97-AF65-F5344CB8AC3E}">
        <p14:creationId xmlns:p14="http://schemas.microsoft.com/office/powerpoint/2010/main" val="1640777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Performance Data</a:t>
            </a:r>
            <a:endParaRPr lang="en-US" dirty="0"/>
          </a:p>
        </p:txBody>
      </p:sp>
      <p:sp>
        <p:nvSpPr>
          <p:cNvPr id="5" name="Content Placeholder 4"/>
          <p:cNvSpPr>
            <a:spLocks noGrp="1"/>
          </p:cNvSpPr>
          <p:nvPr>
            <p:ph idx="1"/>
          </p:nvPr>
        </p:nvSpPr>
        <p:spPr/>
        <p:txBody>
          <a:bodyPr>
            <a:normAutofit/>
          </a:bodyPr>
          <a:lstStyle/>
          <a:p>
            <a:r>
              <a:rPr lang="en-US" dirty="0" smtClean="0"/>
              <a:t>Task Data were analyzed for correctness in both tasks individually</a:t>
            </a:r>
          </a:p>
          <a:p>
            <a:r>
              <a:rPr lang="en-US" dirty="0" smtClean="0"/>
              <a:t>Error rates were tested with a 2X4 repeated measures ANOVA</a:t>
            </a:r>
          </a:p>
          <a:p>
            <a:r>
              <a:rPr lang="en-US" dirty="0" smtClean="0"/>
              <a:t>Overall, performance was equal on both tasks and the interaction between task type and stimuli was not </a:t>
            </a:r>
            <a:r>
              <a:rPr lang="en-US" dirty="0" smtClean="0"/>
              <a:t>significant</a:t>
            </a: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Reaction Time Data</a:t>
            </a:r>
            <a:endParaRPr lang="en-US" dirty="0"/>
          </a:p>
        </p:txBody>
      </p:sp>
      <p:sp>
        <p:nvSpPr>
          <p:cNvPr id="3" name="Content Placeholder 2"/>
          <p:cNvSpPr>
            <a:spLocks noGrp="1"/>
          </p:cNvSpPr>
          <p:nvPr>
            <p:ph idx="1"/>
          </p:nvPr>
        </p:nvSpPr>
        <p:spPr/>
        <p:txBody>
          <a:bodyPr/>
          <a:lstStyle/>
          <a:p>
            <a:r>
              <a:rPr lang="en-US" dirty="0" smtClean="0"/>
              <a:t>Average reaction times were calculated for each task type and stimulus</a:t>
            </a:r>
          </a:p>
          <a:p>
            <a:r>
              <a:rPr lang="en-US" dirty="0" smtClean="0"/>
              <a:t>Associative, semantic, and non-word conditions were subtracted from their matching unrelated word conditions</a:t>
            </a:r>
          </a:p>
          <a:p>
            <a:r>
              <a:rPr lang="en-US" dirty="0" smtClean="0"/>
              <a:t>Each stimulus difference was analyzed with a single sample t-test against zero to examine priming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1219200" y="1600200"/>
          <a:ext cx="6629400" cy="4495800"/>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p:cNvSpPr>
            <a:spLocks noGrp="1"/>
          </p:cNvSpPr>
          <p:nvPr>
            <p:ph type="title"/>
          </p:nvPr>
        </p:nvSpPr>
        <p:spPr/>
        <p:txBody>
          <a:bodyPr>
            <a:normAutofit fontScale="90000"/>
          </a:bodyPr>
          <a:lstStyle/>
          <a:p>
            <a:r>
              <a:rPr lang="en-US" dirty="0" smtClean="0"/>
              <a:t>Priming Reaction Times for Both Experiments </a:t>
            </a:r>
            <a:endParaRPr lang="en-US" dirty="0"/>
          </a:p>
        </p:txBody>
      </p:sp>
      <p:sp>
        <p:nvSpPr>
          <p:cNvPr id="2" name="TextBox 1"/>
          <p:cNvSpPr txBox="1"/>
          <p:nvPr/>
        </p:nvSpPr>
        <p:spPr>
          <a:xfrm>
            <a:off x="2362200" y="4953000"/>
            <a:ext cx="299631" cy="369332"/>
          </a:xfrm>
          <a:prstGeom prst="rect">
            <a:avLst/>
          </a:prstGeom>
          <a:noFill/>
        </p:spPr>
        <p:txBody>
          <a:bodyPr wrap="none" rtlCol="0">
            <a:spAutoFit/>
          </a:bodyPr>
          <a:lstStyle/>
          <a:p>
            <a:r>
              <a:rPr lang="en-US" dirty="0" smtClean="0"/>
              <a:t>*</a:t>
            </a:r>
            <a:endParaRPr lang="en-US" dirty="0"/>
          </a:p>
        </p:txBody>
      </p:sp>
      <p:sp>
        <p:nvSpPr>
          <p:cNvPr id="5" name="TextBox 4"/>
          <p:cNvSpPr txBox="1"/>
          <p:nvPr/>
        </p:nvSpPr>
        <p:spPr>
          <a:xfrm>
            <a:off x="3276600" y="2057400"/>
            <a:ext cx="299631" cy="369332"/>
          </a:xfrm>
          <a:prstGeom prst="rect">
            <a:avLst/>
          </a:prstGeom>
          <a:noFill/>
        </p:spPr>
        <p:txBody>
          <a:bodyPr wrap="none" rtlCol="0">
            <a:spAutoFit/>
          </a:bodyPr>
          <a:lstStyle/>
          <a:p>
            <a:r>
              <a:rPr lang="en-US" dirty="0" smtClean="0"/>
              <a:t>*</a:t>
            </a:r>
            <a:endParaRPr lang="en-US" dirty="0"/>
          </a:p>
        </p:txBody>
      </p:sp>
      <p:sp>
        <p:nvSpPr>
          <p:cNvPr id="6" name="TextBox 5"/>
          <p:cNvSpPr txBox="1"/>
          <p:nvPr/>
        </p:nvSpPr>
        <p:spPr>
          <a:xfrm>
            <a:off x="4267200" y="1752600"/>
            <a:ext cx="299631"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5181600" y="5867400"/>
            <a:ext cx="299631"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6096000" y="2438400"/>
            <a:ext cx="299631"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1210934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Semantic priming in the brain (N400 data) during LDT</a:t>
            </a:r>
          </a:p>
          <a:p>
            <a:pPr lvl="1"/>
            <a:r>
              <a:rPr lang="en-US" dirty="0" smtClean="0"/>
              <a:t>Probably automatic</a:t>
            </a:r>
          </a:p>
          <a:p>
            <a:pPr lvl="1"/>
            <a:r>
              <a:rPr lang="en-US" dirty="0" smtClean="0"/>
              <a:t>Only marginally seen for reaction time data (sample size?)</a:t>
            </a:r>
          </a:p>
          <a:p>
            <a:r>
              <a:rPr lang="en-US" dirty="0" smtClean="0"/>
              <a:t>Semantic priming in reaction time data for LST</a:t>
            </a:r>
          </a:p>
          <a:p>
            <a:pPr lvl="1"/>
            <a:r>
              <a:rPr lang="en-US" dirty="0" smtClean="0"/>
              <a:t>Probably controlled since not seen in N400 data</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Associative priming in reaction time data for LST and LDT</a:t>
            </a:r>
          </a:p>
          <a:p>
            <a:pPr lvl="1"/>
            <a:r>
              <a:rPr lang="en-US" dirty="0" smtClean="0"/>
              <a:t>Probably controlled since automatic N400 activation is in expected direction but not significant.</a:t>
            </a:r>
            <a:endParaRPr lang="en-US" dirty="0"/>
          </a:p>
        </p:txBody>
      </p:sp>
    </p:spTree>
    <p:extLst>
      <p:ext uri="{BB962C8B-B14F-4D97-AF65-F5344CB8AC3E}">
        <p14:creationId xmlns:p14="http://schemas.microsoft.com/office/powerpoint/2010/main" val="210669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continued</a:t>
            </a:r>
            <a:endParaRPr lang="en-US" dirty="0"/>
          </a:p>
        </p:txBody>
      </p:sp>
      <p:sp>
        <p:nvSpPr>
          <p:cNvPr id="3" name="Content Placeholder 2"/>
          <p:cNvSpPr>
            <a:spLocks noGrp="1"/>
          </p:cNvSpPr>
          <p:nvPr>
            <p:ph idx="1"/>
          </p:nvPr>
        </p:nvSpPr>
        <p:spPr/>
        <p:txBody>
          <a:bodyPr>
            <a:normAutofit/>
          </a:bodyPr>
          <a:lstStyle/>
          <a:p>
            <a:r>
              <a:rPr lang="en-US" dirty="0" smtClean="0"/>
              <a:t>Controlled </a:t>
            </a:r>
            <a:r>
              <a:rPr lang="en-US" dirty="0" smtClean="0"/>
              <a:t>processing is seen in N400 and reaction time data for non-words</a:t>
            </a:r>
            <a:endParaRPr lang="en-US" dirty="0"/>
          </a:p>
        </p:txBody>
      </p:sp>
    </p:spTree>
    <p:extLst>
      <p:ext uri="{BB962C8B-B14F-4D97-AF65-F5344CB8AC3E}">
        <p14:creationId xmlns:p14="http://schemas.microsoft.com/office/powerpoint/2010/main" val="37821089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Implications</a:t>
            </a:r>
            <a:endParaRPr lang="en-US" dirty="0"/>
          </a:p>
        </p:txBody>
      </p:sp>
      <p:sp>
        <p:nvSpPr>
          <p:cNvPr id="3" name="Content Placeholder 2"/>
          <p:cNvSpPr>
            <a:spLocks noGrp="1"/>
          </p:cNvSpPr>
          <p:nvPr>
            <p:ph idx="1"/>
          </p:nvPr>
        </p:nvSpPr>
        <p:spPr/>
        <p:txBody>
          <a:bodyPr/>
          <a:lstStyle/>
          <a:p>
            <a:r>
              <a:rPr lang="en-US" dirty="0" smtClean="0"/>
              <a:t>Past research has focused on whether priming effects are due to automatic or controlled processes for all types of words, but the findings of this study indicate a need for research into distinguishing what type of process is used for different types of word </a:t>
            </a:r>
            <a:r>
              <a:rPr lang="en-US" dirty="0" smtClean="0"/>
              <a:t>relationships</a:t>
            </a:r>
            <a:endParaRPr lang="en-US" dirty="0"/>
          </a:p>
        </p:txBody>
      </p:sp>
    </p:spTree>
    <p:extLst>
      <p:ext uri="{BB962C8B-B14F-4D97-AF65-F5344CB8AC3E}">
        <p14:creationId xmlns:p14="http://schemas.microsoft.com/office/powerpoint/2010/main" val="27170562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Participants</a:t>
            </a:r>
            <a:endParaRPr lang="en-US" dirty="0"/>
          </a:p>
        </p:txBody>
      </p:sp>
      <p:sp>
        <p:nvSpPr>
          <p:cNvPr id="3" name="Content Placeholder 2"/>
          <p:cNvSpPr>
            <a:spLocks noGrp="1"/>
          </p:cNvSpPr>
          <p:nvPr>
            <p:ph idx="1"/>
          </p:nvPr>
        </p:nvSpPr>
        <p:spPr/>
        <p:txBody>
          <a:bodyPr/>
          <a:lstStyle/>
          <a:p>
            <a:r>
              <a:rPr lang="en-US" dirty="0" smtClean="0"/>
              <a:t>20 English speaking undergraduate students(13 women and 7 men)</a:t>
            </a:r>
          </a:p>
          <a:p>
            <a:r>
              <a:rPr lang="en-US" dirty="0" smtClean="0"/>
              <a:t>Two Participants’ data were unusable, leaving 18 participants (12 women and 6 men)</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33157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Slides if Asked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79521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80075002"/>
              </p:ext>
            </p:extLst>
          </p:nvPr>
        </p:nvGraphicFramePr>
        <p:xfrm>
          <a:off x="2133600" y="1828800"/>
          <a:ext cx="6172200" cy="4724400"/>
        </p:xfrm>
        <a:graphic>
          <a:graphicData uri="http://schemas.openxmlformats.org/drawingml/2006/table">
            <a:tbl>
              <a:tblPr/>
              <a:tblGrid>
                <a:gridCol w="3037880"/>
                <a:gridCol w="1567160"/>
                <a:gridCol w="1567160"/>
              </a:tblGrid>
              <a:tr h="393700">
                <a:tc>
                  <a:txBody>
                    <a:bodyPr/>
                    <a:lstStyle/>
                    <a:p>
                      <a:pPr>
                        <a:lnSpc>
                          <a:spcPct val="115000"/>
                        </a:lnSpc>
                      </a:pPr>
                      <a:endParaRPr lang="en-US" sz="1800" dirty="0">
                        <a:latin typeface="Times New Roman"/>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i="1" kern="50">
                          <a:solidFill>
                            <a:srgbClr val="000000"/>
                          </a:solidFill>
                          <a:latin typeface="Times New Roman"/>
                          <a:ea typeface="Times New Roman"/>
                          <a:cs typeface="Times New Roman"/>
                        </a:rPr>
                        <a:t>M</a:t>
                      </a:r>
                      <a:endParaRPr lang="en-US" sz="1800" kern="50">
                        <a:latin typeface="Times New Roman"/>
                        <a:ea typeface="Arial Unicode MS"/>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kern="50">
                          <a:solidFill>
                            <a:srgbClr val="000000"/>
                          </a:solidFill>
                          <a:latin typeface="Times New Roman"/>
                          <a:ea typeface="Times New Roman"/>
                          <a:cs typeface="Times New Roman"/>
                        </a:rPr>
                        <a:t>SD</a:t>
                      </a:r>
                      <a:endParaRPr lang="en-US" sz="1800" kern="50">
                        <a:latin typeface="Times New Roman"/>
                        <a:ea typeface="Arial Unicode MS"/>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nSpc>
                          <a:spcPct val="115000"/>
                        </a:lnSpc>
                        <a:spcBef>
                          <a:spcPts val="0"/>
                        </a:spcBef>
                        <a:spcAft>
                          <a:spcPts val="0"/>
                        </a:spcAft>
                      </a:pPr>
                      <a:r>
                        <a:rPr lang="en-US" sz="2200" b="1" kern="50" dirty="0">
                          <a:solidFill>
                            <a:srgbClr val="000000"/>
                          </a:solidFill>
                          <a:latin typeface="Times New Roman"/>
                          <a:ea typeface="Times New Roman"/>
                          <a:cs typeface="Times New Roman"/>
                        </a:rPr>
                        <a:t>Letter Search</a:t>
                      </a:r>
                      <a:endParaRPr lang="en-US" sz="2200" kern="50" dirty="0">
                        <a:latin typeface="Times New Roman"/>
                        <a:ea typeface="Arial Unicode MS"/>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pPr>
                      <a:endParaRPr lang="en-US" sz="2200">
                        <a:latin typeface="Times New Roman"/>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15000"/>
                        </a:lnSpc>
                      </a:pPr>
                      <a:endParaRPr lang="en-US" sz="2200">
                        <a:latin typeface="Times New Roman"/>
                        <a:ea typeface="Times New Roman"/>
                        <a:cs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r>
              <a:tr h="393700">
                <a:tc>
                  <a:txBody>
                    <a:bodyPr/>
                    <a:lstStyle/>
                    <a:p>
                      <a:pPr marL="0" marR="0" algn="r">
                        <a:lnSpc>
                          <a:spcPct val="115000"/>
                        </a:lnSpc>
                        <a:spcBef>
                          <a:spcPts val="0"/>
                        </a:spcBef>
                        <a:spcAft>
                          <a:spcPts val="0"/>
                        </a:spcAft>
                      </a:pPr>
                      <a:r>
                        <a:rPr lang="en-US" sz="2200" kern="50" dirty="0">
                          <a:solidFill>
                            <a:srgbClr val="000000"/>
                          </a:solidFill>
                          <a:latin typeface="Times New Roman"/>
                          <a:ea typeface="Times New Roman"/>
                          <a:cs typeface="Times New Roman"/>
                        </a:rPr>
                        <a:t>Non-Words</a:t>
                      </a:r>
                      <a:endParaRPr lang="en-US" sz="22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dirty="0">
                          <a:solidFill>
                            <a:srgbClr val="000000"/>
                          </a:solidFill>
                          <a:latin typeface="Times New Roman"/>
                          <a:ea typeface="Times New Roman"/>
                          <a:cs typeface="Times New Roman"/>
                        </a:rPr>
                        <a:t>0.95</a:t>
                      </a:r>
                      <a:endParaRPr lang="en-US" sz="22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a:solidFill>
                            <a:srgbClr val="000000"/>
                          </a:solidFill>
                          <a:latin typeface="Times New Roman"/>
                          <a:ea typeface="Times New Roman"/>
                          <a:cs typeface="Times New Roman"/>
                        </a:rPr>
                        <a:t>0.02</a:t>
                      </a:r>
                      <a:endParaRPr lang="en-US" sz="2200" kern="50">
                        <a:latin typeface="Times New Roman"/>
                        <a:ea typeface="Arial Unicode MS"/>
                        <a:cs typeface="Times New Roman"/>
                      </a:endParaRPr>
                    </a:p>
                  </a:txBody>
                  <a:tcPr marL="68580" marR="68580" marT="0" marB="0" anchor="b">
                    <a:lnL>
                      <a:noFill/>
                    </a:lnL>
                    <a:lnR>
                      <a:noFill/>
                    </a:lnR>
                    <a:lnT>
                      <a:noFill/>
                    </a:lnT>
                    <a:lnB>
                      <a:noFill/>
                    </a:lnB>
                  </a:tcPr>
                </a:tc>
              </a:tr>
              <a:tr h="393700">
                <a:tc>
                  <a:txBody>
                    <a:bodyPr/>
                    <a:lstStyle/>
                    <a:p>
                      <a:pPr marL="0" marR="0" algn="r">
                        <a:lnSpc>
                          <a:spcPct val="115000"/>
                        </a:lnSpc>
                        <a:spcBef>
                          <a:spcPts val="0"/>
                        </a:spcBef>
                        <a:spcAft>
                          <a:spcPts val="0"/>
                        </a:spcAft>
                      </a:pPr>
                      <a:r>
                        <a:rPr lang="en-US" sz="2200" kern="50" dirty="0">
                          <a:solidFill>
                            <a:srgbClr val="000000"/>
                          </a:solidFill>
                          <a:latin typeface="Times New Roman"/>
                          <a:ea typeface="Times New Roman"/>
                          <a:cs typeface="Times New Roman"/>
                        </a:rPr>
                        <a:t>Unrelated Words</a:t>
                      </a:r>
                      <a:endParaRPr lang="en-US" sz="22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dirty="0">
                          <a:solidFill>
                            <a:srgbClr val="000000"/>
                          </a:solidFill>
                          <a:latin typeface="Times New Roman"/>
                          <a:ea typeface="Times New Roman"/>
                          <a:cs typeface="Times New Roman"/>
                        </a:rPr>
                        <a:t>0.97</a:t>
                      </a:r>
                      <a:endParaRPr lang="en-US" sz="22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a:solidFill>
                            <a:srgbClr val="000000"/>
                          </a:solidFill>
                          <a:latin typeface="Times New Roman"/>
                          <a:ea typeface="Times New Roman"/>
                          <a:cs typeface="Times New Roman"/>
                        </a:rPr>
                        <a:t>0.02</a:t>
                      </a:r>
                      <a:endParaRPr lang="en-US" sz="2200" kern="50">
                        <a:latin typeface="Times New Roman"/>
                        <a:ea typeface="Arial Unicode MS"/>
                        <a:cs typeface="Times New Roman"/>
                      </a:endParaRPr>
                    </a:p>
                  </a:txBody>
                  <a:tcPr marL="68580" marR="68580" marT="0" marB="0" anchor="b">
                    <a:lnL>
                      <a:noFill/>
                    </a:lnL>
                    <a:lnR>
                      <a:noFill/>
                    </a:lnR>
                    <a:lnT>
                      <a:noFill/>
                    </a:lnT>
                    <a:lnB>
                      <a:noFill/>
                    </a:lnB>
                  </a:tcPr>
                </a:tc>
              </a:tr>
              <a:tr h="393700">
                <a:tc>
                  <a:txBody>
                    <a:bodyPr/>
                    <a:lstStyle/>
                    <a:p>
                      <a:pPr marL="0" marR="0" algn="r">
                        <a:lnSpc>
                          <a:spcPct val="115000"/>
                        </a:lnSpc>
                        <a:spcBef>
                          <a:spcPts val="0"/>
                        </a:spcBef>
                        <a:spcAft>
                          <a:spcPts val="0"/>
                        </a:spcAft>
                      </a:pPr>
                      <a:r>
                        <a:rPr lang="en-US" sz="2200" kern="50">
                          <a:solidFill>
                            <a:srgbClr val="000000"/>
                          </a:solidFill>
                          <a:latin typeface="Times New Roman"/>
                          <a:ea typeface="Times New Roman"/>
                          <a:cs typeface="Times New Roman"/>
                        </a:rPr>
                        <a:t>Associated Words</a:t>
                      </a:r>
                      <a:endParaRPr lang="en-US" sz="22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dirty="0">
                          <a:solidFill>
                            <a:srgbClr val="000000"/>
                          </a:solidFill>
                          <a:latin typeface="Times New Roman"/>
                          <a:ea typeface="Times New Roman"/>
                          <a:cs typeface="Times New Roman"/>
                        </a:rPr>
                        <a:t>0.97</a:t>
                      </a:r>
                      <a:endParaRPr lang="en-US" sz="22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a:solidFill>
                            <a:srgbClr val="000000"/>
                          </a:solidFill>
                          <a:latin typeface="Times New Roman"/>
                          <a:ea typeface="Times New Roman"/>
                          <a:cs typeface="Times New Roman"/>
                        </a:rPr>
                        <a:t>0.03</a:t>
                      </a:r>
                      <a:endParaRPr lang="en-US" sz="2200" kern="50">
                        <a:latin typeface="Times New Roman"/>
                        <a:ea typeface="Arial Unicode MS"/>
                        <a:cs typeface="Times New Roman"/>
                      </a:endParaRPr>
                    </a:p>
                  </a:txBody>
                  <a:tcPr marL="68580" marR="68580" marT="0" marB="0" anchor="b">
                    <a:lnL>
                      <a:noFill/>
                    </a:lnL>
                    <a:lnR>
                      <a:noFill/>
                    </a:lnR>
                    <a:lnT>
                      <a:noFill/>
                    </a:lnT>
                    <a:lnB>
                      <a:noFill/>
                    </a:lnB>
                  </a:tcPr>
                </a:tc>
              </a:tr>
              <a:tr h="393700">
                <a:tc>
                  <a:txBody>
                    <a:bodyPr/>
                    <a:lstStyle/>
                    <a:p>
                      <a:pPr marL="0" marR="0" algn="r">
                        <a:lnSpc>
                          <a:spcPct val="115000"/>
                        </a:lnSpc>
                        <a:spcBef>
                          <a:spcPts val="0"/>
                        </a:spcBef>
                        <a:spcAft>
                          <a:spcPts val="0"/>
                        </a:spcAft>
                      </a:pPr>
                      <a:r>
                        <a:rPr lang="en-US" sz="2200" kern="50">
                          <a:solidFill>
                            <a:srgbClr val="000000"/>
                          </a:solidFill>
                          <a:latin typeface="Times New Roman"/>
                          <a:ea typeface="Times New Roman"/>
                          <a:cs typeface="Times New Roman"/>
                        </a:rPr>
                        <a:t>Semantic Words</a:t>
                      </a:r>
                      <a:endParaRPr lang="en-US" sz="22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dirty="0">
                          <a:solidFill>
                            <a:srgbClr val="000000"/>
                          </a:solidFill>
                          <a:latin typeface="Times New Roman"/>
                          <a:ea typeface="Times New Roman"/>
                          <a:cs typeface="Times New Roman"/>
                        </a:rPr>
                        <a:t>0.98</a:t>
                      </a:r>
                      <a:endParaRPr lang="en-US" sz="22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dirty="0">
                          <a:solidFill>
                            <a:srgbClr val="000000"/>
                          </a:solidFill>
                          <a:latin typeface="Times New Roman"/>
                          <a:ea typeface="Times New Roman"/>
                          <a:cs typeface="Times New Roman"/>
                        </a:rPr>
                        <a:t>0.02</a:t>
                      </a:r>
                      <a:endParaRPr lang="en-US" sz="2200" kern="50" dirty="0">
                        <a:latin typeface="Times New Roman"/>
                        <a:ea typeface="Arial Unicode MS"/>
                        <a:cs typeface="Times New Roman"/>
                      </a:endParaRPr>
                    </a:p>
                  </a:txBody>
                  <a:tcPr marL="68580" marR="68580" marT="0" marB="0" anchor="b">
                    <a:lnL>
                      <a:noFill/>
                    </a:lnL>
                    <a:lnR>
                      <a:noFill/>
                    </a:lnR>
                    <a:lnT>
                      <a:noFill/>
                    </a:lnT>
                    <a:lnB>
                      <a:noFill/>
                    </a:lnB>
                  </a:tcPr>
                </a:tc>
              </a:tr>
              <a:tr h="787400">
                <a:tc>
                  <a:txBody>
                    <a:bodyPr/>
                    <a:lstStyle/>
                    <a:p>
                      <a:pPr marL="0" marR="0">
                        <a:lnSpc>
                          <a:spcPct val="115000"/>
                        </a:lnSpc>
                        <a:spcBef>
                          <a:spcPts val="0"/>
                        </a:spcBef>
                        <a:spcAft>
                          <a:spcPts val="0"/>
                        </a:spcAft>
                      </a:pPr>
                      <a:r>
                        <a:rPr lang="en-US" sz="2200" b="1" kern="50">
                          <a:solidFill>
                            <a:srgbClr val="000000"/>
                          </a:solidFill>
                          <a:latin typeface="Times New Roman"/>
                          <a:ea typeface="Times New Roman"/>
                          <a:cs typeface="Times New Roman"/>
                        </a:rPr>
                        <a:t>Lexical Decision task</a:t>
                      </a:r>
                      <a:endParaRPr lang="en-US" sz="22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a:lnSpc>
                          <a:spcPct val="115000"/>
                        </a:lnSpc>
                      </a:pPr>
                      <a:endParaRPr lang="en-US" sz="2200" dirty="0">
                        <a:latin typeface="Times New Roman"/>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2200" dirty="0">
                        <a:latin typeface="Times New Roman"/>
                        <a:ea typeface="Times New Roman"/>
                        <a:cs typeface="Times New Roman"/>
                      </a:endParaRPr>
                    </a:p>
                  </a:txBody>
                  <a:tcPr marL="68580" marR="68580" marT="0" marB="0" anchor="b">
                    <a:lnL>
                      <a:noFill/>
                    </a:lnL>
                    <a:lnR>
                      <a:noFill/>
                    </a:lnR>
                    <a:lnT>
                      <a:noFill/>
                    </a:lnT>
                    <a:lnB>
                      <a:noFill/>
                    </a:lnB>
                  </a:tcPr>
                </a:tc>
              </a:tr>
              <a:tr h="393700">
                <a:tc>
                  <a:txBody>
                    <a:bodyPr/>
                    <a:lstStyle/>
                    <a:p>
                      <a:pPr marL="0" marR="0" algn="r">
                        <a:lnSpc>
                          <a:spcPct val="115000"/>
                        </a:lnSpc>
                        <a:spcBef>
                          <a:spcPts val="0"/>
                        </a:spcBef>
                        <a:spcAft>
                          <a:spcPts val="0"/>
                        </a:spcAft>
                      </a:pPr>
                      <a:r>
                        <a:rPr lang="en-US" sz="2200" kern="50">
                          <a:solidFill>
                            <a:srgbClr val="000000"/>
                          </a:solidFill>
                          <a:latin typeface="Times New Roman"/>
                          <a:ea typeface="Times New Roman"/>
                          <a:cs typeface="Times New Roman"/>
                        </a:rPr>
                        <a:t>Non-Words</a:t>
                      </a:r>
                      <a:endParaRPr lang="en-US" sz="22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dirty="0">
                          <a:solidFill>
                            <a:srgbClr val="000000"/>
                          </a:solidFill>
                          <a:latin typeface="Times New Roman"/>
                          <a:ea typeface="Times New Roman"/>
                          <a:cs typeface="Times New Roman"/>
                        </a:rPr>
                        <a:t>0.94</a:t>
                      </a:r>
                      <a:endParaRPr lang="en-US" sz="2200" kern="50" dirty="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dirty="0">
                          <a:solidFill>
                            <a:srgbClr val="000000"/>
                          </a:solidFill>
                          <a:latin typeface="Times New Roman"/>
                          <a:ea typeface="Times New Roman"/>
                          <a:cs typeface="Times New Roman"/>
                        </a:rPr>
                        <a:t>0.05</a:t>
                      </a:r>
                      <a:endParaRPr lang="en-US" sz="2200" kern="50" dirty="0">
                        <a:latin typeface="Times New Roman"/>
                        <a:ea typeface="Arial Unicode MS"/>
                        <a:cs typeface="Times New Roman"/>
                      </a:endParaRPr>
                    </a:p>
                  </a:txBody>
                  <a:tcPr marL="68580" marR="68580" marT="0" marB="0" anchor="b">
                    <a:lnL>
                      <a:noFill/>
                    </a:lnL>
                    <a:lnR>
                      <a:noFill/>
                    </a:lnR>
                    <a:lnT>
                      <a:noFill/>
                    </a:lnT>
                    <a:lnB>
                      <a:noFill/>
                    </a:lnB>
                  </a:tcPr>
                </a:tc>
              </a:tr>
              <a:tr h="393700">
                <a:tc>
                  <a:txBody>
                    <a:bodyPr/>
                    <a:lstStyle/>
                    <a:p>
                      <a:pPr marL="0" marR="0" algn="r">
                        <a:lnSpc>
                          <a:spcPct val="115000"/>
                        </a:lnSpc>
                        <a:spcBef>
                          <a:spcPts val="0"/>
                        </a:spcBef>
                        <a:spcAft>
                          <a:spcPts val="0"/>
                        </a:spcAft>
                      </a:pPr>
                      <a:r>
                        <a:rPr lang="en-US" sz="2200" kern="50">
                          <a:solidFill>
                            <a:srgbClr val="000000"/>
                          </a:solidFill>
                          <a:latin typeface="Times New Roman"/>
                          <a:ea typeface="Times New Roman"/>
                          <a:cs typeface="Times New Roman"/>
                        </a:rPr>
                        <a:t>Unrelated Words</a:t>
                      </a:r>
                      <a:endParaRPr lang="en-US" sz="22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a:solidFill>
                            <a:srgbClr val="000000"/>
                          </a:solidFill>
                          <a:latin typeface="Times New Roman"/>
                          <a:ea typeface="Times New Roman"/>
                          <a:cs typeface="Times New Roman"/>
                        </a:rPr>
                        <a:t>0.98</a:t>
                      </a:r>
                      <a:endParaRPr lang="en-US" sz="22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dirty="0">
                          <a:solidFill>
                            <a:srgbClr val="000000"/>
                          </a:solidFill>
                          <a:latin typeface="Times New Roman"/>
                          <a:ea typeface="Times New Roman"/>
                          <a:cs typeface="Times New Roman"/>
                        </a:rPr>
                        <a:t>0.02</a:t>
                      </a:r>
                      <a:endParaRPr lang="en-US" sz="2200" kern="50" dirty="0">
                        <a:latin typeface="Times New Roman"/>
                        <a:ea typeface="Arial Unicode MS"/>
                        <a:cs typeface="Times New Roman"/>
                      </a:endParaRPr>
                    </a:p>
                  </a:txBody>
                  <a:tcPr marL="68580" marR="68580" marT="0" marB="0" anchor="b">
                    <a:lnL>
                      <a:noFill/>
                    </a:lnL>
                    <a:lnR>
                      <a:noFill/>
                    </a:lnR>
                    <a:lnT>
                      <a:noFill/>
                    </a:lnT>
                    <a:lnB>
                      <a:noFill/>
                    </a:lnB>
                  </a:tcPr>
                </a:tc>
              </a:tr>
              <a:tr h="393700">
                <a:tc>
                  <a:txBody>
                    <a:bodyPr/>
                    <a:lstStyle/>
                    <a:p>
                      <a:pPr marL="0" marR="0" algn="r">
                        <a:lnSpc>
                          <a:spcPct val="115000"/>
                        </a:lnSpc>
                        <a:spcBef>
                          <a:spcPts val="0"/>
                        </a:spcBef>
                        <a:spcAft>
                          <a:spcPts val="0"/>
                        </a:spcAft>
                      </a:pPr>
                      <a:r>
                        <a:rPr lang="en-US" sz="2200" kern="50">
                          <a:solidFill>
                            <a:srgbClr val="000000"/>
                          </a:solidFill>
                          <a:latin typeface="Times New Roman"/>
                          <a:ea typeface="Times New Roman"/>
                          <a:cs typeface="Times New Roman"/>
                        </a:rPr>
                        <a:t>Associated Words</a:t>
                      </a:r>
                      <a:endParaRPr lang="en-US" sz="22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a:solidFill>
                            <a:srgbClr val="000000"/>
                          </a:solidFill>
                          <a:latin typeface="Times New Roman"/>
                          <a:ea typeface="Times New Roman"/>
                          <a:cs typeface="Times New Roman"/>
                        </a:rPr>
                        <a:t>0.99</a:t>
                      </a:r>
                      <a:endParaRPr lang="en-US" sz="2200" kern="50">
                        <a:latin typeface="Times New Roman"/>
                        <a:ea typeface="Arial Unicode MS"/>
                        <a:cs typeface="Times New Roman"/>
                      </a:endParaRPr>
                    </a:p>
                  </a:txBody>
                  <a:tcPr marL="68580" marR="68580" marT="0" marB="0" anchor="b">
                    <a:lnL>
                      <a:noFill/>
                    </a:lnL>
                    <a:lnR>
                      <a:noFill/>
                    </a:lnR>
                    <a:lnT>
                      <a:noFill/>
                    </a:lnT>
                    <a:lnB>
                      <a:noFill/>
                    </a:lnB>
                  </a:tcPr>
                </a:tc>
                <a:tc>
                  <a:txBody>
                    <a:bodyPr/>
                    <a:lstStyle/>
                    <a:p>
                      <a:pPr marL="0" marR="0" algn="ctr">
                        <a:lnSpc>
                          <a:spcPct val="115000"/>
                        </a:lnSpc>
                        <a:spcBef>
                          <a:spcPts val="0"/>
                        </a:spcBef>
                        <a:spcAft>
                          <a:spcPts val="0"/>
                        </a:spcAft>
                      </a:pPr>
                      <a:r>
                        <a:rPr lang="en-US" sz="2200" kern="50" dirty="0">
                          <a:solidFill>
                            <a:srgbClr val="000000"/>
                          </a:solidFill>
                          <a:latin typeface="Times New Roman"/>
                          <a:ea typeface="Times New Roman"/>
                          <a:cs typeface="Times New Roman"/>
                        </a:rPr>
                        <a:t>0.01</a:t>
                      </a:r>
                      <a:endParaRPr lang="en-US" sz="2200" kern="50" dirty="0">
                        <a:latin typeface="Times New Roman"/>
                        <a:ea typeface="Arial Unicode MS"/>
                        <a:cs typeface="Times New Roman"/>
                      </a:endParaRPr>
                    </a:p>
                  </a:txBody>
                  <a:tcPr marL="68580" marR="68580" marT="0" marB="0" anchor="b">
                    <a:lnL>
                      <a:noFill/>
                    </a:lnL>
                    <a:lnR>
                      <a:noFill/>
                    </a:lnR>
                    <a:lnT>
                      <a:noFill/>
                    </a:lnT>
                    <a:lnB>
                      <a:noFill/>
                    </a:lnB>
                  </a:tcPr>
                </a:tc>
              </a:tr>
              <a:tr h="393700">
                <a:tc>
                  <a:txBody>
                    <a:bodyPr/>
                    <a:lstStyle/>
                    <a:p>
                      <a:pPr marL="0" marR="0" algn="r">
                        <a:lnSpc>
                          <a:spcPct val="115000"/>
                        </a:lnSpc>
                        <a:spcBef>
                          <a:spcPts val="0"/>
                        </a:spcBef>
                        <a:spcAft>
                          <a:spcPts val="0"/>
                        </a:spcAft>
                      </a:pPr>
                      <a:r>
                        <a:rPr lang="en-US" sz="2200" kern="50">
                          <a:solidFill>
                            <a:srgbClr val="000000"/>
                          </a:solidFill>
                          <a:latin typeface="Times New Roman"/>
                          <a:ea typeface="Times New Roman"/>
                          <a:cs typeface="Times New Roman"/>
                        </a:rPr>
                        <a:t>Semantic Words</a:t>
                      </a:r>
                      <a:endParaRPr lang="en-US" sz="2200" kern="50">
                        <a:latin typeface="Times New Roman"/>
                        <a:ea typeface="Arial Unicode MS"/>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kern="50">
                          <a:solidFill>
                            <a:srgbClr val="000000"/>
                          </a:solidFill>
                          <a:latin typeface="Times New Roman"/>
                          <a:ea typeface="Times New Roman"/>
                          <a:cs typeface="Times New Roman"/>
                        </a:rPr>
                        <a:t>0.98</a:t>
                      </a:r>
                      <a:endParaRPr lang="en-US" sz="2200" kern="50">
                        <a:latin typeface="Times New Roman"/>
                        <a:ea typeface="Arial Unicode MS"/>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kern="50" dirty="0">
                          <a:solidFill>
                            <a:srgbClr val="000000"/>
                          </a:solidFill>
                          <a:latin typeface="Times New Roman"/>
                          <a:ea typeface="Times New Roman"/>
                          <a:cs typeface="Times New Roman"/>
                        </a:rPr>
                        <a:t>0.03</a:t>
                      </a:r>
                      <a:endParaRPr lang="en-US" sz="2200" kern="50" dirty="0">
                        <a:latin typeface="Times New Roman"/>
                        <a:ea typeface="Arial Unicode MS"/>
                        <a:cs typeface="Times New Roman"/>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7" name="Title 6"/>
          <p:cNvSpPr>
            <a:spLocks noGrp="1"/>
          </p:cNvSpPr>
          <p:nvPr>
            <p:ph type="title"/>
          </p:nvPr>
        </p:nvSpPr>
        <p:spPr/>
        <p:txBody>
          <a:bodyPr>
            <a:normAutofit fontScale="90000"/>
          </a:bodyPr>
          <a:lstStyle/>
          <a:p>
            <a:r>
              <a:rPr lang="en-US" dirty="0" smtClean="0"/>
              <a:t>Descriptive Statistics for Task Performance</a:t>
            </a:r>
            <a:endParaRPr lang="en-US" dirty="0"/>
          </a:p>
        </p:txBody>
      </p:sp>
    </p:spTree>
    <p:extLst>
      <p:ext uri="{BB962C8B-B14F-4D97-AF65-F5344CB8AC3E}">
        <p14:creationId xmlns:p14="http://schemas.microsoft.com/office/powerpoint/2010/main" val="120724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Apparatus</a:t>
            </a:r>
            <a:endParaRPr lang="en-US" dirty="0"/>
          </a:p>
        </p:txBody>
      </p:sp>
      <p:sp>
        <p:nvSpPr>
          <p:cNvPr id="3" name="Content Placeholder 2"/>
          <p:cNvSpPr>
            <a:spLocks noGrp="1"/>
          </p:cNvSpPr>
          <p:nvPr>
            <p:ph idx="1"/>
          </p:nvPr>
        </p:nvSpPr>
        <p:spPr/>
        <p:txBody>
          <a:bodyPr/>
          <a:lstStyle/>
          <a:p>
            <a:r>
              <a:rPr lang="en-US" dirty="0" smtClean="0"/>
              <a:t>32 Channel EEG Cap and </a:t>
            </a:r>
            <a:r>
              <a:rPr lang="en-US" dirty="0" err="1" smtClean="0"/>
              <a:t>NuAmps</a:t>
            </a:r>
            <a:r>
              <a:rPr lang="en-US" dirty="0" smtClean="0"/>
              <a:t> </a:t>
            </a:r>
            <a:r>
              <a:rPr lang="en-US" dirty="0" err="1" smtClean="0"/>
              <a:t>Monopolar</a:t>
            </a:r>
            <a:r>
              <a:rPr lang="en-US" dirty="0" smtClean="0"/>
              <a:t> Digital Amplifier</a:t>
            </a:r>
          </a:p>
          <a:p>
            <a:r>
              <a:rPr lang="en-US" dirty="0" smtClean="0"/>
              <a:t>SCAN 4.5 and Stim² Software for data </a:t>
            </a:r>
            <a:r>
              <a:rPr lang="en-US" dirty="0"/>
              <a:t>c</a:t>
            </a:r>
            <a:r>
              <a:rPr lang="en-US" dirty="0" smtClean="0"/>
              <a:t>ollection and processing</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quick_caps_1_ga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 y="-25400"/>
            <a:ext cx="4826000" cy="5676900"/>
          </a:xfrm>
          <a:prstGeom prst="rect">
            <a:avLst/>
          </a:prstGeom>
        </p:spPr>
      </p:pic>
      <p:pic>
        <p:nvPicPr>
          <p:cNvPr id="7" name="Picture 6"/>
          <p:cNvPicPr>
            <a:picLocks noChangeAspect="1"/>
          </p:cNvPicPr>
          <p:nvPr/>
        </p:nvPicPr>
        <p:blipFill>
          <a:blip r:embed="rId3"/>
          <a:stretch>
            <a:fillRect/>
          </a:stretch>
        </p:blipFill>
        <p:spPr>
          <a:xfrm>
            <a:off x="5105400" y="1981200"/>
            <a:ext cx="4064000" cy="4902200"/>
          </a:xfrm>
          <a:prstGeom prst="rect">
            <a:avLst/>
          </a:prstGeom>
        </p:spPr>
      </p:pic>
    </p:spTree>
    <p:extLst>
      <p:ext uri="{BB962C8B-B14F-4D97-AF65-F5344CB8AC3E}">
        <p14:creationId xmlns:p14="http://schemas.microsoft.com/office/powerpoint/2010/main" val="342898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lstStyle/>
          <a:p>
            <a:r>
              <a:rPr lang="en-US" dirty="0" smtClean="0"/>
              <a:t>180 Word </a:t>
            </a:r>
            <a:r>
              <a:rPr lang="en-US" dirty="0"/>
              <a:t>Pairs </a:t>
            </a:r>
            <a:endParaRPr lang="en-US" dirty="0" smtClean="0"/>
          </a:p>
          <a:p>
            <a:pPr lvl="1"/>
            <a:r>
              <a:rPr lang="en-US" dirty="0" smtClean="0"/>
              <a:t>Unrelated word pairs (60)</a:t>
            </a:r>
          </a:p>
          <a:p>
            <a:pPr lvl="1"/>
            <a:r>
              <a:rPr lang="en-US" dirty="0" smtClean="0"/>
              <a:t>Semantically related word pairs (30)</a:t>
            </a:r>
          </a:p>
          <a:p>
            <a:pPr lvl="1"/>
            <a:r>
              <a:rPr lang="en-US" dirty="0" smtClean="0"/>
              <a:t>Associatively related word pair (30)</a:t>
            </a:r>
          </a:p>
          <a:p>
            <a:pPr lvl="1"/>
            <a:r>
              <a:rPr lang="en-US" dirty="0" err="1" smtClean="0"/>
              <a:t>Nonword</a:t>
            </a:r>
            <a:r>
              <a:rPr lang="en-US" dirty="0" smtClean="0"/>
              <a:t> pairs (60)</a:t>
            </a:r>
            <a:endParaRPr lang="en-US" dirty="0"/>
          </a:p>
        </p:txBody>
      </p:sp>
    </p:spTree>
    <p:extLst>
      <p:ext uri="{BB962C8B-B14F-4D97-AF65-F5344CB8AC3E}">
        <p14:creationId xmlns:p14="http://schemas.microsoft.com/office/powerpoint/2010/main" val="934320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lstStyle/>
          <a:p>
            <a:r>
              <a:rPr lang="en-US" dirty="0" smtClean="0"/>
              <a:t>Unrelated: Remorse – Blot</a:t>
            </a:r>
          </a:p>
          <a:p>
            <a:r>
              <a:rPr lang="en-US" dirty="0" smtClean="0"/>
              <a:t>Semantic: Length – Size </a:t>
            </a:r>
          </a:p>
          <a:p>
            <a:r>
              <a:rPr lang="en-US" dirty="0" smtClean="0"/>
              <a:t>Associative: Lather – Soap</a:t>
            </a:r>
          </a:p>
          <a:p>
            <a:r>
              <a:rPr lang="en-US" dirty="0" err="1" smtClean="0"/>
              <a:t>Nonword</a:t>
            </a:r>
            <a:r>
              <a:rPr lang="en-US" dirty="0" smtClean="0"/>
              <a:t>: Knot - </a:t>
            </a:r>
            <a:r>
              <a:rPr lang="en-US" dirty="0" err="1" smtClean="0"/>
              <a:t>Coid</a:t>
            </a:r>
            <a:endParaRPr lang="en-US" dirty="0"/>
          </a:p>
        </p:txBody>
      </p:sp>
    </p:spTree>
    <p:extLst>
      <p:ext uri="{BB962C8B-B14F-4D97-AF65-F5344CB8AC3E}">
        <p14:creationId xmlns:p14="http://schemas.microsoft.com/office/powerpoint/2010/main" val="37462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lstStyle/>
          <a:p>
            <a:r>
              <a:rPr lang="en-US" dirty="0" smtClean="0"/>
              <a:t>5 minute blocks with breaks (6 blocks)</a:t>
            </a:r>
          </a:p>
          <a:p>
            <a:r>
              <a:rPr lang="en-US" dirty="0" smtClean="0"/>
              <a:t>LDT</a:t>
            </a:r>
          </a:p>
          <a:p>
            <a:pPr lvl="1"/>
            <a:r>
              <a:rPr lang="en-US" dirty="0" smtClean="0"/>
              <a:t>Is this a word or </a:t>
            </a:r>
            <a:r>
              <a:rPr lang="en-US" dirty="0" err="1" smtClean="0"/>
              <a:t>nonword</a:t>
            </a:r>
            <a:r>
              <a:rPr lang="en-US" dirty="0" smtClean="0"/>
              <a:t>?</a:t>
            </a:r>
          </a:p>
          <a:p>
            <a:r>
              <a:rPr lang="en-US" dirty="0" smtClean="0"/>
              <a:t>LST</a:t>
            </a:r>
          </a:p>
          <a:p>
            <a:pPr lvl="1"/>
            <a:r>
              <a:rPr lang="en-US" dirty="0" smtClean="0"/>
              <a:t>Does this word have repeating letters or not?</a:t>
            </a:r>
          </a:p>
        </p:txBody>
      </p:sp>
    </p:spTree>
    <p:extLst>
      <p:ext uri="{BB962C8B-B14F-4D97-AF65-F5344CB8AC3E}">
        <p14:creationId xmlns:p14="http://schemas.microsoft.com/office/powerpoint/2010/main" val="40872032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Lexical Decision</a:t>
            </a:r>
          </a:p>
          <a:p>
            <a:pPr lvl="1"/>
            <a:r>
              <a:rPr lang="en-US" dirty="0" smtClean="0"/>
              <a:t>OSS would be no</a:t>
            </a:r>
          </a:p>
          <a:p>
            <a:pPr lvl="1"/>
            <a:r>
              <a:rPr lang="en-US" dirty="0" smtClean="0"/>
              <a:t>NIGHT would be yes</a:t>
            </a:r>
          </a:p>
          <a:p>
            <a:r>
              <a:rPr lang="en-US" dirty="0" smtClean="0"/>
              <a:t>Letter Search</a:t>
            </a:r>
          </a:p>
          <a:p>
            <a:pPr lvl="1"/>
            <a:r>
              <a:rPr lang="en-US" dirty="0" smtClean="0"/>
              <a:t>PAWN would be no</a:t>
            </a:r>
          </a:p>
          <a:p>
            <a:pPr lvl="1"/>
            <a:r>
              <a:rPr lang="en-US" dirty="0" smtClean="0"/>
              <a:t>GORILLA would be yes</a:t>
            </a:r>
            <a:endParaRPr lang="en-US" dirty="0"/>
          </a:p>
        </p:txBody>
      </p:sp>
    </p:spTree>
    <p:extLst>
      <p:ext uri="{BB962C8B-B14F-4D97-AF65-F5344CB8AC3E}">
        <p14:creationId xmlns:p14="http://schemas.microsoft.com/office/powerpoint/2010/main" val="371581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430</TotalTime>
  <Words>1122</Words>
  <Application>Microsoft Macintosh PowerPoint</Application>
  <PresentationFormat>On-screen Show (4:3)</PresentationFormat>
  <Paragraphs>248</Paragraphs>
  <Slides>32</Slides>
  <Notes>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N400 Differences Between Associative and Semantically Primed Word Pairs</vt:lpstr>
      <vt:lpstr>Reasons for Experiments</vt:lpstr>
      <vt:lpstr>Experiment Participants</vt:lpstr>
      <vt:lpstr>Apparatus</vt:lpstr>
      <vt:lpstr>PowerPoint Presentation</vt:lpstr>
      <vt:lpstr>Materials</vt:lpstr>
      <vt:lpstr>Materials</vt:lpstr>
      <vt:lpstr>Procedure</vt:lpstr>
      <vt:lpstr>Example</vt:lpstr>
      <vt:lpstr>Data Processing</vt:lpstr>
      <vt:lpstr>Bad Data Example</vt:lpstr>
      <vt:lpstr>Lexical Decision Task Hypotheses</vt:lpstr>
      <vt:lpstr>Lexical Decision Task Results</vt:lpstr>
      <vt:lpstr>PowerPoint Presentation</vt:lpstr>
      <vt:lpstr>Lexical Decision Task CZ, CPZ Values</vt:lpstr>
      <vt:lpstr>Lexical Decision Task N400 Waveform Averages for CZ, CPZ</vt:lpstr>
      <vt:lpstr>Letter Search Task Hypotheses</vt:lpstr>
      <vt:lpstr>Letter Search Task Results</vt:lpstr>
      <vt:lpstr>PowerPoint Presentation</vt:lpstr>
      <vt:lpstr>Letter Search Task Values</vt:lpstr>
      <vt:lpstr>Letter Search Task N400 Averages for CZ, CPZ</vt:lpstr>
      <vt:lpstr>Letter Search Task N400 Averages for FZ, FCZ, PZ</vt:lpstr>
      <vt:lpstr>Task Performance Data</vt:lpstr>
      <vt:lpstr>Reaction Time Data</vt:lpstr>
      <vt:lpstr>Priming Reaction Times for Both Experiments </vt:lpstr>
      <vt:lpstr>Conclusions</vt:lpstr>
      <vt:lpstr>Conclusions</vt:lpstr>
      <vt:lpstr>Conclusion continued</vt:lpstr>
      <vt:lpstr>Future Implications</vt:lpstr>
      <vt:lpstr>Questions?</vt:lpstr>
      <vt:lpstr>Extra Slides if Asked</vt:lpstr>
      <vt:lpstr>Descriptive Statistics for Task Performance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 Williams</dc:creator>
  <cp:lastModifiedBy>Erin</cp:lastModifiedBy>
  <cp:revision>70</cp:revision>
  <dcterms:created xsi:type="dcterms:W3CDTF">2011-04-10T19:26:21Z</dcterms:created>
  <dcterms:modified xsi:type="dcterms:W3CDTF">2011-04-19T16:11:10Z</dcterms:modified>
</cp:coreProperties>
</file>