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Lst>
  <p:sldSz cx="51206400" cy="38404800"/>
  <p:notesSz cx="6858000" cy="9144000"/>
  <p:defaultTextStyle>
    <a:defPPr>
      <a:defRPr lang="en-US"/>
    </a:defPPr>
    <a:lvl1pPr marL="0" algn="l" defTabSz="4301338" rtl="0" eaLnBrk="1" latinLnBrk="0" hangingPunct="1">
      <a:defRPr sz="8467" kern="1200">
        <a:solidFill>
          <a:schemeClr val="tx1"/>
        </a:solidFill>
        <a:latin typeface="+mn-lt"/>
        <a:ea typeface="+mn-ea"/>
        <a:cs typeface="+mn-cs"/>
      </a:defRPr>
    </a:lvl1pPr>
    <a:lvl2pPr marL="2150669" algn="l" defTabSz="4301338" rtl="0" eaLnBrk="1" latinLnBrk="0" hangingPunct="1">
      <a:defRPr sz="8467" kern="1200">
        <a:solidFill>
          <a:schemeClr val="tx1"/>
        </a:solidFill>
        <a:latin typeface="+mn-lt"/>
        <a:ea typeface="+mn-ea"/>
        <a:cs typeface="+mn-cs"/>
      </a:defRPr>
    </a:lvl2pPr>
    <a:lvl3pPr marL="4301338" algn="l" defTabSz="4301338" rtl="0" eaLnBrk="1" latinLnBrk="0" hangingPunct="1">
      <a:defRPr sz="8467" kern="1200">
        <a:solidFill>
          <a:schemeClr val="tx1"/>
        </a:solidFill>
        <a:latin typeface="+mn-lt"/>
        <a:ea typeface="+mn-ea"/>
        <a:cs typeface="+mn-cs"/>
      </a:defRPr>
    </a:lvl3pPr>
    <a:lvl4pPr marL="6452006" algn="l" defTabSz="4301338" rtl="0" eaLnBrk="1" latinLnBrk="0" hangingPunct="1">
      <a:defRPr sz="8467" kern="1200">
        <a:solidFill>
          <a:schemeClr val="tx1"/>
        </a:solidFill>
        <a:latin typeface="+mn-lt"/>
        <a:ea typeface="+mn-ea"/>
        <a:cs typeface="+mn-cs"/>
      </a:defRPr>
    </a:lvl4pPr>
    <a:lvl5pPr marL="8602675" algn="l" defTabSz="4301338" rtl="0" eaLnBrk="1" latinLnBrk="0" hangingPunct="1">
      <a:defRPr sz="8467" kern="1200">
        <a:solidFill>
          <a:schemeClr val="tx1"/>
        </a:solidFill>
        <a:latin typeface="+mn-lt"/>
        <a:ea typeface="+mn-ea"/>
        <a:cs typeface="+mn-cs"/>
      </a:defRPr>
    </a:lvl5pPr>
    <a:lvl6pPr marL="10753344" algn="l" defTabSz="4301338" rtl="0" eaLnBrk="1" latinLnBrk="0" hangingPunct="1">
      <a:defRPr sz="8467" kern="1200">
        <a:solidFill>
          <a:schemeClr val="tx1"/>
        </a:solidFill>
        <a:latin typeface="+mn-lt"/>
        <a:ea typeface="+mn-ea"/>
        <a:cs typeface="+mn-cs"/>
      </a:defRPr>
    </a:lvl6pPr>
    <a:lvl7pPr marL="12904013" algn="l" defTabSz="4301338" rtl="0" eaLnBrk="1" latinLnBrk="0" hangingPunct="1">
      <a:defRPr sz="8467" kern="1200">
        <a:solidFill>
          <a:schemeClr val="tx1"/>
        </a:solidFill>
        <a:latin typeface="+mn-lt"/>
        <a:ea typeface="+mn-ea"/>
        <a:cs typeface="+mn-cs"/>
      </a:defRPr>
    </a:lvl7pPr>
    <a:lvl8pPr marL="15054682" algn="l" defTabSz="4301338" rtl="0" eaLnBrk="1" latinLnBrk="0" hangingPunct="1">
      <a:defRPr sz="8467" kern="1200">
        <a:solidFill>
          <a:schemeClr val="tx1"/>
        </a:solidFill>
        <a:latin typeface="+mn-lt"/>
        <a:ea typeface="+mn-ea"/>
        <a:cs typeface="+mn-cs"/>
      </a:defRPr>
    </a:lvl8pPr>
    <a:lvl9pPr marL="17205350" algn="l" defTabSz="4301338" rtl="0" eaLnBrk="1" latinLnBrk="0" hangingPunct="1">
      <a:defRPr sz="8467"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ED7D31"/>
    <a:srgbClr val="FFCC00"/>
    <a:srgbClr val="9966FF"/>
    <a:srgbClr val="669900"/>
    <a:srgbClr val="FF9933"/>
    <a:srgbClr val="FF6600"/>
    <a:srgbClr val="336600"/>
    <a:srgbClr val="FF99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48D1BD-6FA2-CDB6-A14A-E50BF09E1411}" v="403" dt="2020-05-11T20:44:56.865"/>
    <p1510:client id="{2EA3F938-EA27-0AF1-73DD-9C8E15C25826}" v="948" dt="2020-05-11T20:45:25.616"/>
    <p1510:client id="{824DF5AE-E39E-485E-B2F7-EFBF1AD7DCB9}" v="22" dt="2020-05-11T20:50:38.9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chols, Leslie" userId="7420f355-d20a-41d9-bc75-69483c63f5cc" providerId="ADAL" clId="{41966510-EB72-4D3B-BEB9-A4AEFBB2FE8B}"/>
    <pc:docChg chg="undo modSld">
      <pc:chgData name="Echols, Leslie" userId="7420f355-d20a-41d9-bc75-69483c63f5cc" providerId="ADAL" clId="{41966510-EB72-4D3B-BEB9-A4AEFBB2FE8B}" dt="2020-03-03T21:12:09.531" v="32" actId="14100"/>
      <pc:docMkLst>
        <pc:docMk/>
      </pc:docMkLst>
      <pc:sldChg chg="modSp">
        <pc:chgData name="Echols, Leslie" userId="7420f355-d20a-41d9-bc75-69483c63f5cc" providerId="ADAL" clId="{41966510-EB72-4D3B-BEB9-A4AEFBB2FE8B}" dt="2020-03-03T21:12:09.531" v="32" actId="14100"/>
        <pc:sldMkLst>
          <pc:docMk/>
          <pc:sldMk cId="1380660558" sldId="257"/>
        </pc:sldMkLst>
        <pc:spChg chg="mod">
          <ac:chgData name="Echols, Leslie" userId="7420f355-d20a-41d9-bc75-69483c63f5cc" providerId="ADAL" clId="{41966510-EB72-4D3B-BEB9-A4AEFBB2FE8B}" dt="2020-03-03T21:11:02.835" v="29" actId="14100"/>
          <ac:spMkLst>
            <pc:docMk/>
            <pc:sldMk cId="1380660558" sldId="257"/>
            <ac:spMk id="2" creationId="{ACFA0D2D-D72E-4003-9A08-7FFE39F8952E}"/>
          </ac:spMkLst>
        </pc:spChg>
        <pc:spChg chg="mod">
          <ac:chgData name="Echols, Leslie" userId="7420f355-d20a-41d9-bc75-69483c63f5cc" providerId="ADAL" clId="{41966510-EB72-4D3B-BEB9-A4AEFBB2FE8B}" dt="2020-03-03T21:04:54.256" v="14"/>
          <ac:spMkLst>
            <pc:docMk/>
            <pc:sldMk cId="1380660558" sldId="257"/>
            <ac:spMk id="3" creationId="{BD12C1F3-43F6-42E9-88BC-7FA662342A1D}"/>
          </ac:spMkLst>
        </pc:spChg>
        <pc:spChg chg="mod">
          <ac:chgData name="Echols, Leslie" userId="7420f355-d20a-41d9-bc75-69483c63f5cc" providerId="ADAL" clId="{41966510-EB72-4D3B-BEB9-A4AEFBB2FE8B}" dt="2020-03-03T21:10:48.516" v="28" actId="14100"/>
          <ac:spMkLst>
            <pc:docMk/>
            <pc:sldMk cId="1380660558" sldId="257"/>
            <ac:spMk id="5" creationId="{F53885D0-6CC0-4F73-AAEC-EA133E26FA6C}"/>
          </ac:spMkLst>
        </pc:spChg>
        <pc:spChg chg="mod">
          <ac:chgData name="Echols, Leslie" userId="7420f355-d20a-41d9-bc75-69483c63f5cc" providerId="ADAL" clId="{41966510-EB72-4D3B-BEB9-A4AEFBB2FE8B}" dt="2020-03-03T21:12:09.531" v="32" actId="14100"/>
          <ac:spMkLst>
            <pc:docMk/>
            <pc:sldMk cId="1380660558" sldId="257"/>
            <ac:spMk id="20" creationId="{DDF332B3-3A62-4D29-8265-A1FDDB965A57}"/>
          </ac:spMkLst>
        </pc:spChg>
        <pc:spChg chg="mod">
          <ac:chgData name="Echols, Leslie" userId="7420f355-d20a-41d9-bc75-69483c63f5cc" providerId="ADAL" clId="{41966510-EB72-4D3B-BEB9-A4AEFBB2FE8B}" dt="2020-03-03T21:00:05.443" v="3" actId="14100"/>
          <ac:spMkLst>
            <pc:docMk/>
            <pc:sldMk cId="1380660558" sldId="257"/>
            <ac:spMk id="21" creationId="{CB3942E4-6652-49F3-A085-2EEFB9E7F59A}"/>
          </ac:spMkLst>
        </pc:spChg>
        <pc:spChg chg="mod">
          <ac:chgData name="Echols, Leslie" userId="7420f355-d20a-41d9-bc75-69483c63f5cc" providerId="ADAL" clId="{41966510-EB72-4D3B-BEB9-A4AEFBB2FE8B}" dt="2020-03-03T21:05:57.897" v="17"/>
          <ac:spMkLst>
            <pc:docMk/>
            <pc:sldMk cId="1380660558" sldId="257"/>
            <ac:spMk id="25" creationId="{9423C755-AC9F-4678-B604-C98CEABB59DA}"/>
          </ac:spMkLst>
        </pc:spChg>
        <pc:spChg chg="mod">
          <ac:chgData name="Echols, Leslie" userId="7420f355-d20a-41d9-bc75-69483c63f5cc" providerId="ADAL" clId="{41966510-EB72-4D3B-BEB9-A4AEFBB2FE8B}" dt="2020-03-03T21:11:08.467" v="30" actId="14100"/>
          <ac:spMkLst>
            <pc:docMk/>
            <pc:sldMk cId="1380660558" sldId="257"/>
            <ac:spMk id="26" creationId="{51BD12B6-9EB6-41CF-8F6F-4917F9F1E032}"/>
          </ac:spMkLst>
        </pc:spChg>
        <pc:spChg chg="mod">
          <ac:chgData name="Echols, Leslie" userId="7420f355-d20a-41d9-bc75-69483c63f5cc" providerId="ADAL" clId="{41966510-EB72-4D3B-BEB9-A4AEFBB2FE8B}" dt="2020-03-03T21:07:12.218" v="19"/>
          <ac:spMkLst>
            <pc:docMk/>
            <pc:sldMk cId="1380660558" sldId="257"/>
            <ac:spMk id="30" creationId="{70EF262D-BCEA-4230-877D-0FB4D7DAC8E3}"/>
          </ac:spMkLst>
        </pc:spChg>
        <pc:spChg chg="mod">
          <ac:chgData name="Echols, Leslie" userId="7420f355-d20a-41d9-bc75-69483c63f5cc" providerId="ADAL" clId="{41966510-EB72-4D3B-BEB9-A4AEFBB2FE8B}" dt="2020-03-03T20:59:22.679" v="2" actId="14100"/>
          <ac:spMkLst>
            <pc:docMk/>
            <pc:sldMk cId="1380660558" sldId="257"/>
            <ac:spMk id="31" creationId="{B6855CCA-FC08-4493-B581-EB9CD4FD7962}"/>
          </ac:spMkLst>
        </pc:spChg>
      </pc:sldChg>
    </pc:docChg>
  </pc:docChgLst>
  <pc:docChgLst>
    <pc:chgData name="Echols, Leslie" userId="7420f355-d20a-41d9-bc75-69483c63f5cc" providerId="ADAL" clId="{756F1010-8A5E-4957-9456-FB0FC1DB406A}"/>
    <pc:docChg chg="custSel modSld">
      <pc:chgData name="Echols, Leslie" userId="7420f355-d20a-41d9-bc75-69483c63f5cc" providerId="ADAL" clId="{756F1010-8A5E-4957-9456-FB0FC1DB406A}" dt="2020-04-02T20:19:24.342" v="877" actId="255"/>
      <pc:docMkLst>
        <pc:docMk/>
      </pc:docMkLst>
      <pc:sldChg chg="addSp modSp">
        <pc:chgData name="Echols, Leslie" userId="7420f355-d20a-41d9-bc75-69483c63f5cc" providerId="ADAL" clId="{756F1010-8A5E-4957-9456-FB0FC1DB406A}" dt="2020-04-02T20:19:24.342" v="877" actId="255"/>
        <pc:sldMkLst>
          <pc:docMk/>
          <pc:sldMk cId="1380660558" sldId="257"/>
        </pc:sldMkLst>
        <pc:spChg chg="add mod">
          <ac:chgData name="Echols, Leslie" userId="7420f355-d20a-41d9-bc75-69483c63f5cc" providerId="ADAL" clId="{756F1010-8A5E-4957-9456-FB0FC1DB406A}" dt="2020-04-02T20:19:24.342" v="877" actId="255"/>
          <ac:spMkLst>
            <pc:docMk/>
            <pc:sldMk cId="1380660558" sldId="257"/>
            <ac:spMk id="22" creationId="{8A22D585-FBF5-45D7-9487-025B3EE1DC0B}"/>
          </ac:spMkLst>
        </pc:spChg>
      </pc:sldChg>
    </pc:docChg>
  </pc:docChgLst>
  <pc:docChgLst>
    <pc:chgData name="Watson, Brooke N" userId="S::bnw1124@live.missouristate.edu::8f77abfa-67c7-4345-af20-a946ce219323" providerId="AD" clId="Web-{2648D1BD-6FA2-CDB6-A14A-E50BF09E1411}"/>
    <pc:docChg chg="modSld">
      <pc:chgData name="Watson, Brooke N" userId="S::bnw1124@live.missouristate.edu::8f77abfa-67c7-4345-af20-a946ce219323" providerId="AD" clId="Web-{2648D1BD-6FA2-CDB6-A14A-E50BF09E1411}" dt="2020-05-11T20:44:56.865" v="382" actId="1076"/>
      <pc:docMkLst>
        <pc:docMk/>
      </pc:docMkLst>
      <pc:sldChg chg="addSp delSp modSp">
        <pc:chgData name="Watson, Brooke N" userId="S::bnw1124@live.missouristate.edu::8f77abfa-67c7-4345-af20-a946ce219323" providerId="AD" clId="Web-{2648D1BD-6FA2-CDB6-A14A-E50BF09E1411}" dt="2020-05-11T20:44:56.865" v="382" actId="1076"/>
        <pc:sldMkLst>
          <pc:docMk/>
          <pc:sldMk cId="1380660558" sldId="257"/>
        </pc:sldMkLst>
        <pc:spChg chg="mod">
          <ac:chgData name="Watson, Brooke N" userId="S::bnw1124@live.missouristate.edu::8f77abfa-67c7-4345-af20-a946ce219323" providerId="AD" clId="Web-{2648D1BD-6FA2-CDB6-A14A-E50BF09E1411}" dt="2020-05-11T20:17:43.316" v="111"/>
          <ac:spMkLst>
            <pc:docMk/>
            <pc:sldMk cId="1380660558" sldId="257"/>
            <ac:spMk id="2" creationId="{ACFA0D2D-D72E-4003-9A08-7FFE39F8952E}"/>
          </ac:spMkLst>
        </pc:spChg>
        <pc:spChg chg="mod">
          <ac:chgData name="Watson, Brooke N" userId="S::bnw1124@live.missouristate.edu::8f77abfa-67c7-4345-af20-a946ce219323" providerId="AD" clId="Web-{2648D1BD-6FA2-CDB6-A14A-E50BF09E1411}" dt="2020-05-11T20:28:50.209" v="200" actId="14100"/>
          <ac:spMkLst>
            <pc:docMk/>
            <pc:sldMk cId="1380660558" sldId="257"/>
            <ac:spMk id="7" creationId="{894A1E04-D5C2-4734-BBF3-FB23BBAA38FF}"/>
          </ac:spMkLst>
        </pc:spChg>
        <pc:spChg chg="add mod">
          <ac:chgData name="Watson, Brooke N" userId="S::bnw1124@live.missouristate.edu::8f77abfa-67c7-4345-af20-a946ce219323" providerId="AD" clId="Web-{2648D1BD-6FA2-CDB6-A14A-E50BF09E1411}" dt="2020-05-11T20:44:56.865" v="382" actId="1076"/>
          <ac:spMkLst>
            <pc:docMk/>
            <pc:sldMk cId="1380660558" sldId="257"/>
            <ac:spMk id="13" creationId="{440F87D4-A95E-4B54-93FE-6C594F1BB87B}"/>
          </ac:spMkLst>
        </pc:spChg>
        <pc:spChg chg="mod">
          <ac:chgData name="Watson, Brooke N" userId="S::bnw1124@live.missouristate.edu::8f77abfa-67c7-4345-af20-a946ce219323" providerId="AD" clId="Web-{2648D1BD-6FA2-CDB6-A14A-E50BF09E1411}" dt="2020-05-11T20:33:22.412" v="212" actId="14100"/>
          <ac:spMkLst>
            <pc:docMk/>
            <pc:sldMk cId="1380660558" sldId="257"/>
            <ac:spMk id="19" creationId="{5B9F0E5F-E29D-4DB9-A323-9621245A9805}"/>
          </ac:spMkLst>
        </pc:spChg>
        <pc:spChg chg="mod">
          <ac:chgData name="Watson, Brooke N" userId="S::bnw1124@live.missouristate.edu::8f77abfa-67c7-4345-af20-a946ce219323" providerId="AD" clId="Web-{2648D1BD-6FA2-CDB6-A14A-E50BF09E1411}" dt="2020-05-11T20:43:29.365" v="380" actId="1076"/>
          <ac:spMkLst>
            <pc:docMk/>
            <pc:sldMk cId="1380660558" sldId="257"/>
            <ac:spMk id="20" creationId="{DDF332B3-3A62-4D29-8265-A1FDDB965A57}"/>
          </ac:spMkLst>
        </pc:spChg>
        <pc:spChg chg="del mod">
          <ac:chgData name="Watson, Brooke N" userId="S::bnw1124@live.missouristate.edu::8f77abfa-67c7-4345-af20-a946ce219323" providerId="AD" clId="Web-{2648D1BD-6FA2-CDB6-A14A-E50BF09E1411}" dt="2020-05-11T20:11:21.988" v="27"/>
          <ac:spMkLst>
            <pc:docMk/>
            <pc:sldMk cId="1380660558" sldId="257"/>
            <ac:spMk id="21" creationId="{CB3942E4-6652-49F3-A085-2EEFB9E7F59A}"/>
          </ac:spMkLst>
        </pc:spChg>
        <pc:spChg chg="mod">
          <ac:chgData name="Watson, Brooke N" userId="S::bnw1124@live.missouristate.edu::8f77abfa-67c7-4345-af20-a946ce219323" providerId="AD" clId="Web-{2648D1BD-6FA2-CDB6-A14A-E50BF09E1411}" dt="2020-05-11T20:42:20.474" v="373" actId="1076"/>
          <ac:spMkLst>
            <pc:docMk/>
            <pc:sldMk cId="1380660558" sldId="257"/>
            <ac:spMk id="22" creationId="{8A22D585-FBF5-45D7-9487-025B3EE1DC0B}"/>
          </ac:spMkLst>
        </pc:spChg>
        <pc:spChg chg="mod">
          <ac:chgData name="Watson, Brooke N" userId="S::bnw1124@live.missouristate.edu::8f77abfa-67c7-4345-af20-a946ce219323" providerId="AD" clId="Web-{2648D1BD-6FA2-CDB6-A14A-E50BF09E1411}" dt="2020-05-11T20:43:38.880" v="381" actId="1076"/>
          <ac:spMkLst>
            <pc:docMk/>
            <pc:sldMk cId="1380660558" sldId="257"/>
            <ac:spMk id="31" creationId="{B6855CCA-FC08-4493-B581-EB9CD4FD7962}"/>
          </ac:spMkLst>
        </pc:spChg>
        <pc:graphicFrameChg chg="add mod modGraphic">
          <ac:chgData name="Watson, Brooke N" userId="S::bnw1124@live.missouristate.edu::8f77abfa-67c7-4345-af20-a946ce219323" providerId="AD" clId="Web-{2648D1BD-6FA2-CDB6-A14A-E50BF09E1411}" dt="2020-05-11T20:41:30.568" v="370"/>
          <ac:graphicFrameMkLst>
            <pc:docMk/>
            <pc:sldMk cId="1380660558" sldId="257"/>
            <ac:graphicFrameMk id="10" creationId="{B1D9C67F-2383-4ABF-AA69-35371D126D66}"/>
          </ac:graphicFrameMkLst>
        </pc:graphicFrameChg>
      </pc:sldChg>
    </pc:docChg>
  </pc:docChgLst>
  <pc:docChgLst>
    <pc:chgData name="Cunningham, Ari" userId="S::ac924@live.missouristate.edu::4253a4ad-6a89-489e-a7e0-a18667405790" providerId="AD" clId="Web-{2EA3F938-EA27-0AF1-73DD-9C8E15C25826}"/>
    <pc:docChg chg="modSld">
      <pc:chgData name="Cunningham, Ari" userId="S::ac924@live.missouristate.edu::4253a4ad-6a89-489e-a7e0-a18667405790" providerId="AD" clId="Web-{2EA3F938-EA27-0AF1-73DD-9C8E15C25826}" dt="2020-05-11T20:45:25.616" v="915" actId="14100"/>
      <pc:docMkLst>
        <pc:docMk/>
      </pc:docMkLst>
      <pc:sldChg chg="addSp delSp modSp">
        <pc:chgData name="Cunningham, Ari" userId="S::ac924@live.missouristate.edu::4253a4ad-6a89-489e-a7e0-a18667405790" providerId="AD" clId="Web-{2EA3F938-EA27-0AF1-73DD-9C8E15C25826}" dt="2020-05-11T20:45:25.616" v="915" actId="14100"/>
        <pc:sldMkLst>
          <pc:docMk/>
          <pc:sldMk cId="1380660558" sldId="257"/>
        </pc:sldMkLst>
        <pc:spChg chg="mod">
          <ac:chgData name="Cunningham, Ari" userId="S::ac924@live.missouristate.edu::4253a4ad-6a89-489e-a7e0-a18667405790" providerId="AD" clId="Web-{2EA3F938-EA27-0AF1-73DD-9C8E15C25826}" dt="2020-05-11T20:44:33.475" v="912" actId="20577"/>
          <ac:spMkLst>
            <pc:docMk/>
            <pc:sldMk cId="1380660558" sldId="257"/>
            <ac:spMk id="2" creationId="{ACFA0D2D-D72E-4003-9A08-7FFE39F8952E}"/>
          </ac:spMkLst>
        </pc:spChg>
        <pc:spChg chg="mod">
          <ac:chgData name="Cunningham, Ari" userId="S::ac924@live.missouristate.edu::4253a4ad-6a89-489e-a7e0-a18667405790" providerId="AD" clId="Web-{2EA3F938-EA27-0AF1-73DD-9C8E15C25826}" dt="2020-05-11T20:15:39.876" v="189" actId="14100"/>
          <ac:spMkLst>
            <pc:docMk/>
            <pc:sldMk cId="1380660558" sldId="257"/>
            <ac:spMk id="3" creationId="{BD12C1F3-43F6-42E9-88BC-7FA662342A1D}"/>
          </ac:spMkLst>
        </pc:spChg>
        <pc:spChg chg="mod">
          <ac:chgData name="Cunningham, Ari" userId="S::ac924@live.missouristate.edu::4253a4ad-6a89-489e-a7e0-a18667405790" providerId="AD" clId="Web-{2EA3F938-EA27-0AF1-73DD-9C8E15C25826}" dt="2020-05-11T20:10:26.437" v="59" actId="20577"/>
          <ac:spMkLst>
            <pc:docMk/>
            <pc:sldMk cId="1380660558" sldId="257"/>
            <ac:spMk id="5" creationId="{F53885D0-6CC0-4F73-AAEC-EA133E26FA6C}"/>
          </ac:spMkLst>
        </pc:spChg>
        <pc:spChg chg="mod">
          <ac:chgData name="Cunningham, Ari" userId="S::ac924@live.missouristate.edu::4253a4ad-6a89-489e-a7e0-a18667405790" providerId="AD" clId="Web-{2EA3F938-EA27-0AF1-73DD-9C8E15C25826}" dt="2020-05-11T20:10:26.719" v="61" actId="20577"/>
          <ac:spMkLst>
            <pc:docMk/>
            <pc:sldMk cId="1380660558" sldId="257"/>
            <ac:spMk id="6" creationId="{3F3863E8-D1BF-45DD-B126-A8DC7240AB1A}"/>
          </ac:spMkLst>
        </pc:spChg>
        <pc:spChg chg="mod">
          <ac:chgData name="Cunningham, Ari" userId="S::ac924@live.missouristate.edu::4253a4ad-6a89-489e-a7e0-a18667405790" providerId="AD" clId="Web-{2EA3F938-EA27-0AF1-73DD-9C8E15C25826}" dt="2020-05-11T20:39:51.099" v="855" actId="14100"/>
          <ac:spMkLst>
            <pc:docMk/>
            <pc:sldMk cId="1380660558" sldId="257"/>
            <ac:spMk id="7" creationId="{894A1E04-D5C2-4734-BBF3-FB23BBAA38FF}"/>
          </ac:spMkLst>
        </pc:spChg>
        <pc:spChg chg="mod">
          <ac:chgData name="Cunningham, Ari" userId="S::ac924@live.missouristate.edu::4253a4ad-6a89-489e-a7e0-a18667405790" providerId="AD" clId="Web-{2EA3F938-EA27-0AF1-73DD-9C8E15C25826}" dt="2020-05-11T20:44:59.633" v="914" actId="14100"/>
          <ac:spMkLst>
            <pc:docMk/>
            <pc:sldMk cId="1380660558" sldId="257"/>
            <ac:spMk id="13" creationId="{440F87D4-A95E-4B54-93FE-6C594F1BB87B}"/>
          </ac:spMkLst>
        </pc:spChg>
        <pc:spChg chg="add mod">
          <ac:chgData name="Cunningham, Ari" userId="S::ac924@live.missouristate.edu::4253a4ad-6a89-489e-a7e0-a18667405790" providerId="AD" clId="Web-{2EA3F938-EA27-0AF1-73DD-9C8E15C25826}" dt="2020-05-11T20:32:47.114" v="797" actId="1076"/>
          <ac:spMkLst>
            <pc:docMk/>
            <pc:sldMk cId="1380660558" sldId="257"/>
            <ac:spMk id="14" creationId="{EBF9AB28-8672-4A44-A1A5-135D8C99713A}"/>
          </ac:spMkLst>
        </pc:spChg>
        <pc:spChg chg="add mod">
          <ac:chgData name="Cunningham, Ari" userId="S::ac924@live.missouristate.edu::4253a4ad-6a89-489e-a7e0-a18667405790" providerId="AD" clId="Web-{2EA3F938-EA27-0AF1-73DD-9C8E15C25826}" dt="2020-05-11T20:39:13.287" v="845" actId="14100"/>
          <ac:spMkLst>
            <pc:docMk/>
            <pc:sldMk cId="1380660558" sldId="257"/>
            <ac:spMk id="15" creationId="{28664D7F-36EE-440A-830B-EEDC58871053}"/>
          </ac:spMkLst>
        </pc:spChg>
        <pc:spChg chg="mod">
          <ac:chgData name="Cunningham, Ari" userId="S::ac924@live.missouristate.edu::4253a4ad-6a89-489e-a7e0-a18667405790" providerId="AD" clId="Web-{2EA3F938-EA27-0AF1-73DD-9C8E15C25826}" dt="2020-05-11T20:45:25.616" v="915" actId="14100"/>
          <ac:spMkLst>
            <pc:docMk/>
            <pc:sldMk cId="1380660558" sldId="257"/>
            <ac:spMk id="19" creationId="{5B9F0E5F-E29D-4DB9-A323-9621245A9805}"/>
          </ac:spMkLst>
        </pc:spChg>
        <pc:spChg chg="mod">
          <ac:chgData name="Cunningham, Ari" userId="S::ac924@live.missouristate.edu::4253a4ad-6a89-489e-a7e0-a18667405790" providerId="AD" clId="Web-{2EA3F938-EA27-0AF1-73DD-9C8E15C25826}" dt="2020-05-11T20:44:00.928" v="901" actId="1076"/>
          <ac:spMkLst>
            <pc:docMk/>
            <pc:sldMk cId="1380660558" sldId="257"/>
            <ac:spMk id="20" creationId="{DDF332B3-3A62-4D29-8265-A1FDDB965A57}"/>
          </ac:spMkLst>
        </pc:spChg>
        <pc:spChg chg="mod">
          <ac:chgData name="Cunningham, Ari" userId="S::ac924@live.missouristate.edu::4253a4ad-6a89-489e-a7e0-a18667405790" providerId="AD" clId="Web-{2EA3F938-EA27-0AF1-73DD-9C8E15C25826}" dt="2020-05-11T20:44:55.600" v="913" actId="14100"/>
          <ac:spMkLst>
            <pc:docMk/>
            <pc:sldMk cId="1380660558" sldId="257"/>
            <ac:spMk id="22" creationId="{8A22D585-FBF5-45D7-9487-025B3EE1DC0B}"/>
          </ac:spMkLst>
        </pc:spChg>
        <pc:spChg chg="mod">
          <ac:chgData name="Cunningham, Ari" userId="S::ac924@live.missouristate.edu::4253a4ad-6a89-489e-a7e0-a18667405790" providerId="AD" clId="Web-{2EA3F938-EA27-0AF1-73DD-9C8E15C25826}" dt="2020-05-11T20:40:20.162" v="859" actId="20577"/>
          <ac:spMkLst>
            <pc:docMk/>
            <pc:sldMk cId="1380660558" sldId="257"/>
            <ac:spMk id="24" creationId="{004C22B3-069B-4747-B206-CB107EB75F5F}"/>
          </ac:spMkLst>
        </pc:spChg>
        <pc:spChg chg="mod">
          <ac:chgData name="Cunningham, Ari" userId="S::ac924@live.missouristate.edu::4253a4ad-6a89-489e-a7e0-a18667405790" providerId="AD" clId="Web-{2EA3F938-EA27-0AF1-73DD-9C8E15C25826}" dt="2020-05-11T20:40:53.412" v="864" actId="14100"/>
          <ac:spMkLst>
            <pc:docMk/>
            <pc:sldMk cId="1380660558" sldId="257"/>
            <ac:spMk id="25" creationId="{9423C755-AC9F-4678-B604-C98CEABB59DA}"/>
          </ac:spMkLst>
        </pc:spChg>
        <pc:spChg chg="add del mod">
          <ac:chgData name="Cunningham, Ari" userId="S::ac924@live.missouristate.edu::4253a4ad-6a89-489e-a7e0-a18667405790" providerId="AD" clId="Web-{2EA3F938-EA27-0AF1-73DD-9C8E15C25826}" dt="2020-05-11T20:31:30.629" v="772" actId="20577"/>
          <ac:spMkLst>
            <pc:docMk/>
            <pc:sldMk cId="1380660558" sldId="257"/>
            <ac:spMk id="27" creationId="{3AE6F1E2-8B13-4DB6-9232-234DB40A5282}"/>
          </ac:spMkLst>
        </pc:spChg>
        <pc:spChg chg="del mod">
          <ac:chgData name="Cunningham, Ari" userId="S::ac924@live.missouristate.edu::4253a4ad-6a89-489e-a7e0-a18667405790" providerId="AD" clId="Web-{2EA3F938-EA27-0AF1-73DD-9C8E15C25826}" dt="2020-05-11T20:12:56.203" v="74"/>
          <ac:spMkLst>
            <pc:docMk/>
            <pc:sldMk cId="1380660558" sldId="257"/>
            <ac:spMk id="29" creationId="{7B586DE5-A6B3-418B-B168-9AA308490451}"/>
          </ac:spMkLst>
        </pc:spChg>
        <pc:spChg chg="mod">
          <ac:chgData name="Cunningham, Ari" userId="S::ac924@live.missouristate.edu::4253a4ad-6a89-489e-a7e0-a18667405790" providerId="AD" clId="Web-{2EA3F938-EA27-0AF1-73DD-9C8E15C25826}" dt="2020-05-11T20:42:38.740" v="887" actId="14100"/>
          <ac:spMkLst>
            <pc:docMk/>
            <pc:sldMk cId="1380660558" sldId="257"/>
            <ac:spMk id="30" creationId="{70EF262D-BCEA-4230-877D-0FB4D7DAC8E3}"/>
          </ac:spMkLst>
        </pc:spChg>
        <pc:spChg chg="mod">
          <ac:chgData name="Cunningham, Ari" userId="S::ac924@live.missouristate.edu::4253a4ad-6a89-489e-a7e0-a18667405790" providerId="AD" clId="Web-{2EA3F938-EA27-0AF1-73DD-9C8E15C25826}" dt="2020-05-11T20:43:57.631" v="900" actId="1076"/>
          <ac:spMkLst>
            <pc:docMk/>
            <pc:sldMk cId="1380660558" sldId="257"/>
            <ac:spMk id="31" creationId="{B6855CCA-FC08-4493-B581-EB9CD4FD7962}"/>
          </ac:spMkLst>
        </pc:spChg>
        <pc:graphicFrameChg chg="del mod">
          <ac:chgData name="Cunningham, Ari" userId="S::ac924@live.missouristate.edu::4253a4ad-6a89-489e-a7e0-a18667405790" providerId="AD" clId="Web-{2EA3F938-EA27-0AF1-73DD-9C8E15C25826}" dt="2020-05-11T20:19:05.861" v="270"/>
          <ac:graphicFrameMkLst>
            <pc:docMk/>
            <pc:sldMk cId="1380660558" sldId="257"/>
            <ac:graphicFrameMk id="8" creationId="{CD91E70F-E090-474D-AE0F-22E815A5825A}"/>
          </ac:graphicFrameMkLst>
        </pc:graphicFrameChg>
        <pc:graphicFrameChg chg="mod modGraphic">
          <ac:chgData name="Cunningham, Ari" userId="S::ac924@live.missouristate.edu::4253a4ad-6a89-489e-a7e0-a18667405790" providerId="AD" clId="Web-{2EA3F938-EA27-0AF1-73DD-9C8E15C25826}" dt="2020-05-11T20:38:29.443" v="841"/>
          <ac:graphicFrameMkLst>
            <pc:docMk/>
            <pc:sldMk cId="1380660558" sldId="257"/>
            <ac:graphicFrameMk id="10" creationId="{B1D9C67F-2383-4ABF-AA69-35371D126D66}"/>
          </ac:graphicFrameMkLst>
        </pc:graphicFrameChg>
        <pc:graphicFrameChg chg="add mod modGraphic">
          <ac:chgData name="Cunningham, Ari" userId="S::ac924@live.missouristate.edu::4253a4ad-6a89-489e-a7e0-a18667405790" providerId="AD" clId="Web-{2EA3F938-EA27-0AF1-73DD-9C8E15C25826}" dt="2020-05-11T20:32:36.082" v="795" actId="1076"/>
          <ac:graphicFrameMkLst>
            <pc:docMk/>
            <pc:sldMk cId="1380660558" sldId="257"/>
            <ac:graphicFrameMk id="11" creationId="{8D9FED23-98CA-4390-A3B0-59123537F8C1}"/>
          </ac:graphicFrameMkLst>
        </pc:graphicFrameChg>
        <pc:graphicFrameChg chg="del mod">
          <ac:chgData name="Cunningham, Ari" userId="S::ac924@live.missouristate.edu::4253a4ad-6a89-489e-a7e0-a18667405790" providerId="AD" clId="Web-{2EA3F938-EA27-0AF1-73DD-9C8E15C25826}" dt="2020-05-11T20:21:45.877" v="364"/>
          <ac:graphicFrameMkLst>
            <pc:docMk/>
            <pc:sldMk cId="1380660558" sldId="257"/>
            <ac:graphicFrameMk id="28" creationId="{1FEF5F68-B5B5-4984-865A-FDA97A67CAFF}"/>
          </ac:graphicFrameMkLst>
        </pc:graphicFrameChg>
        <pc:picChg chg="add mod modCrop">
          <ac:chgData name="Cunningham, Ari" userId="S::ac924@live.missouristate.edu::4253a4ad-6a89-489e-a7e0-a18667405790" providerId="AD" clId="Web-{2EA3F938-EA27-0AF1-73DD-9C8E15C25826}" dt="2020-05-11T20:40:56.006" v="865" actId="1076"/>
          <ac:picMkLst>
            <pc:docMk/>
            <pc:sldMk cId="1380660558" sldId="257"/>
            <ac:picMk id="12" creationId="{54701927-393A-4CC6-AA17-1E6FAF2842E9}"/>
          </ac:picMkLst>
        </pc:picChg>
      </pc:sldChg>
    </pc:docChg>
  </pc:docChgLst>
  <pc:docChgLst>
    <pc:chgData name="Echols, Leslie" userId="7420f355-d20a-41d9-bc75-69483c63f5cc" providerId="ADAL" clId="{8A566F2D-6457-4149-9500-3F84C16F5828}"/>
    <pc:docChg chg="undo custSel addSld delSld modSld">
      <pc:chgData name="Echols, Leslie" userId="7420f355-d20a-41d9-bc75-69483c63f5cc" providerId="ADAL" clId="{8A566F2D-6457-4149-9500-3F84C16F5828}" dt="2020-03-01T20:51:43.065" v="3911"/>
      <pc:docMkLst>
        <pc:docMk/>
      </pc:docMkLst>
      <pc:sldChg chg="addSp delSp modSp mod setBg">
        <pc:chgData name="Echols, Leslie" userId="7420f355-d20a-41d9-bc75-69483c63f5cc" providerId="ADAL" clId="{8A566F2D-6457-4149-9500-3F84C16F5828}" dt="2020-03-01T20:51:43.065" v="3911"/>
        <pc:sldMkLst>
          <pc:docMk/>
          <pc:sldMk cId="1380660558" sldId="257"/>
        </pc:sldMkLst>
        <pc:spChg chg="mod">
          <ac:chgData name="Echols, Leslie" userId="7420f355-d20a-41d9-bc75-69483c63f5cc" providerId="ADAL" clId="{8A566F2D-6457-4149-9500-3F84C16F5828}" dt="2020-03-01T19:38:30.176" v="2338" actId="20577"/>
          <ac:spMkLst>
            <pc:docMk/>
            <pc:sldMk cId="1380660558" sldId="257"/>
            <ac:spMk id="2" creationId="{ACFA0D2D-D72E-4003-9A08-7FFE39F8952E}"/>
          </ac:spMkLst>
        </pc:spChg>
        <pc:spChg chg="mod topLvl">
          <ac:chgData name="Echols, Leslie" userId="7420f355-d20a-41d9-bc75-69483c63f5cc" providerId="ADAL" clId="{8A566F2D-6457-4149-9500-3F84C16F5828}" dt="2020-03-01T00:19:28.958" v="1545"/>
          <ac:spMkLst>
            <pc:docMk/>
            <pc:sldMk cId="1380660558" sldId="257"/>
            <ac:spMk id="3" creationId="{BD12C1F3-43F6-42E9-88BC-7FA662342A1D}"/>
          </ac:spMkLst>
        </pc:spChg>
        <pc:spChg chg="mod topLvl">
          <ac:chgData name="Echols, Leslie" userId="7420f355-d20a-41d9-bc75-69483c63f5cc" providerId="ADAL" clId="{8A566F2D-6457-4149-9500-3F84C16F5828}" dt="2020-03-01T20:17:25.541" v="2619" actId="207"/>
          <ac:spMkLst>
            <pc:docMk/>
            <pc:sldMk cId="1380660558" sldId="257"/>
            <ac:spMk id="4" creationId="{621275C9-C1A2-4A14-90A1-ACE41DA4B7EC}"/>
          </ac:spMkLst>
        </pc:spChg>
        <pc:spChg chg="mod">
          <ac:chgData name="Echols, Leslie" userId="7420f355-d20a-41d9-bc75-69483c63f5cc" providerId="ADAL" clId="{8A566F2D-6457-4149-9500-3F84C16F5828}" dt="2020-03-01T19:40:02.608" v="2345" actId="1076"/>
          <ac:spMkLst>
            <pc:docMk/>
            <pc:sldMk cId="1380660558" sldId="257"/>
            <ac:spMk id="5" creationId="{F53885D0-6CC0-4F73-AAEC-EA133E26FA6C}"/>
          </ac:spMkLst>
        </pc:spChg>
        <pc:spChg chg="add mod">
          <ac:chgData name="Echols, Leslie" userId="7420f355-d20a-41d9-bc75-69483c63f5cc" providerId="ADAL" clId="{8A566F2D-6457-4149-9500-3F84C16F5828}" dt="2020-03-01T19:39:36.454" v="2344" actId="1076"/>
          <ac:spMkLst>
            <pc:docMk/>
            <pc:sldMk cId="1380660558" sldId="257"/>
            <ac:spMk id="6" creationId="{3F3863E8-D1BF-45DD-B126-A8DC7240AB1A}"/>
          </ac:spMkLst>
        </pc:spChg>
        <pc:spChg chg="add mod topLvl">
          <ac:chgData name="Echols, Leslie" userId="7420f355-d20a-41d9-bc75-69483c63f5cc" providerId="ADAL" clId="{8A566F2D-6457-4149-9500-3F84C16F5828}" dt="2020-03-01T00:14:48.809" v="1539" actId="255"/>
          <ac:spMkLst>
            <pc:docMk/>
            <pc:sldMk cId="1380660558" sldId="257"/>
            <ac:spMk id="7" creationId="{894A1E04-D5C2-4734-BBF3-FB23BBAA38FF}"/>
          </ac:spMkLst>
        </pc:spChg>
        <pc:spChg chg="add del mod">
          <ac:chgData name="Echols, Leslie" userId="7420f355-d20a-41d9-bc75-69483c63f5cc" providerId="ADAL" clId="{8A566F2D-6457-4149-9500-3F84C16F5828}" dt="2020-03-01T00:12:17.206" v="1529" actId="478"/>
          <ac:spMkLst>
            <pc:docMk/>
            <pc:sldMk cId="1380660558" sldId="257"/>
            <ac:spMk id="9" creationId="{6F535DF1-F437-4740-AD49-AD6CA288C189}"/>
          </ac:spMkLst>
        </pc:spChg>
        <pc:spChg chg="add del mod">
          <ac:chgData name="Echols, Leslie" userId="7420f355-d20a-41d9-bc75-69483c63f5cc" providerId="ADAL" clId="{8A566F2D-6457-4149-9500-3F84C16F5828}" dt="2020-02-29T23:54:35.427" v="860"/>
          <ac:spMkLst>
            <pc:docMk/>
            <pc:sldMk cId="1380660558" sldId="257"/>
            <ac:spMk id="10" creationId="{F278A797-5CC3-431B-83FB-BF46540C9DAC}"/>
          </ac:spMkLst>
        </pc:spChg>
        <pc:spChg chg="add del mod">
          <ac:chgData name="Echols, Leslie" userId="7420f355-d20a-41d9-bc75-69483c63f5cc" providerId="ADAL" clId="{8A566F2D-6457-4149-9500-3F84C16F5828}" dt="2020-02-29T23:54:35.427" v="860"/>
          <ac:spMkLst>
            <pc:docMk/>
            <pc:sldMk cId="1380660558" sldId="257"/>
            <ac:spMk id="11" creationId="{833081D2-F0E2-4E6E-A372-D48D54C74B3A}"/>
          </ac:spMkLst>
        </pc:spChg>
        <pc:spChg chg="mod topLvl">
          <ac:chgData name="Echols, Leslie" userId="7420f355-d20a-41d9-bc75-69483c63f5cc" providerId="ADAL" clId="{8A566F2D-6457-4149-9500-3F84C16F5828}" dt="2020-03-01T00:19:48.365" v="1546"/>
          <ac:spMkLst>
            <pc:docMk/>
            <pc:sldMk cId="1380660558" sldId="257"/>
            <ac:spMk id="19" creationId="{5B9F0E5F-E29D-4DB9-A323-9621245A9805}"/>
          </ac:spMkLst>
        </pc:spChg>
        <pc:spChg chg="mod ord topLvl">
          <ac:chgData name="Echols, Leslie" userId="7420f355-d20a-41d9-bc75-69483c63f5cc" providerId="ADAL" clId="{8A566F2D-6457-4149-9500-3F84C16F5828}" dt="2020-03-01T20:49:29.143" v="3906" actId="207"/>
          <ac:spMkLst>
            <pc:docMk/>
            <pc:sldMk cId="1380660558" sldId="257"/>
            <ac:spMk id="20" creationId="{DDF332B3-3A62-4D29-8265-A1FDDB965A57}"/>
          </ac:spMkLst>
        </pc:spChg>
        <pc:spChg chg="mod ord topLvl">
          <ac:chgData name="Echols, Leslie" userId="7420f355-d20a-41d9-bc75-69483c63f5cc" providerId="ADAL" clId="{8A566F2D-6457-4149-9500-3F84C16F5828}" dt="2020-03-01T20:43:31.670" v="3842" actId="166"/>
          <ac:spMkLst>
            <pc:docMk/>
            <pc:sldMk cId="1380660558" sldId="257"/>
            <ac:spMk id="21" creationId="{CB3942E4-6652-49F3-A085-2EEFB9E7F59A}"/>
          </ac:spMkLst>
        </pc:spChg>
        <pc:spChg chg="add mod ord">
          <ac:chgData name="Echols, Leslie" userId="7420f355-d20a-41d9-bc75-69483c63f5cc" providerId="ADAL" clId="{8A566F2D-6457-4149-9500-3F84C16F5828}" dt="2020-03-01T19:32:51.312" v="2324"/>
          <ac:spMkLst>
            <pc:docMk/>
            <pc:sldMk cId="1380660558" sldId="257"/>
            <ac:spMk id="23" creationId="{7228D348-DD36-4901-81EA-A1038AFB001E}"/>
          </ac:spMkLst>
        </pc:spChg>
        <pc:spChg chg="add mod ord">
          <ac:chgData name="Echols, Leslie" userId="7420f355-d20a-41d9-bc75-69483c63f5cc" providerId="ADAL" clId="{8A566F2D-6457-4149-9500-3F84C16F5828}" dt="2020-03-01T20:39:24.924" v="3826" actId="255"/>
          <ac:spMkLst>
            <pc:docMk/>
            <pc:sldMk cId="1380660558" sldId="257"/>
            <ac:spMk id="24" creationId="{004C22B3-069B-4747-B206-CB107EB75F5F}"/>
          </ac:spMkLst>
        </pc:spChg>
        <pc:spChg chg="add mod ord">
          <ac:chgData name="Echols, Leslie" userId="7420f355-d20a-41d9-bc75-69483c63f5cc" providerId="ADAL" clId="{8A566F2D-6457-4149-9500-3F84C16F5828}" dt="2020-03-01T20:40:18.330" v="3830" actId="14100"/>
          <ac:spMkLst>
            <pc:docMk/>
            <pc:sldMk cId="1380660558" sldId="257"/>
            <ac:spMk id="25" creationId="{9423C755-AC9F-4678-B604-C98CEABB59DA}"/>
          </ac:spMkLst>
        </pc:spChg>
        <pc:spChg chg="add mod ord">
          <ac:chgData name="Echols, Leslie" userId="7420f355-d20a-41d9-bc75-69483c63f5cc" providerId="ADAL" clId="{8A566F2D-6457-4149-9500-3F84C16F5828}" dt="2020-03-01T20:49:33.734" v="3907" actId="207"/>
          <ac:spMkLst>
            <pc:docMk/>
            <pc:sldMk cId="1380660558" sldId="257"/>
            <ac:spMk id="26" creationId="{51BD12B6-9EB6-41CF-8F6F-4917F9F1E032}"/>
          </ac:spMkLst>
        </pc:spChg>
        <pc:spChg chg="add mod">
          <ac:chgData name="Echols, Leslie" userId="7420f355-d20a-41d9-bc75-69483c63f5cc" providerId="ADAL" clId="{8A566F2D-6457-4149-9500-3F84C16F5828}" dt="2020-03-01T20:39:17.459" v="3825" actId="255"/>
          <ac:spMkLst>
            <pc:docMk/>
            <pc:sldMk cId="1380660558" sldId="257"/>
            <ac:spMk id="29" creationId="{7B586DE5-A6B3-418B-B168-9AA308490451}"/>
          </ac:spMkLst>
        </pc:spChg>
        <pc:spChg chg="add mod">
          <ac:chgData name="Echols, Leslie" userId="7420f355-d20a-41d9-bc75-69483c63f5cc" providerId="ADAL" clId="{8A566F2D-6457-4149-9500-3F84C16F5828}" dt="2020-03-01T20:42:49.454" v="3839" actId="14100"/>
          <ac:spMkLst>
            <pc:docMk/>
            <pc:sldMk cId="1380660558" sldId="257"/>
            <ac:spMk id="30" creationId="{70EF262D-BCEA-4230-877D-0FB4D7DAC8E3}"/>
          </ac:spMkLst>
        </pc:spChg>
        <pc:spChg chg="add mod">
          <ac:chgData name="Echols, Leslie" userId="7420f355-d20a-41d9-bc75-69483c63f5cc" providerId="ADAL" clId="{8A566F2D-6457-4149-9500-3F84C16F5828}" dt="2020-03-01T20:49:35.537" v="3908" actId="207"/>
          <ac:spMkLst>
            <pc:docMk/>
            <pc:sldMk cId="1380660558" sldId="257"/>
            <ac:spMk id="31" creationId="{B6855CCA-FC08-4493-B581-EB9CD4FD7962}"/>
          </ac:spMkLst>
        </pc:spChg>
        <pc:grpChg chg="add del mod">
          <ac:chgData name="Echols, Leslie" userId="7420f355-d20a-41d9-bc75-69483c63f5cc" providerId="ADAL" clId="{8A566F2D-6457-4149-9500-3F84C16F5828}" dt="2020-02-29T23:56:04.940" v="866" actId="165"/>
          <ac:grpSpMkLst>
            <pc:docMk/>
            <pc:sldMk cId="1380660558" sldId="257"/>
            <ac:grpSpMk id="12" creationId="{5DEF3E0B-2308-438D-B18E-A0EA634F2C88}"/>
          </ac:grpSpMkLst>
        </pc:grpChg>
        <pc:grpChg chg="add del mod">
          <ac:chgData name="Echols, Leslie" userId="7420f355-d20a-41d9-bc75-69483c63f5cc" providerId="ADAL" clId="{8A566F2D-6457-4149-9500-3F84C16F5828}" dt="2020-02-29T23:57:50.470" v="874" actId="478"/>
          <ac:grpSpMkLst>
            <pc:docMk/>
            <pc:sldMk cId="1380660558" sldId="257"/>
            <ac:grpSpMk id="13" creationId="{B6ABED13-8399-4EBD-8350-BA131084599A}"/>
          </ac:grpSpMkLst>
        </pc:grpChg>
        <pc:grpChg chg="add del mod">
          <ac:chgData name="Echols, Leslie" userId="7420f355-d20a-41d9-bc75-69483c63f5cc" providerId="ADAL" clId="{8A566F2D-6457-4149-9500-3F84C16F5828}" dt="2020-03-01T00:14:06.001" v="1536" actId="165"/>
          <ac:grpSpMkLst>
            <pc:docMk/>
            <pc:sldMk cId="1380660558" sldId="257"/>
            <ac:grpSpMk id="17" creationId="{63FB278B-15B4-47EB-AF78-D9605EC0D083}"/>
          </ac:grpSpMkLst>
        </pc:grpChg>
        <pc:grpChg chg="add del mod">
          <ac:chgData name="Echols, Leslie" userId="7420f355-d20a-41d9-bc75-69483c63f5cc" providerId="ADAL" clId="{8A566F2D-6457-4149-9500-3F84C16F5828}" dt="2020-03-01T00:00:58.489" v="879" actId="165"/>
          <ac:grpSpMkLst>
            <pc:docMk/>
            <pc:sldMk cId="1380660558" sldId="257"/>
            <ac:grpSpMk id="18" creationId="{7191B1F4-2FFE-496D-AC3E-FB3E1807A74C}"/>
          </ac:grpSpMkLst>
        </pc:grpChg>
        <pc:graphicFrameChg chg="add mod ord modGraphic">
          <ac:chgData name="Echols, Leslie" userId="7420f355-d20a-41d9-bc75-69483c63f5cc" providerId="ADAL" clId="{8A566F2D-6457-4149-9500-3F84C16F5828}" dt="2020-03-01T20:47:44.480" v="3904" actId="113"/>
          <ac:graphicFrameMkLst>
            <pc:docMk/>
            <pc:sldMk cId="1380660558" sldId="257"/>
            <ac:graphicFrameMk id="8" creationId="{CD91E70F-E090-474D-AE0F-22E815A5825A}"/>
          </ac:graphicFrameMkLst>
        </pc:graphicFrameChg>
        <pc:graphicFrameChg chg="add del mod ord modGraphic">
          <ac:chgData name="Echols, Leslie" userId="7420f355-d20a-41d9-bc75-69483c63f5cc" providerId="ADAL" clId="{8A566F2D-6457-4149-9500-3F84C16F5828}" dt="2020-03-01T20:09:46.818" v="2569" actId="478"/>
          <ac:graphicFrameMkLst>
            <pc:docMk/>
            <pc:sldMk cId="1380660558" sldId="257"/>
            <ac:graphicFrameMk id="22" creationId="{C3F734A2-BEB9-43B7-A5A4-D56F588759D1}"/>
          </ac:graphicFrameMkLst>
        </pc:graphicFrameChg>
        <pc:graphicFrameChg chg="add del mod">
          <ac:chgData name="Echols, Leslie" userId="7420f355-d20a-41d9-bc75-69483c63f5cc" providerId="ADAL" clId="{8A566F2D-6457-4149-9500-3F84C16F5828}" dt="2020-03-01T20:13:35.316" v="2591" actId="478"/>
          <ac:graphicFrameMkLst>
            <pc:docMk/>
            <pc:sldMk cId="1380660558" sldId="257"/>
            <ac:graphicFrameMk id="27" creationId="{1FEF5F68-B5B5-4984-865A-FDA97A67CAFF}"/>
          </ac:graphicFrameMkLst>
        </pc:graphicFrameChg>
        <pc:graphicFrameChg chg="add mod">
          <ac:chgData name="Echols, Leslie" userId="7420f355-d20a-41d9-bc75-69483c63f5cc" providerId="ADAL" clId="{8A566F2D-6457-4149-9500-3F84C16F5828}" dt="2020-03-01T20:47:52.467" v="3905" actId="113"/>
          <ac:graphicFrameMkLst>
            <pc:docMk/>
            <pc:sldMk cId="1380660558" sldId="257"/>
            <ac:graphicFrameMk id="28" creationId="{1FEF5F68-B5B5-4984-865A-FDA97A67CAFF}"/>
          </ac:graphicFrameMkLst>
        </pc:graphicFrameChg>
      </pc:sldChg>
    </pc:docChg>
  </pc:docChgLst>
  <pc:docChgLst>
    <pc:chgData name="Ari" userId="4253a4ad-6a89-489e-a7e0-a18667405790" providerId="ADAL" clId="{824DF5AE-E39E-485E-B2F7-EFBF1AD7DCB9}"/>
    <pc:docChg chg="modSld">
      <pc:chgData name="Ari" userId="4253a4ad-6a89-489e-a7e0-a18667405790" providerId="ADAL" clId="{824DF5AE-E39E-485E-B2F7-EFBF1AD7DCB9}" dt="2020-05-11T20:50:38.960" v="21" actId="20577"/>
      <pc:docMkLst>
        <pc:docMk/>
      </pc:docMkLst>
      <pc:sldChg chg="modSp mod">
        <pc:chgData name="Ari" userId="4253a4ad-6a89-489e-a7e0-a18667405790" providerId="ADAL" clId="{824DF5AE-E39E-485E-B2F7-EFBF1AD7DCB9}" dt="2020-05-11T20:50:38.960" v="21" actId="20577"/>
        <pc:sldMkLst>
          <pc:docMk/>
          <pc:sldMk cId="1380660558" sldId="257"/>
        </pc:sldMkLst>
        <pc:spChg chg="mod">
          <ac:chgData name="Ari" userId="4253a4ad-6a89-489e-a7e0-a18667405790" providerId="ADAL" clId="{824DF5AE-E39E-485E-B2F7-EFBF1AD7DCB9}" dt="2020-05-11T20:50:38.960" v="21" actId="20577"/>
          <ac:spMkLst>
            <pc:docMk/>
            <pc:sldMk cId="1380660558" sldId="257"/>
            <ac:spMk id="2" creationId="{ACFA0D2D-D72E-4003-9A08-7FFE39F8952E}"/>
          </ac:spMkLst>
        </pc:spChg>
        <pc:spChg chg="mod">
          <ac:chgData name="Ari" userId="4253a4ad-6a89-489e-a7e0-a18667405790" providerId="ADAL" clId="{824DF5AE-E39E-485E-B2F7-EFBF1AD7DCB9}" dt="2020-05-11T20:49:56.154" v="14" actId="1035"/>
          <ac:spMkLst>
            <pc:docMk/>
            <pc:sldMk cId="1380660558" sldId="257"/>
            <ac:spMk id="3" creationId="{BD12C1F3-43F6-42E9-88BC-7FA662342A1D}"/>
          </ac:spMkLst>
        </pc:spChg>
        <pc:spChg chg="mod">
          <ac:chgData name="Ari" userId="4253a4ad-6a89-489e-a7e0-a18667405790" providerId="ADAL" clId="{824DF5AE-E39E-485E-B2F7-EFBF1AD7DCB9}" dt="2020-05-11T20:49:56.154" v="14" actId="1035"/>
          <ac:spMkLst>
            <pc:docMk/>
            <pc:sldMk cId="1380660558" sldId="257"/>
            <ac:spMk id="4" creationId="{621275C9-C1A2-4A14-90A1-ACE41DA4B7EC}"/>
          </ac:spMkLst>
        </pc:spChg>
        <pc:spChg chg="mod">
          <ac:chgData name="Ari" userId="4253a4ad-6a89-489e-a7e0-a18667405790" providerId="ADAL" clId="{824DF5AE-E39E-485E-B2F7-EFBF1AD7DCB9}" dt="2020-05-11T20:49:56.154" v="14" actId="1035"/>
          <ac:spMkLst>
            <pc:docMk/>
            <pc:sldMk cId="1380660558" sldId="257"/>
            <ac:spMk id="7" creationId="{894A1E04-D5C2-4734-BBF3-FB23BBAA38FF}"/>
          </ac:spMkLst>
        </pc:spChg>
        <pc:spChg chg="mod">
          <ac:chgData name="Ari" userId="4253a4ad-6a89-489e-a7e0-a18667405790" providerId="ADAL" clId="{824DF5AE-E39E-485E-B2F7-EFBF1AD7DCB9}" dt="2020-05-11T20:49:45.577" v="7" actId="1035"/>
          <ac:spMkLst>
            <pc:docMk/>
            <pc:sldMk cId="1380660558" sldId="257"/>
            <ac:spMk id="14" creationId="{EBF9AB28-8672-4A44-A1A5-135D8C99713A}"/>
          </ac:spMkLst>
        </pc:spChg>
        <pc:spChg chg="mod">
          <ac:chgData name="Ari" userId="4253a4ad-6a89-489e-a7e0-a18667405790" providerId="ADAL" clId="{824DF5AE-E39E-485E-B2F7-EFBF1AD7DCB9}" dt="2020-05-11T20:49:19.809" v="0" actId="14100"/>
          <ac:spMkLst>
            <pc:docMk/>
            <pc:sldMk cId="1380660558" sldId="257"/>
            <ac:spMk id="20" creationId="{DDF332B3-3A62-4D29-8265-A1FDDB965A57}"/>
          </ac:spMkLst>
        </pc:spChg>
        <pc:spChg chg="mod">
          <ac:chgData name="Ari" userId="4253a4ad-6a89-489e-a7e0-a18667405790" providerId="ADAL" clId="{824DF5AE-E39E-485E-B2F7-EFBF1AD7DCB9}" dt="2020-05-11T20:49:45.577" v="7" actId="1035"/>
          <ac:spMkLst>
            <pc:docMk/>
            <pc:sldMk cId="1380660558" sldId="257"/>
            <ac:spMk id="24" creationId="{004C22B3-069B-4747-B206-CB107EB75F5F}"/>
          </ac:spMkLst>
        </pc:spChg>
        <pc:spChg chg="mod">
          <ac:chgData name="Ari" userId="4253a4ad-6a89-489e-a7e0-a18667405790" providerId="ADAL" clId="{824DF5AE-E39E-485E-B2F7-EFBF1AD7DCB9}" dt="2020-05-11T20:49:45.577" v="7" actId="1035"/>
          <ac:spMkLst>
            <pc:docMk/>
            <pc:sldMk cId="1380660558" sldId="257"/>
            <ac:spMk id="25" creationId="{9423C755-AC9F-4678-B604-C98CEABB59DA}"/>
          </ac:spMkLst>
        </pc:spChg>
        <pc:spChg chg="mod">
          <ac:chgData name="Ari" userId="4253a4ad-6a89-489e-a7e0-a18667405790" providerId="ADAL" clId="{824DF5AE-E39E-485E-B2F7-EFBF1AD7DCB9}" dt="2020-05-11T20:49:45.577" v="7" actId="1035"/>
          <ac:spMkLst>
            <pc:docMk/>
            <pc:sldMk cId="1380660558" sldId="257"/>
            <ac:spMk id="26" creationId="{51BD12B6-9EB6-41CF-8F6F-4917F9F1E032}"/>
          </ac:spMkLst>
        </pc:spChg>
        <pc:spChg chg="mod">
          <ac:chgData name="Ari" userId="4253a4ad-6a89-489e-a7e0-a18667405790" providerId="ADAL" clId="{824DF5AE-E39E-485E-B2F7-EFBF1AD7DCB9}" dt="2020-05-11T20:50:19.962" v="16" actId="14100"/>
          <ac:spMkLst>
            <pc:docMk/>
            <pc:sldMk cId="1380660558" sldId="257"/>
            <ac:spMk id="30" creationId="{70EF262D-BCEA-4230-877D-0FB4D7DAC8E3}"/>
          </ac:spMkLst>
        </pc:spChg>
        <pc:graphicFrameChg chg="mod">
          <ac:chgData name="Ari" userId="4253a4ad-6a89-489e-a7e0-a18667405790" providerId="ADAL" clId="{824DF5AE-E39E-485E-B2F7-EFBF1AD7DCB9}" dt="2020-05-11T20:49:45.577" v="7" actId="1035"/>
          <ac:graphicFrameMkLst>
            <pc:docMk/>
            <pc:sldMk cId="1380660558" sldId="257"/>
            <ac:graphicFrameMk id="11" creationId="{8D9FED23-98CA-4390-A3B0-59123537F8C1}"/>
          </ac:graphicFrameMkLst>
        </pc:graphicFrameChg>
        <pc:picChg chg="mod">
          <ac:chgData name="Ari" userId="4253a4ad-6a89-489e-a7e0-a18667405790" providerId="ADAL" clId="{824DF5AE-E39E-485E-B2F7-EFBF1AD7DCB9}" dt="2020-05-11T20:49:45.577" v="7" actId="1035"/>
          <ac:picMkLst>
            <pc:docMk/>
            <pc:sldMk cId="1380660558" sldId="257"/>
            <ac:picMk id="12" creationId="{54701927-393A-4CC6-AA17-1E6FAF2842E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1930383"/>
            <a:ext cx="43525440" cy="8232140"/>
          </a:xfrm>
        </p:spPr>
        <p:txBody>
          <a:bodyPr/>
          <a:lstStyle/>
          <a:p>
            <a:r>
              <a:rPr lang="en-US"/>
              <a:t>Click to edit Master title style</a:t>
            </a:r>
          </a:p>
        </p:txBody>
      </p:sp>
      <p:sp>
        <p:nvSpPr>
          <p:cNvPr id="3" name="Subtitle 2"/>
          <p:cNvSpPr>
            <a:spLocks noGrp="1"/>
          </p:cNvSpPr>
          <p:nvPr>
            <p:ph type="subTitle" idx="1"/>
          </p:nvPr>
        </p:nvSpPr>
        <p:spPr>
          <a:xfrm>
            <a:off x="7680960" y="21762720"/>
            <a:ext cx="35844480" cy="9814560"/>
          </a:xfrm>
        </p:spPr>
        <p:txBody>
          <a:bodyPr/>
          <a:lstStyle>
            <a:lvl1pPr marL="0" indent="0" algn="ctr">
              <a:buNone/>
              <a:defRPr/>
            </a:lvl1pPr>
            <a:lvl2pPr marL="480152" indent="0" algn="ctr">
              <a:buNone/>
              <a:defRPr/>
            </a:lvl2pPr>
            <a:lvl3pPr marL="960301" indent="0" algn="ctr">
              <a:buNone/>
              <a:defRPr/>
            </a:lvl3pPr>
            <a:lvl4pPr marL="1440453" indent="0" algn="ctr">
              <a:buNone/>
              <a:defRPr/>
            </a:lvl4pPr>
            <a:lvl5pPr marL="1920601" indent="0" algn="ctr">
              <a:buNone/>
              <a:defRPr/>
            </a:lvl5pPr>
            <a:lvl6pPr marL="2400754" indent="0" algn="ctr">
              <a:buNone/>
              <a:defRPr/>
            </a:lvl6pPr>
            <a:lvl7pPr marL="2880902" indent="0" algn="ctr">
              <a:buNone/>
              <a:defRPr/>
            </a:lvl7pPr>
            <a:lvl8pPr marL="3361054" indent="0" algn="ctr">
              <a:buNone/>
              <a:defRPr/>
            </a:lvl8pPr>
            <a:lvl9pPr marL="3841202"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B4CFC0D-B5FB-4E05-8F31-DD3579BEB6D7}" type="slidenum">
              <a:rPr lang="en-US"/>
              <a:pPr/>
              <a:t>‹#›</a:t>
            </a:fld>
            <a:endParaRPr lang="en-US"/>
          </a:p>
        </p:txBody>
      </p:sp>
    </p:spTree>
    <p:extLst>
      <p:ext uri="{BB962C8B-B14F-4D97-AF65-F5344CB8AC3E}">
        <p14:creationId xmlns:p14="http://schemas.microsoft.com/office/powerpoint/2010/main" val="126695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50E1CB7-3ABD-4B63-8444-0192FFE38325}" type="slidenum">
              <a:rPr lang="en-US"/>
              <a:pPr/>
              <a:t>‹#›</a:t>
            </a:fld>
            <a:endParaRPr lang="en-US"/>
          </a:p>
        </p:txBody>
      </p:sp>
    </p:spTree>
    <p:extLst>
      <p:ext uri="{BB962C8B-B14F-4D97-AF65-F5344CB8AC3E}">
        <p14:creationId xmlns:p14="http://schemas.microsoft.com/office/powerpoint/2010/main" val="33706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4560" y="3413760"/>
            <a:ext cx="10881360" cy="3072384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40480" y="3413760"/>
            <a:ext cx="32430720" cy="307238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70EC56A-A7CF-4D99-A873-8191BF8377C9}" type="slidenum">
              <a:rPr lang="en-US"/>
              <a:pPr/>
              <a:t>‹#›</a:t>
            </a:fld>
            <a:endParaRPr lang="en-US"/>
          </a:p>
        </p:txBody>
      </p:sp>
    </p:spTree>
    <p:extLst>
      <p:ext uri="{BB962C8B-B14F-4D97-AF65-F5344CB8AC3E}">
        <p14:creationId xmlns:p14="http://schemas.microsoft.com/office/powerpoint/2010/main" val="3202223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E9A27FE-DE59-4B73-B0D0-2EE18D2F1901}" type="slidenum">
              <a:rPr lang="en-US"/>
              <a:pPr/>
              <a:t>‹#›</a:t>
            </a:fld>
            <a:endParaRPr lang="en-US"/>
          </a:p>
        </p:txBody>
      </p:sp>
    </p:spTree>
    <p:extLst>
      <p:ext uri="{BB962C8B-B14F-4D97-AF65-F5344CB8AC3E}">
        <p14:creationId xmlns:p14="http://schemas.microsoft.com/office/powerpoint/2010/main" val="1254795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49" y="24678643"/>
            <a:ext cx="43525440" cy="7627620"/>
          </a:xfrm>
        </p:spPr>
        <p:txBody>
          <a:bodyPr anchor="t"/>
          <a:lstStyle>
            <a:lvl1pPr algn="l">
              <a:defRPr sz="4200" b="1" cap="all"/>
            </a:lvl1pPr>
          </a:lstStyle>
          <a:p>
            <a:r>
              <a:rPr lang="en-US"/>
              <a:t>Click to edit Master title style</a:t>
            </a:r>
          </a:p>
        </p:txBody>
      </p:sp>
      <p:sp>
        <p:nvSpPr>
          <p:cNvPr id="3" name="Text Placeholder 2"/>
          <p:cNvSpPr>
            <a:spLocks noGrp="1"/>
          </p:cNvSpPr>
          <p:nvPr>
            <p:ph type="body" idx="1"/>
          </p:nvPr>
        </p:nvSpPr>
        <p:spPr>
          <a:xfrm>
            <a:off x="4044949" y="16277587"/>
            <a:ext cx="43525440" cy="8401053"/>
          </a:xfrm>
        </p:spPr>
        <p:txBody>
          <a:bodyPr anchor="b"/>
          <a:lstStyle>
            <a:lvl1pPr marL="0" indent="0">
              <a:buNone/>
              <a:defRPr sz="2100"/>
            </a:lvl1pPr>
            <a:lvl2pPr marL="480152" indent="0">
              <a:buNone/>
              <a:defRPr sz="1924"/>
            </a:lvl2pPr>
            <a:lvl3pPr marL="960301" indent="0">
              <a:buNone/>
              <a:defRPr sz="1663"/>
            </a:lvl3pPr>
            <a:lvl4pPr marL="1440453" indent="0">
              <a:buNone/>
              <a:defRPr sz="1487"/>
            </a:lvl4pPr>
            <a:lvl5pPr marL="1920601" indent="0">
              <a:buNone/>
              <a:defRPr sz="1487"/>
            </a:lvl5pPr>
            <a:lvl6pPr marL="2400754" indent="0">
              <a:buNone/>
              <a:defRPr sz="1487"/>
            </a:lvl6pPr>
            <a:lvl7pPr marL="2880902" indent="0">
              <a:buNone/>
              <a:defRPr sz="1487"/>
            </a:lvl7pPr>
            <a:lvl8pPr marL="3361054" indent="0">
              <a:buNone/>
              <a:defRPr sz="1487"/>
            </a:lvl8pPr>
            <a:lvl9pPr marL="3841202" indent="0">
              <a:buNone/>
              <a:defRPr sz="1487"/>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EFBBEFB-9ECD-41E9-A91E-29DC647672BC}" type="slidenum">
              <a:rPr lang="en-US"/>
              <a:pPr/>
              <a:t>‹#›</a:t>
            </a:fld>
            <a:endParaRPr lang="en-US"/>
          </a:p>
        </p:txBody>
      </p:sp>
    </p:spTree>
    <p:extLst>
      <p:ext uri="{BB962C8B-B14F-4D97-AF65-F5344CB8AC3E}">
        <p14:creationId xmlns:p14="http://schemas.microsoft.com/office/powerpoint/2010/main" val="401980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40480" y="11094720"/>
            <a:ext cx="21656040" cy="23042880"/>
          </a:xfrm>
        </p:spPr>
        <p:txBody>
          <a:bodyPr/>
          <a:lstStyle>
            <a:lvl1pPr>
              <a:defRPr sz="2978"/>
            </a:lvl1pPr>
            <a:lvl2pPr>
              <a:defRPr sz="2537"/>
            </a:lvl2pPr>
            <a:lvl3pPr>
              <a:defRPr sz="2100"/>
            </a:lvl3pPr>
            <a:lvl4pPr>
              <a:defRPr sz="1924"/>
            </a:lvl4pPr>
            <a:lvl5pPr>
              <a:defRPr sz="1924"/>
            </a:lvl5pPr>
            <a:lvl6pPr>
              <a:defRPr sz="1924"/>
            </a:lvl6pPr>
            <a:lvl7pPr>
              <a:defRPr sz="1924"/>
            </a:lvl7pPr>
            <a:lvl8pPr>
              <a:defRPr sz="1924"/>
            </a:lvl8pPr>
            <a:lvl9pPr>
              <a:defRPr sz="19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709880" y="11094720"/>
            <a:ext cx="21656040" cy="23042880"/>
          </a:xfrm>
        </p:spPr>
        <p:txBody>
          <a:bodyPr/>
          <a:lstStyle>
            <a:lvl1pPr>
              <a:defRPr sz="2978"/>
            </a:lvl1pPr>
            <a:lvl2pPr>
              <a:defRPr sz="2537"/>
            </a:lvl2pPr>
            <a:lvl3pPr>
              <a:defRPr sz="2100"/>
            </a:lvl3pPr>
            <a:lvl4pPr>
              <a:defRPr sz="1924"/>
            </a:lvl4pPr>
            <a:lvl5pPr>
              <a:defRPr sz="1924"/>
            </a:lvl5pPr>
            <a:lvl6pPr>
              <a:defRPr sz="1924"/>
            </a:lvl6pPr>
            <a:lvl7pPr>
              <a:defRPr sz="1924"/>
            </a:lvl7pPr>
            <a:lvl8pPr>
              <a:defRPr sz="1924"/>
            </a:lvl8pPr>
            <a:lvl9pPr>
              <a:defRPr sz="19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8D00643-1B67-4980-8FD6-E54320ED42E7}" type="slidenum">
              <a:rPr lang="en-US"/>
              <a:pPr/>
              <a:t>‹#›</a:t>
            </a:fld>
            <a:endParaRPr lang="en-US"/>
          </a:p>
        </p:txBody>
      </p:sp>
    </p:spTree>
    <p:extLst>
      <p:ext uri="{BB962C8B-B14F-4D97-AF65-F5344CB8AC3E}">
        <p14:creationId xmlns:p14="http://schemas.microsoft.com/office/powerpoint/2010/main" val="3693892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537973"/>
            <a:ext cx="46085760"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2" y="8596630"/>
            <a:ext cx="22625051" cy="3582673"/>
          </a:xfrm>
        </p:spPr>
        <p:txBody>
          <a:bodyPr anchor="b"/>
          <a:lstStyle>
            <a:lvl1pPr marL="0" indent="0">
              <a:buNone/>
              <a:defRPr sz="2537" b="1"/>
            </a:lvl1pPr>
            <a:lvl2pPr marL="480152" indent="0">
              <a:buNone/>
              <a:defRPr sz="2100" b="1"/>
            </a:lvl2pPr>
            <a:lvl3pPr marL="960301" indent="0">
              <a:buNone/>
              <a:defRPr sz="1924" b="1"/>
            </a:lvl3pPr>
            <a:lvl4pPr marL="1440453" indent="0">
              <a:buNone/>
              <a:defRPr sz="1663" b="1"/>
            </a:lvl4pPr>
            <a:lvl5pPr marL="1920601" indent="0">
              <a:buNone/>
              <a:defRPr sz="1663" b="1"/>
            </a:lvl5pPr>
            <a:lvl6pPr marL="2400754" indent="0">
              <a:buNone/>
              <a:defRPr sz="1663" b="1"/>
            </a:lvl6pPr>
            <a:lvl7pPr marL="2880902" indent="0">
              <a:buNone/>
              <a:defRPr sz="1663" b="1"/>
            </a:lvl7pPr>
            <a:lvl8pPr marL="3361054" indent="0">
              <a:buNone/>
              <a:defRPr sz="1663" b="1"/>
            </a:lvl8pPr>
            <a:lvl9pPr marL="3841202" indent="0">
              <a:buNone/>
              <a:defRPr sz="1663" b="1"/>
            </a:lvl9pPr>
          </a:lstStyle>
          <a:p>
            <a:pPr lvl="0"/>
            <a:r>
              <a:rPr lang="en-US"/>
              <a:t>Click to edit Master text styles</a:t>
            </a:r>
          </a:p>
        </p:txBody>
      </p:sp>
      <p:sp>
        <p:nvSpPr>
          <p:cNvPr id="4" name="Content Placeholder 3"/>
          <p:cNvSpPr>
            <a:spLocks noGrp="1"/>
          </p:cNvSpPr>
          <p:nvPr>
            <p:ph sz="half" idx="2"/>
          </p:nvPr>
        </p:nvSpPr>
        <p:spPr>
          <a:xfrm>
            <a:off x="2560322" y="12179300"/>
            <a:ext cx="22625051" cy="22127213"/>
          </a:xfrm>
        </p:spPr>
        <p:txBody>
          <a:bodyPr/>
          <a:lstStyle>
            <a:lvl1pPr>
              <a:defRPr sz="2537"/>
            </a:lvl1pPr>
            <a:lvl2pPr>
              <a:defRPr sz="2100"/>
            </a:lvl2pPr>
            <a:lvl3pPr>
              <a:defRPr sz="1924"/>
            </a:lvl3pPr>
            <a:lvl4pPr>
              <a:defRPr sz="1663"/>
            </a:lvl4pPr>
            <a:lvl5pPr>
              <a:defRPr sz="1663"/>
            </a:lvl5pPr>
            <a:lvl6pPr>
              <a:defRPr sz="1663"/>
            </a:lvl6pPr>
            <a:lvl7pPr>
              <a:defRPr sz="1663"/>
            </a:lvl7pPr>
            <a:lvl8pPr>
              <a:defRPr sz="1663"/>
            </a:lvl8pPr>
            <a:lvl9pPr>
              <a:defRPr sz="16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3" y="8596630"/>
            <a:ext cx="22633939" cy="3582673"/>
          </a:xfrm>
        </p:spPr>
        <p:txBody>
          <a:bodyPr anchor="b"/>
          <a:lstStyle>
            <a:lvl1pPr marL="0" indent="0">
              <a:buNone/>
              <a:defRPr sz="2537" b="1"/>
            </a:lvl1pPr>
            <a:lvl2pPr marL="480152" indent="0">
              <a:buNone/>
              <a:defRPr sz="2100" b="1"/>
            </a:lvl2pPr>
            <a:lvl3pPr marL="960301" indent="0">
              <a:buNone/>
              <a:defRPr sz="1924" b="1"/>
            </a:lvl3pPr>
            <a:lvl4pPr marL="1440453" indent="0">
              <a:buNone/>
              <a:defRPr sz="1663" b="1"/>
            </a:lvl4pPr>
            <a:lvl5pPr marL="1920601" indent="0">
              <a:buNone/>
              <a:defRPr sz="1663" b="1"/>
            </a:lvl5pPr>
            <a:lvl6pPr marL="2400754" indent="0">
              <a:buNone/>
              <a:defRPr sz="1663" b="1"/>
            </a:lvl6pPr>
            <a:lvl7pPr marL="2880902" indent="0">
              <a:buNone/>
              <a:defRPr sz="1663" b="1"/>
            </a:lvl7pPr>
            <a:lvl8pPr marL="3361054" indent="0">
              <a:buNone/>
              <a:defRPr sz="1663" b="1"/>
            </a:lvl8pPr>
            <a:lvl9pPr marL="3841202" indent="0">
              <a:buNone/>
              <a:defRPr sz="1663" b="1"/>
            </a:lvl9pPr>
          </a:lstStyle>
          <a:p>
            <a:pPr lvl="0"/>
            <a:r>
              <a:rPr lang="en-US"/>
              <a:t>Click to edit Master text styles</a:t>
            </a:r>
          </a:p>
        </p:txBody>
      </p:sp>
      <p:sp>
        <p:nvSpPr>
          <p:cNvPr id="6" name="Content Placeholder 5"/>
          <p:cNvSpPr>
            <a:spLocks noGrp="1"/>
          </p:cNvSpPr>
          <p:nvPr>
            <p:ph sz="quarter" idx="4"/>
          </p:nvPr>
        </p:nvSpPr>
        <p:spPr>
          <a:xfrm>
            <a:off x="26012143" y="12179300"/>
            <a:ext cx="22633939" cy="22127213"/>
          </a:xfrm>
        </p:spPr>
        <p:txBody>
          <a:bodyPr/>
          <a:lstStyle>
            <a:lvl1pPr>
              <a:defRPr sz="2537"/>
            </a:lvl1pPr>
            <a:lvl2pPr>
              <a:defRPr sz="2100"/>
            </a:lvl2pPr>
            <a:lvl3pPr>
              <a:defRPr sz="1924"/>
            </a:lvl3pPr>
            <a:lvl4pPr>
              <a:defRPr sz="1663"/>
            </a:lvl4pPr>
            <a:lvl5pPr>
              <a:defRPr sz="1663"/>
            </a:lvl5pPr>
            <a:lvl6pPr>
              <a:defRPr sz="1663"/>
            </a:lvl6pPr>
            <a:lvl7pPr>
              <a:defRPr sz="1663"/>
            </a:lvl7pPr>
            <a:lvl8pPr>
              <a:defRPr sz="1663"/>
            </a:lvl8pPr>
            <a:lvl9pPr>
              <a:defRPr sz="16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E4EBBBF-FA0C-455A-AD0C-09185CBDCD61}" type="slidenum">
              <a:rPr lang="en-US"/>
              <a:pPr/>
              <a:t>‹#›</a:t>
            </a:fld>
            <a:endParaRPr lang="en-US"/>
          </a:p>
        </p:txBody>
      </p:sp>
    </p:spTree>
    <p:extLst>
      <p:ext uri="{BB962C8B-B14F-4D97-AF65-F5344CB8AC3E}">
        <p14:creationId xmlns:p14="http://schemas.microsoft.com/office/powerpoint/2010/main" val="1151732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FB3CF4A-3CD3-4779-8477-B1306B126A17}" type="slidenum">
              <a:rPr lang="en-US"/>
              <a:pPr/>
              <a:t>‹#›</a:t>
            </a:fld>
            <a:endParaRPr lang="en-US"/>
          </a:p>
        </p:txBody>
      </p:sp>
    </p:spTree>
    <p:extLst>
      <p:ext uri="{BB962C8B-B14F-4D97-AF65-F5344CB8AC3E}">
        <p14:creationId xmlns:p14="http://schemas.microsoft.com/office/powerpoint/2010/main" val="342309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C4617F6-2E52-450C-89B0-1A491F4BAC5E}" type="slidenum">
              <a:rPr lang="en-US"/>
              <a:pPr/>
              <a:t>‹#›</a:t>
            </a:fld>
            <a:endParaRPr lang="en-US"/>
          </a:p>
        </p:txBody>
      </p:sp>
    </p:spTree>
    <p:extLst>
      <p:ext uri="{BB962C8B-B14F-4D97-AF65-F5344CB8AC3E}">
        <p14:creationId xmlns:p14="http://schemas.microsoft.com/office/powerpoint/2010/main" val="2120086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2" y="1529080"/>
            <a:ext cx="16846549" cy="6507480"/>
          </a:xfrm>
        </p:spPr>
        <p:txBody>
          <a:bodyPr anchor="b"/>
          <a:lstStyle>
            <a:lvl1pPr algn="l">
              <a:defRPr sz="2100" b="1"/>
            </a:lvl1pPr>
          </a:lstStyle>
          <a:p>
            <a:r>
              <a:rPr lang="en-US"/>
              <a:t>Click to edit Master title style</a:t>
            </a:r>
          </a:p>
        </p:txBody>
      </p:sp>
      <p:sp>
        <p:nvSpPr>
          <p:cNvPr id="3" name="Content Placeholder 2"/>
          <p:cNvSpPr>
            <a:spLocks noGrp="1"/>
          </p:cNvSpPr>
          <p:nvPr>
            <p:ph idx="1"/>
          </p:nvPr>
        </p:nvSpPr>
        <p:spPr>
          <a:xfrm>
            <a:off x="20020281" y="1529083"/>
            <a:ext cx="28625801" cy="32777433"/>
          </a:xfrm>
        </p:spPr>
        <p:txBody>
          <a:bodyPr/>
          <a:lstStyle>
            <a:lvl1pPr>
              <a:defRPr sz="3326"/>
            </a:lvl1pPr>
            <a:lvl2pPr>
              <a:defRPr sz="2978"/>
            </a:lvl2pPr>
            <a:lvl3pPr>
              <a:defRPr sz="2537"/>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2" y="8036563"/>
            <a:ext cx="16846549" cy="26269953"/>
          </a:xfrm>
        </p:spPr>
        <p:txBody>
          <a:bodyPr/>
          <a:lstStyle>
            <a:lvl1pPr marL="0" indent="0">
              <a:buNone/>
              <a:defRPr sz="1487"/>
            </a:lvl1pPr>
            <a:lvl2pPr marL="480152" indent="0">
              <a:buNone/>
              <a:defRPr sz="1226"/>
            </a:lvl2pPr>
            <a:lvl3pPr marL="960301" indent="0">
              <a:buNone/>
              <a:defRPr sz="1050"/>
            </a:lvl3pPr>
            <a:lvl4pPr marL="1440453" indent="0">
              <a:buNone/>
              <a:defRPr sz="962"/>
            </a:lvl4pPr>
            <a:lvl5pPr marL="1920601" indent="0">
              <a:buNone/>
              <a:defRPr sz="962"/>
            </a:lvl5pPr>
            <a:lvl6pPr marL="2400754" indent="0">
              <a:buNone/>
              <a:defRPr sz="962"/>
            </a:lvl6pPr>
            <a:lvl7pPr marL="2880902" indent="0">
              <a:buNone/>
              <a:defRPr sz="962"/>
            </a:lvl7pPr>
            <a:lvl8pPr marL="3361054" indent="0">
              <a:buNone/>
              <a:defRPr sz="962"/>
            </a:lvl8pPr>
            <a:lvl9pPr marL="3841202" indent="0">
              <a:buNone/>
              <a:defRPr sz="962"/>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37CF08D-25A7-447C-8DFD-590779595C7D}" type="slidenum">
              <a:rPr lang="en-US"/>
              <a:pPr/>
              <a:t>‹#›</a:t>
            </a:fld>
            <a:endParaRPr lang="en-US"/>
          </a:p>
        </p:txBody>
      </p:sp>
    </p:spTree>
    <p:extLst>
      <p:ext uri="{BB962C8B-B14F-4D97-AF65-F5344CB8AC3E}">
        <p14:creationId xmlns:p14="http://schemas.microsoft.com/office/powerpoint/2010/main" val="4138953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1" y="26883360"/>
            <a:ext cx="30723840" cy="3173733"/>
          </a:xfrm>
        </p:spPr>
        <p:txBody>
          <a:bodyPr anchor="b"/>
          <a:lstStyle>
            <a:lvl1pPr algn="l">
              <a:defRPr sz="2100" b="1"/>
            </a:lvl1pPr>
          </a:lstStyle>
          <a:p>
            <a:r>
              <a:rPr lang="en-US"/>
              <a:t>Click to edit Master title style</a:t>
            </a:r>
          </a:p>
        </p:txBody>
      </p:sp>
      <p:sp>
        <p:nvSpPr>
          <p:cNvPr id="3" name="Picture Placeholder 2"/>
          <p:cNvSpPr>
            <a:spLocks noGrp="1"/>
          </p:cNvSpPr>
          <p:nvPr>
            <p:ph type="pic" idx="1"/>
          </p:nvPr>
        </p:nvSpPr>
        <p:spPr>
          <a:xfrm>
            <a:off x="10036811" y="3431540"/>
            <a:ext cx="30723840" cy="23042880"/>
          </a:xfrm>
        </p:spPr>
        <p:txBody>
          <a:bodyPr/>
          <a:lstStyle>
            <a:lvl1pPr marL="0" indent="0">
              <a:buNone/>
              <a:defRPr sz="3326"/>
            </a:lvl1pPr>
            <a:lvl2pPr marL="480152" indent="0">
              <a:buNone/>
              <a:defRPr sz="2978"/>
            </a:lvl2pPr>
            <a:lvl3pPr marL="960301" indent="0">
              <a:buNone/>
              <a:defRPr sz="2537"/>
            </a:lvl3pPr>
            <a:lvl4pPr marL="1440453" indent="0">
              <a:buNone/>
              <a:defRPr sz="2100"/>
            </a:lvl4pPr>
            <a:lvl5pPr marL="1920601" indent="0">
              <a:buNone/>
              <a:defRPr sz="2100"/>
            </a:lvl5pPr>
            <a:lvl6pPr marL="2400754" indent="0">
              <a:buNone/>
              <a:defRPr sz="2100"/>
            </a:lvl6pPr>
            <a:lvl7pPr marL="2880902" indent="0">
              <a:buNone/>
              <a:defRPr sz="2100"/>
            </a:lvl7pPr>
            <a:lvl8pPr marL="3361054" indent="0">
              <a:buNone/>
              <a:defRPr sz="2100"/>
            </a:lvl8pPr>
            <a:lvl9pPr marL="3841202" indent="0">
              <a:buNone/>
              <a:defRPr sz="2100"/>
            </a:lvl9pPr>
          </a:lstStyle>
          <a:p>
            <a:endParaRPr lang="en-US"/>
          </a:p>
        </p:txBody>
      </p:sp>
      <p:sp>
        <p:nvSpPr>
          <p:cNvPr id="4" name="Text Placeholder 3"/>
          <p:cNvSpPr>
            <a:spLocks noGrp="1"/>
          </p:cNvSpPr>
          <p:nvPr>
            <p:ph type="body" sz="half" idx="2"/>
          </p:nvPr>
        </p:nvSpPr>
        <p:spPr>
          <a:xfrm>
            <a:off x="10036811" y="30057090"/>
            <a:ext cx="30723840" cy="4507233"/>
          </a:xfrm>
        </p:spPr>
        <p:txBody>
          <a:bodyPr/>
          <a:lstStyle>
            <a:lvl1pPr marL="0" indent="0">
              <a:buNone/>
              <a:defRPr sz="1487"/>
            </a:lvl1pPr>
            <a:lvl2pPr marL="480152" indent="0">
              <a:buNone/>
              <a:defRPr sz="1226"/>
            </a:lvl2pPr>
            <a:lvl3pPr marL="960301" indent="0">
              <a:buNone/>
              <a:defRPr sz="1050"/>
            </a:lvl3pPr>
            <a:lvl4pPr marL="1440453" indent="0">
              <a:buNone/>
              <a:defRPr sz="962"/>
            </a:lvl4pPr>
            <a:lvl5pPr marL="1920601" indent="0">
              <a:buNone/>
              <a:defRPr sz="962"/>
            </a:lvl5pPr>
            <a:lvl6pPr marL="2400754" indent="0">
              <a:buNone/>
              <a:defRPr sz="962"/>
            </a:lvl6pPr>
            <a:lvl7pPr marL="2880902" indent="0">
              <a:buNone/>
              <a:defRPr sz="962"/>
            </a:lvl7pPr>
            <a:lvl8pPr marL="3361054" indent="0">
              <a:buNone/>
              <a:defRPr sz="962"/>
            </a:lvl8pPr>
            <a:lvl9pPr marL="3841202" indent="0">
              <a:buNone/>
              <a:defRPr sz="962"/>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E694FC8-DEC4-4717-AC24-0E38F2FD1EEE}" type="slidenum">
              <a:rPr lang="en-US"/>
              <a:pPr/>
              <a:t>‹#›</a:t>
            </a:fld>
            <a:endParaRPr lang="en-US"/>
          </a:p>
        </p:txBody>
      </p:sp>
    </p:spTree>
    <p:extLst>
      <p:ext uri="{BB962C8B-B14F-4D97-AF65-F5344CB8AC3E}">
        <p14:creationId xmlns:p14="http://schemas.microsoft.com/office/powerpoint/2010/main" val="512308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40480" y="3413760"/>
            <a:ext cx="43525440" cy="6400800"/>
          </a:xfrm>
          <a:prstGeom prst="rect">
            <a:avLst/>
          </a:prstGeom>
          <a:noFill/>
          <a:ln w="9525">
            <a:noFill/>
            <a:miter lim="800000"/>
            <a:headEnd/>
            <a:tailEnd/>
          </a:ln>
          <a:effectLst/>
        </p:spPr>
        <p:txBody>
          <a:bodyPr vert="horz" wrap="square" lIns="438912" tIns="219456" rIns="438912" bIns="219456"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840480" y="11094720"/>
            <a:ext cx="43525440" cy="2304288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840480" y="34991040"/>
            <a:ext cx="10668000" cy="256032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l" defTabSz="3841202">
              <a:defRPr sz="5863"/>
            </a:lvl1pPr>
          </a:lstStyle>
          <a:p>
            <a:endParaRPr lang="en-US"/>
          </a:p>
        </p:txBody>
      </p:sp>
      <p:sp>
        <p:nvSpPr>
          <p:cNvPr id="1029" name="Rectangle 5"/>
          <p:cNvSpPr>
            <a:spLocks noGrp="1" noChangeArrowheads="1"/>
          </p:cNvSpPr>
          <p:nvPr>
            <p:ph type="ftr" sz="quarter" idx="3"/>
          </p:nvPr>
        </p:nvSpPr>
        <p:spPr bwMode="auto">
          <a:xfrm>
            <a:off x="17495520" y="34991040"/>
            <a:ext cx="16215360" cy="256032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defTabSz="3841202">
              <a:defRPr sz="5863"/>
            </a:lvl1pPr>
          </a:lstStyle>
          <a:p>
            <a:endParaRPr lang="en-US"/>
          </a:p>
        </p:txBody>
      </p:sp>
      <p:sp>
        <p:nvSpPr>
          <p:cNvPr id="1030" name="Rectangle 6"/>
          <p:cNvSpPr>
            <a:spLocks noGrp="1" noChangeArrowheads="1"/>
          </p:cNvSpPr>
          <p:nvPr>
            <p:ph type="sldNum" sz="quarter" idx="4"/>
          </p:nvPr>
        </p:nvSpPr>
        <p:spPr bwMode="auto">
          <a:xfrm>
            <a:off x="36697920" y="34991040"/>
            <a:ext cx="10668000" cy="256032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r" defTabSz="3841202">
              <a:defRPr sz="5863"/>
            </a:lvl1pPr>
          </a:lstStyle>
          <a:p>
            <a:fld id="{A0DCB021-5B91-4819-A8C7-9D9460385730}" type="slidenum">
              <a:rPr lang="en-US"/>
              <a:pPr/>
              <a:t>‹#›</a:t>
            </a:fld>
            <a:endParaRPr lang="en-US"/>
          </a:p>
        </p:txBody>
      </p:sp>
    </p:spTree>
    <p:extLst>
      <p:ext uri="{BB962C8B-B14F-4D97-AF65-F5344CB8AC3E}">
        <p14:creationId xmlns:p14="http://schemas.microsoft.com/office/powerpoint/2010/main" val="773699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3841202" rtl="0" eaLnBrk="0" fontAlgn="base" hangingPunct="0">
        <a:spcBef>
          <a:spcPct val="0"/>
        </a:spcBef>
        <a:spcAft>
          <a:spcPct val="0"/>
        </a:spcAft>
        <a:defRPr sz="18467">
          <a:solidFill>
            <a:schemeClr val="tx2"/>
          </a:solidFill>
          <a:latin typeface="+mj-lt"/>
          <a:ea typeface="+mj-ea"/>
          <a:cs typeface="+mj-cs"/>
        </a:defRPr>
      </a:lvl1pPr>
      <a:lvl2pPr algn="ctr" defTabSz="3841202" rtl="0" eaLnBrk="0" fontAlgn="base" hangingPunct="0">
        <a:spcBef>
          <a:spcPct val="0"/>
        </a:spcBef>
        <a:spcAft>
          <a:spcPct val="0"/>
        </a:spcAft>
        <a:defRPr sz="18467">
          <a:solidFill>
            <a:schemeClr val="tx2"/>
          </a:solidFill>
          <a:latin typeface="Times New Roman" pitchFamily="18" charset="0"/>
        </a:defRPr>
      </a:lvl2pPr>
      <a:lvl3pPr algn="ctr" defTabSz="3841202" rtl="0" eaLnBrk="0" fontAlgn="base" hangingPunct="0">
        <a:spcBef>
          <a:spcPct val="0"/>
        </a:spcBef>
        <a:spcAft>
          <a:spcPct val="0"/>
        </a:spcAft>
        <a:defRPr sz="18467">
          <a:solidFill>
            <a:schemeClr val="tx2"/>
          </a:solidFill>
          <a:latin typeface="Times New Roman" pitchFamily="18" charset="0"/>
        </a:defRPr>
      </a:lvl3pPr>
      <a:lvl4pPr algn="ctr" defTabSz="3841202" rtl="0" eaLnBrk="0" fontAlgn="base" hangingPunct="0">
        <a:spcBef>
          <a:spcPct val="0"/>
        </a:spcBef>
        <a:spcAft>
          <a:spcPct val="0"/>
        </a:spcAft>
        <a:defRPr sz="18467">
          <a:solidFill>
            <a:schemeClr val="tx2"/>
          </a:solidFill>
          <a:latin typeface="Times New Roman" pitchFamily="18" charset="0"/>
        </a:defRPr>
      </a:lvl4pPr>
      <a:lvl5pPr algn="ctr" defTabSz="3841202" rtl="0" eaLnBrk="0" fontAlgn="base" hangingPunct="0">
        <a:spcBef>
          <a:spcPct val="0"/>
        </a:spcBef>
        <a:spcAft>
          <a:spcPct val="0"/>
        </a:spcAft>
        <a:defRPr sz="18467">
          <a:solidFill>
            <a:schemeClr val="tx2"/>
          </a:solidFill>
          <a:latin typeface="Times New Roman" pitchFamily="18" charset="0"/>
        </a:defRPr>
      </a:lvl5pPr>
      <a:lvl6pPr marL="480152" algn="ctr" defTabSz="3841202" rtl="0" eaLnBrk="0" fontAlgn="base" hangingPunct="0">
        <a:spcBef>
          <a:spcPct val="0"/>
        </a:spcBef>
        <a:spcAft>
          <a:spcPct val="0"/>
        </a:spcAft>
        <a:defRPr sz="18467">
          <a:solidFill>
            <a:schemeClr val="tx2"/>
          </a:solidFill>
          <a:latin typeface="Times New Roman" pitchFamily="18" charset="0"/>
        </a:defRPr>
      </a:lvl6pPr>
      <a:lvl7pPr marL="960301" algn="ctr" defTabSz="3841202" rtl="0" eaLnBrk="0" fontAlgn="base" hangingPunct="0">
        <a:spcBef>
          <a:spcPct val="0"/>
        </a:spcBef>
        <a:spcAft>
          <a:spcPct val="0"/>
        </a:spcAft>
        <a:defRPr sz="18467">
          <a:solidFill>
            <a:schemeClr val="tx2"/>
          </a:solidFill>
          <a:latin typeface="Times New Roman" pitchFamily="18" charset="0"/>
        </a:defRPr>
      </a:lvl7pPr>
      <a:lvl8pPr marL="1440453" algn="ctr" defTabSz="3841202" rtl="0" eaLnBrk="0" fontAlgn="base" hangingPunct="0">
        <a:spcBef>
          <a:spcPct val="0"/>
        </a:spcBef>
        <a:spcAft>
          <a:spcPct val="0"/>
        </a:spcAft>
        <a:defRPr sz="18467">
          <a:solidFill>
            <a:schemeClr val="tx2"/>
          </a:solidFill>
          <a:latin typeface="Times New Roman" pitchFamily="18" charset="0"/>
        </a:defRPr>
      </a:lvl8pPr>
      <a:lvl9pPr marL="1920601" algn="ctr" defTabSz="3841202" rtl="0" eaLnBrk="0" fontAlgn="base" hangingPunct="0">
        <a:spcBef>
          <a:spcPct val="0"/>
        </a:spcBef>
        <a:spcAft>
          <a:spcPct val="0"/>
        </a:spcAft>
        <a:defRPr sz="18467">
          <a:solidFill>
            <a:schemeClr val="tx2"/>
          </a:solidFill>
          <a:latin typeface="Times New Roman" pitchFamily="18" charset="0"/>
        </a:defRPr>
      </a:lvl9pPr>
    </p:titleStyle>
    <p:bodyStyle>
      <a:lvl1pPr marL="1440453" indent="-1440453" algn="l" defTabSz="3841202" rtl="0" eaLnBrk="0" fontAlgn="base" hangingPunct="0">
        <a:spcBef>
          <a:spcPct val="20000"/>
        </a:spcBef>
        <a:spcAft>
          <a:spcPct val="0"/>
        </a:spcAft>
        <a:buChar char="•"/>
        <a:defRPr sz="13478">
          <a:solidFill>
            <a:schemeClr val="tx1"/>
          </a:solidFill>
          <a:latin typeface="+mn-lt"/>
          <a:ea typeface="+mn-ea"/>
          <a:cs typeface="+mn-cs"/>
        </a:defRPr>
      </a:lvl1pPr>
      <a:lvl2pPr marL="3120978" indent="-1200377" algn="l" defTabSz="3841202" rtl="0" eaLnBrk="0" fontAlgn="base" hangingPunct="0">
        <a:spcBef>
          <a:spcPct val="20000"/>
        </a:spcBef>
        <a:spcAft>
          <a:spcPct val="0"/>
        </a:spcAft>
        <a:buChar char="–"/>
        <a:defRPr sz="11726">
          <a:solidFill>
            <a:schemeClr val="tx1"/>
          </a:solidFill>
          <a:latin typeface="+mn-lt"/>
        </a:defRPr>
      </a:lvl2pPr>
      <a:lvl3pPr marL="4801507" indent="-960301" algn="l" defTabSz="3841202" rtl="0" eaLnBrk="0" fontAlgn="base" hangingPunct="0">
        <a:spcBef>
          <a:spcPct val="20000"/>
        </a:spcBef>
        <a:spcAft>
          <a:spcPct val="0"/>
        </a:spcAft>
        <a:buChar char="•"/>
        <a:defRPr sz="10063">
          <a:solidFill>
            <a:schemeClr val="tx1"/>
          </a:solidFill>
          <a:latin typeface="+mn-lt"/>
        </a:defRPr>
      </a:lvl3pPr>
      <a:lvl4pPr marL="6722108" indent="-960301" algn="l" defTabSz="3841202" rtl="0" eaLnBrk="0" fontAlgn="base" hangingPunct="0">
        <a:spcBef>
          <a:spcPct val="20000"/>
        </a:spcBef>
        <a:spcAft>
          <a:spcPct val="0"/>
        </a:spcAft>
        <a:buChar char="–"/>
        <a:defRPr sz="8400">
          <a:solidFill>
            <a:schemeClr val="tx1"/>
          </a:solidFill>
          <a:latin typeface="+mn-lt"/>
        </a:defRPr>
      </a:lvl4pPr>
      <a:lvl5pPr marL="8642710" indent="-960301" algn="l" defTabSz="3841202" rtl="0" eaLnBrk="0" fontAlgn="base" hangingPunct="0">
        <a:spcBef>
          <a:spcPct val="20000"/>
        </a:spcBef>
        <a:spcAft>
          <a:spcPct val="0"/>
        </a:spcAft>
        <a:buChar char="»"/>
        <a:defRPr sz="8400">
          <a:solidFill>
            <a:schemeClr val="tx1"/>
          </a:solidFill>
          <a:latin typeface="+mn-lt"/>
        </a:defRPr>
      </a:lvl5pPr>
      <a:lvl6pPr marL="9122858" indent="-960301" algn="l" defTabSz="3841202" rtl="0" eaLnBrk="0" fontAlgn="base" hangingPunct="0">
        <a:spcBef>
          <a:spcPct val="20000"/>
        </a:spcBef>
        <a:spcAft>
          <a:spcPct val="0"/>
        </a:spcAft>
        <a:buChar char="»"/>
        <a:defRPr sz="8400">
          <a:solidFill>
            <a:schemeClr val="tx1"/>
          </a:solidFill>
          <a:latin typeface="+mn-lt"/>
        </a:defRPr>
      </a:lvl6pPr>
      <a:lvl7pPr marL="9603010" indent="-960301" algn="l" defTabSz="3841202" rtl="0" eaLnBrk="0" fontAlgn="base" hangingPunct="0">
        <a:spcBef>
          <a:spcPct val="20000"/>
        </a:spcBef>
        <a:spcAft>
          <a:spcPct val="0"/>
        </a:spcAft>
        <a:buChar char="»"/>
        <a:defRPr sz="8400">
          <a:solidFill>
            <a:schemeClr val="tx1"/>
          </a:solidFill>
          <a:latin typeface="+mn-lt"/>
        </a:defRPr>
      </a:lvl7pPr>
      <a:lvl8pPr marL="10083163" indent="-960301" algn="l" defTabSz="3841202" rtl="0" eaLnBrk="0" fontAlgn="base" hangingPunct="0">
        <a:spcBef>
          <a:spcPct val="20000"/>
        </a:spcBef>
        <a:spcAft>
          <a:spcPct val="0"/>
        </a:spcAft>
        <a:buChar char="»"/>
        <a:defRPr sz="8400">
          <a:solidFill>
            <a:schemeClr val="tx1"/>
          </a:solidFill>
          <a:latin typeface="+mn-lt"/>
        </a:defRPr>
      </a:lvl8pPr>
      <a:lvl9pPr marL="10563311" indent="-960301" algn="l" defTabSz="3841202" rtl="0" eaLnBrk="0" fontAlgn="base" hangingPunct="0">
        <a:spcBef>
          <a:spcPct val="20000"/>
        </a:spcBef>
        <a:spcAft>
          <a:spcPct val="0"/>
        </a:spcAft>
        <a:buChar char="»"/>
        <a:defRPr sz="8400">
          <a:solidFill>
            <a:schemeClr val="tx1"/>
          </a:solidFill>
          <a:latin typeface="+mn-lt"/>
        </a:defRPr>
      </a:lvl9pPr>
    </p:bodyStyle>
    <p:otherStyle>
      <a:defPPr>
        <a:defRPr lang="en-US"/>
      </a:defPPr>
      <a:lvl1pPr marL="0" algn="l" defTabSz="960301" rtl="0" eaLnBrk="1" latinLnBrk="0" hangingPunct="1">
        <a:defRPr sz="1924" kern="1200">
          <a:solidFill>
            <a:schemeClr val="tx1"/>
          </a:solidFill>
          <a:latin typeface="+mn-lt"/>
          <a:ea typeface="+mn-ea"/>
          <a:cs typeface="+mn-cs"/>
        </a:defRPr>
      </a:lvl1pPr>
      <a:lvl2pPr marL="480152" algn="l" defTabSz="960301" rtl="0" eaLnBrk="1" latinLnBrk="0" hangingPunct="1">
        <a:defRPr sz="1924" kern="1200">
          <a:solidFill>
            <a:schemeClr val="tx1"/>
          </a:solidFill>
          <a:latin typeface="+mn-lt"/>
          <a:ea typeface="+mn-ea"/>
          <a:cs typeface="+mn-cs"/>
        </a:defRPr>
      </a:lvl2pPr>
      <a:lvl3pPr marL="960301" algn="l" defTabSz="960301" rtl="0" eaLnBrk="1" latinLnBrk="0" hangingPunct="1">
        <a:defRPr sz="1924" kern="1200">
          <a:solidFill>
            <a:schemeClr val="tx1"/>
          </a:solidFill>
          <a:latin typeface="+mn-lt"/>
          <a:ea typeface="+mn-ea"/>
          <a:cs typeface="+mn-cs"/>
        </a:defRPr>
      </a:lvl3pPr>
      <a:lvl4pPr marL="1440453" algn="l" defTabSz="960301" rtl="0" eaLnBrk="1" latinLnBrk="0" hangingPunct="1">
        <a:defRPr sz="1924" kern="1200">
          <a:solidFill>
            <a:schemeClr val="tx1"/>
          </a:solidFill>
          <a:latin typeface="+mn-lt"/>
          <a:ea typeface="+mn-ea"/>
          <a:cs typeface="+mn-cs"/>
        </a:defRPr>
      </a:lvl4pPr>
      <a:lvl5pPr marL="1920601" algn="l" defTabSz="960301" rtl="0" eaLnBrk="1" latinLnBrk="0" hangingPunct="1">
        <a:defRPr sz="1924" kern="1200">
          <a:solidFill>
            <a:schemeClr val="tx1"/>
          </a:solidFill>
          <a:latin typeface="+mn-lt"/>
          <a:ea typeface="+mn-ea"/>
          <a:cs typeface="+mn-cs"/>
        </a:defRPr>
      </a:lvl5pPr>
      <a:lvl6pPr marL="2400754" algn="l" defTabSz="960301" rtl="0" eaLnBrk="1" latinLnBrk="0" hangingPunct="1">
        <a:defRPr sz="1924" kern="1200">
          <a:solidFill>
            <a:schemeClr val="tx1"/>
          </a:solidFill>
          <a:latin typeface="+mn-lt"/>
          <a:ea typeface="+mn-ea"/>
          <a:cs typeface="+mn-cs"/>
        </a:defRPr>
      </a:lvl6pPr>
      <a:lvl7pPr marL="2880902" algn="l" defTabSz="960301" rtl="0" eaLnBrk="1" latinLnBrk="0" hangingPunct="1">
        <a:defRPr sz="1924" kern="1200">
          <a:solidFill>
            <a:schemeClr val="tx1"/>
          </a:solidFill>
          <a:latin typeface="+mn-lt"/>
          <a:ea typeface="+mn-ea"/>
          <a:cs typeface="+mn-cs"/>
        </a:defRPr>
      </a:lvl7pPr>
      <a:lvl8pPr marL="3361054" algn="l" defTabSz="960301" rtl="0" eaLnBrk="1" latinLnBrk="0" hangingPunct="1">
        <a:defRPr sz="1924" kern="1200">
          <a:solidFill>
            <a:schemeClr val="tx1"/>
          </a:solidFill>
          <a:latin typeface="+mn-lt"/>
          <a:ea typeface="+mn-ea"/>
          <a:cs typeface="+mn-cs"/>
        </a:defRPr>
      </a:lvl8pPr>
      <a:lvl9pPr marL="3841202" algn="l" defTabSz="960301" rtl="0" eaLnBrk="1" latinLnBrk="0" hangingPunct="1">
        <a:defRPr sz="192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3" name="Flowchart: Manual Input 22">
            <a:extLst>
              <a:ext uri="{FF2B5EF4-FFF2-40B4-BE49-F238E27FC236}">
                <a16:creationId xmlns:a16="http://schemas.microsoft.com/office/drawing/2014/main" id="{7228D348-DD36-4901-81EA-A1038AFB001E}"/>
              </a:ext>
            </a:extLst>
          </p:cNvPr>
          <p:cNvSpPr/>
          <p:nvPr/>
        </p:nvSpPr>
        <p:spPr bwMode="auto">
          <a:xfrm flipH="1">
            <a:off x="947057" y="947058"/>
            <a:ext cx="49373399" cy="636814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3"/>
              <a:gd name="connsiteY0" fmla="*/ 2836 h 10000"/>
              <a:gd name="connsiteX1" fmla="*/ 10003 w 10003"/>
              <a:gd name="connsiteY1" fmla="*/ 0 h 10000"/>
              <a:gd name="connsiteX2" fmla="*/ 10003 w 10003"/>
              <a:gd name="connsiteY2" fmla="*/ 10000 h 10000"/>
              <a:gd name="connsiteX3" fmla="*/ 3 w 10003"/>
              <a:gd name="connsiteY3" fmla="*/ 10000 h 10000"/>
              <a:gd name="connsiteX4" fmla="*/ 0 w 10003"/>
              <a:gd name="connsiteY4" fmla="*/ 283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3" h="10000">
                <a:moveTo>
                  <a:pt x="0" y="2836"/>
                </a:moveTo>
                <a:lnTo>
                  <a:pt x="10003" y="0"/>
                </a:lnTo>
                <a:lnTo>
                  <a:pt x="10003" y="10000"/>
                </a:lnTo>
                <a:lnTo>
                  <a:pt x="3" y="10000"/>
                </a:lnTo>
                <a:lnTo>
                  <a:pt x="0" y="2836"/>
                </a:lnTo>
                <a:close/>
              </a:path>
            </a:pathLst>
          </a:custGeom>
          <a:solidFill>
            <a:schemeClr val="bg1"/>
          </a:solidFill>
          <a:ln w="469900" cmpd="thinThick">
            <a:noFill/>
            <a:round/>
            <a:headEnd/>
            <a:tailEnd/>
          </a:ln>
          <a:effectLst/>
        </p:spPr>
        <p:txBody>
          <a:bodyPr wrap="none" lIns="109728" tIns="54864" rIns="109728" bIns="54864" rtlCol="0" anchor="ctr"/>
          <a:lstStyle/>
          <a:p>
            <a:pPr algn="ctr"/>
            <a:endParaRPr lang="en-US"/>
          </a:p>
        </p:txBody>
      </p:sp>
      <p:sp>
        <p:nvSpPr>
          <p:cNvPr id="2" name="Flowchart: Manual Input 1">
            <a:extLst>
              <a:ext uri="{FF2B5EF4-FFF2-40B4-BE49-F238E27FC236}">
                <a16:creationId xmlns:a16="http://schemas.microsoft.com/office/drawing/2014/main" id="{ACFA0D2D-D72E-4003-9A08-7FFE39F8952E}"/>
              </a:ext>
            </a:extLst>
          </p:cNvPr>
          <p:cNvSpPr/>
          <p:nvPr/>
        </p:nvSpPr>
        <p:spPr bwMode="auto">
          <a:xfrm>
            <a:off x="1404257" y="947058"/>
            <a:ext cx="48397886" cy="5950845"/>
          </a:xfrm>
          <a:prstGeom prst="flowChartManualInput">
            <a:avLst/>
          </a:prstGeom>
          <a:solidFill>
            <a:srgbClr val="336699"/>
          </a:solidFill>
          <a:ln w="469900" cmpd="thinThick">
            <a:solidFill>
              <a:srgbClr val="336699"/>
            </a:solidFill>
            <a:round/>
            <a:headEnd/>
            <a:tailEnd/>
          </a:ln>
          <a:effectLst/>
        </p:spPr>
        <p:txBody>
          <a:bodyPr wrap="none" lIns="109728" tIns="54864" rIns="109728" bIns="54864" rtlCol="0" anchor="ctr"/>
          <a:lstStyle/>
          <a:p>
            <a:pPr>
              <a:spcAft>
                <a:spcPts val="1200"/>
              </a:spcAft>
            </a:pPr>
            <a:r>
              <a:rPr lang="en-US" sz="11000">
                <a:solidFill>
                  <a:schemeClr val="bg1"/>
                </a:solidFill>
                <a:latin typeface="Franklin Gothic Book"/>
                <a:ea typeface="Verdana"/>
              </a:rPr>
              <a:t> LIFE GOES ON: </a:t>
            </a:r>
            <a:endParaRPr lang="en-US" sz="11000">
              <a:solidFill>
                <a:schemeClr val="bg1"/>
              </a:solidFill>
              <a:latin typeface="Franklin Gothic Book" panose="020B0503020102020204" pitchFamily="34" charset="0"/>
              <a:ea typeface="Verdana" panose="020B0604030504040204" pitchFamily="34" charset="0"/>
            </a:endParaRPr>
          </a:p>
          <a:p>
            <a:pPr>
              <a:spcAft>
                <a:spcPts val="1200"/>
              </a:spcAft>
            </a:pPr>
            <a:r>
              <a:rPr lang="en-US" sz="8400">
                <a:solidFill>
                  <a:schemeClr val="bg1"/>
                </a:solidFill>
                <a:latin typeface="Franklin Gothic Book"/>
                <a:ea typeface="Verdana"/>
              </a:rPr>
              <a:t> Developing a Model for Sense of Immortality</a:t>
            </a:r>
            <a:endParaRPr lang="en-US" sz="8400">
              <a:solidFill>
                <a:schemeClr val="bg1"/>
              </a:solidFill>
              <a:latin typeface="Franklin Gothic Book" panose="020B050302010202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F53885D0-6CC0-4F73-AAEC-EA133E26FA6C}"/>
              </a:ext>
            </a:extLst>
          </p:cNvPr>
          <p:cNvSpPr txBox="1"/>
          <p:nvPr/>
        </p:nvSpPr>
        <p:spPr>
          <a:xfrm>
            <a:off x="38205850" y="2221665"/>
            <a:ext cx="11201400" cy="3426644"/>
          </a:xfrm>
          <a:prstGeom prst="rect">
            <a:avLst/>
          </a:prstGeom>
          <a:noFill/>
        </p:spPr>
        <p:txBody>
          <a:bodyPr wrap="square" rtlCol="0" anchor="t">
            <a:spAutoFit/>
          </a:bodyPr>
          <a:lstStyle/>
          <a:p>
            <a:pPr algn="r"/>
            <a:r>
              <a:rPr lang="en-US" sz="6600">
                <a:solidFill>
                  <a:schemeClr val="bg1"/>
                </a:solidFill>
                <a:latin typeface="Franklin Gothic Book"/>
              </a:rPr>
              <a:t>Ari L. Cunningham</a:t>
            </a:r>
            <a:endParaRPr lang="en-US"/>
          </a:p>
          <a:p>
            <a:pPr algn="r"/>
            <a:r>
              <a:rPr lang="en-US" sz="6600">
                <a:solidFill>
                  <a:schemeClr val="bg1"/>
                </a:solidFill>
                <a:latin typeface="Franklin Gothic Book" panose="020B0503020102020204" pitchFamily="34" charset="0"/>
              </a:rPr>
              <a:t>Missouri State University</a:t>
            </a:r>
          </a:p>
          <a:p>
            <a:endParaRPr lang="en-US"/>
          </a:p>
        </p:txBody>
      </p:sp>
      <p:sp>
        <p:nvSpPr>
          <p:cNvPr id="6" name="TextBox 5">
            <a:extLst>
              <a:ext uri="{FF2B5EF4-FFF2-40B4-BE49-F238E27FC236}">
                <a16:creationId xmlns:a16="http://schemas.microsoft.com/office/drawing/2014/main" id="{3F3863E8-D1BF-45DD-B126-A8DC7240AB1A}"/>
              </a:ext>
            </a:extLst>
          </p:cNvPr>
          <p:cNvSpPr txBox="1"/>
          <p:nvPr/>
        </p:nvSpPr>
        <p:spPr>
          <a:xfrm>
            <a:off x="35026076" y="4703324"/>
            <a:ext cx="14381174" cy="3426644"/>
          </a:xfrm>
          <a:prstGeom prst="rect">
            <a:avLst/>
          </a:prstGeom>
          <a:noFill/>
        </p:spPr>
        <p:txBody>
          <a:bodyPr wrap="square" rtlCol="0" anchor="t">
            <a:spAutoFit/>
          </a:bodyPr>
          <a:lstStyle/>
          <a:p>
            <a:pPr algn="r"/>
            <a:r>
              <a:rPr lang="en-US" sz="6600">
                <a:solidFill>
                  <a:schemeClr val="bg1"/>
                </a:solidFill>
                <a:latin typeface="Franklin Gothic Book"/>
              </a:rPr>
              <a:t>Brooke N. Watson</a:t>
            </a:r>
            <a:endParaRPr lang="en-US">
              <a:solidFill>
                <a:schemeClr val="bg1"/>
              </a:solidFill>
            </a:endParaRPr>
          </a:p>
          <a:p>
            <a:pPr algn="r"/>
            <a:r>
              <a:rPr lang="en-US" sz="6600">
                <a:solidFill>
                  <a:schemeClr val="bg1"/>
                </a:solidFill>
                <a:latin typeface="Franklin Gothic Book"/>
              </a:rPr>
              <a:t>Missouri State University</a:t>
            </a:r>
          </a:p>
          <a:p>
            <a:endParaRPr lang="en-US"/>
          </a:p>
        </p:txBody>
      </p:sp>
      <p:sp>
        <p:nvSpPr>
          <p:cNvPr id="3" name="Flowchart: Manual Input 2">
            <a:extLst>
              <a:ext uri="{FF2B5EF4-FFF2-40B4-BE49-F238E27FC236}">
                <a16:creationId xmlns:a16="http://schemas.microsoft.com/office/drawing/2014/main" id="{BD12C1F3-43F6-42E9-88BC-7FA662342A1D}"/>
              </a:ext>
            </a:extLst>
          </p:cNvPr>
          <p:cNvSpPr/>
          <p:nvPr/>
        </p:nvSpPr>
        <p:spPr bwMode="auto">
          <a:xfrm flipH="1">
            <a:off x="947057" y="7984671"/>
            <a:ext cx="21094794" cy="1146381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15 w 10000"/>
              <a:gd name="connsiteY0" fmla="*/ 1560 h 10000"/>
              <a:gd name="connsiteX1" fmla="*/ 10000 w 10000"/>
              <a:gd name="connsiteY1" fmla="*/ 0 h 10000"/>
              <a:gd name="connsiteX2" fmla="*/ 10000 w 10000"/>
              <a:gd name="connsiteY2" fmla="*/ 10000 h 10000"/>
              <a:gd name="connsiteX3" fmla="*/ 0 w 10000"/>
              <a:gd name="connsiteY3" fmla="*/ 10000 h 10000"/>
              <a:gd name="connsiteX4" fmla="*/ 15 w 10000"/>
              <a:gd name="connsiteY4" fmla="*/ 1560 h 10000"/>
              <a:gd name="connsiteX0" fmla="*/ 15 w 10000"/>
              <a:gd name="connsiteY0" fmla="*/ 1532 h 10000"/>
              <a:gd name="connsiteX1" fmla="*/ 10000 w 10000"/>
              <a:gd name="connsiteY1" fmla="*/ 0 h 10000"/>
              <a:gd name="connsiteX2" fmla="*/ 10000 w 10000"/>
              <a:gd name="connsiteY2" fmla="*/ 10000 h 10000"/>
              <a:gd name="connsiteX3" fmla="*/ 0 w 10000"/>
              <a:gd name="connsiteY3" fmla="*/ 10000 h 10000"/>
              <a:gd name="connsiteX4" fmla="*/ 15 w 10000"/>
              <a:gd name="connsiteY4" fmla="*/ 1532 h 10000"/>
              <a:gd name="connsiteX0" fmla="*/ 4 w 10000"/>
              <a:gd name="connsiteY0" fmla="*/ 1491 h 10000"/>
              <a:gd name="connsiteX1" fmla="*/ 10000 w 10000"/>
              <a:gd name="connsiteY1" fmla="*/ 0 h 10000"/>
              <a:gd name="connsiteX2" fmla="*/ 10000 w 10000"/>
              <a:gd name="connsiteY2" fmla="*/ 10000 h 10000"/>
              <a:gd name="connsiteX3" fmla="*/ 0 w 10000"/>
              <a:gd name="connsiteY3" fmla="*/ 10000 h 10000"/>
              <a:gd name="connsiteX4" fmla="*/ 4 w 10000"/>
              <a:gd name="connsiteY4" fmla="*/ 1491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4" y="1491"/>
                </a:moveTo>
                <a:lnTo>
                  <a:pt x="10000" y="0"/>
                </a:lnTo>
                <a:lnTo>
                  <a:pt x="10000" y="10000"/>
                </a:lnTo>
                <a:lnTo>
                  <a:pt x="0" y="10000"/>
                </a:lnTo>
                <a:cubicBezTo>
                  <a:pt x="5" y="7187"/>
                  <a:pt x="-1" y="4304"/>
                  <a:pt x="4" y="1491"/>
                </a:cubicBezTo>
                <a:close/>
              </a:path>
            </a:pathLst>
          </a:custGeom>
          <a:solidFill>
            <a:schemeClr val="bg1"/>
          </a:solidFill>
          <a:ln w="469900" cmpd="thinThick">
            <a:noFill/>
            <a:round/>
            <a:headEnd/>
            <a:tailEnd/>
          </a:ln>
          <a:effectLst/>
        </p:spPr>
        <p:txBody>
          <a:bodyPr wrap="none" lIns="109728" tIns="54864" rIns="109728" bIns="54864" rtlCol="0" anchor="ctr"/>
          <a:lstStyle/>
          <a:p>
            <a:pPr marL="1143000" indent="-1143000">
              <a:buFont typeface="Arial" panose="020B0604020202020204" pitchFamily="34" charset="0"/>
              <a:buChar char="•"/>
            </a:pPr>
            <a:endParaRPr lang="en-US" sz="4800">
              <a:latin typeface="Verdana" panose="020B0604030504040204" pitchFamily="34" charset="0"/>
              <a:ea typeface="Verdana" panose="020B0604030504040204" pitchFamily="34" charset="0"/>
            </a:endParaRPr>
          </a:p>
        </p:txBody>
      </p:sp>
      <p:sp>
        <p:nvSpPr>
          <p:cNvPr id="4" name="Flowchart: Manual Input 3">
            <a:extLst>
              <a:ext uri="{FF2B5EF4-FFF2-40B4-BE49-F238E27FC236}">
                <a16:creationId xmlns:a16="http://schemas.microsoft.com/office/drawing/2014/main" id="{621275C9-C1A2-4A14-90A1-ACE41DA4B7EC}"/>
              </a:ext>
            </a:extLst>
          </p:cNvPr>
          <p:cNvSpPr/>
          <p:nvPr/>
        </p:nvSpPr>
        <p:spPr bwMode="auto">
          <a:xfrm>
            <a:off x="1404257" y="7962901"/>
            <a:ext cx="20153759" cy="2863516"/>
          </a:xfrm>
          <a:prstGeom prst="flowChartManualInput">
            <a:avLst/>
          </a:prstGeom>
          <a:solidFill>
            <a:srgbClr val="ED7D31"/>
          </a:solidFill>
          <a:ln w="469900" cmpd="thinThick">
            <a:noFill/>
            <a:round/>
            <a:headEnd/>
            <a:tailEnd/>
          </a:ln>
          <a:effectLst/>
        </p:spPr>
        <p:txBody>
          <a:bodyPr wrap="none" lIns="109728" tIns="54864" rIns="109728" bIns="54864" rtlCol="0" anchor="ctr"/>
          <a:lstStyle/>
          <a:p>
            <a:pPr algn="ctr"/>
            <a:r>
              <a:rPr lang="en-US">
                <a:solidFill>
                  <a:schemeClr val="bg1"/>
                </a:solidFill>
                <a:latin typeface="Franklin Gothic Book" panose="020B0503020102020204" pitchFamily="34" charset="0"/>
              </a:rPr>
              <a:t>Background &amp; Significance</a:t>
            </a:r>
          </a:p>
        </p:txBody>
      </p:sp>
      <p:sp>
        <p:nvSpPr>
          <p:cNvPr id="7" name="TextBox 6">
            <a:extLst>
              <a:ext uri="{FF2B5EF4-FFF2-40B4-BE49-F238E27FC236}">
                <a16:creationId xmlns:a16="http://schemas.microsoft.com/office/drawing/2014/main" id="{894A1E04-D5C2-4734-BBF3-FB23BBAA38FF}"/>
              </a:ext>
            </a:extLst>
          </p:cNvPr>
          <p:cNvSpPr txBox="1"/>
          <p:nvPr/>
        </p:nvSpPr>
        <p:spPr>
          <a:xfrm>
            <a:off x="1091544" y="10946732"/>
            <a:ext cx="20950307" cy="8094524"/>
          </a:xfrm>
          <a:prstGeom prst="rect">
            <a:avLst/>
          </a:prstGeom>
          <a:noFill/>
        </p:spPr>
        <p:txBody>
          <a:bodyPr wrap="square" rtlCol="0" anchor="t">
            <a:spAutoFit/>
          </a:bodyPr>
          <a:lstStyle/>
          <a:p>
            <a:pPr marL="685800" indent="-685800">
              <a:buFont typeface="Arial"/>
              <a:buChar char="•"/>
            </a:pPr>
            <a:r>
              <a:rPr lang="en-US" sz="4000">
                <a:latin typeface="Franklin Gothic Book"/>
                <a:ea typeface="+mn-lt"/>
                <a:cs typeface="+mn-lt"/>
              </a:rPr>
              <a:t>Generativity was first proposed by Erik Erikson as part of his eight-stage model of development (1959). Originally representing a person’s concern for nurturing and leaving something behind for future generations, the concept has broadened in more recent research to include thoughts about the impact and continuity of one’s life (sense of immortality).</a:t>
            </a:r>
            <a:endParaRPr lang="en-US" sz="4000">
              <a:cs typeface="Times New Roman"/>
            </a:endParaRPr>
          </a:p>
          <a:p>
            <a:pPr marL="685800" indent="-685800">
              <a:buFont typeface="Arial"/>
              <a:buChar char="•"/>
            </a:pPr>
            <a:r>
              <a:rPr lang="en-US" sz="4000">
                <a:latin typeface="Franklin Gothic Book"/>
                <a:ea typeface="+mn-lt"/>
                <a:cs typeface="+mn-lt"/>
              </a:rPr>
              <a:t>In the mortality salience paradigm of terror management theory, people attempt to reduce awareness of mortality through personal and social buffers. These buffers, including self-esteem and favoritism of those with similar worldviews, are thought to decrease a person's awareness of death (Rosenblatt et al., 1989, Greenberg et al., 1990).</a:t>
            </a:r>
          </a:p>
          <a:p>
            <a:pPr marL="685800" indent="-685800">
              <a:buFont typeface="Arial"/>
              <a:buChar char="•"/>
            </a:pPr>
            <a:r>
              <a:rPr lang="en-US" sz="4000">
                <a:latin typeface="Franklin Gothic Book"/>
                <a:ea typeface="+mn-lt"/>
                <a:cs typeface="+mn-lt"/>
              </a:rPr>
              <a:t>Though there is one existing scale related to generativity or sense of immortality, the Sense of Symbolic Immortality Scale (</a:t>
            </a:r>
            <a:r>
              <a:rPr lang="en-US" sz="4000" err="1">
                <a:latin typeface="Franklin Gothic Book"/>
                <a:ea typeface="+mn-lt"/>
                <a:cs typeface="+mn-lt"/>
              </a:rPr>
              <a:t>Drolet</a:t>
            </a:r>
            <a:r>
              <a:rPr lang="en-US" sz="4000">
                <a:latin typeface="Franklin Gothic Book"/>
                <a:ea typeface="+mn-lt"/>
                <a:cs typeface="+mn-lt"/>
              </a:rPr>
              <a:t>, 1990), the development and implementation of the scale has been problematic. </a:t>
            </a:r>
          </a:p>
          <a:p>
            <a:pPr marL="685800" indent="-685800">
              <a:buFont typeface="Arial"/>
              <a:buChar char="•"/>
            </a:pPr>
            <a:r>
              <a:rPr lang="en-US" sz="4000">
                <a:latin typeface="Franklin Gothic Book"/>
                <a:ea typeface="+mn-lt"/>
                <a:cs typeface="+mn-lt"/>
              </a:rPr>
              <a:t>We would like to develop a scale that addresses this gap in assessment. A set of questions had previously been assessed for factor structure through exploratory factor analysis.</a:t>
            </a:r>
            <a:endParaRPr lang="en-US" sz="4000">
              <a:solidFill>
                <a:srgbClr val="000000"/>
              </a:solidFill>
              <a:latin typeface="Franklin Gothic Book"/>
              <a:cs typeface="Times New Roman"/>
            </a:endParaRPr>
          </a:p>
        </p:txBody>
      </p:sp>
      <p:sp>
        <p:nvSpPr>
          <p:cNvPr id="19" name="Flowchart: Manual Input 18">
            <a:extLst>
              <a:ext uri="{FF2B5EF4-FFF2-40B4-BE49-F238E27FC236}">
                <a16:creationId xmlns:a16="http://schemas.microsoft.com/office/drawing/2014/main" id="{5B9F0E5F-E29D-4DB9-A323-9621245A9805}"/>
              </a:ext>
            </a:extLst>
          </p:cNvPr>
          <p:cNvSpPr/>
          <p:nvPr/>
        </p:nvSpPr>
        <p:spPr bwMode="auto">
          <a:xfrm flipH="1">
            <a:off x="955373" y="20413097"/>
            <a:ext cx="21273818" cy="1743243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143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1143 h 10000"/>
              <a:gd name="connsiteX0" fmla="*/ 0 w 10000"/>
              <a:gd name="connsiteY0" fmla="*/ 1123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1123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123"/>
                </a:moveTo>
                <a:lnTo>
                  <a:pt x="10000" y="0"/>
                </a:lnTo>
                <a:lnTo>
                  <a:pt x="10000" y="10000"/>
                </a:lnTo>
                <a:lnTo>
                  <a:pt x="0" y="10000"/>
                </a:lnTo>
                <a:lnTo>
                  <a:pt x="0" y="1123"/>
                </a:lnTo>
                <a:close/>
              </a:path>
            </a:pathLst>
          </a:custGeom>
          <a:solidFill>
            <a:schemeClr val="bg1"/>
          </a:solidFill>
          <a:ln w="469900" cmpd="thinThick">
            <a:noFill/>
            <a:round/>
            <a:headEnd/>
            <a:tailEnd/>
          </a:ln>
          <a:effectLst/>
        </p:spPr>
        <p:txBody>
          <a:bodyPr wrap="none" lIns="109728" tIns="54864" rIns="109728" bIns="54864" rtlCol="0" anchor="ctr"/>
          <a:lstStyle/>
          <a:p>
            <a:pPr marL="571500" indent="-571500">
              <a:buFont typeface="Arial" panose="020B0604020202020204" pitchFamily="34" charset="0"/>
              <a:buChar char="•"/>
            </a:pPr>
            <a:endParaRPr lang="en-US" sz="4000">
              <a:latin typeface="Franklin Gothic Book"/>
              <a:ea typeface="Verdana" panose="020B0604030504040204" pitchFamily="34" charset="0"/>
              <a:cs typeface="Times New Roman"/>
            </a:endParaRPr>
          </a:p>
        </p:txBody>
      </p:sp>
      <p:sp>
        <p:nvSpPr>
          <p:cNvPr id="25" name="Flowchart: Manual Input 2">
            <a:extLst>
              <a:ext uri="{FF2B5EF4-FFF2-40B4-BE49-F238E27FC236}">
                <a16:creationId xmlns:a16="http://schemas.microsoft.com/office/drawing/2014/main" id="{9423C755-AC9F-4678-B604-C98CEABB59DA}"/>
              </a:ext>
            </a:extLst>
          </p:cNvPr>
          <p:cNvSpPr/>
          <p:nvPr/>
        </p:nvSpPr>
        <p:spPr bwMode="auto">
          <a:xfrm flipH="1">
            <a:off x="22992350" y="7931245"/>
            <a:ext cx="27286102" cy="17012646"/>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15 w 10000"/>
              <a:gd name="connsiteY0" fmla="*/ 1560 h 10000"/>
              <a:gd name="connsiteX1" fmla="*/ 10000 w 10000"/>
              <a:gd name="connsiteY1" fmla="*/ 0 h 10000"/>
              <a:gd name="connsiteX2" fmla="*/ 10000 w 10000"/>
              <a:gd name="connsiteY2" fmla="*/ 10000 h 10000"/>
              <a:gd name="connsiteX3" fmla="*/ 0 w 10000"/>
              <a:gd name="connsiteY3" fmla="*/ 10000 h 10000"/>
              <a:gd name="connsiteX4" fmla="*/ 15 w 10000"/>
              <a:gd name="connsiteY4" fmla="*/ 1560 h 10000"/>
              <a:gd name="connsiteX0" fmla="*/ 15 w 10000"/>
              <a:gd name="connsiteY0" fmla="*/ 1532 h 10000"/>
              <a:gd name="connsiteX1" fmla="*/ 10000 w 10000"/>
              <a:gd name="connsiteY1" fmla="*/ 0 h 10000"/>
              <a:gd name="connsiteX2" fmla="*/ 10000 w 10000"/>
              <a:gd name="connsiteY2" fmla="*/ 10000 h 10000"/>
              <a:gd name="connsiteX3" fmla="*/ 0 w 10000"/>
              <a:gd name="connsiteY3" fmla="*/ 10000 h 10000"/>
              <a:gd name="connsiteX4" fmla="*/ 15 w 10000"/>
              <a:gd name="connsiteY4" fmla="*/ 1532 h 10000"/>
              <a:gd name="connsiteX0" fmla="*/ 0 w 10020"/>
              <a:gd name="connsiteY0" fmla="*/ 1064 h 10000"/>
              <a:gd name="connsiteX1" fmla="*/ 10020 w 10020"/>
              <a:gd name="connsiteY1" fmla="*/ 0 h 10000"/>
              <a:gd name="connsiteX2" fmla="*/ 10020 w 10020"/>
              <a:gd name="connsiteY2" fmla="*/ 10000 h 10000"/>
              <a:gd name="connsiteX3" fmla="*/ 20 w 10020"/>
              <a:gd name="connsiteY3" fmla="*/ 10000 h 10000"/>
              <a:gd name="connsiteX4" fmla="*/ 0 w 10020"/>
              <a:gd name="connsiteY4" fmla="*/ 1064 h 10000"/>
              <a:gd name="connsiteX0" fmla="*/ 1 w 10012"/>
              <a:gd name="connsiteY0" fmla="*/ 1023 h 10000"/>
              <a:gd name="connsiteX1" fmla="*/ 10012 w 10012"/>
              <a:gd name="connsiteY1" fmla="*/ 0 h 10000"/>
              <a:gd name="connsiteX2" fmla="*/ 10012 w 10012"/>
              <a:gd name="connsiteY2" fmla="*/ 10000 h 10000"/>
              <a:gd name="connsiteX3" fmla="*/ 12 w 10012"/>
              <a:gd name="connsiteY3" fmla="*/ 10000 h 10000"/>
              <a:gd name="connsiteX4" fmla="*/ 1 w 10012"/>
              <a:gd name="connsiteY4" fmla="*/ 1023 h 10000"/>
              <a:gd name="connsiteX0" fmla="*/ 7 w 10000"/>
              <a:gd name="connsiteY0" fmla="*/ 1023 h 10000"/>
              <a:gd name="connsiteX1" fmla="*/ 10000 w 10000"/>
              <a:gd name="connsiteY1" fmla="*/ 0 h 10000"/>
              <a:gd name="connsiteX2" fmla="*/ 10000 w 10000"/>
              <a:gd name="connsiteY2" fmla="*/ 10000 h 10000"/>
              <a:gd name="connsiteX3" fmla="*/ 0 w 10000"/>
              <a:gd name="connsiteY3" fmla="*/ 10000 h 10000"/>
              <a:gd name="connsiteX4" fmla="*/ 7 w 10000"/>
              <a:gd name="connsiteY4" fmla="*/ 1023 h 10000"/>
              <a:gd name="connsiteX0" fmla="*/ 1 w 10003"/>
              <a:gd name="connsiteY0" fmla="*/ 1023 h 10000"/>
              <a:gd name="connsiteX1" fmla="*/ 10003 w 10003"/>
              <a:gd name="connsiteY1" fmla="*/ 0 h 10000"/>
              <a:gd name="connsiteX2" fmla="*/ 10003 w 10003"/>
              <a:gd name="connsiteY2" fmla="*/ 10000 h 10000"/>
              <a:gd name="connsiteX3" fmla="*/ 3 w 10003"/>
              <a:gd name="connsiteY3" fmla="*/ 10000 h 10000"/>
              <a:gd name="connsiteX4" fmla="*/ 1 w 10003"/>
              <a:gd name="connsiteY4" fmla="*/ 1023 h 10000"/>
              <a:gd name="connsiteX0" fmla="*/ 7 w 10000"/>
              <a:gd name="connsiteY0" fmla="*/ 1023 h 10000"/>
              <a:gd name="connsiteX1" fmla="*/ 10000 w 10000"/>
              <a:gd name="connsiteY1" fmla="*/ 0 h 10000"/>
              <a:gd name="connsiteX2" fmla="*/ 10000 w 10000"/>
              <a:gd name="connsiteY2" fmla="*/ 10000 h 10000"/>
              <a:gd name="connsiteX3" fmla="*/ 0 w 10000"/>
              <a:gd name="connsiteY3" fmla="*/ 10000 h 10000"/>
              <a:gd name="connsiteX4" fmla="*/ 7 w 10000"/>
              <a:gd name="connsiteY4" fmla="*/ 1023 h 10000"/>
              <a:gd name="connsiteX0" fmla="*/ 1 w 10003"/>
              <a:gd name="connsiteY0" fmla="*/ 1023 h 10000"/>
              <a:gd name="connsiteX1" fmla="*/ 10003 w 10003"/>
              <a:gd name="connsiteY1" fmla="*/ 0 h 10000"/>
              <a:gd name="connsiteX2" fmla="*/ 10003 w 10003"/>
              <a:gd name="connsiteY2" fmla="*/ 10000 h 10000"/>
              <a:gd name="connsiteX3" fmla="*/ 3 w 10003"/>
              <a:gd name="connsiteY3" fmla="*/ 10000 h 10000"/>
              <a:gd name="connsiteX4" fmla="*/ 1 w 10003"/>
              <a:gd name="connsiteY4" fmla="*/ 1023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3" h="10000">
                <a:moveTo>
                  <a:pt x="1" y="1023"/>
                </a:moveTo>
                <a:lnTo>
                  <a:pt x="10003" y="0"/>
                </a:lnTo>
                <a:lnTo>
                  <a:pt x="10003" y="10000"/>
                </a:lnTo>
                <a:lnTo>
                  <a:pt x="3" y="10000"/>
                </a:lnTo>
                <a:cubicBezTo>
                  <a:pt x="8" y="7187"/>
                  <a:pt x="-4" y="3836"/>
                  <a:pt x="1" y="1023"/>
                </a:cubicBezTo>
                <a:close/>
              </a:path>
            </a:pathLst>
          </a:custGeom>
          <a:solidFill>
            <a:schemeClr val="bg1"/>
          </a:solidFill>
          <a:ln w="469900" cmpd="thinThick">
            <a:noFill/>
            <a:round/>
            <a:headEnd/>
            <a:tailEnd/>
          </a:ln>
          <a:effectLst/>
        </p:spPr>
        <p:txBody>
          <a:bodyPr wrap="none" lIns="109728" tIns="54864" rIns="109728" bIns="54864" rtlCol="0" anchor="ctr"/>
          <a:lstStyle/>
          <a:p>
            <a:endParaRPr lang="en-US" sz="4800">
              <a:latin typeface="Verdana" panose="020B0604030504040204" pitchFamily="34" charset="0"/>
              <a:ea typeface="Verdana" panose="020B0604030504040204" pitchFamily="34" charset="0"/>
            </a:endParaRPr>
          </a:p>
        </p:txBody>
      </p:sp>
      <p:sp>
        <p:nvSpPr>
          <p:cNvPr id="26" name="Flowchart: Manual Input 25">
            <a:extLst>
              <a:ext uri="{FF2B5EF4-FFF2-40B4-BE49-F238E27FC236}">
                <a16:creationId xmlns:a16="http://schemas.microsoft.com/office/drawing/2014/main" id="{51BD12B6-9EB6-41CF-8F6F-4917F9F1E032}"/>
              </a:ext>
            </a:extLst>
          </p:cNvPr>
          <p:cNvSpPr/>
          <p:nvPr/>
        </p:nvSpPr>
        <p:spPr bwMode="auto">
          <a:xfrm>
            <a:off x="23473612" y="7941249"/>
            <a:ext cx="26328531" cy="2885167"/>
          </a:xfrm>
          <a:prstGeom prst="flowChartManualInput">
            <a:avLst/>
          </a:prstGeom>
          <a:solidFill>
            <a:srgbClr val="ED7D31"/>
          </a:solidFill>
          <a:ln w="469900" cmpd="thinThick">
            <a:noFill/>
            <a:round/>
            <a:headEnd/>
            <a:tailEnd/>
          </a:ln>
          <a:effectLst/>
        </p:spPr>
        <p:txBody>
          <a:bodyPr wrap="none" lIns="109728" tIns="54864" rIns="109728" bIns="54864" rtlCol="0" anchor="ctr"/>
          <a:lstStyle/>
          <a:p>
            <a:pPr algn="ctr"/>
            <a:r>
              <a:rPr lang="en-US">
                <a:solidFill>
                  <a:schemeClr val="bg1"/>
                </a:solidFill>
                <a:latin typeface="Franklin Gothic Book" panose="020B0503020102020204" pitchFamily="34" charset="0"/>
              </a:rPr>
              <a:t>Results</a:t>
            </a:r>
          </a:p>
        </p:txBody>
      </p:sp>
      <p:sp>
        <p:nvSpPr>
          <p:cNvPr id="24" name="TextBox 23">
            <a:extLst>
              <a:ext uri="{FF2B5EF4-FFF2-40B4-BE49-F238E27FC236}">
                <a16:creationId xmlns:a16="http://schemas.microsoft.com/office/drawing/2014/main" id="{004C22B3-069B-4747-B206-CB107EB75F5F}"/>
              </a:ext>
            </a:extLst>
          </p:cNvPr>
          <p:cNvSpPr txBox="1"/>
          <p:nvPr/>
        </p:nvSpPr>
        <p:spPr>
          <a:xfrm>
            <a:off x="23212991" y="10953906"/>
            <a:ext cx="14210695" cy="12403395"/>
          </a:xfrm>
          <a:prstGeom prst="rect">
            <a:avLst/>
          </a:prstGeom>
          <a:noFill/>
        </p:spPr>
        <p:txBody>
          <a:bodyPr wrap="square" rtlCol="0" anchor="t">
            <a:spAutoFit/>
          </a:bodyPr>
          <a:lstStyle/>
          <a:p>
            <a:r>
              <a:rPr lang="en-US" sz="4000" b="1">
                <a:latin typeface="Franklin Gothic Book"/>
                <a:ea typeface="+mn-lt"/>
                <a:cs typeface="+mn-lt"/>
              </a:rPr>
              <a:t>Step 1: </a:t>
            </a:r>
            <a:r>
              <a:rPr lang="en-US" sz="4000">
                <a:latin typeface="Franklin Gothic Book"/>
                <a:ea typeface="+mn-lt"/>
                <a:cs typeface="+mn-lt"/>
              </a:rPr>
              <a:t>Original model including all questions on the factors they loaded on based on EFA</a:t>
            </a:r>
            <a:endParaRPr lang="en-US" sz="4000">
              <a:latin typeface="Franklin Gothic Book"/>
            </a:endParaRPr>
          </a:p>
          <a:p>
            <a:endParaRPr lang="en-US" sz="4000">
              <a:latin typeface="Franklin Gothic Book"/>
              <a:ea typeface="+mn-lt"/>
              <a:cs typeface="+mn-lt"/>
            </a:endParaRPr>
          </a:p>
          <a:p>
            <a:r>
              <a:rPr lang="en-US" sz="4000" b="1">
                <a:latin typeface="Franklin Gothic Book"/>
                <a:ea typeface="+mn-lt"/>
                <a:cs typeface="+mn-lt"/>
              </a:rPr>
              <a:t>Step 2:</a:t>
            </a:r>
            <a:r>
              <a:rPr lang="en-US" sz="4000">
                <a:latin typeface="Franklin Gothic Book"/>
                <a:ea typeface="+mn-lt"/>
                <a:cs typeface="+mn-lt"/>
              </a:rPr>
              <a:t> Used modification indices to adjust the model</a:t>
            </a:r>
          </a:p>
          <a:p>
            <a:pPr marL="685800" indent="-685800">
              <a:buFont typeface="Arial"/>
              <a:buChar char="•"/>
            </a:pPr>
            <a:r>
              <a:rPr lang="en-US" sz="4000">
                <a:latin typeface="Franklin Gothic Book"/>
                <a:ea typeface="+mn-lt"/>
                <a:cs typeface="+mn-lt"/>
              </a:rPr>
              <a:t>Cross-loaded if it made theoretical sense to do so</a:t>
            </a:r>
          </a:p>
          <a:p>
            <a:pPr marL="685800" indent="-685800">
              <a:buFont typeface="Arial"/>
              <a:buChar char="•"/>
            </a:pPr>
            <a:r>
              <a:rPr lang="en-US" sz="4000">
                <a:latin typeface="Franklin Gothic Book"/>
                <a:ea typeface="+mn-lt"/>
                <a:cs typeface="+mn-lt"/>
              </a:rPr>
              <a:t>Kept on one factor if better theoretically and needed to assess a unique construct</a:t>
            </a:r>
          </a:p>
          <a:p>
            <a:pPr marL="685800" indent="-685800">
              <a:buFont typeface="Arial"/>
              <a:buChar char="•"/>
            </a:pPr>
            <a:r>
              <a:rPr lang="en-US" sz="4000">
                <a:latin typeface="Franklin Gothic Book"/>
                <a:ea typeface="+mn-lt"/>
                <a:cs typeface="+mn-lt"/>
              </a:rPr>
              <a:t>Removed if cross-loading did not make theoretical sense and was redundant with other items</a:t>
            </a:r>
          </a:p>
          <a:p>
            <a:pPr marL="685800" indent="-685800">
              <a:buFont typeface="Arial"/>
              <a:buChar char="•"/>
            </a:pPr>
            <a:endParaRPr lang="en-US" sz="4000">
              <a:latin typeface="Franklin Gothic Book"/>
              <a:ea typeface="+mn-lt"/>
              <a:cs typeface="+mn-lt"/>
            </a:endParaRPr>
          </a:p>
          <a:p>
            <a:r>
              <a:rPr lang="en-US" sz="4000" b="1">
                <a:latin typeface="Franklin Gothic Book"/>
                <a:ea typeface="+mn-lt"/>
                <a:cs typeface="+mn-lt"/>
              </a:rPr>
              <a:t>Step 3:</a:t>
            </a:r>
            <a:r>
              <a:rPr lang="en-US" sz="4000">
                <a:latin typeface="Franklin Gothic Book"/>
                <a:ea typeface="+mn-lt"/>
                <a:cs typeface="+mn-lt"/>
              </a:rPr>
              <a:t> Used theory to simplify the model and to improve fit indices</a:t>
            </a:r>
            <a:endParaRPr lang="en-US" sz="4000">
              <a:latin typeface="Franklin Gothic Book"/>
              <a:cs typeface="Times New Roman"/>
            </a:endParaRPr>
          </a:p>
          <a:p>
            <a:pPr marL="685800" indent="-685800">
              <a:buFont typeface="Arial"/>
              <a:buChar char="•"/>
            </a:pPr>
            <a:r>
              <a:rPr lang="en-US" sz="4000">
                <a:latin typeface="Franklin Gothic Book"/>
                <a:ea typeface="+mn-lt"/>
                <a:cs typeface="+mn-lt"/>
              </a:rPr>
              <a:t>Removed items if </a:t>
            </a:r>
            <a:r>
              <a:rPr lang="en-US" sz="4000" err="1">
                <a:latin typeface="Franklin Gothic Book"/>
                <a:ea typeface="+mn-lt"/>
                <a:cs typeface="+mn-lt"/>
              </a:rPr>
              <a:t>crossloading</a:t>
            </a:r>
            <a:r>
              <a:rPr lang="en-US" sz="4000">
                <a:latin typeface="Franklin Gothic Book"/>
                <a:ea typeface="+mn-lt"/>
                <a:cs typeface="+mn-lt"/>
              </a:rPr>
              <a:t> in step 2 did not help fit enough</a:t>
            </a:r>
          </a:p>
          <a:p>
            <a:pPr marL="685800" indent="-685800">
              <a:buFont typeface="Arial"/>
              <a:buChar char="•"/>
            </a:pPr>
            <a:r>
              <a:rPr lang="en-US" sz="4000">
                <a:latin typeface="Franklin Gothic Book"/>
                <a:ea typeface="+mn-lt"/>
                <a:cs typeface="+mn-lt"/>
              </a:rPr>
              <a:t>Removed if redundant with other items or theoretically did not fit the original factor</a:t>
            </a:r>
          </a:p>
          <a:p>
            <a:pPr marL="685800" indent="-685800">
              <a:buFont typeface="Arial"/>
              <a:buChar char="•"/>
            </a:pPr>
            <a:r>
              <a:rPr lang="en-US" sz="4000">
                <a:latin typeface="Franklin Gothic Book"/>
                <a:ea typeface="+mn-lt"/>
                <a:cs typeface="+mn-lt"/>
              </a:rPr>
              <a:t>We ended up including 7 items in the Literal factor, 10 items in the Personal factor, and 10 items in the Collective factor.</a:t>
            </a:r>
          </a:p>
          <a:p>
            <a:pPr marL="685800" indent="-685800">
              <a:buFont typeface="Arial"/>
              <a:buChar char="•"/>
            </a:pPr>
            <a:endParaRPr lang="en-US" sz="4000">
              <a:latin typeface="Franklin Gothic Book"/>
              <a:ea typeface="+mn-lt"/>
              <a:cs typeface="+mn-lt"/>
            </a:endParaRPr>
          </a:p>
          <a:p>
            <a:r>
              <a:rPr lang="en-US" sz="4000">
                <a:latin typeface="Franklin Gothic Book"/>
                <a:ea typeface="+mn-lt"/>
                <a:cs typeface="+mn-lt"/>
              </a:rPr>
              <a:t>Fit indices for each step are shown in the table to the right.</a:t>
            </a:r>
          </a:p>
        </p:txBody>
      </p:sp>
      <p:sp>
        <p:nvSpPr>
          <p:cNvPr id="30" name="Flowchart: Manual Input 2">
            <a:extLst>
              <a:ext uri="{FF2B5EF4-FFF2-40B4-BE49-F238E27FC236}">
                <a16:creationId xmlns:a16="http://schemas.microsoft.com/office/drawing/2014/main" id="{70EF262D-BCEA-4230-877D-0FB4D7DAC8E3}"/>
              </a:ext>
            </a:extLst>
          </p:cNvPr>
          <p:cNvSpPr/>
          <p:nvPr/>
        </p:nvSpPr>
        <p:spPr bwMode="auto">
          <a:xfrm flipH="1">
            <a:off x="22992347" y="25416518"/>
            <a:ext cx="27281243" cy="1244578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15 w 10000"/>
              <a:gd name="connsiteY0" fmla="*/ 1560 h 10000"/>
              <a:gd name="connsiteX1" fmla="*/ 10000 w 10000"/>
              <a:gd name="connsiteY1" fmla="*/ 0 h 10000"/>
              <a:gd name="connsiteX2" fmla="*/ 10000 w 10000"/>
              <a:gd name="connsiteY2" fmla="*/ 10000 h 10000"/>
              <a:gd name="connsiteX3" fmla="*/ 0 w 10000"/>
              <a:gd name="connsiteY3" fmla="*/ 10000 h 10000"/>
              <a:gd name="connsiteX4" fmla="*/ 15 w 10000"/>
              <a:gd name="connsiteY4" fmla="*/ 1560 h 10000"/>
              <a:gd name="connsiteX0" fmla="*/ 15 w 10000"/>
              <a:gd name="connsiteY0" fmla="*/ 1532 h 10000"/>
              <a:gd name="connsiteX1" fmla="*/ 10000 w 10000"/>
              <a:gd name="connsiteY1" fmla="*/ 0 h 10000"/>
              <a:gd name="connsiteX2" fmla="*/ 10000 w 10000"/>
              <a:gd name="connsiteY2" fmla="*/ 10000 h 10000"/>
              <a:gd name="connsiteX3" fmla="*/ 0 w 10000"/>
              <a:gd name="connsiteY3" fmla="*/ 10000 h 10000"/>
              <a:gd name="connsiteX4" fmla="*/ 15 w 10000"/>
              <a:gd name="connsiteY4" fmla="*/ 1532 h 10000"/>
              <a:gd name="connsiteX0" fmla="*/ 6 w 10000"/>
              <a:gd name="connsiteY0" fmla="*/ 1621 h 10000"/>
              <a:gd name="connsiteX1" fmla="*/ 10000 w 10000"/>
              <a:gd name="connsiteY1" fmla="*/ 0 h 10000"/>
              <a:gd name="connsiteX2" fmla="*/ 10000 w 10000"/>
              <a:gd name="connsiteY2" fmla="*/ 10000 h 10000"/>
              <a:gd name="connsiteX3" fmla="*/ 0 w 10000"/>
              <a:gd name="connsiteY3" fmla="*/ 10000 h 10000"/>
              <a:gd name="connsiteX4" fmla="*/ 6 w 10000"/>
              <a:gd name="connsiteY4" fmla="*/ 1621 h 10000"/>
              <a:gd name="connsiteX0" fmla="*/ 1 w 10004"/>
              <a:gd name="connsiteY0" fmla="*/ 1666 h 10000"/>
              <a:gd name="connsiteX1" fmla="*/ 10004 w 10004"/>
              <a:gd name="connsiteY1" fmla="*/ 0 h 10000"/>
              <a:gd name="connsiteX2" fmla="*/ 10004 w 10004"/>
              <a:gd name="connsiteY2" fmla="*/ 10000 h 10000"/>
              <a:gd name="connsiteX3" fmla="*/ 4 w 10004"/>
              <a:gd name="connsiteY3" fmla="*/ 10000 h 10000"/>
              <a:gd name="connsiteX4" fmla="*/ 1 w 10004"/>
              <a:gd name="connsiteY4" fmla="*/ 166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 h="10000">
                <a:moveTo>
                  <a:pt x="1" y="1666"/>
                </a:moveTo>
                <a:lnTo>
                  <a:pt x="10004" y="0"/>
                </a:lnTo>
                <a:lnTo>
                  <a:pt x="10004" y="10000"/>
                </a:lnTo>
                <a:lnTo>
                  <a:pt x="4" y="10000"/>
                </a:lnTo>
                <a:cubicBezTo>
                  <a:pt x="9" y="7187"/>
                  <a:pt x="-4" y="4479"/>
                  <a:pt x="1" y="1666"/>
                </a:cubicBezTo>
                <a:close/>
              </a:path>
            </a:pathLst>
          </a:custGeom>
          <a:solidFill>
            <a:schemeClr val="bg1"/>
          </a:solidFill>
          <a:ln w="469900" cmpd="thinThick">
            <a:noFill/>
            <a:round/>
            <a:headEnd/>
            <a:tailEnd/>
          </a:ln>
          <a:effectLst/>
        </p:spPr>
        <p:txBody>
          <a:bodyPr wrap="none" lIns="109728" tIns="54864" rIns="109728" bIns="54864" rtlCol="0" anchor="ctr"/>
          <a:lstStyle/>
          <a:p>
            <a:pPr marL="1143000" indent="-1143000">
              <a:buFont typeface="Arial" panose="020B0604020202020204" pitchFamily="34" charset="0"/>
              <a:buChar char="•"/>
            </a:pPr>
            <a:endParaRPr lang="en-US" sz="4800">
              <a:latin typeface="Verdana" panose="020B0604030504040204" pitchFamily="34" charset="0"/>
              <a:ea typeface="Verdana" panose="020B0604030504040204" pitchFamily="34" charset="0"/>
            </a:endParaRPr>
          </a:p>
        </p:txBody>
      </p:sp>
      <p:sp>
        <p:nvSpPr>
          <p:cNvPr id="31" name="Flowchart: Manual Input 30">
            <a:extLst>
              <a:ext uri="{FF2B5EF4-FFF2-40B4-BE49-F238E27FC236}">
                <a16:creationId xmlns:a16="http://schemas.microsoft.com/office/drawing/2014/main" id="{B6855CCA-FC08-4493-B581-EB9CD4FD7962}"/>
              </a:ext>
            </a:extLst>
          </p:cNvPr>
          <p:cNvSpPr/>
          <p:nvPr/>
        </p:nvSpPr>
        <p:spPr bwMode="auto">
          <a:xfrm>
            <a:off x="1399604" y="20175051"/>
            <a:ext cx="20406119" cy="3113303"/>
          </a:xfrm>
          <a:prstGeom prst="flowChartManualInput">
            <a:avLst/>
          </a:prstGeom>
          <a:solidFill>
            <a:srgbClr val="ED7D31"/>
          </a:solidFill>
          <a:ln w="469900" cmpd="thinThick">
            <a:noFill/>
            <a:round/>
            <a:headEnd/>
            <a:tailEnd/>
          </a:ln>
          <a:effectLst/>
        </p:spPr>
        <p:txBody>
          <a:bodyPr wrap="none" lIns="109728" tIns="54864" rIns="109728" bIns="54864" rtlCol="0" anchor="ctr"/>
          <a:lstStyle/>
          <a:p>
            <a:pPr algn="ctr"/>
            <a:r>
              <a:rPr lang="en-US">
                <a:solidFill>
                  <a:schemeClr val="bg1"/>
                </a:solidFill>
                <a:latin typeface="Franklin Gothic Book" panose="020B0503020102020204" pitchFamily="34" charset="0"/>
              </a:rPr>
              <a:t>Method</a:t>
            </a:r>
          </a:p>
        </p:txBody>
      </p:sp>
      <p:sp>
        <p:nvSpPr>
          <p:cNvPr id="20" name="Flowchart: Manual Input 19">
            <a:extLst>
              <a:ext uri="{FF2B5EF4-FFF2-40B4-BE49-F238E27FC236}">
                <a16:creationId xmlns:a16="http://schemas.microsoft.com/office/drawing/2014/main" id="{DDF332B3-3A62-4D29-8265-A1FDDB965A57}"/>
              </a:ext>
            </a:extLst>
          </p:cNvPr>
          <p:cNvSpPr/>
          <p:nvPr/>
        </p:nvSpPr>
        <p:spPr bwMode="auto">
          <a:xfrm>
            <a:off x="23392130" y="25416518"/>
            <a:ext cx="26533919" cy="2357382"/>
          </a:xfrm>
          <a:prstGeom prst="flowChartManualInput">
            <a:avLst/>
          </a:prstGeom>
          <a:solidFill>
            <a:srgbClr val="ED7D31"/>
          </a:solidFill>
          <a:ln w="469900" cmpd="thinThick">
            <a:noFill/>
            <a:round/>
            <a:headEnd/>
            <a:tailEnd/>
          </a:ln>
          <a:effectLst/>
        </p:spPr>
        <p:txBody>
          <a:bodyPr wrap="none" lIns="109728" tIns="54864" rIns="109728" bIns="54864" rtlCol="0" anchor="ctr"/>
          <a:lstStyle/>
          <a:p>
            <a:pPr algn="ctr"/>
            <a:r>
              <a:rPr lang="en-US" sz="8450">
                <a:solidFill>
                  <a:schemeClr val="bg1"/>
                </a:solidFill>
                <a:latin typeface="Franklin Gothic Book"/>
              </a:rPr>
              <a:t>Discussion</a:t>
            </a:r>
            <a:endParaRPr lang="en-US" sz="8450">
              <a:solidFill>
                <a:schemeClr val="bg1"/>
              </a:solidFill>
              <a:latin typeface="Franklin Gothic Book" panose="020B0503020102020204" pitchFamily="34" charset="0"/>
            </a:endParaRPr>
          </a:p>
        </p:txBody>
      </p:sp>
      <p:sp>
        <p:nvSpPr>
          <p:cNvPr id="22" name="TextBox 21">
            <a:extLst>
              <a:ext uri="{FF2B5EF4-FFF2-40B4-BE49-F238E27FC236}">
                <a16:creationId xmlns:a16="http://schemas.microsoft.com/office/drawing/2014/main" id="{8A22D585-FBF5-45D7-9487-025B3EE1DC0B}"/>
              </a:ext>
            </a:extLst>
          </p:cNvPr>
          <p:cNvSpPr txBox="1"/>
          <p:nvPr/>
        </p:nvSpPr>
        <p:spPr>
          <a:xfrm>
            <a:off x="23204922" y="27910087"/>
            <a:ext cx="26873945" cy="5078313"/>
          </a:xfrm>
          <a:prstGeom prst="rect">
            <a:avLst/>
          </a:prstGeom>
          <a:noFill/>
        </p:spPr>
        <p:txBody>
          <a:bodyPr wrap="square" rtlCol="0" anchor="t">
            <a:spAutoFit/>
          </a:bodyPr>
          <a:lstStyle/>
          <a:p>
            <a:pPr marL="571500" indent="-571500">
              <a:buFont typeface="Arial"/>
              <a:buChar char="•"/>
            </a:pPr>
            <a:r>
              <a:rPr lang="en-US" sz="3600">
                <a:latin typeface="Franklin Gothic Book"/>
                <a:ea typeface="+mn-lt"/>
                <a:cs typeface="+mn-lt"/>
              </a:rPr>
              <a:t>After adjusting the model based on modification indices and further simplifying it based on theory, we achieved a model with acceptable fit indices and error.</a:t>
            </a:r>
            <a:endParaRPr lang="en-US" sz="3600">
              <a:latin typeface="Franklin Gothic Book"/>
              <a:cs typeface="Times New Roman"/>
            </a:endParaRPr>
          </a:p>
          <a:p>
            <a:pPr marL="571500" indent="-571500">
              <a:buFont typeface="Arial"/>
              <a:buChar char="•"/>
            </a:pPr>
            <a:r>
              <a:rPr lang="en-US" sz="3600">
                <a:latin typeface="Franklin Gothic Book"/>
                <a:ea typeface="+mn-lt"/>
                <a:cs typeface="+mn-lt"/>
              </a:rPr>
              <a:t>The Literal Immortality factor stood well on its own, with items hanging together while remaining distinct from other factors. However, the Personal and Collective Generativity factors appear to overlap with one another to a large degree.</a:t>
            </a:r>
          </a:p>
          <a:p>
            <a:pPr marL="571500" indent="-571500">
              <a:buFont typeface="Arial"/>
              <a:buChar char="•"/>
            </a:pPr>
            <a:r>
              <a:rPr lang="en-US" sz="3600">
                <a:latin typeface="Franklin Gothic Book"/>
                <a:ea typeface="+mn-lt"/>
                <a:cs typeface="+mn-lt"/>
              </a:rPr>
              <a:t>The model fit statistics indicate that this scale models generativity in a cohesive way that could be used in further model building such as structural equation modeling. However, the overlap of two of the factors limits the usability of the subscales for measuring individual attitudes.</a:t>
            </a:r>
          </a:p>
          <a:p>
            <a:pPr marL="571500" indent="-571500">
              <a:buFont typeface="Arial"/>
              <a:buChar char="•"/>
            </a:pPr>
            <a:r>
              <a:rPr lang="en-US" sz="3600">
                <a:latin typeface="Franklin Gothic Book"/>
                <a:ea typeface="+mn-lt"/>
                <a:cs typeface="+mn-lt"/>
              </a:rPr>
              <a:t>Future research might use this model to assess the relationship of generativity in its various forms to other variables, such as clinical anxiety and depression, or social psychological constructs such as self-esteem.</a:t>
            </a:r>
            <a:r>
              <a:rPr lang="en-US" sz="3600">
                <a:ea typeface="+mn-lt"/>
                <a:cs typeface="+mn-lt"/>
              </a:rPr>
              <a:t>              </a:t>
            </a:r>
            <a:endParaRPr lang="en-US" sz="3600">
              <a:solidFill>
                <a:srgbClr val="000000"/>
              </a:solidFill>
              <a:latin typeface="Times New Roman"/>
              <a:cs typeface="Times New Roman"/>
            </a:endParaRPr>
          </a:p>
        </p:txBody>
      </p:sp>
      <p:graphicFrame>
        <p:nvGraphicFramePr>
          <p:cNvPr id="10" name="Table 9">
            <a:extLst>
              <a:ext uri="{FF2B5EF4-FFF2-40B4-BE49-F238E27FC236}">
                <a16:creationId xmlns:a16="http://schemas.microsoft.com/office/drawing/2014/main" id="{B1D9C67F-2383-4ABF-AA69-35371D126D66}"/>
              </a:ext>
            </a:extLst>
          </p:cNvPr>
          <p:cNvGraphicFramePr>
            <a:graphicFrameLocks noGrp="1"/>
          </p:cNvGraphicFramePr>
          <p:nvPr>
            <p:extLst>
              <p:ext uri="{D42A27DB-BD31-4B8C-83A1-F6EECF244321}">
                <p14:modId xmlns:p14="http://schemas.microsoft.com/office/powerpoint/2010/main" val="766035761"/>
              </p:ext>
            </p:extLst>
          </p:nvPr>
        </p:nvGraphicFramePr>
        <p:xfrm>
          <a:off x="1311383" y="31891722"/>
          <a:ext cx="20890833" cy="5456183"/>
        </p:xfrm>
        <a:graphic>
          <a:graphicData uri="http://schemas.openxmlformats.org/drawingml/2006/table">
            <a:tbl>
              <a:tblPr firstRow="1" bandRow="1">
                <a:tableStyleId>{2D5ABB26-0587-4C30-8999-92F81FD0307C}</a:tableStyleId>
              </a:tblPr>
              <a:tblGrid>
                <a:gridCol w="3858558">
                  <a:extLst>
                    <a:ext uri="{9D8B030D-6E8A-4147-A177-3AD203B41FA5}">
                      <a16:colId xmlns:a16="http://schemas.microsoft.com/office/drawing/2014/main" val="1563519294"/>
                    </a:ext>
                  </a:extLst>
                </a:gridCol>
                <a:gridCol w="2288976">
                  <a:extLst>
                    <a:ext uri="{9D8B030D-6E8A-4147-A177-3AD203B41FA5}">
                      <a16:colId xmlns:a16="http://schemas.microsoft.com/office/drawing/2014/main" val="3168184429"/>
                    </a:ext>
                  </a:extLst>
                </a:gridCol>
                <a:gridCol w="12164272">
                  <a:extLst>
                    <a:ext uri="{9D8B030D-6E8A-4147-A177-3AD203B41FA5}">
                      <a16:colId xmlns:a16="http://schemas.microsoft.com/office/drawing/2014/main" val="2508150887"/>
                    </a:ext>
                  </a:extLst>
                </a:gridCol>
                <a:gridCol w="2579027">
                  <a:extLst>
                    <a:ext uri="{9D8B030D-6E8A-4147-A177-3AD203B41FA5}">
                      <a16:colId xmlns:a16="http://schemas.microsoft.com/office/drawing/2014/main" val="941189608"/>
                    </a:ext>
                  </a:extLst>
                </a:gridCol>
              </a:tblGrid>
              <a:tr h="784750">
                <a:tc>
                  <a:txBody>
                    <a:bodyPr/>
                    <a:lstStyle/>
                    <a:p>
                      <a:pPr algn="l" rtl="0" fontAlgn="base"/>
                      <a:r>
                        <a:rPr lang="en-US" sz="4000" b="1" u="none" strike="noStrike">
                          <a:solidFill>
                            <a:schemeClr val="bg1"/>
                          </a:solidFill>
                          <a:effectLst/>
                          <a:latin typeface="Franklin Gothic Book"/>
                        </a:rPr>
                        <a:t>Factor</a:t>
                      </a:r>
                      <a:r>
                        <a:rPr lang="en-US" sz="4000" b="1">
                          <a:solidFill>
                            <a:schemeClr val="bg1"/>
                          </a:solidFill>
                          <a:effectLst/>
                          <a:latin typeface="Franklin Gothic Book"/>
                        </a:rPr>
                        <a:t> </a:t>
                      </a:r>
                    </a:p>
                  </a:txBody>
                  <a:tcPr marT="28575" marB="28575">
                    <a:solidFill>
                      <a:srgbClr val="336699"/>
                    </a:solidFill>
                  </a:tcPr>
                </a:tc>
                <a:tc>
                  <a:txBody>
                    <a:bodyPr/>
                    <a:lstStyle/>
                    <a:p>
                      <a:pPr algn="l" rtl="0" fontAlgn="base"/>
                      <a:r>
                        <a:rPr lang="en-US" sz="4000" b="1" u="none" strike="noStrike">
                          <a:solidFill>
                            <a:schemeClr val="bg1"/>
                          </a:solidFill>
                          <a:effectLst/>
                          <a:latin typeface="Franklin Gothic Book"/>
                        </a:rPr>
                        <a:t># Items</a:t>
                      </a:r>
                      <a:r>
                        <a:rPr lang="en-US" sz="4000" b="1">
                          <a:solidFill>
                            <a:schemeClr val="bg1"/>
                          </a:solidFill>
                          <a:effectLst/>
                          <a:latin typeface="Franklin Gothic Book"/>
                        </a:rPr>
                        <a:t> </a:t>
                      </a:r>
                    </a:p>
                  </a:txBody>
                  <a:tcPr marT="28575" marB="28575">
                    <a:solidFill>
                      <a:srgbClr val="336699"/>
                    </a:solidFill>
                  </a:tcPr>
                </a:tc>
                <a:tc>
                  <a:txBody>
                    <a:bodyPr/>
                    <a:lstStyle/>
                    <a:p>
                      <a:pPr algn="l" rtl="0" fontAlgn="base"/>
                      <a:r>
                        <a:rPr lang="en-US" sz="4000" b="1" u="none" strike="noStrike">
                          <a:solidFill>
                            <a:schemeClr val="bg1"/>
                          </a:solidFill>
                          <a:effectLst/>
                          <a:latin typeface="Franklin Gothic Book"/>
                        </a:rPr>
                        <a:t>Example Items</a:t>
                      </a:r>
                      <a:r>
                        <a:rPr lang="en-US" sz="4000" b="1">
                          <a:solidFill>
                            <a:schemeClr val="bg1"/>
                          </a:solidFill>
                          <a:effectLst/>
                          <a:latin typeface="Franklin Gothic Book"/>
                        </a:rPr>
                        <a:t> </a:t>
                      </a:r>
                    </a:p>
                  </a:txBody>
                  <a:tcPr marT="28575" marB="28575">
                    <a:solidFill>
                      <a:srgbClr val="336699"/>
                    </a:solidFill>
                  </a:tcPr>
                </a:tc>
                <a:tc>
                  <a:txBody>
                    <a:bodyPr/>
                    <a:lstStyle/>
                    <a:p>
                      <a:pPr algn="l" rtl="0" fontAlgn="base"/>
                      <a:r>
                        <a:rPr lang="en-US" sz="4000" b="1" u="none" strike="noStrike">
                          <a:solidFill>
                            <a:schemeClr val="bg1"/>
                          </a:solidFill>
                          <a:effectLst/>
                          <a:latin typeface="Franklin Gothic Book"/>
                        </a:rPr>
                        <a:t>α</a:t>
                      </a:r>
                      <a:endParaRPr lang="en-US" sz="4000" b="1">
                        <a:solidFill>
                          <a:schemeClr val="bg1"/>
                        </a:solidFill>
                        <a:effectLst/>
                        <a:latin typeface="Franklin Gothic Book"/>
                      </a:endParaRPr>
                    </a:p>
                  </a:txBody>
                  <a:tcPr marT="28575" marB="28575">
                    <a:solidFill>
                      <a:srgbClr val="336699"/>
                    </a:solidFill>
                  </a:tcPr>
                </a:tc>
                <a:extLst>
                  <a:ext uri="{0D108BD9-81ED-4DB2-BD59-A6C34878D82A}">
                    <a16:rowId xmlns:a16="http://schemas.microsoft.com/office/drawing/2014/main" val="1109213493"/>
                  </a:ext>
                </a:extLst>
              </a:tr>
              <a:tr h="1509133">
                <a:tc>
                  <a:txBody>
                    <a:bodyPr/>
                    <a:lstStyle/>
                    <a:p>
                      <a:pPr algn="l" rtl="0" fontAlgn="base"/>
                      <a:r>
                        <a:rPr lang="en-US" sz="4000" u="none" strike="noStrike">
                          <a:effectLst/>
                          <a:latin typeface="Franklin Gothic Book"/>
                        </a:rPr>
                        <a:t>Literal/Spiritual</a:t>
                      </a:r>
                      <a:r>
                        <a:rPr lang="en-US" sz="4000">
                          <a:effectLst/>
                          <a:latin typeface="Franklin Gothic Book"/>
                        </a:rPr>
                        <a:t> </a:t>
                      </a:r>
                      <a:br>
                        <a:rPr lang="en-US" sz="4000">
                          <a:effectLst/>
                          <a:latin typeface="Franklin Gothic Book"/>
                        </a:rPr>
                      </a:br>
                      <a:r>
                        <a:rPr lang="en-US" sz="4000" u="none" strike="noStrike">
                          <a:effectLst/>
                          <a:latin typeface="Franklin Gothic Book"/>
                        </a:rPr>
                        <a:t>Immortality</a:t>
                      </a:r>
                      <a:r>
                        <a:rPr lang="en-US" sz="4000">
                          <a:effectLst/>
                          <a:latin typeface="Franklin Gothic Book"/>
                        </a:rPr>
                        <a:t> </a:t>
                      </a:r>
                    </a:p>
                  </a:txBody>
                  <a:tcPr marT="28575" marB="28575"/>
                </a:tc>
                <a:tc>
                  <a:txBody>
                    <a:bodyPr/>
                    <a:lstStyle/>
                    <a:p>
                      <a:pPr algn="l" rtl="0" fontAlgn="base"/>
                      <a:r>
                        <a:rPr lang="en-US" sz="4000" u="none" strike="noStrike">
                          <a:effectLst/>
                          <a:latin typeface="Franklin Gothic Book"/>
                        </a:rPr>
                        <a:t>12</a:t>
                      </a:r>
                      <a:r>
                        <a:rPr lang="en-US" sz="4000">
                          <a:effectLst/>
                          <a:latin typeface="Franklin Gothic Book"/>
                        </a:rPr>
                        <a:t> </a:t>
                      </a:r>
                    </a:p>
                  </a:txBody>
                  <a:tcPr marT="28575" marB="28575"/>
                </a:tc>
                <a:tc>
                  <a:txBody>
                    <a:bodyPr/>
                    <a:lstStyle/>
                    <a:p>
                      <a:pPr marL="742950" lvl="1" indent="-285750" algn="l" rtl="0" fontAlgn="base">
                        <a:buFont typeface="Arial" panose="020B0604020202020204" pitchFamily="34" charset="0"/>
                        <a:buChar char="•"/>
                      </a:pPr>
                      <a:r>
                        <a:rPr lang="en-US" sz="4000" u="none" strike="noStrike">
                          <a:effectLst/>
                          <a:latin typeface="Franklin Gothic Book"/>
                        </a:rPr>
                        <a:t>When I physically die, other parts of me will live on.</a:t>
                      </a:r>
                      <a:r>
                        <a:rPr lang="en-US" sz="4000">
                          <a:effectLst/>
                          <a:latin typeface="Franklin Gothic Book"/>
                        </a:rPr>
                        <a:t> </a:t>
                      </a:r>
                    </a:p>
                    <a:p>
                      <a:pPr marL="742950" lvl="1" indent="-285750" algn="l" rtl="0" fontAlgn="base">
                        <a:buFont typeface="Arial" panose="020B0604020202020204" pitchFamily="34" charset="0"/>
                        <a:buChar char="•"/>
                      </a:pPr>
                      <a:r>
                        <a:rPr lang="en-US" sz="4000" u="none" strike="noStrike">
                          <a:effectLst/>
                          <a:latin typeface="Franklin Gothic Book"/>
                        </a:rPr>
                        <a:t>I am comforted by the thought of an afterlife.</a:t>
                      </a:r>
                      <a:r>
                        <a:rPr lang="en-US" sz="4000">
                          <a:effectLst/>
                          <a:latin typeface="Franklin Gothic Book"/>
                        </a:rPr>
                        <a:t> </a:t>
                      </a:r>
                    </a:p>
                  </a:txBody>
                  <a:tcPr marT="28575" marB="28575"/>
                </a:tc>
                <a:tc>
                  <a:txBody>
                    <a:bodyPr/>
                    <a:lstStyle/>
                    <a:p>
                      <a:pPr algn="l" rtl="0" fontAlgn="base"/>
                      <a:r>
                        <a:rPr lang="en-US" sz="4000" u="none" strike="noStrike">
                          <a:effectLst/>
                          <a:latin typeface="Franklin Gothic Book"/>
                        </a:rPr>
                        <a:t>.94</a:t>
                      </a:r>
                      <a:r>
                        <a:rPr lang="en-US" sz="4000">
                          <a:effectLst/>
                          <a:latin typeface="Franklin Gothic Book"/>
                        </a:rPr>
                        <a:t> </a:t>
                      </a:r>
                    </a:p>
                  </a:txBody>
                  <a:tcPr marT="28575" marB="28575"/>
                </a:tc>
                <a:extLst>
                  <a:ext uri="{0D108BD9-81ED-4DB2-BD59-A6C34878D82A}">
                    <a16:rowId xmlns:a16="http://schemas.microsoft.com/office/drawing/2014/main" val="308291958"/>
                  </a:ext>
                </a:extLst>
              </a:tr>
              <a:tr h="1871325">
                <a:tc>
                  <a:txBody>
                    <a:bodyPr/>
                    <a:lstStyle/>
                    <a:p>
                      <a:pPr algn="l" rtl="0" fontAlgn="base"/>
                      <a:r>
                        <a:rPr lang="en-US" sz="4000" u="none" strike="noStrike">
                          <a:effectLst/>
                          <a:latin typeface="Franklin Gothic Book"/>
                        </a:rPr>
                        <a:t>Personal</a:t>
                      </a:r>
                      <a:r>
                        <a:rPr lang="en-US" sz="4000">
                          <a:effectLst/>
                          <a:latin typeface="Franklin Gothic Book"/>
                        </a:rPr>
                        <a:t> </a:t>
                      </a:r>
                      <a:br>
                        <a:rPr lang="en-US" sz="4000">
                          <a:effectLst/>
                          <a:latin typeface="Franklin Gothic Book"/>
                        </a:rPr>
                      </a:br>
                      <a:r>
                        <a:rPr lang="en-US" sz="4000" u="none" strike="noStrike">
                          <a:effectLst/>
                          <a:latin typeface="Franklin Gothic Book"/>
                        </a:rPr>
                        <a:t>Generativity</a:t>
                      </a:r>
                      <a:r>
                        <a:rPr lang="en-US" sz="4000">
                          <a:effectLst/>
                          <a:latin typeface="Franklin Gothic Book"/>
                        </a:rPr>
                        <a:t> </a:t>
                      </a:r>
                    </a:p>
                  </a:txBody>
                  <a:tcPr marT="28575" marB="28575"/>
                </a:tc>
                <a:tc>
                  <a:txBody>
                    <a:bodyPr/>
                    <a:lstStyle/>
                    <a:p>
                      <a:pPr algn="l" rtl="0" fontAlgn="base"/>
                      <a:r>
                        <a:rPr lang="en-US" sz="4000" u="none" strike="noStrike">
                          <a:effectLst/>
                          <a:latin typeface="Franklin Gothic Book"/>
                        </a:rPr>
                        <a:t>13</a:t>
                      </a:r>
                      <a:r>
                        <a:rPr lang="en-US" sz="4000">
                          <a:effectLst/>
                          <a:latin typeface="Franklin Gothic Book"/>
                        </a:rPr>
                        <a:t> </a:t>
                      </a:r>
                    </a:p>
                  </a:txBody>
                  <a:tcPr marT="28575" marB="28575"/>
                </a:tc>
                <a:tc>
                  <a:txBody>
                    <a:bodyPr/>
                    <a:lstStyle/>
                    <a:p>
                      <a:pPr marL="742950" lvl="1" indent="-285750" algn="l" rtl="0" fontAlgn="base">
                        <a:buFont typeface="Arial" panose="020B0604020202020204" pitchFamily="34" charset="0"/>
                        <a:buChar char="•"/>
                      </a:pPr>
                      <a:r>
                        <a:rPr lang="en-US" sz="4000" u="none" strike="noStrike">
                          <a:effectLst/>
                          <a:latin typeface="Franklin Gothic Book"/>
                        </a:rPr>
                        <a:t>I have imparted knowledge and skills on to others.</a:t>
                      </a:r>
                      <a:r>
                        <a:rPr lang="en-US" sz="4000">
                          <a:effectLst/>
                          <a:latin typeface="Franklin Gothic Book"/>
                        </a:rPr>
                        <a:t> </a:t>
                      </a:r>
                    </a:p>
                    <a:p>
                      <a:pPr marL="742950" lvl="1" indent="-285750" algn="l" rtl="0" fontAlgn="base">
                        <a:buFont typeface="Arial" panose="020B0604020202020204" pitchFamily="34" charset="0"/>
                        <a:buChar char="•"/>
                      </a:pPr>
                      <a:r>
                        <a:rPr lang="en-US" sz="4000" u="none" strike="noStrike">
                          <a:effectLst/>
                          <a:latin typeface="Franklin Gothic Book"/>
                        </a:rPr>
                        <a:t>I have cared for people and things which will last a long time.</a:t>
                      </a:r>
                      <a:r>
                        <a:rPr lang="en-US" sz="4000">
                          <a:effectLst/>
                          <a:latin typeface="Franklin Gothic Book"/>
                        </a:rPr>
                        <a:t> </a:t>
                      </a:r>
                    </a:p>
                  </a:txBody>
                  <a:tcPr marT="28575" marB="28575"/>
                </a:tc>
                <a:tc>
                  <a:txBody>
                    <a:bodyPr/>
                    <a:lstStyle/>
                    <a:p>
                      <a:pPr algn="l" rtl="0" fontAlgn="base"/>
                      <a:r>
                        <a:rPr lang="en-US" sz="4000" u="none" strike="noStrike">
                          <a:effectLst/>
                          <a:latin typeface="Franklin Gothic Book"/>
                        </a:rPr>
                        <a:t>.87</a:t>
                      </a:r>
                      <a:r>
                        <a:rPr lang="en-US" sz="4000">
                          <a:effectLst/>
                          <a:latin typeface="Franklin Gothic Book"/>
                        </a:rPr>
                        <a:t> </a:t>
                      </a:r>
                    </a:p>
                  </a:txBody>
                  <a:tcPr marT="28575" marB="28575"/>
                </a:tc>
                <a:extLst>
                  <a:ext uri="{0D108BD9-81ED-4DB2-BD59-A6C34878D82A}">
                    <a16:rowId xmlns:a16="http://schemas.microsoft.com/office/drawing/2014/main" val="2225546261"/>
                  </a:ext>
                </a:extLst>
              </a:tr>
              <a:tr h="1267670">
                <a:tc>
                  <a:txBody>
                    <a:bodyPr/>
                    <a:lstStyle/>
                    <a:p>
                      <a:pPr algn="l" rtl="0" fontAlgn="base"/>
                      <a:r>
                        <a:rPr lang="en-US" sz="4000" u="none" strike="noStrike">
                          <a:effectLst/>
                          <a:latin typeface="Franklin Gothic Book"/>
                        </a:rPr>
                        <a:t>Collective</a:t>
                      </a:r>
                      <a:r>
                        <a:rPr lang="en-US" sz="4000">
                          <a:effectLst/>
                          <a:latin typeface="Franklin Gothic Book"/>
                        </a:rPr>
                        <a:t> </a:t>
                      </a:r>
                      <a:br>
                        <a:rPr lang="en-US" sz="4000">
                          <a:effectLst/>
                          <a:latin typeface="Franklin Gothic Book"/>
                        </a:rPr>
                      </a:br>
                      <a:r>
                        <a:rPr lang="en-US" sz="4000" u="none" strike="noStrike">
                          <a:effectLst/>
                          <a:latin typeface="Franklin Gothic Book"/>
                        </a:rPr>
                        <a:t>Generativity</a:t>
                      </a:r>
                      <a:r>
                        <a:rPr lang="en-US" sz="4000">
                          <a:effectLst/>
                          <a:latin typeface="Franklin Gothic Book"/>
                        </a:rPr>
                        <a:t> </a:t>
                      </a:r>
                    </a:p>
                  </a:txBody>
                  <a:tcPr marT="28575" marB="28575"/>
                </a:tc>
                <a:tc>
                  <a:txBody>
                    <a:bodyPr/>
                    <a:lstStyle/>
                    <a:p>
                      <a:pPr algn="l" rtl="0" fontAlgn="base"/>
                      <a:r>
                        <a:rPr lang="en-US" sz="4000" u="none" strike="noStrike">
                          <a:effectLst/>
                          <a:latin typeface="Franklin Gothic Book"/>
                        </a:rPr>
                        <a:t>17</a:t>
                      </a:r>
                      <a:r>
                        <a:rPr lang="en-US" sz="4000">
                          <a:effectLst/>
                          <a:latin typeface="Franklin Gothic Book"/>
                        </a:rPr>
                        <a:t> </a:t>
                      </a:r>
                    </a:p>
                  </a:txBody>
                  <a:tcPr marT="28575" marB="28575"/>
                </a:tc>
                <a:tc>
                  <a:txBody>
                    <a:bodyPr/>
                    <a:lstStyle/>
                    <a:p>
                      <a:pPr marL="742950" lvl="1" indent="-285750" algn="l" rtl="0" fontAlgn="base">
                        <a:buFont typeface="Arial" panose="020B0604020202020204" pitchFamily="34" charset="0"/>
                        <a:buChar char="•"/>
                      </a:pPr>
                      <a:r>
                        <a:rPr lang="en-US" sz="4000" u="none" strike="noStrike">
                          <a:effectLst/>
                          <a:latin typeface="Franklin Gothic Book"/>
                        </a:rPr>
                        <a:t>I am confident in the legacy I will leave when I die.</a:t>
                      </a:r>
                      <a:r>
                        <a:rPr lang="en-US" sz="4000">
                          <a:effectLst/>
                          <a:latin typeface="Franklin Gothic Book"/>
                        </a:rPr>
                        <a:t> </a:t>
                      </a:r>
                    </a:p>
                    <a:p>
                      <a:pPr marL="742950" lvl="1" indent="-285750" algn="l" rtl="0" fontAlgn="base">
                        <a:buFont typeface="Arial" panose="020B0604020202020204" pitchFamily="34" charset="0"/>
                        <a:buChar char="•"/>
                      </a:pPr>
                      <a:r>
                        <a:rPr lang="en-US" sz="4000" u="none" strike="noStrike">
                          <a:effectLst/>
                          <a:latin typeface="Franklin Gothic Book"/>
                        </a:rPr>
                        <a:t>I have contributed to the world in a unique way.</a:t>
                      </a:r>
                      <a:r>
                        <a:rPr lang="en-US" sz="4000">
                          <a:effectLst/>
                          <a:latin typeface="Franklin Gothic Book"/>
                        </a:rPr>
                        <a:t> </a:t>
                      </a:r>
                    </a:p>
                  </a:txBody>
                  <a:tcPr marT="28575" marB="28575"/>
                </a:tc>
                <a:tc>
                  <a:txBody>
                    <a:bodyPr/>
                    <a:lstStyle/>
                    <a:p>
                      <a:pPr algn="l" rtl="0" fontAlgn="base"/>
                      <a:r>
                        <a:rPr lang="en-US" sz="4000" u="none" strike="noStrike">
                          <a:effectLst/>
                          <a:latin typeface="Franklin Gothic Book"/>
                        </a:rPr>
                        <a:t>.94</a:t>
                      </a:r>
                      <a:r>
                        <a:rPr lang="en-US" sz="4000">
                          <a:effectLst/>
                          <a:latin typeface="Franklin Gothic Book"/>
                        </a:rPr>
                        <a:t> </a:t>
                      </a:r>
                    </a:p>
                  </a:txBody>
                  <a:tcPr marT="28575" marB="28575"/>
                </a:tc>
                <a:extLst>
                  <a:ext uri="{0D108BD9-81ED-4DB2-BD59-A6C34878D82A}">
                    <a16:rowId xmlns:a16="http://schemas.microsoft.com/office/drawing/2014/main" val="3174195771"/>
                  </a:ext>
                </a:extLst>
              </a:tr>
            </a:tbl>
          </a:graphicData>
        </a:graphic>
      </p:graphicFrame>
      <p:graphicFrame>
        <p:nvGraphicFramePr>
          <p:cNvPr id="11" name="Table 10">
            <a:extLst>
              <a:ext uri="{FF2B5EF4-FFF2-40B4-BE49-F238E27FC236}">
                <a16:creationId xmlns:a16="http://schemas.microsoft.com/office/drawing/2014/main" id="{8D9FED23-98CA-4390-A3B0-59123537F8C1}"/>
              </a:ext>
            </a:extLst>
          </p:cNvPr>
          <p:cNvGraphicFramePr>
            <a:graphicFrameLocks noGrp="1"/>
          </p:cNvGraphicFramePr>
          <p:nvPr>
            <p:extLst>
              <p:ext uri="{D42A27DB-BD31-4B8C-83A1-F6EECF244321}">
                <p14:modId xmlns:p14="http://schemas.microsoft.com/office/powerpoint/2010/main" val="3956698357"/>
              </p:ext>
            </p:extLst>
          </p:nvPr>
        </p:nvGraphicFramePr>
        <p:xfrm>
          <a:off x="38182686" y="11133066"/>
          <a:ext cx="11395932" cy="4909072"/>
        </p:xfrm>
        <a:graphic>
          <a:graphicData uri="http://schemas.openxmlformats.org/drawingml/2006/table">
            <a:tbl>
              <a:tblPr firstRow="1" bandRow="1">
                <a:tableStyleId>{2D5ABB26-0587-4C30-8999-92F81FD0307C}</a:tableStyleId>
              </a:tblPr>
              <a:tblGrid>
                <a:gridCol w="2510117">
                  <a:extLst>
                    <a:ext uri="{9D8B030D-6E8A-4147-A177-3AD203B41FA5}">
                      <a16:colId xmlns:a16="http://schemas.microsoft.com/office/drawing/2014/main" val="1407813364"/>
                    </a:ext>
                  </a:extLst>
                </a:gridCol>
                <a:gridCol w="2861534">
                  <a:extLst>
                    <a:ext uri="{9D8B030D-6E8A-4147-A177-3AD203B41FA5}">
                      <a16:colId xmlns:a16="http://schemas.microsoft.com/office/drawing/2014/main" val="4253722705"/>
                    </a:ext>
                  </a:extLst>
                </a:gridCol>
                <a:gridCol w="3012140">
                  <a:extLst>
                    <a:ext uri="{9D8B030D-6E8A-4147-A177-3AD203B41FA5}">
                      <a16:colId xmlns:a16="http://schemas.microsoft.com/office/drawing/2014/main" val="4027628262"/>
                    </a:ext>
                  </a:extLst>
                </a:gridCol>
                <a:gridCol w="3012141">
                  <a:extLst>
                    <a:ext uri="{9D8B030D-6E8A-4147-A177-3AD203B41FA5}">
                      <a16:colId xmlns:a16="http://schemas.microsoft.com/office/drawing/2014/main" val="2435955613"/>
                    </a:ext>
                  </a:extLst>
                </a:gridCol>
              </a:tblGrid>
              <a:tr h="0">
                <a:tc>
                  <a:txBody>
                    <a:bodyPr/>
                    <a:lstStyle/>
                    <a:p>
                      <a:pPr algn="l" rtl="0" fontAlgn="base"/>
                      <a:endParaRPr lang="en-US" sz="4000" b="1">
                        <a:solidFill>
                          <a:schemeClr val="bg1"/>
                        </a:solidFill>
                        <a:effectLst/>
                        <a:latin typeface="Franklin Gothic Book"/>
                      </a:endParaRPr>
                    </a:p>
                  </a:txBody>
                  <a:tcPr anchor="ctr">
                    <a:solidFill>
                      <a:srgbClr val="336699"/>
                    </a:solidFill>
                  </a:tcPr>
                </a:tc>
                <a:tc>
                  <a:txBody>
                    <a:bodyPr/>
                    <a:lstStyle/>
                    <a:p>
                      <a:pPr algn="ctr" rtl="0" fontAlgn="base"/>
                      <a:r>
                        <a:rPr lang="en-US" sz="4000" b="1">
                          <a:solidFill>
                            <a:schemeClr val="bg1"/>
                          </a:solidFill>
                          <a:effectLst/>
                          <a:latin typeface="Franklin Gothic Book"/>
                        </a:rPr>
                        <a:t>Step 1 </a:t>
                      </a:r>
                    </a:p>
                  </a:txBody>
                  <a:tcPr anchor="ctr">
                    <a:solidFill>
                      <a:srgbClr val="336699"/>
                    </a:solidFill>
                  </a:tcPr>
                </a:tc>
                <a:tc>
                  <a:txBody>
                    <a:bodyPr/>
                    <a:lstStyle/>
                    <a:p>
                      <a:pPr algn="ctr" rtl="0" fontAlgn="base"/>
                      <a:r>
                        <a:rPr lang="en-US" sz="4000" b="1">
                          <a:solidFill>
                            <a:schemeClr val="bg1"/>
                          </a:solidFill>
                          <a:effectLst/>
                          <a:latin typeface="Franklin Gothic Book"/>
                        </a:rPr>
                        <a:t>Step 2 </a:t>
                      </a:r>
                    </a:p>
                  </a:txBody>
                  <a:tcPr anchor="ctr">
                    <a:solidFill>
                      <a:srgbClr val="336699"/>
                    </a:solidFill>
                  </a:tcPr>
                </a:tc>
                <a:tc>
                  <a:txBody>
                    <a:bodyPr/>
                    <a:lstStyle/>
                    <a:p>
                      <a:pPr algn="ctr" rtl="0" fontAlgn="base"/>
                      <a:r>
                        <a:rPr lang="en-US" sz="4000" b="1">
                          <a:solidFill>
                            <a:schemeClr val="bg1"/>
                          </a:solidFill>
                          <a:effectLst/>
                          <a:latin typeface="Franklin Gothic Book"/>
                        </a:rPr>
                        <a:t>Step 3 </a:t>
                      </a:r>
                    </a:p>
                  </a:txBody>
                  <a:tcPr anchor="ctr">
                    <a:solidFill>
                      <a:srgbClr val="336699"/>
                    </a:solidFill>
                  </a:tcPr>
                </a:tc>
                <a:extLst>
                  <a:ext uri="{0D108BD9-81ED-4DB2-BD59-A6C34878D82A}">
                    <a16:rowId xmlns:a16="http://schemas.microsoft.com/office/drawing/2014/main" val="1130102723"/>
                  </a:ext>
                </a:extLst>
              </a:tr>
              <a:tr h="0">
                <a:tc>
                  <a:txBody>
                    <a:bodyPr/>
                    <a:lstStyle/>
                    <a:p>
                      <a:pPr algn="l" rtl="0" fontAlgn="base"/>
                      <a:r>
                        <a:rPr lang="en-US" sz="4000" b="1">
                          <a:effectLst/>
                          <a:latin typeface="Franklin Gothic Book"/>
                        </a:rPr>
                        <a:t>RMSEA </a:t>
                      </a:r>
                    </a:p>
                  </a:txBody>
                  <a:tcPr anchor="ctr"/>
                </a:tc>
                <a:tc>
                  <a:txBody>
                    <a:bodyPr/>
                    <a:lstStyle/>
                    <a:p>
                      <a:pPr algn="ctr" rtl="0" fontAlgn="base"/>
                      <a:r>
                        <a:rPr lang="en-US" sz="4000">
                          <a:effectLst/>
                          <a:latin typeface="Franklin Gothic Book"/>
                        </a:rPr>
                        <a:t>.074 </a:t>
                      </a:r>
                    </a:p>
                  </a:txBody>
                  <a:tcPr anchor="ctr"/>
                </a:tc>
                <a:tc>
                  <a:txBody>
                    <a:bodyPr/>
                    <a:lstStyle/>
                    <a:p>
                      <a:pPr algn="ctr" rtl="0" fontAlgn="base"/>
                      <a:r>
                        <a:rPr lang="en-US" sz="4000">
                          <a:effectLst/>
                          <a:latin typeface="Franklin Gothic Book"/>
                        </a:rPr>
                        <a:t>.069 </a:t>
                      </a:r>
                    </a:p>
                  </a:txBody>
                  <a:tcPr anchor="ctr"/>
                </a:tc>
                <a:tc>
                  <a:txBody>
                    <a:bodyPr/>
                    <a:lstStyle/>
                    <a:p>
                      <a:pPr algn="ctr" rtl="0" fontAlgn="base"/>
                      <a:r>
                        <a:rPr lang="en-US" sz="4000">
                          <a:effectLst/>
                          <a:latin typeface="Franklin Gothic Book"/>
                        </a:rPr>
                        <a:t>.061 </a:t>
                      </a:r>
                    </a:p>
                  </a:txBody>
                  <a:tcPr anchor="ctr"/>
                </a:tc>
                <a:extLst>
                  <a:ext uri="{0D108BD9-81ED-4DB2-BD59-A6C34878D82A}">
                    <a16:rowId xmlns:a16="http://schemas.microsoft.com/office/drawing/2014/main" val="628718942"/>
                  </a:ext>
                </a:extLst>
              </a:tr>
              <a:tr h="0">
                <a:tc>
                  <a:txBody>
                    <a:bodyPr/>
                    <a:lstStyle/>
                    <a:p>
                      <a:pPr algn="l" rtl="0" fontAlgn="base"/>
                      <a:r>
                        <a:rPr lang="en-US" sz="4000" b="1">
                          <a:effectLst/>
                          <a:latin typeface="Franklin Gothic Book"/>
                        </a:rPr>
                        <a:t>SRMR </a:t>
                      </a:r>
                    </a:p>
                  </a:txBody>
                  <a:tcPr anchor="ctr"/>
                </a:tc>
                <a:tc>
                  <a:txBody>
                    <a:bodyPr/>
                    <a:lstStyle/>
                    <a:p>
                      <a:pPr algn="ctr" rtl="0" fontAlgn="base"/>
                      <a:r>
                        <a:rPr lang="en-US" sz="4000">
                          <a:effectLst/>
                          <a:latin typeface="Franklin Gothic Book"/>
                        </a:rPr>
                        <a:t>.081 </a:t>
                      </a:r>
                    </a:p>
                  </a:txBody>
                  <a:tcPr anchor="ctr"/>
                </a:tc>
                <a:tc>
                  <a:txBody>
                    <a:bodyPr/>
                    <a:lstStyle/>
                    <a:p>
                      <a:pPr algn="ctr" rtl="0" fontAlgn="base"/>
                      <a:r>
                        <a:rPr lang="en-US" sz="4000">
                          <a:effectLst/>
                          <a:latin typeface="Franklin Gothic Book"/>
                        </a:rPr>
                        <a:t>.060 </a:t>
                      </a:r>
                    </a:p>
                  </a:txBody>
                  <a:tcPr anchor="ctr"/>
                </a:tc>
                <a:tc>
                  <a:txBody>
                    <a:bodyPr/>
                    <a:lstStyle/>
                    <a:p>
                      <a:pPr algn="ctr" rtl="0" fontAlgn="base"/>
                      <a:r>
                        <a:rPr lang="en-US" sz="4000">
                          <a:effectLst/>
                          <a:latin typeface="Franklin Gothic Book"/>
                        </a:rPr>
                        <a:t>.055 </a:t>
                      </a:r>
                    </a:p>
                  </a:txBody>
                  <a:tcPr anchor="ctr"/>
                </a:tc>
                <a:extLst>
                  <a:ext uri="{0D108BD9-81ED-4DB2-BD59-A6C34878D82A}">
                    <a16:rowId xmlns:a16="http://schemas.microsoft.com/office/drawing/2014/main" val="79939441"/>
                  </a:ext>
                </a:extLst>
              </a:tr>
              <a:tr h="0">
                <a:tc>
                  <a:txBody>
                    <a:bodyPr/>
                    <a:lstStyle/>
                    <a:p>
                      <a:pPr algn="l" rtl="0" fontAlgn="base"/>
                      <a:r>
                        <a:rPr lang="en-US" sz="4000" b="1">
                          <a:effectLst/>
                          <a:latin typeface="Franklin Gothic Book"/>
                        </a:rPr>
                        <a:t>CFI </a:t>
                      </a:r>
                    </a:p>
                  </a:txBody>
                  <a:tcPr anchor="ctr"/>
                </a:tc>
                <a:tc>
                  <a:txBody>
                    <a:bodyPr/>
                    <a:lstStyle/>
                    <a:p>
                      <a:pPr algn="ctr" rtl="0" fontAlgn="base"/>
                      <a:r>
                        <a:rPr lang="en-US" sz="4000">
                          <a:effectLst/>
                          <a:latin typeface="Franklin Gothic Book"/>
                        </a:rPr>
                        <a:t>.827 </a:t>
                      </a:r>
                    </a:p>
                  </a:txBody>
                  <a:tcPr anchor="ctr"/>
                </a:tc>
                <a:tc>
                  <a:txBody>
                    <a:bodyPr/>
                    <a:lstStyle/>
                    <a:p>
                      <a:pPr algn="ctr" rtl="0" fontAlgn="base"/>
                      <a:r>
                        <a:rPr lang="en-US" sz="4000">
                          <a:effectLst/>
                          <a:latin typeface="Franklin Gothic Book"/>
                        </a:rPr>
                        <a:t>.864 </a:t>
                      </a:r>
                    </a:p>
                  </a:txBody>
                  <a:tcPr anchor="ctr"/>
                </a:tc>
                <a:tc>
                  <a:txBody>
                    <a:bodyPr/>
                    <a:lstStyle/>
                    <a:p>
                      <a:pPr algn="ctr" rtl="0" fontAlgn="base"/>
                      <a:r>
                        <a:rPr lang="en-US" sz="4000">
                          <a:effectLst/>
                          <a:latin typeface="Franklin Gothic Book"/>
                        </a:rPr>
                        <a:t>.911 </a:t>
                      </a:r>
                    </a:p>
                  </a:txBody>
                  <a:tcPr anchor="ctr"/>
                </a:tc>
                <a:extLst>
                  <a:ext uri="{0D108BD9-81ED-4DB2-BD59-A6C34878D82A}">
                    <a16:rowId xmlns:a16="http://schemas.microsoft.com/office/drawing/2014/main" val="2744667100"/>
                  </a:ext>
                </a:extLst>
              </a:tr>
              <a:tr h="0">
                <a:tc>
                  <a:txBody>
                    <a:bodyPr/>
                    <a:lstStyle/>
                    <a:p>
                      <a:pPr algn="l" rtl="0" fontAlgn="base"/>
                      <a:r>
                        <a:rPr lang="en-US" sz="4000" b="1">
                          <a:effectLst/>
                          <a:latin typeface="Franklin Gothic Book"/>
                        </a:rPr>
                        <a:t>TLI </a:t>
                      </a:r>
                    </a:p>
                  </a:txBody>
                  <a:tcPr anchor="ctr"/>
                </a:tc>
                <a:tc>
                  <a:txBody>
                    <a:bodyPr/>
                    <a:lstStyle/>
                    <a:p>
                      <a:pPr algn="ctr" rtl="0" fontAlgn="base"/>
                      <a:r>
                        <a:rPr lang="en-US" sz="4000">
                          <a:effectLst/>
                          <a:latin typeface="Franklin Gothic Book"/>
                        </a:rPr>
                        <a:t>.817 </a:t>
                      </a:r>
                    </a:p>
                  </a:txBody>
                  <a:tcPr anchor="ctr"/>
                </a:tc>
                <a:tc>
                  <a:txBody>
                    <a:bodyPr/>
                    <a:lstStyle/>
                    <a:p>
                      <a:pPr algn="ctr" rtl="0" fontAlgn="base"/>
                      <a:r>
                        <a:rPr lang="en-US" sz="4000">
                          <a:effectLst/>
                          <a:latin typeface="Franklin Gothic Book"/>
                        </a:rPr>
                        <a:t>.854 </a:t>
                      </a:r>
                    </a:p>
                  </a:txBody>
                  <a:tcPr anchor="ctr"/>
                </a:tc>
                <a:tc>
                  <a:txBody>
                    <a:bodyPr/>
                    <a:lstStyle/>
                    <a:p>
                      <a:pPr algn="ctr" rtl="0" fontAlgn="base"/>
                      <a:r>
                        <a:rPr lang="en-US" sz="4000">
                          <a:effectLst/>
                          <a:latin typeface="Franklin Gothic Book"/>
                        </a:rPr>
                        <a:t>.900 </a:t>
                      </a:r>
                    </a:p>
                  </a:txBody>
                  <a:tcPr anchor="ctr"/>
                </a:tc>
                <a:extLst>
                  <a:ext uri="{0D108BD9-81ED-4DB2-BD59-A6C34878D82A}">
                    <a16:rowId xmlns:a16="http://schemas.microsoft.com/office/drawing/2014/main" val="2935863658"/>
                  </a:ext>
                </a:extLst>
              </a:tr>
              <a:tr h="702832">
                <a:tc>
                  <a:txBody>
                    <a:bodyPr/>
                    <a:lstStyle/>
                    <a:p>
                      <a:pPr algn="l" rtl="0" fontAlgn="base"/>
                      <a:r>
                        <a:rPr lang="en-US" sz="4000" b="1">
                          <a:effectLst/>
                          <a:latin typeface="Franklin Gothic Book"/>
                        </a:rPr>
                        <a:t>Chi-</a:t>
                      </a:r>
                      <a:r>
                        <a:rPr lang="en-US" sz="4000" b="1" err="1">
                          <a:effectLst/>
                          <a:latin typeface="Franklin Gothic Book"/>
                        </a:rPr>
                        <a:t>sq</a:t>
                      </a:r>
                      <a:r>
                        <a:rPr lang="en-US" sz="4000" b="1">
                          <a:effectLst/>
                          <a:latin typeface="Franklin Gothic Book"/>
                        </a:rPr>
                        <a:t> </a:t>
                      </a:r>
                    </a:p>
                  </a:txBody>
                  <a:tcPr anchor="ctr"/>
                </a:tc>
                <a:tc>
                  <a:txBody>
                    <a:bodyPr/>
                    <a:lstStyle/>
                    <a:p>
                      <a:pPr algn="ctr" rtl="0" fontAlgn="base"/>
                      <a:r>
                        <a:rPr lang="en-US" sz="4000">
                          <a:effectLst/>
                          <a:latin typeface="Franklin Gothic Book"/>
                        </a:rPr>
                        <a:t>2273.33 </a:t>
                      </a:r>
                    </a:p>
                  </a:txBody>
                  <a:tcPr anchor="ctr"/>
                </a:tc>
                <a:tc>
                  <a:txBody>
                    <a:bodyPr/>
                    <a:lstStyle/>
                    <a:p>
                      <a:pPr algn="ctr" rtl="0" fontAlgn="base"/>
                      <a:r>
                        <a:rPr lang="en-US" sz="4000">
                          <a:effectLst/>
                          <a:latin typeface="Franklin Gothic Book"/>
                        </a:rPr>
                        <a:t>1482.60 </a:t>
                      </a:r>
                    </a:p>
                  </a:txBody>
                  <a:tcPr anchor="ctr"/>
                </a:tc>
                <a:tc>
                  <a:txBody>
                    <a:bodyPr/>
                    <a:lstStyle/>
                    <a:p>
                      <a:pPr algn="ctr" rtl="0" fontAlgn="base"/>
                      <a:r>
                        <a:rPr lang="en-US" sz="4000">
                          <a:effectLst/>
                          <a:latin typeface="Franklin Gothic Book"/>
                        </a:rPr>
                        <a:t>701.70 </a:t>
                      </a:r>
                    </a:p>
                  </a:txBody>
                  <a:tcPr anchor="ctr"/>
                </a:tc>
                <a:extLst>
                  <a:ext uri="{0D108BD9-81ED-4DB2-BD59-A6C34878D82A}">
                    <a16:rowId xmlns:a16="http://schemas.microsoft.com/office/drawing/2014/main" val="745107447"/>
                  </a:ext>
                </a:extLst>
              </a:tr>
              <a:tr h="0">
                <a:tc>
                  <a:txBody>
                    <a:bodyPr/>
                    <a:lstStyle/>
                    <a:p>
                      <a:pPr algn="l" rtl="0" fontAlgn="base"/>
                      <a:r>
                        <a:rPr lang="en-US" sz="4000" b="1">
                          <a:effectLst/>
                          <a:latin typeface="Franklin Gothic Book"/>
                        </a:rPr>
                        <a:t>p </a:t>
                      </a:r>
                    </a:p>
                  </a:txBody>
                  <a:tcPr anchor="ctr"/>
                </a:tc>
                <a:tc>
                  <a:txBody>
                    <a:bodyPr/>
                    <a:lstStyle/>
                    <a:p>
                      <a:pPr algn="ctr" rtl="0" fontAlgn="base"/>
                      <a:r>
                        <a:rPr lang="en-US" sz="4000">
                          <a:effectLst/>
                          <a:latin typeface="Franklin Gothic Book"/>
                        </a:rPr>
                        <a:t>p &lt; .001 </a:t>
                      </a:r>
                    </a:p>
                  </a:txBody>
                  <a:tcPr anchor="ctr"/>
                </a:tc>
                <a:tc>
                  <a:txBody>
                    <a:bodyPr/>
                    <a:lstStyle/>
                    <a:p>
                      <a:pPr algn="ctr" rtl="0" fontAlgn="base"/>
                      <a:r>
                        <a:rPr lang="en-US" sz="4000">
                          <a:effectLst/>
                          <a:latin typeface="Franklin Gothic Book"/>
                        </a:rPr>
                        <a:t>p &lt; .001 </a:t>
                      </a:r>
                    </a:p>
                  </a:txBody>
                  <a:tcPr anchor="ctr"/>
                </a:tc>
                <a:tc>
                  <a:txBody>
                    <a:bodyPr/>
                    <a:lstStyle/>
                    <a:p>
                      <a:pPr algn="ctr" rtl="0" fontAlgn="base"/>
                      <a:r>
                        <a:rPr lang="en-US" sz="4000">
                          <a:effectLst/>
                          <a:latin typeface="Franklin Gothic Book"/>
                        </a:rPr>
                        <a:t>p &lt; .001 </a:t>
                      </a:r>
                    </a:p>
                  </a:txBody>
                  <a:tcPr anchor="ctr"/>
                </a:tc>
                <a:extLst>
                  <a:ext uri="{0D108BD9-81ED-4DB2-BD59-A6C34878D82A}">
                    <a16:rowId xmlns:a16="http://schemas.microsoft.com/office/drawing/2014/main" val="884378721"/>
                  </a:ext>
                </a:extLst>
              </a:tr>
            </a:tbl>
          </a:graphicData>
        </a:graphic>
      </p:graphicFrame>
      <p:pic>
        <p:nvPicPr>
          <p:cNvPr id="12" name="Picture 12" descr="A close up of a map&#10;&#10;Description generated with high confidence">
            <a:extLst>
              <a:ext uri="{FF2B5EF4-FFF2-40B4-BE49-F238E27FC236}">
                <a16:creationId xmlns:a16="http://schemas.microsoft.com/office/drawing/2014/main" id="{54701927-393A-4CC6-AA17-1E6FAF2842E9}"/>
              </a:ext>
            </a:extLst>
          </p:cNvPr>
          <p:cNvPicPr>
            <a:picLocks noChangeAspect="1"/>
          </p:cNvPicPr>
          <p:nvPr/>
        </p:nvPicPr>
        <p:blipFill rotWithShape="1">
          <a:blip r:embed="rId2"/>
          <a:srcRect l="6199" t="4852" r="4313" b="5121"/>
          <a:stretch/>
        </p:blipFill>
        <p:spPr>
          <a:xfrm>
            <a:off x="37177690" y="16292609"/>
            <a:ext cx="8522935" cy="8606738"/>
          </a:xfrm>
          <a:prstGeom prst="rect">
            <a:avLst/>
          </a:prstGeom>
        </p:spPr>
      </p:pic>
      <p:sp>
        <p:nvSpPr>
          <p:cNvPr id="14" name="TextBox 13">
            <a:extLst>
              <a:ext uri="{FF2B5EF4-FFF2-40B4-BE49-F238E27FC236}">
                <a16:creationId xmlns:a16="http://schemas.microsoft.com/office/drawing/2014/main" id="{EBF9AB28-8672-4A44-A1A5-135D8C99713A}"/>
              </a:ext>
            </a:extLst>
          </p:cNvPr>
          <p:cNvSpPr txBox="1"/>
          <p:nvPr/>
        </p:nvSpPr>
        <p:spPr>
          <a:xfrm>
            <a:off x="45529070" y="18302534"/>
            <a:ext cx="4766027" cy="68634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latin typeface="Franklin Gothic Book"/>
              </a:rPr>
              <a:t>Network Plot</a:t>
            </a:r>
            <a:endParaRPr lang="en-US" sz="4000">
              <a:latin typeface="Times New Roman"/>
              <a:cs typeface="Times New Roman"/>
            </a:endParaRPr>
          </a:p>
          <a:p>
            <a:r>
              <a:rPr lang="en-US" sz="4000">
                <a:latin typeface="Franklin Gothic Book"/>
              </a:rPr>
              <a:t>Cluster in the top right represents the Literal Immortality factor. Large cluster on the left represents the overlapping Personal and Collective Generativity factors.</a:t>
            </a:r>
            <a:endParaRPr lang="en-US" sz="4000">
              <a:ea typeface="+mn-lt"/>
              <a:cs typeface="+mn-lt"/>
            </a:endParaRPr>
          </a:p>
          <a:p>
            <a:endParaRPr lang="en-US" sz="4000">
              <a:latin typeface="Franklin Gothic Book"/>
              <a:cs typeface="Times New Roman"/>
            </a:endParaRPr>
          </a:p>
        </p:txBody>
      </p:sp>
      <p:sp>
        <p:nvSpPr>
          <p:cNvPr id="27" name="TextBox 26">
            <a:extLst>
              <a:ext uri="{FF2B5EF4-FFF2-40B4-BE49-F238E27FC236}">
                <a16:creationId xmlns:a16="http://schemas.microsoft.com/office/drawing/2014/main" id="{3AE6F1E2-8B13-4DB6-9232-234DB40A5282}"/>
              </a:ext>
            </a:extLst>
          </p:cNvPr>
          <p:cNvSpPr txBox="1"/>
          <p:nvPr/>
        </p:nvSpPr>
        <p:spPr>
          <a:xfrm>
            <a:off x="45702453" y="22614887"/>
            <a:ext cx="450594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a:latin typeface="Franklin Gothic Book"/>
              <a:cs typeface="Times New Roman"/>
            </a:endParaRPr>
          </a:p>
        </p:txBody>
      </p:sp>
      <p:sp>
        <p:nvSpPr>
          <p:cNvPr id="15" name="TextBox 14">
            <a:extLst>
              <a:ext uri="{FF2B5EF4-FFF2-40B4-BE49-F238E27FC236}">
                <a16:creationId xmlns:a16="http://schemas.microsoft.com/office/drawing/2014/main" id="{28664D7F-36EE-440A-830B-EEDC58871053}"/>
              </a:ext>
            </a:extLst>
          </p:cNvPr>
          <p:cNvSpPr txBox="1"/>
          <p:nvPr/>
        </p:nvSpPr>
        <p:spPr>
          <a:xfrm>
            <a:off x="1227565" y="23537996"/>
            <a:ext cx="21006429" cy="93834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Sans-Serif"/>
              <a:buChar char="•"/>
            </a:pPr>
            <a:r>
              <a:rPr lang="en-US" sz="4000">
                <a:latin typeface="Franklin Gothic Book"/>
              </a:rPr>
              <a:t>Data Collection</a:t>
            </a:r>
            <a:endParaRPr lang="en-US" sz="4000">
              <a:ea typeface="+mn-lt"/>
              <a:cs typeface="+mn-lt"/>
            </a:endParaRPr>
          </a:p>
          <a:p>
            <a:pPr marL="2721610" lvl="1" indent="-571500">
              <a:buFont typeface="Arial,Sans-Serif"/>
              <a:buChar char="•"/>
            </a:pPr>
            <a:r>
              <a:rPr lang="en-US" sz="4000">
                <a:latin typeface="Franklin Gothic Book"/>
              </a:rPr>
              <a:t>Data was collected using </a:t>
            </a:r>
            <a:r>
              <a:rPr lang="en-US" sz="4000" err="1">
                <a:latin typeface="Franklin Gothic Book"/>
              </a:rPr>
              <a:t>MTurk</a:t>
            </a:r>
            <a:r>
              <a:rPr lang="en-US" sz="4000">
                <a:latin typeface="Franklin Gothic Book"/>
              </a:rPr>
              <a:t> and SONA.</a:t>
            </a:r>
            <a:endParaRPr lang="en-US" sz="4000">
              <a:ea typeface="+mn-lt"/>
              <a:cs typeface="+mn-lt"/>
            </a:endParaRPr>
          </a:p>
          <a:p>
            <a:pPr marL="2721610" lvl="1" indent="-571500">
              <a:buFont typeface="Arial,Sans-Serif"/>
              <a:buChar char="•"/>
            </a:pPr>
            <a:r>
              <a:rPr lang="en-US" sz="4000">
                <a:latin typeface="Franklin Gothic Book"/>
              </a:rPr>
              <a:t>Data was collected between March 1, 2018 and May 10, 2018.</a:t>
            </a:r>
            <a:endParaRPr lang="en-US" sz="4000">
              <a:ea typeface="+mn-lt"/>
              <a:cs typeface="+mn-lt"/>
            </a:endParaRPr>
          </a:p>
          <a:p>
            <a:pPr marL="571500" indent="-571500">
              <a:buFont typeface="Arial,Sans-Serif"/>
              <a:buChar char="•"/>
            </a:pPr>
            <a:r>
              <a:rPr lang="en-US" sz="4000">
                <a:latin typeface="Franklin Gothic Book"/>
              </a:rPr>
              <a:t>Participants</a:t>
            </a:r>
            <a:endParaRPr lang="en-US" sz="4000">
              <a:ea typeface="+mn-lt"/>
              <a:cs typeface="+mn-lt"/>
            </a:endParaRPr>
          </a:p>
          <a:p>
            <a:pPr marL="2721610" lvl="1" indent="-571500">
              <a:buFont typeface="Arial,Sans-Serif"/>
              <a:buChar char="•"/>
            </a:pPr>
            <a:r>
              <a:rPr lang="en-US" sz="4000">
                <a:latin typeface="Franklin Gothic Book"/>
              </a:rPr>
              <a:t>325 total participants: 93 from </a:t>
            </a:r>
            <a:r>
              <a:rPr lang="en-US" sz="4000" err="1">
                <a:latin typeface="Franklin Gothic Book"/>
              </a:rPr>
              <a:t>Mturk</a:t>
            </a:r>
            <a:r>
              <a:rPr lang="en-US" sz="4000">
                <a:latin typeface="Franklin Gothic Book"/>
              </a:rPr>
              <a:t>, 232 from SONA</a:t>
            </a:r>
            <a:endParaRPr lang="en-US" sz="4000">
              <a:ea typeface="+mn-lt"/>
              <a:cs typeface="+mn-lt"/>
            </a:endParaRPr>
          </a:p>
          <a:p>
            <a:pPr marL="2721610" lvl="1" indent="-571500">
              <a:buFont typeface="Arial,Sans-Serif"/>
              <a:buChar char="•"/>
            </a:pPr>
            <a:r>
              <a:rPr lang="en-US" sz="4000">
                <a:latin typeface="Franklin Gothic Book"/>
              </a:rPr>
              <a:t>Age ranged from 18 to 68, with an average of 24.54 (SD = 10.00)</a:t>
            </a:r>
            <a:endParaRPr lang="en-US" sz="4000">
              <a:ea typeface="+mn-lt"/>
              <a:cs typeface="+mn-lt"/>
            </a:endParaRPr>
          </a:p>
          <a:p>
            <a:pPr marL="4872355" lvl="2" indent="-571500">
              <a:buFont typeface="Arial,Sans-Serif"/>
              <a:buChar char="•"/>
            </a:pPr>
            <a:r>
              <a:rPr lang="en-US" sz="4000">
                <a:latin typeface="Franklin Gothic Book"/>
              </a:rPr>
              <a:t>For </a:t>
            </a:r>
            <a:r>
              <a:rPr lang="en-US" sz="4000" err="1">
                <a:latin typeface="Franklin Gothic Book"/>
              </a:rPr>
              <a:t>Mturk</a:t>
            </a:r>
            <a:r>
              <a:rPr lang="en-US" sz="4000">
                <a:latin typeface="Franklin Gothic Book"/>
              </a:rPr>
              <a:t> participants, M = 36.68 (SD = 10.93)</a:t>
            </a:r>
            <a:endParaRPr lang="en-US" sz="4000">
              <a:ea typeface="+mn-lt"/>
              <a:cs typeface="+mn-lt"/>
            </a:endParaRPr>
          </a:p>
          <a:p>
            <a:pPr marL="4872355" lvl="2" indent="-571500">
              <a:buFont typeface="Arial,Sans-Serif"/>
              <a:buChar char="•"/>
            </a:pPr>
            <a:r>
              <a:rPr lang="en-US" sz="4000">
                <a:latin typeface="Franklin Gothic Book"/>
              </a:rPr>
              <a:t>For SONA participants, M = 19.66 (SD = 3.04)</a:t>
            </a:r>
            <a:endParaRPr lang="en-US" sz="4000">
              <a:ea typeface="+mn-lt"/>
              <a:cs typeface="+mn-lt"/>
            </a:endParaRPr>
          </a:p>
          <a:p>
            <a:pPr marL="571500" indent="-571500">
              <a:buFont typeface="Arial,Sans-Serif"/>
              <a:buChar char="•"/>
            </a:pPr>
            <a:r>
              <a:rPr lang="en-US" sz="4000">
                <a:latin typeface="Franklin Gothic Book"/>
              </a:rPr>
              <a:t>Measures</a:t>
            </a:r>
            <a:endParaRPr lang="en-US" sz="4000">
              <a:ea typeface="+mn-lt"/>
              <a:cs typeface="+mn-lt"/>
            </a:endParaRPr>
          </a:p>
          <a:p>
            <a:pPr marL="2721610" lvl="1" indent="-571500">
              <a:buFont typeface="Arial,Sans-Serif"/>
              <a:buChar char="•"/>
            </a:pPr>
            <a:r>
              <a:rPr lang="en-US" sz="4000">
                <a:latin typeface="Franklin Gothic Book"/>
              </a:rPr>
              <a:t>Items were presented as statements to which participants either agreed</a:t>
            </a:r>
            <a:endParaRPr lang="en-US" sz="4000">
              <a:ea typeface="+mn-lt"/>
              <a:cs typeface="+mn-lt"/>
            </a:endParaRPr>
          </a:p>
          <a:p>
            <a:pPr marL="2721610" lvl="1" indent="-571500">
              <a:buFont typeface="Arial,Sans-Serif"/>
              <a:buChar char="•"/>
            </a:pPr>
            <a:r>
              <a:rPr lang="en-US" sz="4000">
                <a:latin typeface="Franklin Gothic Book"/>
              </a:rPr>
              <a:t>  or disagreed.</a:t>
            </a:r>
            <a:endParaRPr lang="en-US" sz="4000">
              <a:ea typeface="+mn-lt"/>
              <a:cs typeface="+mn-lt"/>
            </a:endParaRPr>
          </a:p>
          <a:p>
            <a:pPr marL="4872355" lvl="2" indent="-571500">
              <a:buFont typeface="Arial,Sans-Serif"/>
              <a:buChar char="•"/>
            </a:pPr>
            <a:r>
              <a:rPr lang="en-US" sz="4000">
                <a:latin typeface="Franklin Gothic Book"/>
              </a:rPr>
              <a:t>Response scale of 1 (Strongly Disagree) to 5 (Strongly Agree)</a:t>
            </a:r>
            <a:endParaRPr lang="en-US" sz="4000">
              <a:ea typeface="+mn-lt"/>
              <a:cs typeface="+mn-lt"/>
            </a:endParaRPr>
          </a:p>
          <a:p>
            <a:pPr marL="4872355" lvl="2" indent="-571500">
              <a:buFont typeface="Arial,Sans-Serif"/>
              <a:buChar char="•"/>
            </a:pPr>
            <a:r>
              <a:rPr lang="en-US" sz="4000">
                <a:latin typeface="Franklin Gothic Book"/>
              </a:rPr>
              <a:t>Included a Neutral option</a:t>
            </a:r>
            <a:endParaRPr lang="en-US" sz="4000">
              <a:ea typeface="+mn-lt"/>
              <a:cs typeface="+mn-lt"/>
            </a:endParaRPr>
          </a:p>
          <a:p>
            <a:pPr marL="571500" indent="-571500">
              <a:buFont typeface="Arial,Sans-Serif"/>
              <a:buChar char="•"/>
            </a:pPr>
            <a:endParaRPr lang="en-US" sz="4000">
              <a:ea typeface="+mn-lt"/>
              <a:cs typeface="+mn-lt"/>
            </a:endParaRPr>
          </a:p>
          <a:p>
            <a:pPr algn="l"/>
            <a:endParaRPr lang="en-US" sz="4000">
              <a:cs typeface="Times New Roman"/>
            </a:endParaRPr>
          </a:p>
        </p:txBody>
      </p:sp>
      <p:sp>
        <p:nvSpPr>
          <p:cNvPr id="13" name="TextBox 12">
            <a:extLst>
              <a:ext uri="{FF2B5EF4-FFF2-40B4-BE49-F238E27FC236}">
                <a16:creationId xmlns:a16="http://schemas.microsoft.com/office/drawing/2014/main" id="{440F87D4-A95E-4B54-93FE-6C594F1BB87B}"/>
              </a:ext>
            </a:extLst>
          </p:cNvPr>
          <p:cNvSpPr txBox="1"/>
          <p:nvPr/>
        </p:nvSpPr>
        <p:spPr>
          <a:xfrm>
            <a:off x="23213843" y="33010380"/>
            <a:ext cx="26717143"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latin typeface="Franklin Gothic Book"/>
                <a:cs typeface="Times New Roman"/>
              </a:rPr>
              <a:t>References</a:t>
            </a:r>
            <a:endParaRPr lang="en-US"/>
          </a:p>
          <a:p>
            <a:pPr marL="457200" indent="-457200">
              <a:buFont typeface="Arial"/>
              <a:buChar char="•"/>
            </a:pPr>
            <a:r>
              <a:rPr lang="en-US" sz="3200">
                <a:latin typeface="Franklin Gothic Book"/>
                <a:cs typeface="Times New Roman"/>
              </a:rPr>
              <a:t>Drolet, J.L. (1990). Transcending death during early adulthood: Symbolic immortality, death anxiety, and purpose in life. </a:t>
            </a:r>
            <a:r>
              <a:rPr lang="en-US" sz="3200" i="1">
                <a:latin typeface="Franklin Gothic Book"/>
                <a:cs typeface="Times New Roman"/>
              </a:rPr>
              <a:t>Journal of Clinical Psychology</a:t>
            </a:r>
            <a:r>
              <a:rPr lang="en-US" sz="3200">
                <a:latin typeface="Franklin Gothic Book"/>
                <a:cs typeface="Times New Roman"/>
              </a:rPr>
              <a:t>, </a:t>
            </a:r>
            <a:r>
              <a:rPr lang="en-US" sz="3200" i="1">
                <a:latin typeface="Franklin Gothic Book"/>
                <a:cs typeface="Times New Roman"/>
              </a:rPr>
              <a:t>46</a:t>
            </a:r>
            <a:r>
              <a:rPr lang="en-US" sz="3200">
                <a:latin typeface="Franklin Gothic Book"/>
                <a:cs typeface="Times New Roman"/>
              </a:rPr>
              <a:t>(2), 148–16</a:t>
            </a:r>
          </a:p>
          <a:p>
            <a:pPr marL="457200" indent="-457200">
              <a:buFont typeface="Arial"/>
              <a:buChar char="•"/>
            </a:pPr>
            <a:r>
              <a:rPr lang="en-US" sz="3200">
                <a:latin typeface="Franklin Gothic Book"/>
                <a:cs typeface="Times New Roman"/>
              </a:rPr>
              <a:t>Erikson, Erik H. (1959) </a:t>
            </a:r>
            <a:r>
              <a:rPr lang="en-US" sz="3200" i="1">
                <a:latin typeface="Franklin Gothic Book"/>
                <a:cs typeface="Times New Roman"/>
              </a:rPr>
              <a:t>Identity and the Life Cycle.</a:t>
            </a:r>
            <a:r>
              <a:rPr lang="en-US" sz="3200">
                <a:latin typeface="Franklin Gothic Book"/>
                <a:cs typeface="Times New Roman"/>
              </a:rPr>
              <a:t> New York: International Universities Press </a:t>
            </a:r>
          </a:p>
          <a:p>
            <a:pPr marL="457200" indent="-457200">
              <a:buFont typeface="Arial"/>
              <a:buChar char="•"/>
            </a:pPr>
            <a:r>
              <a:rPr lang="en-US" sz="3200">
                <a:latin typeface="Franklin Gothic Book"/>
                <a:cs typeface="Times New Roman"/>
              </a:rPr>
              <a:t>Greenberg, J., </a:t>
            </a:r>
            <a:r>
              <a:rPr lang="en-US" sz="3200" err="1">
                <a:latin typeface="Franklin Gothic Book"/>
                <a:cs typeface="Times New Roman"/>
              </a:rPr>
              <a:t>Pyszczynski</a:t>
            </a:r>
            <a:r>
              <a:rPr lang="en-US" sz="3200">
                <a:latin typeface="Franklin Gothic Book"/>
                <a:cs typeface="Times New Roman"/>
              </a:rPr>
              <a:t>, T., Solomon, S., Rosenblatt, A., Veeder, M., Kirkland, S., &amp; Lyon, D. (1990). Evidence for terror management theory II: The effects of mortality salience on reactions to those who threaten or bolster the cultural worldview. </a:t>
            </a:r>
            <a:r>
              <a:rPr lang="en-US" sz="3200" i="1">
                <a:latin typeface="Franklin Gothic Book"/>
                <a:cs typeface="Times New Roman"/>
              </a:rPr>
              <a:t>Journal of Personality and Social Psychology</a:t>
            </a:r>
            <a:r>
              <a:rPr lang="en-US" sz="3200">
                <a:latin typeface="Franklin Gothic Book"/>
                <a:cs typeface="Times New Roman"/>
              </a:rPr>
              <a:t>, </a:t>
            </a:r>
            <a:r>
              <a:rPr lang="en-US" sz="3200" i="1">
                <a:latin typeface="Franklin Gothic Book"/>
                <a:cs typeface="Times New Roman"/>
              </a:rPr>
              <a:t>58</a:t>
            </a:r>
            <a:r>
              <a:rPr lang="en-US" sz="3200">
                <a:latin typeface="Franklin Gothic Book"/>
                <a:cs typeface="Times New Roman"/>
              </a:rPr>
              <a:t>(2), 308–318.</a:t>
            </a:r>
          </a:p>
          <a:p>
            <a:pPr marL="457200" indent="-457200">
              <a:buFont typeface="Arial"/>
              <a:buChar char="•"/>
            </a:pPr>
            <a:r>
              <a:rPr lang="en-US" sz="3200">
                <a:latin typeface="Franklin Gothic Book"/>
                <a:cs typeface="Times New Roman"/>
              </a:rPr>
              <a:t>Rosenblatt, A., Greenberg, J., Solomon, S., </a:t>
            </a:r>
            <a:r>
              <a:rPr lang="en-US" sz="3200" err="1">
                <a:latin typeface="Franklin Gothic Book"/>
                <a:cs typeface="Times New Roman"/>
              </a:rPr>
              <a:t>Pyszczynski</a:t>
            </a:r>
            <a:r>
              <a:rPr lang="en-US" sz="3200">
                <a:latin typeface="Franklin Gothic Book"/>
                <a:cs typeface="Times New Roman"/>
              </a:rPr>
              <a:t>, T., &amp; Lyon, D. (1989). Evidence for terror management theory: I The effects of mortality salience on reactions to those who violate or uphold cultural values. </a:t>
            </a:r>
            <a:r>
              <a:rPr lang="en-US" sz="3200" i="1">
                <a:latin typeface="Franklin Gothic Book"/>
                <a:cs typeface="Times New Roman"/>
              </a:rPr>
              <a:t>Journal of Personality and Social Psychology</a:t>
            </a:r>
            <a:r>
              <a:rPr lang="en-US" sz="3200">
                <a:latin typeface="Franklin Gothic Book"/>
                <a:cs typeface="Times New Roman"/>
              </a:rPr>
              <a:t>, </a:t>
            </a:r>
            <a:r>
              <a:rPr lang="en-US" sz="3200" i="1">
                <a:latin typeface="Franklin Gothic Book"/>
                <a:cs typeface="Times New Roman"/>
              </a:rPr>
              <a:t>57</a:t>
            </a:r>
            <a:r>
              <a:rPr lang="en-US" sz="3200">
                <a:latin typeface="Franklin Gothic Book"/>
                <a:cs typeface="Times New Roman"/>
              </a:rPr>
              <a:t>(4), 681–690. </a:t>
            </a:r>
            <a:endParaRPr lang="en-US" sz="3200">
              <a:latin typeface="Franklin Gothic Book"/>
              <a:ea typeface="+mn-lt"/>
              <a:cs typeface="+mn-lt"/>
            </a:endParaRPr>
          </a:p>
          <a:p>
            <a:pPr marL="571500" indent="-571500">
              <a:buFont typeface="Arial,Sans-Serif"/>
              <a:buChar char="•"/>
            </a:pPr>
            <a:endParaRPr lang="en-US" sz="3200">
              <a:latin typeface="Franklin Gothic Book"/>
              <a:ea typeface="+mn-lt"/>
              <a:cs typeface="+mn-lt"/>
            </a:endParaRPr>
          </a:p>
          <a:p>
            <a:pPr algn="l"/>
            <a:endParaRPr lang="en-US" sz="3200">
              <a:latin typeface="Franklin Gothic Book"/>
              <a:cs typeface="Times New Roman"/>
            </a:endParaRPr>
          </a:p>
        </p:txBody>
      </p:sp>
    </p:spTree>
    <p:extLst>
      <p:ext uri="{BB962C8B-B14F-4D97-AF65-F5344CB8AC3E}">
        <p14:creationId xmlns:p14="http://schemas.microsoft.com/office/powerpoint/2010/main" val="1380660558"/>
      </p:ext>
    </p:extLst>
  </p:cSld>
  <p:clrMapOvr>
    <a:masterClrMapping/>
  </p:clrMapOvr>
</p:sld>
</file>

<file path=ppt/theme/theme1.xml><?xml version="1.0" encoding="utf-8"?>
<a:theme xmlns:a="http://schemas.openxmlformats.org/drawingml/2006/main" name="Blank Presentation">
  <a:themeElements>
    <a:clrScheme name="MSU">
      <a:dk1>
        <a:srgbClr val="000000"/>
      </a:dk1>
      <a:lt1>
        <a:srgbClr val="FFFFFF"/>
      </a:lt1>
      <a:dk2>
        <a:srgbClr val="000000"/>
      </a:dk2>
      <a:lt2>
        <a:srgbClr val="808080"/>
      </a:lt2>
      <a:accent1>
        <a:srgbClr val="C00000"/>
      </a:accent1>
      <a:accent2>
        <a:srgbClr val="7F7F7F"/>
      </a:accent2>
      <a:accent3>
        <a:srgbClr val="FFFFFF"/>
      </a:accent3>
      <a:accent4>
        <a:srgbClr val="000000"/>
      </a:accent4>
      <a:accent5>
        <a:srgbClr val="922A2A"/>
      </a:accent5>
      <a:accent6>
        <a:srgbClr val="C00000"/>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469900" cmpd="thinThick">
          <a:solidFill>
            <a:srgbClr val="216666"/>
          </a:solidFill>
          <a:round/>
          <a:headEnd/>
          <a:tailEnd/>
        </a:ln>
        <a:effectLst/>
      </a:spPr>
      <a:bodyPr wrap="none" lIns="109728" tIns="54864" rIns="109728" bIns="54864"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C2237E842438945A70D9DB3036EFEB6" ma:contentTypeVersion="13" ma:contentTypeDescription="Create a new document." ma:contentTypeScope="" ma:versionID="a91d91f37b9ac62b9c7050aac309d1bf">
  <xsd:schema xmlns:xsd="http://www.w3.org/2001/XMLSchema" xmlns:xs="http://www.w3.org/2001/XMLSchema" xmlns:p="http://schemas.microsoft.com/office/2006/metadata/properties" xmlns:ns3="ad64fdd5-0d5e-49cd-86b8-65c54590b4df" xmlns:ns4="f3419898-ff66-4dd3-87e6-81711cb0f797" targetNamespace="http://schemas.microsoft.com/office/2006/metadata/properties" ma:root="true" ma:fieldsID="4018a1da566844693c45dce76446e286" ns3:_="" ns4:_="">
    <xsd:import namespace="ad64fdd5-0d5e-49cd-86b8-65c54590b4df"/>
    <xsd:import namespace="f3419898-ff66-4dd3-87e6-81711cb0f79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element ref="ns4:MediaServiceDateTaken"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64fdd5-0d5e-49cd-86b8-65c54590b4d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3419898-ff66-4dd3-87e6-81711cb0f79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B590CE-154A-4A73-BEED-A515CFFEFA2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A727033-0122-44DB-B15E-CF3BA9AA659F}">
  <ds:schemaRefs>
    <ds:schemaRef ds:uri="http://schemas.microsoft.com/sharepoint/v3/contenttype/forms"/>
  </ds:schemaRefs>
</ds:datastoreItem>
</file>

<file path=customXml/itemProps3.xml><?xml version="1.0" encoding="utf-8"?>
<ds:datastoreItem xmlns:ds="http://schemas.openxmlformats.org/officeDocument/2006/customXml" ds:itemID="{0621583E-47B8-4064-AE92-A961CCD877CE}">
  <ds:schemaRefs>
    <ds:schemaRef ds:uri="ad64fdd5-0d5e-49cd-86b8-65c54590b4df"/>
    <ds:schemaRef ds:uri="f3419898-ff66-4dd3-87e6-81711cb0f79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Echols, Leslie</dc:creator>
  <cp:revision>1</cp:revision>
  <dcterms:created xsi:type="dcterms:W3CDTF">2020-02-29T21:19:53Z</dcterms:created>
  <dcterms:modified xsi:type="dcterms:W3CDTF">2020-05-11T20:50:40Z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0x010100DC2237E842438945A70D9DB3036EFEB6</vt:lpwstr>
  </property>
</Properties>
</file>