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 id="2147483682" r:id="rId3"/>
  </p:sldMasterIdLst>
  <p:notesMasterIdLst>
    <p:notesMasterId r:id="rId7"/>
  </p:notesMasterIdLst>
  <p:sldIdLst>
    <p:sldId id="256" r:id="rId4"/>
    <p:sldId id="257" r:id="rId5"/>
    <p:sldId id="258" r:id="rId6"/>
  </p:sldIdLst>
  <p:sldSz cx="43891200" cy="32918400"/>
  <p:notesSz cx="6858000" cy="9144000"/>
  <p:embeddedFontLst>
    <p:embeddedFont>
      <p:font typeface="Arial Black" panose="020B0A04020102020204" pitchFamily="3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FF5C074-AE04-4A41-98BF-7171B6F608D0}">
  <a:tblStyle styleId="{2FF5C074-AE04-4A41-98BF-7171B6F608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09EF86-E8DD-4271-9C66-A285017738D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A99841-AB17-4824-9605-6E222E0EB1D1}"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ECCF962-A5E3-4034-8C04-8B5A93CAE443}" styleName="Table_3">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20" y="-5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font" Target="fonts/font2.fntdata"/><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63"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785" y="4343386"/>
            <a:ext cx="5486393" cy="4114789"/>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785" y="4343386"/>
            <a:ext cx="5486393" cy="41147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9000" cy="13137000"/>
          </a:xfrm>
          <a:prstGeom prst="rect">
            <a:avLst/>
          </a:prstGeom>
        </p:spPr>
        <p:txBody>
          <a:bodyPr spcFirstLastPara="1" wrap="square" lIns="479525" tIns="479525" rIns="479525" bIns="479525" anchor="b" anchorCtr="0"/>
          <a:lstStyle>
            <a:lvl1pPr lvl="0" algn="ctr">
              <a:spcBef>
                <a:spcPts val="0"/>
              </a:spcBef>
              <a:spcAft>
                <a:spcPts val="0"/>
              </a:spcAft>
              <a:buSzPts val="27400"/>
              <a:buNone/>
              <a:defRPr sz="27400"/>
            </a:lvl1pPr>
            <a:lvl2pPr lvl="1" algn="ctr">
              <a:spcBef>
                <a:spcPts val="0"/>
              </a:spcBef>
              <a:spcAft>
                <a:spcPts val="0"/>
              </a:spcAft>
              <a:buSzPts val="27400"/>
              <a:buNone/>
              <a:defRPr sz="27400"/>
            </a:lvl2pPr>
            <a:lvl3pPr lvl="2" algn="ctr">
              <a:spcBef>
                <a:spcPts val="0"/>
              </a:spcBef>
              <a:spcAft>
                <a:spcPts val="0"/>
              </a:spcAft>
              <a:buSzPts val="27400"/>
              <a:buNone/>
              <a:defRPr sz="27400"/>
            </a:lvl3pPr>
            <a:lvl4pPr lvl="3" algn="ctr">
              <a:spcBef>
                <a:spcPts val="0"/>
              </a:spcBef>
              <a:spcAft>
                <a:spcPts val="0"/>
              </a:spcAft>
              <a:buSzPts val="27400"/>
              <a:buNone/>
              <a:defRPr sz="27400"/>
            </a:lvl4pPr>
            <a:lvl5pPr lvl="4" algn="ctr">
              <a:spcBef>
                <a:spcPts val="0"/>
              </a:spcBef>
              <a:spcAft>
                <a:spcPts val="0"/>
              </a:spcAft>
              <a:buSzPts val="27400"/>
              <a:buNone/>
              <a:defRPr sz="27400"/>
            </a:lvl5pPr>
            <a:lvl6pPr lvl="5" algn="ctr">
              <a:spcBef>
                <a:spcPts val="0"/>
              </a:spcBef>
              <a:spcAft>
                <a:spcPts val="0"/>
              </a:spcAft>
              <a:buSzPts val="27400"/>
              <a:buNone/>
              <a:defRPr sz="27400"/>
            </a:lvl6pPr>
            <a:lvl7pPr lvl="6" algn="ctr">
              <a:spcBef>
                <a:spcPts val="0"/>
              </a:spcBef>
              <a:spcAft>
                <a:spcPts val="0"/>
              </a:spcAft>
              <a:buSzPts val="27400"/>
              <a:buNone/>
              <a:defRPr sz="27400"/>
            </a:lvl7pPr>
            <a:lvl8pPr lvl="7" algn="ctr">
              <a:spcBef>
                <a:spcPts val="0"/>
              </a:spcBef>
              <a:spcAft>
                <a:spcPts val="0"/>
              </a:spcAft>
              <a:buSzPts val="27400"/>
              <a:buNone/>
              <a:defRPr sz="27400"/>
            </a:lvl8pPr>
            <a:lvl9pPr lvl="8" algn="ctr">
              <a:spcBef>
                <a:spcPts val="0"/>
              </a:spcBef>
              <a:spcAft>
                <a:spcPts val="0"/>
              </a:spcAft>
              <a:buSzPts val="27400"/>
              <a:buNone/>
              <a:defRPr sz="27400"/>
            </a:lvl9pPr>
          </a:lstStyle>
          <a:p>
            <a:endParaRPr/>
          </a:p>
        </p:txBody>
      </p:sp>
      <p:sp>
        <p:nvSpPr>
          <p:cNvPr id="11" name="Shape 11"/>
          <p:cNvSpPr txBox="1">
            <a:spLocks noGrp="1"/>
          </p:cNvSpPr>
          <p:nvPr>
            <p:ph type="subTitle" idx="1"/>
          </p:nvPr>
        </p:nvSpPr>
        <p:spPr>
          <a:xfrm>
            <a:off x="1496160" y="18138400"/>
            <a:ext cx="40899000" cy="5073000"/>
          </a:xfrm>
          <a:prstGeom prst="rect">
            <a:avLst/>
          </a:prstGeom>
        </p:spPr>
        <p:txBody>
          <a:bodyPr spcFirstLastPara="1" wrap="square" lIns="479525" tIns="479525" rIns="479525" bIns="479525"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9000" cy="12567000"/>
          </a:xfrm>
          <a:prstGeom prst="rect">
            <a:avLst/>
          </a:prstGeom>
        </p:spPr>
        <p:txBody>
          <a:bodyPr spcFirstLastPara="1" wrap="square" lIns="479525" tIns="479525" rIns="479525" bIns="479525" anchor="b" anchorCtr="0"/>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endParaRPr/>
          </a:p>
        </p:txBody>
      </p:sp>
      <p:sp>
        <p:nvSpPr>
          <p:cNvPr id="46" name="Shape 46"/>
          <p:cNvSpPr txBox="1">
            <a:spLocks noGrp="1"/>
          </p:cNvSpPr>
          <p:nvPr>
            <p:ph type="body" idx="1"/>
          </p:nvPr>
        </p:nvSpPr>
        <p:spPr>
          <a:xfrm>
            <a:off x="1496160" y="20174240"/>
            <a:ext cx="40899000" cy="8324700"/>
          </a:xfrm>
          <a:prstGeom prst="rect">
            <a:avLst/>
          </a:prstGeom>
        </p:spPr>
        <p:txBody>
          <a:bodyPr spcFirstLastPara="1" wrap="square" lIns="479525" tIns="479525" rIns="479525" bIns="479525" anchor="t" anchorCtr="0"/>
          <a:lstStyle>
            <a:lvl1pPr marL="457200" lvl="0" indent="-838200" algn="ctr">
              <a:spcBef>
                <a:spcPts val="0"/>
              </a:spcBef>
              <a:spcAft>
                <a:spcPts val="0"/>
              </a:spcAft>
              <a:buSzPts val="9600"/>
              <a:buChar char="●"/>
              <a:defRPr/>
            </a:lvl1pPr>
            <a:lvl2pPr marL="914400" lvl="1" indent="-685800" algn="ctr">
              <a:spcBef>
                <a:spcPts val="8600"/>
              </a:spcBef>
              <a:spcAft>
                <a:spcPts val="0"/>
              </a:spcAft>
              <a:buSzPts val="7200"/>
              <a:buChar char="○"/>
              <a:defRPr/>
            </a:lvl2pPr>
            <a:lvl3pPr marL="1371600" lvl="2" indent="-685800" algn="ctr">
              <a:spcBef>
                <a:spcPts val="8600"/>
              </a:spcBef>
              <a:spcAft>
                <a:spcPts val="0"/>
              </a:spcAft>
              <a:buSzPts val="7200"/>
              <a:buChar char="■"/>
              <a:defRPr/>
            </a:lvl3pPr>
            <a:lvl4pPr marL="1828800" lvl="3" indent="-685800" algn="ctr">
              <a:spcBef>
                <a:spcPts val="8600"/>
              </a:spcBef>
              <a:spcAft>
                <a:spcPts val="0"/>
              </a:spcAft>
              <a:buSzPts val="7200"/>
              <a:buChar char="●"/>
              <a:defRPr/>
            </a:lvl4pPr>
            <a:lvl5pPr marL="2286000" lvl="4" indent="-685800" algn="ctr">
              <a:spcBef>
                <a:spcPts val="8600"/>
              </a:spcBef>
              <a:spcAft>
                <a:spcPts val="0"/>
              </a:spcAft>
              <a:buSzPts val="7200"/>
              <a:buChar char="○"/>
              <a:defRPr/>
            </a:lvl5pPr>
            <a:lvl6pPr marL="2743200" lvl="5" indent="-685800" algn="ctr">
              <a:spcBef>
                <a:spcPts val="8600"/>
              </a:spcBef>
              <a:spcAft>
                <a:spcPts val="0"/>
              </a:spcAft>
              <a:buSzPts val="7200"/>
              <a:buChar char="■"/>
              <a:defRPr/>
            </a:lvl6pPr>
            <a:lvl7pPr marL="3200400" lvl="6" indent="-685800" algn="ctr">
              <a:spcBef>
                <a:spcPts val="8600"/>
              </a:spcBef>
              <a:spcAft>
                <a:spcPts val="0"/>
              </a:spcAft>
              <a:buSzPts val="7200"/>
              <a:buChar char="●"/>
              <a:defRPr/>
            </a:lvl7pPr>
            <a:lvl8pPr marL="3657600" lvl="7" indent="-685800" algn="ctr">
              <a:spcBef>
                <a:spcPts val="8600"/>
              </a:spcBef>
              <a:spcAft>
                <a:spcPts val="0"/>
              </a:spcAft>
              <a:buSzPts val="7200"/>
              <a:buChar char="○"/>
              <a:defRPr/>
            </a:lvl8pPr>
            <a:lvl9pPr marL="4114800" lvl="8" indent="-685800" algn="ctr">
              <a:spcBef>
                <a:spcPts val="8600"/>
              </a:spcBef>
              <a:spcAft>
                <a:spcPts val="8600"/>
              </a:spcAft>
              <a:buSzPts val="7200"/>
              <a:buChar char="■"/>
              <a:defRPr/>
            </a:lvl9pPr>
          </a:lstStyle>
          <a:p>
            <a:endParaRPr/>
          </a:p>
        </p:txBody>
      </p:sp>
      <p:sp>
        <p:nvSpPr>
          <p:cNvPr id="47" name="Shape 47"/>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3950970" y="14316076"/>
            <a:ext cx="44768100" cy="98799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62" name="Shape 62"/>
          <p:cNvSpPr txBox="1">
            <a:spLocks noGrp="1"/>
          </p:cNvSpPr>
          <p:nvPr>
            <p:ph type="subTitle" idx="1"/>
          </p:nvPr>
        </p:nvSpPr>
        <p:spPr>
          <a:xfrm>
            <a:off x="7900036" y="26115645"/>
            <a:ext cx="36869700" cy="11776200"/>
          </a:xfrm>
          <a:prstGeom prst="rect">
            <a:avLst/>
          </a:prstGeom>
          <a:noFill/>
          <a:ln>
            <a:noFill/>
          </a:ln>
        </p:spPr>
        <p:txBody>
          <a:bodyPr spcFirstLastPara="1" wrap="square" lIns="109925" tIns="109925" rIns="109925" bIns="109925" anchor="t" anchorCtr="0"/>
          <a:lstStyle>
            <a:lvl1pPr marR="0" lvl="0" algn="ctr" rtl="0">
              <a:spcBef>
                <a:spcPts val="2900"/>
              </a:spcBef>
              <a:spcAft>
                <a:spcPts val="0"/>
              </a:spcAft>
              <a:buClr>
                <a:schemeClr val="dk1"/>
              </a:buClr>
              <a:buSzPts val="15400"/>
              <a:buFont typeface="Arial"/>
              <a:buNone/>
              <a:defRPr sz="15400" b="0" i="0" u="none" strike="noStrike" cap="none">
                <a:solidFill>
                  <a:schemeClr val="dk1"/>
                </a:solidFill>
                <a:latin typeface="Arial"/>
                <a:ea typeface="Arial"/>
                <a:cs typeface="Arial"/>
                <a:sym typeface="Arial"/>
              </a:defRPr>
            </a:lvl1pPr>
            <a:lvl2pPr marR="0" lvl="1" algn="ctr" rtl="0">
              <a:spcBef>
                <a:spcPts val="2400"/>
              </a:spcBef>
              <a:spcAft>
                <a:spcPts val="0"/>
              </a:spcAft>
              <a:buClr>
                <a:schemeClr val="dk1"/>
              </a:buClr>
              <a:buSzPts val="13000"/>
              <a:buFont typeface="Arial"/>
              <a:buNone/>
              <a:defRPr sz="13000" b="0" i="0" u="none" strike="noStrike" cap="none">
                <a:solidFill>
                  <a:schemeClr val="dk1"/>
                </a:solidFill>
                <a:latin typeface="Arial"/>
                <a:ea typeface="Arial"/>
                <a:cs typeface="Arial"/>
                <a:sym typeface="Arial"/>
              </a:defRPr>
            </a:lvl2pPr>
            <a:lvl3pPr marR="0" lvl="2" algn="ctr" rtl="0">
              <a:spcBef>
                <a:spcPts val="1900"/>
              </a:spcBef>
              <a:spcAft>
                <a:spcPts val="0"/>
              </a:spcAft>
              <a:buClr>
                <a:schemeClr val="dk1"/>
              </a:buClr>
              <a:buSzPts val="11500"/>
              <a:buFont typeface="Arial"/>
              <a:buNone/>
              <a:defRPr sz="11500" b="0" i="0" u="none" strike="noStrike" cap="none">
                <a:solidFill>
                  <a:schemeClr val="dk1"/>
                </a:solidFill>
                <a:latin typeface="Arial"/>
                <a:ea typeface="Arial"/>
                <a:cs typeface="Arial"/>
                <a:sym typeface="Arial"/>
              </a:defRPr>
            </a:lvl3pPr>
            <a:lvl4pPr marR="0" lvl="3" algn="ctr" rtl="0">
              <a:spcBef>
                <a:spcPts val="19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4pPr>
            <a:lvl5pPr marR="0" lvl="4" algn="ctr" rtl="0">
              <a:spcBef>
                <a:spcPts val="19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5pPr>
            <a:lvl6pPr marR="0" lvl="5" algn="ctr" rtl="0">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6pPr>
            <a:lvl7pPr marR="0" lvl="6" algn="ctr" rtl="0">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7pPr>
            <a:lvl8pPr marR="0" lvl="7" algn="ctr" rtl="0">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8pPr>
            <a:lvl9pPr marR="0" lvl="8" algn="ctr" rtl="0">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196466" y="1318260"/>
            <a:ext cx="39497700" cy="54864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196466" y="7677150"/>
            <a:ext cx="39497700" cy="21732600"/>
          </a:xfrm>
          <a:prstGeom prst="rect">
            <a:avLst/>
          </a:prstGeom>
          <a:noFill/>
          <a:ln>
            <a:noFill/>
          </a:ln>
        </p:spPr>
        <p:txBody>
          <a:bodyPr spcFirstLastPara="1" wrap="square" lIns="109925" tIns="109925" rIns="109925" bIns="109925" anchor="t" anchorCtr="0"/>
          <a:lstStyle>
            <a:lvl1pPr marL="457200" marR="0" lvl="0" indent="-1206500" algn="l" rtl="0">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160520" y="29615130"/>
            <a:ext cx="44769600" cy="91512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48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160520" y="19533870"/>
            <a:ext cx="44769600" cy="10081500"/>
          </a:xfrm>
          <a:prstGeom prst="rect">
            <a:avLst/>
          </a:prstGeom>
          <a:noFill/>
          <a:ln>
            <a:noFill/>
          </a:ln>
        </p:spPr>
        <p:txBody>
          <a:bodyPr spcFirstLastPara="1" wrap="square" lIns="109925" tIns="109925" rIns="109925" bIns="109925" anchor="b" anchorCtr="0"/>
          <a:lstStyle>
            <a:lvl1pPr marL="457200" marR="0" lvl="0" indent="-228600"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spcBef>
                <a:spcPts val="50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1371600" marR="0" lvl="2" indent="-228600" algn="l" rtl="0">
              <a:spcBef>
                <a:spcPts val="50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1828800" marR="0" lvl="3"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196466" y="1318260"/>
            <a:ext cx="39497700" cy="54864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a:off x="2634616" y="10751823"/>
            <a:ext cx="23608800" cy="30415800"/>
          </a:xfrm>
          <a:prstGeom prst="rect">
            <a:avLst/>
          </a:prstGeom>
          <a:noFill/>
          <a:ln>
            <a:noFill/>
          </a:ln>
        </p:spPr>
        <p:txBody>
          <a:bodyPr spcFirstLastPara="1" wrap="square" lIns="109925" tIns="109925" rIns="109925" bIns="109925" anchor="t" anchorCtr="0"/>
          <a:lstStyle>
            <a:lvl1pPr marL="457200" marR="0" lvl="0"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2"/>
          </p:nvPr>
        </p:nvSpPr>
        <p:spPr>
          <a:xfrm>
            <a:off x="26426160" y="10751823"/>
            <a:ext cx="23608800" cy="30415800"/>
          </a:xfrm>
          <a:prstGeom prst="rect">
            <a:avLst/>
          </a:prstGeom>
          <a:noFill/>
          <a:ln>
            <a:noFill/>
          </a:ln>
        </p:spPr>
        <p:txBody>
          <a:bodyPr spcFirstLastPara="1" wrap="square" lIns="109925" tIns="109925" rIns="109925" bIns="109925" anchor="t" anchorCtr="0"/>
          <a:lstStyle>
            <a:lvl1pPr marL="457200" marR="0" lvl="0"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632710" y="1845946"/>
            <a:ext cx="47403300" cy="76809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87" name="Shape 87"/>
          <p:cNvSpPr txBox="1">
            <a:spLocks noGrp="1"/>
          </p:cNvSpPr>
          <p:nvPr>
            <p:ph type="body" idx="1"/>
          </p:nvPr>
        </p:nvSpPr>
        <p:spPr>
          <a:xfrm>
            <a:off x="2632710" y="10315576"/>
            <a:ext cx="23271900" cy="4299900"/>
          </a:xfrm>
          <a:prstGeom prst="rect">
            <a:avLst/>
          </a:prstGeom>
          <a:noFill/>
          <a:ln>
            <a:noFill/>
          </a:ln>
        </p:spPr>
        <p:txBody>
          <a:bodyPr spcFirstLastPara="1" wrap="square" lIns="109925" tIns="109925" rIns="109925" bIns="109925" anchor="b" anchorCtr="0"/>
          <a:lstStyle>
            <a:lvl1pPr marL="457200" marR="0" lvl="0" indent="-228600" algn="l" rtl="0">
              <a:spcBef>
                <a:spcPts val="500"/>
              </a:spcBef>
              <a:spcAft>
                <a:spcPts val="0"/>
              </a:spcAft>
              <a:buClr>
                <a:schemeClr val="dk1"/>
              </a:buClr>
              <a:buSzPts val="2900"/>
              <a:buFont typeface="Arial"/>
              <a:buNone/>
              <a:defRPr sz="2900" b="1" i="0" u="none" strike="noStrike" cap="none">
                <a:solidFill>
                  <a:schemeClr val="dk1"/>
                </a:solidFill>
                <a:latin typeface="Arial"/>
                <a:ea typeface="Arial"/>
                <a:cs typeface="Arial"/>
                <a:sym typeface="Arial"/>
              </a:defRPr>
            </a:lvl1pPr>
            <a:lvl2pPr marL="914400" marR="0" lvl="1" indent="-228600" algn="l" rtl="0">
              <a:spcBef>
                <a:spcPts val="5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2pPr>
            <a:lvl3pPr marL="1371600" marR="0" lvl="2"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3pPr>
            <a:lvl4pPr marL="1828800" marR="0" lvl="3"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4pPr>
            <a:lvl5pPr marL="2286000" marR="0" lvl="4"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5pPr>
            <a:lvl6pPr marL="2743200" marR="0" lvl="5"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6pPr>
            <a:lvl7pPr marL="3200400" marR="0" lvl="6"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7pPr>
            <a:lvl8pPr marL="3657600" marR="0" lvl="7"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8pPr>
            <a:lvl9pPr marL="4114800" marR="0" lvl="8"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2"/>
          </p:nvPr>
        </p:nvSpPr>
        <p:spPr>
          <a:xfrm>
            <a:off x="2632710" y="14615163"/>
            <a:ext cx="23271900" cy="26552100"/>
          </a:xfrm>
          <a:prstGeom prst="rect">
            <a:avLst/>
          </a:prstGeom>
          <a:noFill/>
          <a:ln>
            <a:noFill/>
          </a:ln>
        </p:spPr>
        <p:txBody>
          <a:bodyPr spcFirstLastPara="1" wrap="square" lIns="109925" tIns="109925" rIns="109925" bIns="109925" anchor="t" anchorCtr="0"/>
          <a:lstStyle>
            <a:lvl1pPr marL="457200" marR="0" lvl="0"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3pPr>
            <a:lvl4pPr marL="1828800" marR="0" lvl="3"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body" idx="3"/>
          </p:nvPr>
        </p:nvSpPr>
        <p:spPr>
          <a:xfrm>
            <a:off x="26755725" y="10315576"/>
            <a:ext cx="23280600" cy="4299900"/>
          </a:xfrm>
          <a:prstGeom prst="rect">
            <a:avLst/>
          </a:prstGeom>
          <a:noFill/>
          <a:ln>
            <a:noFill/>
          </a:ln>
        </p:spPr>
        <p:txBody>
          <a:bodyPr spcFirstLastPara="1" wrap="square" lIns="109925" tIns="109925" rIns="109925" bIns="109925" anchor="b" anchorCtr="0"/>
          <a:lstStyle>
            <a:lvl1pPr marL="457200" marR="0" lvl="0" indent="-228600" algn="l" rtl="0">
              <a:spcBef>
                <a:spcPts val="500"/>
              </a:spcBef>
              <a:spcAft>
                <a:spcPts val="0"/>
              </a:spcAft>
              <a:buClr>
                <a:schemeClr val="dk1"/>
              </a:buClr>
              <a:buSzPts val="2900"/>
              <a:buFont typeface="Arial"/>
              <a:buNone/>
              <a:defRPr sz="2900" b="1" i="0" u="none" strike="noStrike" cap="none">
                <a:solidFill>
                  <a:schemeClr val="dk1"/>
                </a:solidFill>
                <a:latin typeface="Arial"/>
                <a:ea typeface="Arial"/>
                <a:cs typeface="Arial"/>
                <a:sym typeface="Arial"/>
              </a:defRPr>
            </a:lvl1pPr>
            <a:lvl2pPr marL="914400" marR="0" lvl="1" indent="-228600" algn="l" rtl="0">
              <a:spcBef>
                <a:spcPts val="5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2pPr>
            <a:lvl3pPr marL="1371600" marR="0" lvl="2"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3pPr>
            <a:lvl4pPr marL="1828800" marR="0" lvl="3"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4pPr>
            <a:lvl5pPr marL="2286000" marR="0" lvl="4"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5pPr>
            <a:lvl6pPr marL="2743200" marR="0" lvl="5"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6pPr>
            <a:lvl7pPr marL="3200400" marR="0" lvl="6"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7pPr>
            <a:lvl8pPr marL="3657600" marR="0" lvl="7"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8pPr>
            <a:lvl9pPr marL="4114800" marR="0" lvl="8" indent="-228600" algn="l" rtl="0">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body" idx="4"/>
          </p:nvPr>
        </p:nvSpPr>
        <p:spPr>
          <a:xfrm>
            <a:off x="26755725" y="14615163"/>
            <a:ext cx="23280600" cy="26552100"/>
          </a:xfrm>
          <a:prstGeom prst="rect">
            <a:avLst/>
          </a:prstGeom>
          <a:noFill/>
          <a:ln>
            <a:noFill/>
          </a:ln>
        </p:spPr>
        <p:txBody>
          <a:bodyPr spcFirstLastPara="1" wrap="square" lIns="109925" tIns="109925" rIns="109925" bIns="109925" anchor="t" anchorCtr="0"/>
          <a:lstStyle>
            <a:lvl1pPr marL="457200" marR="0" lvl="0"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3pPr>
            <a:lvl4pPr marL="1828800" marR="0" lvl="3"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196466" y="1318260"/>
            <a:ext cx="39497700" cy="54864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96" name="Shape 96"/>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632710" y="1834516"/>
            <a:ext cx="17327400" cy="7809000"/>
          </a:xfrm>
          <a:prstGeom prst="rect">
            <a:avLst/>
          </a:prstGeom>
          <a:noFill/>
          <a:ln>
            <a:noFill/>
          </a:ln>
        </p:spPr>
        <p:txBody>
          <a:bodyPr spcFirstLastPara="1" wrap="square" lIns="109925" tIns="109925" rIns="109925" bIns="109925" anchor="b" anchorCtr="0"/>
          <a:lstStyle>
            <a:lvl1pPr marR="0" lvl="0" algn="l" rtl="0">
              <a:spcBef>
                <a:spcPts val="0"/>
              </a:spcBef>
              <a:spcAft>
                <a:spcPts val="0"/>
              </a:spcAft>
              <a:buSzPts val="1400"/>
              <a:buNone/>
              <a:defRPr sz="24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101" name="Shape 101"/>
          <p:cNvSpPr txBox="1">
            <a:spLocks noGrp="1"/>
          </p:cNvSpPr>
          <p:nvPr>
            <p:ph type="body" idx="1"/>
          </p:nvPr>
        </p:nvSpPr>
        <p:spPr>
          <a:xfrm>
            <a:off x="20593050" y="1834516"/>
            <a:ext cx="29443800" cy="39332100"/>
          </a:xfrm>
          <a:prstGeom prst="rect">
            <a:avLst/>
          </a:prstGeom>
          <a:noFill/>
          <a:ln>
            <a:noFill/>
          </a:ln>
        </p:spPr>
        <p:txBody>
          <a:bodyPr spcFirstLastPara="1" wrap="square" lIns="109925" tIns="109925" rIns="109925" bIns="109925" anchor="t" anchorCtr="0"/>
          <a:lstStyle>
            <a:lvl1pPr marL="457200" marR="0" lvl="0" indent="-469900" algn="l" rtl="0">
              <a:spcBef>
                <a:spcPts val="500"/>
              </a:spcBef>
              <a:spcAft>
                <a:spcPts val="0"/>
              </a:spcAft>
              <a:buClr>
                <a:schemeClr val="dk1"/>
              </a:buClr>
              <a:buSzPts val="3800"/>
              <a:buFont typeface="Arial"/>
              <a:buChar char="•"/>
              <a:defRPr sz="3800" b="0" i="0" u="none" strike="noStrike" cap="none">
                <a:solidFill>
                  <a:schemeClr val="dk1"/>
                </a:solidFill>
                <a:latin typeface="Arial"/>
                <a:ea typeface="Arial"/>
                <a:cs typeface="Arial"/>
                <a:sym typeface="Arial"/>
              </a:defRPr>
            </a:lvl1pPr>
            <a:lvl2pPr marL="914400" marR="0" lvl="1"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412750" algn="l" rtl="0">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3pPr>
            <a:lvl4pPr marL="1828800" marR="0" lvl="3"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2"/>
          </p:nvPr>
        </p:nvSpPr>
        <p:spPr>
          <a:xfrm>
            <a:off x="2632710" y="9643110"/>
            <a:ext cx="17327400" cy="31524600"/>
          </a:xfrm>
          <a:prstGeom prst="rect">
            <a:avLst/>
          </a:prstGeom>
          <a:noFill/>
          <a:ln>
            <a:noFill/>
          </a:ln>
        </p:spPr>
        <p:txBody>
          <a:bodyPr spcFirstLastPara="1" wrap="square" lIns="109925" tIns="109925" rIns="109925" bIns="109925" anchor="t" anchorCtr="0"/>
          <a:lstStyle>
            <a:lvl1pPr marL="457200" marR="0" lvl="0"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9000" cy="5387100"/>
          </a:xfrm>
          <a:prstGeom prst="rect">
            <a:avLst/>
          </a:prstGeom>
        </p:spPr>
        <p:txBody>
          <a:bodyPr spcFirstLastPara="1" wrap="square" lIns="479525" tIns="479525" rIns="479525" bIns="479525" anchor="ctr" anchorCtr="0"/>
          <a:lstStyle>
            <a:lvl1pPr lvl="0" algn="ctr">
              <a:spcBef>
                <a:spcPts val="0"/>
              </a:spcBef>
              <a:spcAft>
                <a:spcPts val="0"/>
              </a:spcAft>
              <a:buSzPts val="18700"/>
              <a:buNone/>
              <a:defRPr sz="18700"/>
            </a:lvl1pPr>
            <a:lvl2pPr lvl="1" algn="ctr">
              <a:spcBef>
                <a:spcPts val="0"/>
              </a:spcBef>
              <a:spcAft>
                <a:spcPts val="0"/>
              </a:spcAft>
              <a:buSzPts val="18700"/>
              <a:buNone/>
              <a:defRPr sz="18700"/>
            </a:lvl2pPr>
            <a:lvl3pPr lvl="2" algn="ctr">
              <a:spcBef>
                <a:spcPts val="0"/>
              </a:spcBef>
              <a:spcAft>
                <a:spcPts val="0"/>
              </a:spcAft>
              <a:buSzPts val="18700"/>
              <a:buNone/>
              <a:defRPr sz="18700"/>
            </a:lvl3pPr>
            <a:lvl4pPr lvl="3" algn="ctr">
              <a:spcBef>
                <a:spcPts val="0"/>
              </a:spcBef>
              <a:spcAft>
                <a:spcPts val="0"/>
              </a:spcAft>
              <a:buSzPts val="18700"/>
              <a:buNone/>
              <a:defRPr sz="18700"/>
            </a:lvl4pPr>
            <a:lvl5pPr lvl="4" algn="ctr">
              <a:spcBef>
                <a:spcPts val="0"/>
              </a:spcBef>
              <a:spcAft>
                <a:spcPts val="0"/>
              </a:spcAft>
              <a:buSzPts val="18700"/>
              <a:buNone/>
              <a:defRPr sz="18700"/>
            </a:lvl5pPr>
            <a:lvl6pPr lvl="5" algn="ctr">
              <a:spcBef>
                <a:spcPts val="0"/>
              </a:spcBef>
              <a:spcAft>
                <a:spcPts val="0"/>
              </a:spcAft>
              <a:buSzPts val="18700"/>
              <a:buNone/>
              <a:defRPr sz="18700"/>
            </a:lvl6pPr>
            <a:lvl7pPr lvl="6" algn="ctr">
              <a:spcBef>
                <a:spcPts val="0"/>
              </a:spcBef>
              <a:spcAft>
                <a:spcPts val="0"/>
              </a:spcAft>
              <a:buSzPts val="18700"/>
              <a:buNone/>
              <a:defRPr sz="18700"/>
            </a:lvl7pPr>
            <a:lvl8pPr lvl="7" algn="ctr">
              <a:spcBef>
                <a:spcPts val="0"/>
              </a:spcBef>
              <a:spcAft>
                <a:spcPts val="0"/>
              </a:spcAft>
              <a:buSzPts val="18700"/>
              <a:buNone/>
              <a:defRPr sz="18700"/>
            </a:lvl8pPr>
            <a:lvl9pPr lvl="8" algn="ctr">
              <a:spcBef>
                <a:spcPts val="0"/>
              </a:spcBef>
              <a:spcAft>
                <a:spcPts val="0"/>
              </a:spcAft>
              <a:buSzPts val="18700"/>
              <a:buNone/>
              <a:defRPr sz="18700"/>
            </a:lvl9pPr>
          </a:lstStyle>
          <a:p>
            <a:endParaRPr/>
          </a:p>
        </p:txBody>
      </p:sp>
      <p:sp>
        <p:nvSpPr>
          <p:cNvPr id="15" name="Shape 15"/>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0323196" y="32259270"/>
            <a:ext cx="31602300" cy="3810300"/>
          </a:xfrm>
          <a:prstGeom prst="rect">
            <a:avLst/>
          </a:prstGeom>
          <a:noFill/>
          <a:ln>
            <a:noFill/>
          </a:ln>
        </p:spPr>
        <p:txBody>
          <a:bodyPr spcFirstLastPara="1" wrap="square" lIns="109925" tIns="109925" rIns="109925" bIns="109925" anchor="b" anchorCtr="0"/>
          <a:lstStyle>
            <a:lvl1pPr marR="0" lvl="0" algn="l" rtl="0">
              <a:spcBef>
                <a:spcPts val="0"/>
              </a:spcBef>
              <a:spcAft>
                <a:spcPts val="0"/>
              </a:spcAft>
              <a:buSzPts val="1400"/>
              <a:buNone/>
              <a:defRPr sz="24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108" name="Shape 108"/>
          <p:cNvSpPr>
            <a:spLocks noGrp="1"/>
          </p:cNvSpPr>
          <p:nvPr>
            <p:ph type="pic" idx="2"/>
          </p:nvPr>
        </p:nvSpPr>
        <p:spPr>
          <a:xfrm>
            <a:off x="10323196" y="4118610"/>
            <a:ext cx="31602300" cy="27651000"/>
          </a:xfrm>
          <a:prstGeom prst="rect">
            <a:avLst/>
          </a:prstGeom>
          <a:noFill/>
          <a:ln>
            <a:noFill/>
          </a:ln>
        </p:spPr>
        <p:txBody>
          <a:bodyPr spcFirstLastPara="1" wrap="square" lIns="109925" tIns="109925" rIns="109925" bIns="109925" anchor="t" anchorCtr="0"/>
          <a:lstStyle>
            <a:lvl1pPr marR="0" lvl="0" algn="l" rtl="0">
              <a:spcBef>
                <a:spcPts val="500"/>
              </a:spcBef>
              <a:spcAft>
                <a:spcPts val="0"/>
              </a:spcAft>
              <a:buClr>
                <a:schemeClr val="dk1"/>
              </a:buClr>
              <a:buSzPts val="3800"/>
              <a:buFont typeface="Arial"/>
              <a:buNone/>
              <a:defRPr sz="3800" b="0" i="0" u="none" strike="noStrike" cap="none">
                <a:solidFill>
                  <a:schemeClr val="dk1"/>
                </a:solidFill>
                <a:latin typeface="Arial"/>
                <a:ea typeface="Arial"/>
                <a:cs typeface="Arial"/>
                <a:sym typeface="Arial"/>
              </a:defRPr>
            </a:lvl1pPr>
            <a:lvl2pPr marR="0" lvl="1" algn="l" rtl="0">
              <a:spcBef>
                <a:spcPts val="500"/>
              </a:spcBef>
              <a:spcAft>
                <a:spcPts val="0"/>
              </a:spcAft>
              <a:buClr>
                <a:schemeClr val="dk1"/>
              </a:buClr>
              <a:buSzPts val="2900"/>
              <a:buFont typeface="Arial"/>
              <a:buNone/>
              <a:defRPr sz="2900" b="0" i="0" u="none" strike="noStrike" cap="none">
                <a:solidFill>
                  <a:schemeClr val="dk1"/>
                </a:solidFill>
                <a:latin typeface="Arial"/>
                <a:ea typeface="Arial"/>
                <a:cs typeface="Arial"/>
                <a:sym typeface="Arial"/>
              </a:defRPr>
            </a:lvl2pPr>
            <a:lvl3pPr marR="0" lvl="2" algn="l" rtl="0">
              <a:spcBef>
                <a:spcPts val="500"/>
              </a:spcBef>
              <a:spcAft>
                <a:spcPts val="0"/>
              </a:spcAft>
              <a:buClr>
                <a:schemeClr val="dk1"/>
              </a:buClr>
              <a:buSzPts val="2900"/>
              <a:buFont typeface="Arial"/>
              <a:buNone/>
              <a:defRPr sz="2900" b="0" i="0" u="none" strike="noStrike" cap="none">
                <a:solidFill>
                  <a:schemeClr val="dk1"/>
                </a:solidFill>
                <a:latin typeface="Arial"/>
                <a:ea typeface="Arial"/>
                <a:cs typeface="Arial"/>
                <a:sym typeface="Arial"/>
              </a:defRPr>
            </a:lvl3pPr>
            <a:lvl4pPr marR="0" lvl="3"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body" idx="1"/>
          </p:nvPr>
        </p:nvSpPr>
        <p:spPr>
          <a:xfrm>
            <a:off x="10323196" y="36069270"/>
            <a:ext cx="31602300" cy="5408700"/>
          </a:xfrm>
          <a:prstGeom prst="rect">
            <a:avLst/>
          </a:prstGeom>
          <a:noFill/>
          <a:ln>
            <a:noFill/>
          </a:ln>
        </p:spPr>
        <p:txBody>
          <a:bodyPr spcFirstLastPara="1" wrap="square" lIns="109925" tIns="109925" rIns="109925" bIns="109925" anchor="t" anchorCtr="0"/>
          <a:lstStyle>
            <a:lvl1pPr marL="457200" marR="0" lvl="0"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6466" y="1318260"/>
            <a:ext cx="39497700" cy="54864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115" name="Shape 115"/>
          <p:cNvSpPr txBox="1">
            <a:spLocks noGrp="1"/>
          </p:cNvSpPr>
          <p:nvPr>
            <p:ph type="body" idx="1"/>
          </p:nvPr>
        </p:nvSpPr>
        <p:spPr>
          <a:xfrm rot="5400000">
            <a:off x="11079585" y="-1205400"/>
            <a:ext cx="21732600" cy="39497700"/>
          </a:xfrm>
          <a:prstGeom prst="rect">
            <a:avLst/>
          </a:prstGeom>
          <a:noFill/>
          <a:ln>
            <a:noFill/>
          </a:ln>
        </p:spPr>
        <p:txBody>
          <a:bodyPr spcFirstLastPara="1" wrap="square" lIns="109925" tIns="109925" rIns="109925" bIns="109925" anchor="t" anchorCtr="0"/>
          <a:lstStyle>
            <a:lvl1pPr marL="457200" marR="0" lvl="0" indent="-1206500" algn="l" rtl="0">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24448275" y="15580892"/>
            <a:ext cx="39323400" cy="118497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121" name="Shape 121"/>
          <p:cNvSpPr txBox="1">
            <a:spLocks noGrp="1"/>
          </p:cNvSpPr>
          <p:nvPr>
            <p:ph type="body" idx="1"/>
          </p:nvPr>
        </p:nvSpPr>
        <p:spPr>
          <a:xfrm rot="5400000">
            <a:off x="657195" y="3821792"/>
            <a:ext cx="39323400" cy="35367900"/>
          </a:xfrm>
          <a:prstGeom prst="rect">
            <a:avLst/>
          </a:prstGeom>
          <a:noFill/>
          <a:ln>
            <a:noFill/>
          </a:ln>
        </p:spPr>
        <p:txBody>
          <a:bodyPr spcFirstLastPara="1" wrap="square" lIns="109925" tIns="109925" rIns="109925" bIns="109925" anchor="t" anchorCtr="0"/>
          <a:lstStyle>
            <a:lvl1pPr marL="457200" marR="0" lvl="0" indent="-1206500" algn="l" rtl="0">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Shape 132"/>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3950970" y="14316077"/>
            <a:ext cx="44768100" cy="9879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37" name="Shape 137"/>
          <p:cNvSpPr txBox="1">
            <a:spLocks noGrp="1"/>
          </p:cNvSpPr>
          <p:nvPr>
            <p:ph type="subTitle" idx="1"/>
          </p:nvPr>
        </p:nvSpPr>
        <p:spPr>
          <a:xfrm>
            <a:off x="7900036" y="26115645"/>
            <a:ext cx="36869699" cy="11776200"/>
          </a:xfrm>
          <a:prstGeom prst="rect">
            <a:avLst/>
          </a:prstGeom>
          <a:noFill/>
          <a:ln>
            <a:noFill/>
          </a:ln>
        </p:spPr>
        <p:txBody>
          <a:bodyPr spcFirstLastPara="1" wrap="square" lIns="91425" tIns="91425" rIns="91425" bIns="91425" anchor="t" anchorCtr="0"/>
          <a:lstStyle>
            <a:lvl1pPr marR="0" lvl="0" algn="ctr" rtl="0">
              <a:lnSpc>
                <a:spcPct val="100000"/>
              </a:lnSpc>
              <a:spcBef>
                <a:spcPts val="2900"/>
              </a:spcBef>
              <a:spcAft>
                <a:spcPts val="0"/>
              </a:spcAft>
              <a:buClr>
                <a:schemeClr val="dk1"/>
              </a:buClr>
              <a:buSzPts val="15400"/>
              <a:buFont typeface="Arial"/>
              <a:buNone/>
              <a:defRPr sz="15400" b="0" i="0" u="none" strike="noStrike" cap="none">
                <a:solidFill>
                  <a:schemeClr val="dk1"/>
                </a:solidFill>
                <a:latin typeface="Arial"/>
                <a:ea typeface="Arial"/>
                <a:cs typeface="Arial"/>
                <a:sym typeface="Arial"/>
              </a:defRPr>
            </a:lvl1pPr>
            <a:lvl2pPr marR="0" lvl="1" algn="ctr" rtl="0">
              <a:lnSpc>
                <a:spcPct val="100000"/>
              </a:lnSpc>
              <a:spcBef>
                <a:spcPts val="2400"/>
              </a:spcBef>
              <a:spcAft>
                <a:spcPts val="0"/>
              </a:spcAft>
              <a:buClr>
                <a:schemeClr val="dk1"/>
              </a:buClr>
              <a:buSzPts val="13000"/>
              <a:buFont typeface="Arial"/>
              <a:buNone/>
              <a:defRPr sz="13000" b="0" i="0" u="none" strike="noStrike" cap="none">
                <a:solidFill>
                  <a:schemeClr val="dk1"/>
                </a:solidFill>
                <a:latin typeface="Arial"/>
                <a:ea typeface="Arial"/>
                <a:cs typeface="Arial"/>
                <a:sym typeface="Arial"/>
              </a:defRPr>
            </a:lvl2pPr>
            <a:lvl3pPr marR="0" lvl="2" algn="ctr" rtl="0">
              <a:lnSpc>
                <a:spcPct val="100000"/>
              </a:lnSpc>
              <a:spcBef>
                <a:spcPts val="1900"/>
              </a:spcBef>
              <a:spcAft>
                <a:spcPts val="0"/>
              </a:spcAft>
              <a:buClr>
                <a:schemeClr val="dk1"/>
              </a:buClr>
              <a:buSzPts val="11500"/>
              <a:buFont typeface="Arial"/>
              <a:buNone/>
              <a:defRPr sz="11500" b="0" i="0" u="none" strike="noStrike" cap="none">
                <a:solidFill>
                  <a:schemeClr val="dk1"/>
                </a:solidFill>
                <a:latin typeface="Arial"/>
                <a:ea typeface="Arial"/>
                <a:cs typeface="Arial"/>
                <a:sym typeface="Arial"/>
              </a:defRPr>
            </a:lvl3pPr>
            <a:lvl4pPr marR="0" lvl="3" algn="ctr" rtl="0">
              <a:lnSpc>
                <a:spcPct val="100000"/>
              </a:lnSpc>
              <a:spcBef>
                <a:spcPts val="19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4pPr>
            <a:lvl5pPr marR="0" lvl="4" algn="ctr" rtl="0">
              <a:lnSpc>
                <a:spcPct val="100000"/>
              </a:lnSpc>
              <a:spcBef>
                <a:spcPts val="190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5pPr>
            <a:lvl6pPr marR="0" lvl="5" algn="ctr" rtl="0">
              <a:lnSpc>
                <a:spcPct val="100000"/>
              </a:lnSpc>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6pPr>
            <a:lvl7pPr marR="0" lvl="6" algn="ctr" rtl="0">
              <a:lnSpc>
                <a:spcPct val="100000"/>
              </a:lnSpc>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7pPr>
            <a:lvl8pPr marR="0" lvl="7" algn="ctr" rtl="0">
              <a:lnSpc>
                <a:spcPct val="100000"/>
              </a:lnSpc>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8pPr>
            <a:lvl9pPr marR="0" lvl="8" algn="ctr" rtl="0">
              <a:lnSpc>
                <a:spcPct val="100000"/>
              </a:lnSpc>
              <a:spcBef>
                <a:spcPts val="2400"/>
              </a:spcBef>
              <a:spcAft>
                <a:spcPts val="0"/>
              </a:spcAft>
              <a:buClr>
                <a:schemeClr val="dk1"/>
              </a:buClr>
              <a:buSzPts val="12500"/>
              <a:buFont typeface="Arial"/>
              <a:buNone/>
              <a:defRPr sz="125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40" name="Shape 140"/>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160520" y="29615131"/>
            <a:ext cx="44769599" cy="9151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43" name="Shape 143"/>
          <p:cNvSpPr txBox="1">
            <a:spLocks noGrp="1"/>
          </p:cNvSpPr>
          <p:nvPr>
            <p:ph type="body" idx="1"/>
          </p:nvPr>
        </p:nvSpPr>
        <p:spPr>
          <a:xfrm>
            <a:off x="4160520" y="19533870"/>
            <a:ext cx="44769599" cy="100815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45" name="Shape 145"/>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46" name="Shape 146"/>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196466" y="1318260"/>
            <a:ext cx="39497701" cy="5486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49" name="Shape 149"/>
          <p:cNvSpPr txBox="1">
            <a:spLocks noGrp="1"/>
          </p:cNvSpPr>
          <p:nvPr>
            <p:ph type="body" idx="1"/>
          </p:nvPr>
        </p:nvSpPr>
        <p:spPr>
          <a:xfrm>
            <a:off x="2634616" y="10751823"/>
            <a:ext cx="23608799" cy="30415801"/>
          </a:xfrm>
          <a:prstGeom prst="rect">
            <a:avLst/>
          </a:prstGeom>
          <a:noFill/>
          <a:ln>
            <a:noFill/>
          </a:ln>
        </p:spPr>
        <p:txBody>
          <a:bodyPr spcFirstLastPara="1" wrap="square" lIns="91425" tIns="91425" rIns="91425" bIns="91425" anchor="t" anchorCtr="0"/>
          <a:lstStyle>
            <a:lvl1pPr marL="457200" marR="0" lvl="0"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body" idx="2"/>
          </p:nvPr>
        </p:nvSpPr>
        <p:spPr>
          <a:xfrm>
            <a:off x="26426159" y="10751823"/>
            <a:ext cx="23608799" cy="30415801"/>
          </a:xfrm>
          <a:prstGeom prst="rect">
            <a:avLst/>
          </a:prstGeom>
          <a:noFill/>
          <a:ln>
            <a:noFill/>
          </a:ln>
        </p:spPr>
        <p:txBody>
          <a:bodyPr spcFirstLastPara="1" wrap="square" lIns="91425" tIns="91425" rIns="91425" bIns="91425" anchor="t" anchorCtr="0"/>
          <a:lstStyle>
            <a:lvl1pPr marL="457200" marR="0" lvl="0"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1" name="Shape 151"/>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52" name="Shape 152"/>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53" name="Shape 153"/>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632710" y="1845946"/>
            <a:ext cx="47403299" cy="7680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56" name="Shape 156"/>
          <p:cNvSpPr txBox="1">
            <a:spLocks noGrp="1"/>
          </p:cNvSpPr>
          <p:nvPr>
            <p:ph type="body" idx="1"/>
          </p:nvPr>
        </p:nvSpPr>
        <p:spPr>
          <a:xfrm>
            <a:off x="2632710" y="10315576"/>
            <a:ext cx="23271900" cy="42999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500"/>
              </a:spcBef>
              <a:spcAft>
                <a:spcPts val="0"/>
              </a:spcAft>
              <a:buClr>
                <a:schemeClr val="dk1"/>
              </a:buClr>
              <a:buSzPts val="2900"/>
              <a:buFont typeface="Arial"/>
              <a:buNone/>
              <a:defRPr sz="2900" b="1"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body" idx="2"/>
          </p:nvPr>
        </p:nvSpPr>
        <p:spPr>
          <a:xfrm>
            <a:off x="2632710" y="14615163"/>
            <a:ext cx="23271900" cy="26552101"/>
          </a:xfrm>
          <a:prstGeom prst="rect">
            <a:avLst/>
          </a:prstGeom>
          <a:noFill/>
          <a:ln>
            <a:noFill/>
          </a:ln>
        </p:spPr>
        <p:txBody>
          <a:bodyPr spcFirstLastPara="1" wrap="square" lIns="91425" tIns="91425" rIns="91425" bIns="91425" anchor="t" anchorCtr="0"/>
          <a:lstStyle>
            <a:lvl1pPr marL="457200" marR="0" lvl="0"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3pPr>
            <a:lvl4pPr marL="1828800" marR="0" lvl="3"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body" idx="3"/>
          </p:nvPr>
        </p:nvSpPr>
        <p:spPr>
          <a:xfrm>
            <a:off x="26755725" y="10315576"/>
            <a:ext cx="23280600" cy="42999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500"/>
              </a:spcBef>
              <a:spcAft>
                <a:spcPts val="0"/>
              </a:spcAft>
              <a:buClr>
                <a:schemeClr val="dk1"/>
              </a:buClr>
              <a:buSzPts val="2900"/>
              <a:buFont typeface="Arial"/>
              <a:buNone/>
              <a:defRPr sz="2900" b="1"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2pPr>
            <a:lvl3pPr marL="1371600" marR="0" lvl="2"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900"/>
              <a:buFont typeface="Arial"/>
              <a:buNone/>
              <a:defRPr sz="1900" b="1"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body" idx="4"/>
          </p:nvPr>
        </p:nvSpPr>
        <p:spPr>
          <a:xfrm>
            <a:off x="26755725" y="14615163"/>
            <a:ext cx="23280600" cy="26552101"/>
          </a:xfrm>
          <a:prstGeom prst="rect">
            <a:avLst/>
          </a:prstGeom>
          <a:noFill/>
          <a:ln>
            <a:noFill/>
          </a:ln>
        </p:spPr>
        <p:txBody>
          <a:bodyPr spcFirstLastPara="1" wrap="square" lIns="91425" tIns="91425" rIns="91425" bIns="91425" anchor="t" anchorCtr="0"/>
          <a:lstStyle>
            <a:lvl1pPr marL="457200" marR="0" lvl="0"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3pPr>
            <a:lvl4pPr marL="1828800" marR="0" lvl="3"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lnSpc>
                <a:spcPct val="100000"/>
              </a:lnSpc>
              <a:spcBef>
                <a:spcPts val="5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2196466" y="1318260"/>
            <a:ext cx="39497701" cy="5486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65" name="Shape 165"/>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66" name="Shape 166"/>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67" name="Shape 167"/>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2632710" y="1834516"/>
            <a:ext cx="17327401" cy="7809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70" name="Shape 170"/>
          <p:cNvSpPr txBox="1">
            <a:spLocks noGrp="1"/>
          </p:cNvSpPr>
          <p:nvPr>
            <p:ph type="body" idx="1"/>
          </p:nvPr>
        </p:nvSpPr>
        <p:spPr>
          <a:xfrm>
            <a:off x="20593050" y="1834516"/>
            <a:ext cx="29443800" cy="39332099"/>
          </a:xfrm>
          <a:prstGeom prst="rect">
            <a:avLst/>
          </a:prstGeom>
          <a:noFill/>
          <a:ln>
            <a:noFill/>
          </a:ln>
        </p:spPr>
        <p:txBody>
          <a:bodyPr spcFirstLastPara="1" wrap="square" lIns="91425" tIns="91425" rIns="91425" bIns="91425" anchor="t" anchorCtr="0"/>
          <a:lstStyle>
            <a:lvl1pPr marL="457200" marR="0" lvl="0" indent="-469900" algn="l" rtl="0">
              <a:lnSpc>
                <a:spcPct val="100000"/>
              </a:lnSpc>
              <a:spcBef>
                <a:spcPts val="500"/>
              </a:spcBef>
              <a:spcAft>
                <a:spcPts val="0"/>
              </a:spcAft>
              <a:buClr>
                <a:schemeClr val="dk1"/>
              </a:buClr>
              <a:buSzPts val="3800"/>
              <a:buFont typeface="Arial"/>
              <a:buChar char="•"/>
              <a:defRPr sz="3800" b="0" i="0" u="none" strike="noStrike" cap="none">
                <a:solidFill>
                  <a:schemeClr val="dk1"/>
                </a:solidFill>
                <a:latin typeface="Arial"/>
                <a:ea typeface="Arial"/>
                <a:cs typeface="Arial"/>
                <a:sym typeface="Arial"/>
              </a:defRPr>
            </a:lvl1pPr>
            <a:lvl2pPr marL="914400" marR="0" lvl="1"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412750" algn="l" rtl="0">
              <a:lnSpc>
                <a:spcPct val="100000"/>
              </a:lnSpc>
              <a:spcBef>
                <a:spcPts val="5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3pPr>
            <a:lvl4pPr marL="1828800" marR="0" lvl="3"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71" name="Shape 171"/>
          <p:cNvSpPr txBox="1">
            <a:spLocks noGrp="1"/>
          </p:cNvSpPr>
          <p:nvPr>
            <p:ph type="body" idx="2"/>
          </p:nvPr>
        </p:nvSpPr>
        <p:spPr>
          <a:xfrm>
            <a:off x="2632710" y="9643110"/>
            <a:ext cx="17327401" cy="315245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72" name="Shape 172"/>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73" name="Shape 173"/>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74" name="Shape 174"/>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9000" cy="3664800"/>
          </a:xfrm>
          <a:prstGeom prst="rect">
            <a:avLst/>
          </a:prstGeom>
        </p:spPr>
        <p:txBody>
          <a:bodyPr spcFirstLastPara="1" wrap="square" lIns="479525" tIns="479525" rIns="479525" bIns="479525"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9000" cy="21864900"/>
          </a:xfrm>
          <a:prstGeom prst="rect">
            <a:avLst/>
          </a:prstGeom>
        </p:spPr>
        <p:txBody>
          <a:bodyPr spcFirstLastPara="1" wrap="square" lIns="479525" tIns="479525" rIns="479525" bIns="479525" anchor="t" anchorCtr="0"/>
          <a:lstStyle>
            <a:lvl1pPr marL="457200" lvl="0" indent="-838200">
              <a:spcBef>
                <a:spcPts val="0"/>
              </a:spcBef>
              <a:spcAft>
                <a:spcPts val="0"/>
              </a:spcAft>
              <a:buSzPts val="9600"/>
              <a:buChar char="●"/>
              <a:defRPr/>
            </a:lvl1pPr>
            <a:lvl2pPr marL="914400" lvl="1" indent="-685800">
              <a:spcBef>
                <a:spcPts val="8600"/>
              </a:spcBef>
              <a:spcAft>
                <a:spcPts val="0"/>
              </a:spcAft>
              <a:buSzPts val="7200"/>
              <a:buChar char="○"/>
              <a:defRPr/>
            </a:lvl2pPr>
            <a:lvl3pPr marL="1371600" lvl="2" indent="-685800">
              <a:spcBef>
                <a:spcPts val="8600"/>
              </a:spcBef>
              <a:spcAft>
                <a:spcPts val="0"/>
              </a:spcAft>
              <a:buSzPts val="7200"/>
              <a:buChar char="■"/>
              <a:defRPr/>
            </a:lvl3pPr>
            <a:lvl4pPr marL="1828800" lvl="3" indent="-685800">
              <a:spcBef>
                <a:spcPts val="8600"/>
              </a:spcBef>
              <a:spcAft>
                <a:spcPts val="0"/>
              </a:spcAft>
              <a:buSzPts val="7200"/>
              <a:buChar char="●"/>
              <a:defRPr/>
            </a:lvl4pPr>
            <a:lvl5pPr marL="2286000" lvl="4" indent="-685800">
              <a:spcBef>
                <a:spcPts val="8600"/>
              </a:spcBef>
              <a:spcAft>
                <a:spcPts val="0"/>
              </a:spcAft>
              <a:buSzPts val="7200"/>
              <a:buChar char="○"/>
              <a:defRPr/>
            </a:lvl5pPr>
            <a:lvl6pPr marL="2743200" lvl="5" indent="-685800">
              <a:spcBef>
                <a:spcPts val="8600"/>
              </a:spcBef>
              <a:spcAft>
                <a:spcPts val="0"/>
              </a:spcAft>
              <a:buSzPts val="7200"/>
              <a:buChar char="■"/>
              <a:defRPr/>
            </a:lvl6pPr>
            <a:lvl7pPr marL="3200400" lvl="6" indent="-685800">
              <a:spcBef>
                <a:spcPts val="8600"/>
              </a:spcBef>
              <a:spcAft>
                <a:spcPts val="0"/>
              </a:spcAft>
              <a:buSzPts val="7200"/>
              <a:buChar char="●"/>
              <a:defRPr/>
            </a:lvl7pPr>
            <a:lvl8pPr marL="3657600" lvl="7" indent="-685800">
              <a:spcBef>
                <a:spcPts val="8600"/>
              </a:spcBef>
              <a:spcAft>
                <a:spcPts val="0"/>
              </a:spcAft>
              <a:buSzPts val="7200"/>
              <a:buChar char="○"/>
              <a:defRPr/>
            </a:lvl8pPr>
            <a:lvl9pPr marL="4114800" lvl="8" indent="-685800">
              <a:spcBef>
                <a:spcPts val="8600"/>
              </a:spcBef>
              <a:spcAft>
                <a:spcPts val="8600"/>
              </a:spcAft>
              <a:buSzPts val="7200"/>
              <a:buChar char="■"/>
              <a:defRPr/>
            </a:lvl9pPr>
          </a:lstStyle>
          <a:p>
            <a:endParaRPr/>
          </a:p>
        </p:txBody>
      </p:sp>
      <p:sp>
        <p:nvSpPr>
          <p:cNvPr id="19" name="Shape 19"/>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323196" y="32259269"/>
            <a:ext cx="31602299" cy="38103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77" name="Shape 177"/>
          <p:cNvSpPr>
            <a:spLocks noGrp="1"/>
          </p:cNvSpPr>
          <p:nvPr>
            <p:ph type="pic" idx="2"/>
          </p:nvPr>
        </p:nvSpPr>
        <p:spPr>
          <a:xfrm>
            <a:off x="10323196" y="4118610"/>
            <a:ext cx="31602299" cy="27651000"/>
          </a:xfrm>
          <a:prstGeom prst="rect">
            <a:avLst/>
          </a:prstGeom>
          <a:noFill/>
          <a:ln>
            <a:noFill/>
          </a:ln>
        </p:spPr>
        <p:txBody>
          <a:bodyPr spcFirstLastPara="1" wrap="square" lIns="91425" tIns="91425" rIns="91425" bIns="91425" anchor="t" anchorCtr="0"/>
          <a:lstStyle>
            <a:lvl1pPr marR="0" lvl="0" algn="l" rtl="0">
              <a:lnSpc>
                <a:spcPct val="100000"/>
              </a:lnSpc>
              <a:spcBef>
                <a:spcPts val="500"/>
              </a:spcBef>
              <a:spcAft>
                <a:spcPts val="0"/>
              </a:spcAft>
              <a:buClr>
                <a:schemeClr val="dk1"/>
              </a:buClr>
              <a:buSzPts val="3800"/>
              <a:buFont typeface="Arial"/>
              <a:buNone/>
              <a:defRPr sz="3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2900"/>
              <a:buFont typeface="Arial"/>
              <a:buNone/>
              <a:defRPr sz="29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2900"/>
              <a:buFont typeface="Arial"/>
              <a:buNone/>
              <a:defRPr sz="29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body" idx="1"/>
          </p:nvPr>
        </p:nvSpPr>
        <p:spPr>
          <a:xfrm>
            <a:off x="10323196" y="36069269"/>
            <a:ext cx="31602299" cy="54087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79" name="Shape 179"/>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80" name="Shape 180"/>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81" name="Shape 181"/>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196466" y="1318260"/>
            <a:ext cx="39497701" cy="5486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84" name="Shape 184"/>
          <p:cNvSpPr txBox="1">
            <a:spLocks noGrp="1"/>
          </p:cNvSpPr>
          <p:nvPr>
            <p:ph type="body" idx="1"/>
          </p:nvPr>
        </p:nvSpPr>
        <p:spPr>
          <a:xfrm rot="5400000">
            <a:off x="11079584" y="-1205400"/>
            <a:ext cx="21732601" cy="39497701"/>
          </a:xfrm>
          <a:prstGeom prst="rect">
            <a:avLst/>
          </a:prstGeom>
          <a:noFill/>
          <a:ln>
            <a:noFill/>
          </a:ln>
        </p:spPr>
        <p:txBody>
          <a:bodyPr spcFirstLastPara="1" wrap="square" lIns="91425" tIns="91425" rIns="91425" bIns="91425" anchor="t" anchorCtr="0"/>
          <a:lstStyle>
            <a:lvl1pPr marL="457200" marR="0" lvl="0" indent="-1206500" algn="l" rtl="0">
              <a:lnSpc>
                <a:spcPct val="100000"/>
              </a:lnSpc>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lnSpc>
                <a:spcPct val="100000"/>
              </a:lnSpc>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lnSpc>
                <a:spcPct val="100000"/>
              </a:lnSpc>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lnSpc>
                <a:spcPct val="100000"/>
              </a:lnSpc>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lnSpc>
                <a:spcPct val="100000"/>
              </a:lnSpc>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rot="5400000">
            <a:off x="24448276" y="15580891"/>
            <a:ext cx="39323399" cy="118497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90" name="Shape 190"/>
          <p:cNvSpPr txBox="1">
            <a:spLocks noGrp="1"/>
          </p:cNvSpPr>
          <p:nvPr>
            <p:ph type="body" idx="1"/>
          </p:nvPr>
        </p:nvSpPr>
        <p:spPr>
          <a:xfrm rot="5400000">
            <a:off x="657195" y="3821791"/>
            <a:ext cx="39323399" cy="35367900"/>
          </a:xfrm>
          <a:prstGeom prst="rect">
            <a:avLst/>
          </a:prstGeom>
          <a:noFill/>
          <a:ln>
            <a:noFill/>
          </a:ln>
        </p:spPr>
        <p:txBody>
          <a:bodyPr spcFirstLastPara="1" wrap="square" lIns="91425" tIns="91425" rIns="91425" bIns="91425" anchor="t" anchorCtr="0"/>
          <a:lstStyle>
            <a:lvl1pPr marL="457200" marR="0" lvl="0" indent="-1206500" algn="l" rtl="0">
              <a:lnSpc>
                <a:spcPct val="100000"/>
              </a:lnSpc>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lnSpc>
                <a:spcPct val="100000"/>
              </a:lnSpc>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lnSpc>
                <a:spcPct val="100000"/>
              </a:lnSpc>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lnSpc>
                <a:spcPct val="100000"/>
              </a:lnSpc>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lnSpc>
                <a:spcPct val="100000"/>
              </a:lnSpc>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191" name="Shape 191"/>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92" name="Shape 192"/>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93" name="Shape 193"/>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9000" cy="3664800"/>
          </a:xfrm>
          <a:prstGeom prst="rect">
            <a:avLst/>
          </a:prstGeom>
        </p:spPr>
        <p:txBody>
          <a:bodyPr spcFirstLastPara="1" wrap="square" lIns="479525" tIns="479525" rIns="479525" bIns="479525"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400" cy="21864900"/>
          </a:xfrm>
          <a:prstGeom prst="rect">
            <a:avLst/>
          </a:prstGeom>
        </p:spPr>
        <p:txBody>
          <a:bodyPr spcFirstLastPara="1" wrap="square" lIns="479525" tIns="479525" rIns="479525" bIns="479525" anchor="t" anchorCtr="0"/>
          <a:lstStyle>
            <a:lvl1pPr marL="457200" lvl="0" indent="-685800">
              <a:spcBef>
                <a:spcPts val="0"/>
              </a:spcBef>
              <a:spcAft>
                <a:spcPts val="0"/>
              </a:spcAft>
              <a:buSzPts val="7200"/>
              <a:buChar char="●"/>
              <a:defRPr sz="7200"/>
            </a:lvl1pPr>
            <a:lvl2pPr marL="914400" lvl="1" indent="-622300">
              <a:spcBef>
                <a:spcPts val="8600"/>
              </a:spcBef>
              <a:spcAft>
                <a:spcPts val="0"/>
              </a:spcAft>
              <a:buSzPts val="6200"/>
              <a:buChar char="○"/>
              <a:defRPr sz="6200"/>
            </a:lvl2pPr>
            <a:lvl3pPr marL="1371600" lvl="2" indent="-622300">
              <a:spcBef>
                <a:spcPts val="8600"/>
              </a:spcBef>
              <a:spcAft>
                <a:spcPts val="0"/>
              </a:spcAft>
              <a:buSzPts val="6200"/>
              <a:buChar char="■"/>
              <a:defRPr sz="6200"/>
            </a:lvl3pPr>
            <a:lvl4pPr marL="1828800" lvl="3" indent="-622300">
              <a:spcBef>
                <a:spcPts val="8600"/>
              </a:spcBef>
              <a:spcAft>
                <a:spcPts val="0"/>
              </a:spcAft>
              <a:buSzPts val="6200"/>
              <a:buChar char="●"/>
              <a:defRPr sz="6200"/>
            </a:lvl4pPr>
            <a:lvl5pPr marL="2286000" lvl="4" indent="-622300">
              <a:spcBef>
                <a:spcPts val="8600"/>
              </a:spcBef>
              <a:spcAft>
                <a:spcPts val="0"/>
              </a:spcAft>
              <a:buSzPts val="6200"/>
              <a:buChar char="○"/>
              <a:defRPr sz="6200"/>
            </a:lvl5pPr>
            <a:lvl6pPr marL="2743200" lvl="5" indent="-622300">
              <a:spcBef>
                <a:spcPts val="8600"/>
              </a:spcBef>
              <a:spcAft>
                <a:spcPts val="0"/>
              </a:spcAft>
              <a:buSzPts val="6200"/>
              <a:buChar char="■"/>
              <a:defRPr sz="6200"/>
            </a:lvl6pPr>
            <a:lvl7pPr marL="3200400" lvl="6" indent="-622300">
              <a:spcBef>
                <a:spcPts val="8600"/>
              </a:spcBef>
              <a:spcAft>
                <a:spcPts val="0"/>
              </a:spcAft>
              <a:buSzPts val="6200"/>
              <a:buChar char="●"/>
              <a:defRPr sz="6200"/>
            </a:lvl7pPr>
            <a:lvl8pPr marL="3657600" lvl="7" indent="-622300">
              <a:spcBef>
                <a:spcPts val="8600"/>
              </a:spcBef>
              <a:spcAft>
                <a:spcPts val="0"/>
              </a:spcAft>
              <a:buSzPts val="6200"/>
              <a:buChar char="○"/>
              <a:defRPr sz="6200"/>
            </a:lvl8pPr>
            <a:lvl9pPr marL="4114800" lvl="8" indent="-622300">
              <a:spcBef>
                <a:spcPts val="8600"/>
              </a:spcBef>
              <a:spcAft>
                <a:spcPts val="8600"/>
              </a:spcAft>
              <a:buSzPts val="6200"/>
              <a:buChar char="■"/>
              <a:defRPr sz="6200"/>
            </a:lvl9pPr>
          </a:lstStyle>
          <a:p>
            <a:endParaRPr/>
          </a:p>
        </p:txBody>
      </p:sp>
      <p:sp>
        <p:nvSpPr>
          <p:cNvPr id="23" name="Shape 23"/>
          <p:cNvSpPr txBox="1">
            <a:spLocks noGrp="1"/>
          </p:cNvSpPr>
          <p:nvPr>
            <p:ph type="body" idx="2"/>
          </p:nvPr>
        </p:nvSpPr>
        <p:spPr>
          <a:xfrm>
            <a:off x="23195520" y="7375840"/>
            <a:ext cx="19199400" cy="21864900"/>
          </a:xfrm>
          <a:prstGeom prst="rect">
            <a:avLst/>
          </a:prstGeom>
        </p:spPr>
        <p:txBody>
          <a:bodyPr spcFirstLastPara="1" wrap="square" lIns="479525" tIns="479525" rIns="479525" bIns="479525" anchor="t" anchorCtr="0"/>
          <a:lstStyle>
            <a:lvl1pPr marL="457200" lvl="0" indent="-685800">
              <a:spcBef>
                <a:spcPts val="0"/>
              </a:spcBef>
              <a:spcAft>
                <a:spcPts val="0"/>
              </a:spcAft>
              <a:buSzPts val="7200"/>
              <a:buChar char="●"/>
              <a:defRPr sz="7200"/>
            </a:lvl1pPr>
            <a:lvl2pPr marL="914400" lvl="1" indent="-622300">
              <a:spcBef>
                <a:spcPts val="8600"/>
              </a:spcBef>
              <a:spcAft>
                <a:spcPts val="0"/>
              </a:spcAft>
              <a:buSzPts val="6200"/>
              <a:buChar char="○"/>
              <a:defRPr sz="6200"/>
            </a:lvl2pPr>
            <a:lvl3pPr marL="1371600" lvl="2" indent="-622300">
              <a:spcBef>
                <a:spcPts val="8600"/>
              </a:spcBef>
              <a:spcAft>
                <a:spcPts val="0"/>
              </a:spcAft>
              <a:buSzPts val="6200"/>
              <a:buChar char="■"/>
              <a:defRPr sz="6200"/>
            </a:lvl3pPr>
            <a:lvl4pPr marL="1828800" lvl="3" indent="-622300">
              <a:spcBef>
                <a:spcPts val="8600"/>
              </a:spcBef>
              <a:spcAft>
                <a:spcPts val="0"/>
              </a:spcAft>
              <a:buSzPts val="6200"/>
              <a:buChar char="●"/>
              <a:defRPr sz="6200"/>
            </a:lvl4pPr>
            <a:lvl5pPr marL="2286000" lvl="4" indent="-622300">
              <a:spcBef>
                <a:spcPts val="8600"/>
              </a:spcBef>
              <a:spcAft>
                <a:spcPts val="0"/>
              </a:spcAft>
              <a:buSzPts val="6200"/>
              <a:buChar char="○"/>
              <a:defRPr sz="6200"/>
            </a:lvl5pPr>
            <a:lvl6pPr marL="2743200" lvl="5" indent="-622300">
              <a:spcBef>
                <a:spcPts val="8600"/>
              </a:spcBef>
              <a:spcAft>
                <a:spcPts val="0"/>
              </a:spcAft>
              <a:buSzPts val="6200"/>
              <a:buChar char="■"/>
              <a:defRPr sz="6200"/>
            </a:lvl6pPr>
            <a:lvl7pPr marL="3200400" lvl="6" indent="-622300">
              <a:spcBef>
                <a:spcPts val="8600"/>
              </a:spcBef>
              <a:spcAft>
                <a:spcPts val="0"/>
              </a:spcAft>
              <a:buSzPts val="6200"/>
              <a:buChar char="●"/>
              <a:defRPr sz="6200"/>
            </a:lvl7pPr>
            <a:lvl8pPr marL="3657600" lvl="7" indent="-622300">
              <a:spcBef>
                <a:spcPts val="8600"/>
              </a:spcBef>
              <a:spcAft>
                <a:spcPts val="0"/>
              </a:spcAft>
              <a:buSzPts val="6200"/>
              <a:buChar char="○"/>
              <a:defRPr sz="6200"/>
            </a:lvl8pPr>
            <a:lvl9pPr marL="4114800" lvl="8" indent="-622300">
              <a:spcBef>
                <a:spcPts val="8600"/>
              </a:spcBef>
              <a:spcAft>
                <a:spcPts val="8600"/>
              </a:spcAft>
              <a:buSzPts val="6200"/>
              <a:buChar char="■"/>
              <a:defRPr sz="6200"/>
            </a:lvl9pPr>
          </a:lstStyle>
          <a:p>
            <a:endParaRPr/>
          </a:p>
        </p:txBody>
      </p:sp>
      <p:sp>
        <p:nvSpPr>
          <p:cNvPr id="24" name="Shape 24"/>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9000" cy="3664800"/>
          </a:xfrm>
          <a:prstGeom prst="rect">
            <a:avLst/>
          </a:prstGeom>
        </p:spPr>
        <p:txBody>
          <a:bodyPr spcFirstLastPara="1" wrap="square" lIns="479525" tIns="479525" rIns="479525" bIns="479525"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900"/>
          </a:xfrm>
          <a:prstGeom prst="rect">
            <a:avLst/>
          </a:prstGeom>
        </p:spPr>
        <p:txBody>
          <a:bodyPr spcFirstLastPara="1" wrap="square" lIns="479525" tIns="479525" rIns="479525" bIns="479525" anchor="b" anchorCtr="0"/>
          <a:lstStyle>
            <a:lvl1pPr lvl="0">
              <a:spcBef>
                <a:spcPts val="0"/>
              </a:spcBef>
              <a:spcAft>
                <a:spcPts val="0"/>
              </a:spcAft>
              <a:buSzPts val="12500"/>
              <a:buNone/>
              <a:defRPr sz="12500"/>
            </a:lvl1pPr>
            <a:lvl2pPr lvl="1">
              <a:spcBef>
                <a:spcPts val="0"/>
              </a:spcBef>
              <a:spcAft>
                <a:spcPts val="0"/>
              </a:spcAft>
              <a:buSzPts val="12500"/>
              <a:buNone/>
              <a:defRPr sz="12500"/>
            </a:lvl2pPr>
            <a:lvl3pPr lvl="2">
              <a:spcBef>
                <a:spcPts val="0"/>
              </a:spcBef>
              <a:spcAft>
                <a:spcPts val="0"/>
              </a:spcAft>
              <a:buSzPts val="12500"/>
              <a:buNone/>
              <a:defRPr sz="12500"/>
            </a:lvl3pPr>
            <a:lvl4pPr lvl="3">
              <a:spcBef>
                <a:spcPts val="0"/>
              </a:spcBef>
              <a:spcAft>
                <a:spcPts val="0"/>
              </a:spcAft>
              <a:buSzPts val="12500"/>
              <a:buNone/>
              <a:defRPr sz="12500"/>
            </a:lvl4pPr>
            <a:lvl5pPr lvl="4">
              <a:spcBef>
                <a:spcPts val="0"/>
              </a:spcBef>
              <a:spcAft>
                <a:spcPts val="0"/>
              </a:spcAft>
              <a:buSzPts val="12500"/>
              <a:buNone/>
              <a:defRPr sz="12500"/>
            </a:lvl5pPr>
            <a:lvl6pPr lvl="5">
              <a:spcBef>
                <a:spcPts val="0"/>
              </a:spcBef>
              <a:spcAft>
                <a:spcPts val="0"/>
              </a:spcAft>
              <a:buSzPts val="12500"/>
              <a:buNone/>
              <a:defRPr sz="12500"/>
            </a:lvl6pPr>
            <a:lvl7pPr lvl="6">
              <a:spcBef>
                <a:spcPts val="0"/>
              </a:spcBef>
              <a:spcAft>
                <a:spcPts val="0"/>
              </a:spcAft>
              <a:buSzPts val="12500"/>
              <a:buNone/>
              <a:defRPr sz="12500"/>
            </a:lvl7pPr>
            <a:lvl8pPr lvl="7">
              <a:spcBef>
                <a:spcPts val="0"/>
              </a:spcBef>
              <a:spcAft>
                <a:spcPts val="0"/>
              </a:spcAft>
              <a:buSzPts val="12500"/>
              <a:buNone/>
              <a:defRPr sz="12500"/>
            </a:lvl8pPr>
            <a:lvl9pPr lvl="8">
              <a:spcBef>
                <a:spcPts val="0"/>
              </a:spcBef>
              <a:spcAft>
                <a:spcPts val="0"/>
              </a:spcAft>
              <a:buSzPts val="12500"/>
              <a:buNone/>
              <a:defRPr sz="12500"/>
            </a:lvl9pPr>
          </a:lstStyle>
          <a:p>
            <a:endParaRPr/>
          </a:p>
        </p:txBody>
      </p:sp>
      <p:sp>
        <p:nvSpPr>
          <p:cNvPr id="30" name="Shape 30"/>
          <p:cNvSpPr txBox="1">
            <a:spLocks noGrp="1"/>
          </p:cNvSpPr>
          <p:nvPr>
            <p:ph type="body" idx="1"/>
          </p:nvPr>
        </p:nvSpPr>
        <p:spPr>
          <a:xfrm>
            <a:off x="1496160" y="8893440"/>
            <a:ext cx="13478400" cy="20348700"/>
          </a:xfrm>
          <a:prstGeom prst="rect">
            <a:avLst/>
          </a:prstGeom>
        </p:spPr>
        <p:txBody>
          <a:bodyPr spcFirstLastPara="1" wrap="square" lIns="479525" tIns="479525" rIns="479525" bIns="479525" anchor="t" anchorCtr="0"/>
          <a:lstStyle>
            <a:lvl1pPr marL="457200" lvl="0" indent="-622300">
              <a:spcBef>
                <a:spcPts val="0"/>
              </a:spcBef>
              <a:spcAft>
                <a:spcPts val="0"/>
              </a:spcAft>
              <a:buSzPts val="6200"/>
              <a:buChar char="●"/>
              <a:defRPr sz="6200"/>
            </a:lvl1pPr>
            <a:lvl2pPr marL="914400" lvl="1" indent="-622300">
              <a:spcBef>
                <a:spcPts val="8600"/>
              </a:spcBef>
              <a:spcAft>
                <a:spcPts val="0"/>
              </a:spcAft>
              <a:buSzPts val="6200"/>
              <a:buChar char="○"/>
              <a:defRPr sz="6200"/>
            </a:lvl2pPr>
            <a:lvl3pPr marL="1371600" lvl="2" indent="-622300">
              <a:spcBef>
                <a:spcPts val="8600"/>
              </a:spcBef>
              <a:spcAft>
                <a:spcPts val="0"/>
              </a:spcAft>
              <a:buSzPts val="6200"/>
              <a:buChar char="■"/>
              <a:defRPr sz="6200"/>
            </a:lvl3pPr>
            <a:lvl4pPr marL="1828800" lvl="3" indent="-622300">
              <a:spcBef>
                <a:spcPts val="8600"/>
              </a:spcBef>
              <a:spcAft>
                <a:spcPts val="0"/>
              </a:spcAft>
              <a:buSzPts val="6200"/>
              <a:buChar char="●"/>
              <a:defRPr sz="6200"/>
            </a:lvl4pPr>
            <a:lvl5pPr marL="2286000" lvl="4" indent="-622300">
              <a:spcBef>
                <a:spcPts val="8600"/>
              </a:spcBef>
              <a:spcAft>
                <a:spcPts val="0"/>
              </a:spcAft>
              <a:buSzPts val="6200"/>
              <a:buChar char="○"/>
              <a:defRPr sz="6200"/>
            </a:lvl5pPr>
            <a:lvl6pPr marL="2743200" lvl="5" indent="-622300">
              <a:spcBef>
                <a:spcPts val="8600"/>
              </a:spcBef>
              <a:spcAft>
                <a:spcPts val="0"/>
              </a:spcAft>
              <a:buSzPts val="6200"/>
              <a:buChar char="■"/>
              <a:defRPr sz="6200"/>
            </a:lvl6pPr>
            <a:lvl7pPr marL="3200400" lvl="6" indent="-622300">
              <a:spcBef>
                <a:spcPts val="8600"/>
              </a:spcBef>
              <a:spcAft>
                <a:spcPts val="0"/>
              </a:spcAft>
              <a:buSzPts val="6200"/>
              <a:buChar char="●"/>
              <a:defRPr sz="6200"/>
            </a:lvl7pPr>
            <a:lvl8pPr marL="3657600" lvl="7" indent="-622300">
              <a:spcBef>
                <a:spcPts val="8600"/>
              </a:spcBef>
              <a:spcAft>
                <a:spcPts val="0"/>
              </a:spcAft>
              <a:buSzPts val="6200"/>
              <a:buChar char="○"/>
              <a:defRPr sz="6200"/>
            </a:lvl8pPr>
            <a:lvl9pPr marL="4114800" lvl="8" indent="-622300">
              <a:spcBef>
                <a:spcPts val="8600"/>
              </a:spcBef>
              <a:spcAft>
                <a:spcPts val="8600"/>
              </a:spcAft>
              <a:buSzPts val="6200"/>
              <a:buChar char="■"/>
              <a:defRPr sz="6200"/>
            </a:lvl9pPr>
          </a:lstStyle>
          <a:p>
            <a:endParaRPr/>
          </a:p>
        </p:txBody>
      </p:sp>
      <p:sp>
        <p:nvSpPr>
          <p:cNvPr id="31" name="Shape 31"/>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0700"/>
          </a:xfrm>
          <a:prstGeom prst="rect">
            <a:avLst/>
          </a:prstGeom>
        </p:spPr>
        <p:txBody>
          <a:bodyPr spcFirstLastPara="1" wrap="square" lIns="479525" tIns="479525" rIns="479525" bIns="479525" anchor="ctr" anchorCtr="0"/>
          <a:lstStyle>
            <a:lvl1pPr lvl="0">
              <a:spcBef>
                <a:spcPts val="0"/>
              </a:spcBef>
              <a:spcAft>
                <a:spcPts val="0"/>
              </a:spcAft>
              <a:buSzPts val="25400"/>
              <a:buNone/>
              <a:defRPr sz="25400"/>
            </a:lvl1pPr>
            <a:lvl2pPr lvl="1">
              <a:spcBef>
                <a:spcPts val="0"/>
              </a:spcBef>
              <a:spcAft>
                <a:spcPts val="0"/>
              </a:spcAft>
              <a:buSzPts val="25400"/>
              <a:buNone/>
              <a:defRPr sz="25400"/>
            </a:lvl2pPr>
            <a:lvl3pPr lvl="2">
              <a:spcBef>
                <a:spcPts val="0"/>
              </a:spcBef>
              <a:spcAft>
                <a:spcPts val="0"/>
              </a:spcAft>
              <a:buSzPts val="25400"/>
              <a:buNone/>
              <a:defRPr sz="25400"/>
            </a:lvl3pPr>
            <a:lvl4pPr lvl="3">
              <a:spcBef>
                <a:spcPts val="0"/>
              </a:spcBef>
              <a:spcAft>
                <a:spcPts val="0"/>
              </a:spcAft>
              <a:buSzPts val="25400"/>
              <a:buNone/>
              <a:defRPr sz="25400"/>
            </a:lvl4pPr>
            <a:lvl5pPr lvl="4">
              <a:spcBef>
                <a:spcPts val="0"/>
              </a:spcBef>
              <a:spcAft>
                <a:spcPts val="0"/>
              </a:spcAft>
              <a:buSzPts val="25400"/>
              <a:buNone/>
              <a:defRPr sz="25400"/>
            </a:lvl5pPr>
            <a:lvl6pPr lvl="5">
              <a:spcBef>
                <a:spcPts val="0"/>
              </a:spcBef>
              <a:spcAft>
                <a:spcPts val="0"/>
              </a:spcAft>
              <a:buSzPts val="25400"/>
              <a:buNone/>
              <a:defRPr sz="25400"/>
            </a:lvl6pPr>
            <a:lvl7pPr lvl="6">
              <a:spcBef>
                <a:spcPts val="0"/>
              </a:spcBef>
              <a:spcAft>
                <a:spcPts val="0"/>
              </a:spcAft>
              <a:buSzPts val="25400"/>
              <a:buNone/>
              <a:defRPr sz="25400"/>
            </a:lvl7pPr>
            <a:lvl8pPr lvl="7">
              <a:spcBef>
                <a:spcPts val="0"/>
              </a:spcBef>
              <a:spcAft>
                <a:spcPts val="0"/>
              </a:spcAft>
              <a:buSzPts val="25400"/>
              <a:buNone/>
              <a:defRPr sz="25400"/>
            </a:lvl8pPr>
            <a:lvl9pPr lvl="8">
              <a:spcBef>
                <a:spcPts val="0"/>
              </a:spcBef>
              <a:spcAft>
                <a:spcPts val="0"/>
              </a:spcAft>
              <a:buSzPts val="25400"/>
              <a:buNone/>
              <a:defRPr sz="25400"/>
            </a:lvl9pPr>
          </a:lstStyle>
          <a:p>
            <a:endParaRPr/>
          </a:p>
        </p:txBody>
      </p:sp>
      <p:sp>
        <p:nvSpPr>
          <p:cNvPr id="34" name="Shape 34"/>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79525" tIns="479525" rIns="479525" bIns="4795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600"/>
          </a:xfrm>
          <a:prstGeom prst="rect">
            <a:avLst/>
          </a:prstGeom>
        </p:spPr>
        <p:txBody>
          <a:bodyPr spcFirstLastPara="1" wrap="square" lIns="479525" tIns="479525" rIns="479525" bIns="479525" anchor="b" anchorCtr="0"/>
          <a:lstStyle>
            <a:lvl1pPr lvl="0" algn="ctr">
              <a:spcBef>
                <a:spcPts val="0"/>
              </a:spcBef>
              <a:spcAft>
                <a:spcPts val="0"/>
              </a:spcAft>
              <a:buSzPts val="22100"/>
              <a:buNone/>
              <a:defRPr sz="22100"/>
            </a:lvl1pPr>
            <a:lvl2pPr lvl="1" algn="ctr">
              <a:spcBef>
                <a:spcPts val="0"/>
              </a:spcBef>
              <a:spcAft>
                <a:spcPts val="0"/>
              </a:spcAft>
              <a:buSzPts val="22100"/>
              <a:buNone/>
              <a:defRPr sz="22100"/>
            </a:lvl2pPr>
            <a:lvl3pPr lvl="2" algn="ctr">
              <a:spcBef>
                <a:spcPts val="0"/>
              </a:spcBef>
              <a:spcAft>
                <a:spcPts val="0"/>
              </a:spcAft>
              <a:buSzPts val="22100"/>
              <a:buNone/>
              <a:defRPr sz="22100"/>
            </a:lvl3pPr>
            <a:lvl4pPr lvl="3" algn="ctr">
              <a:spcBef>
                <a:spcPts val="0"/>
              </a:spcBef>
              <a:spcAft>
                <a:spcPts val="0"/>
              </a:spcAft>
              <a:buSzPts val="22100"/>
              <a:buNone/>
              <a:defRPr sz="22100"/>
            </a:lvl4pPr>
            <a:lvl5pPr lvl="4" algn="ctr">
              <a:spcBef>
                <a:spcPts val="0"/>
              </a:spcBef>
              <a:spcAft>
                <a:spcPts val="0"/>
              </a:spcAft>
              <a:buSzPts val="22100"/>
              <a:buNone/>
              <a:defRPr sz="22100"/>
            </a:lvl5pPr>
            <a:lvl6pPr lvl="5" algn="ctr">
              <a:spcBef>
                <a:spcPts val="0"/>
              </a:spcBef>
              <a:spcAft>
                <a:spcPts val="0"/>
              </a:spcAft>
              <a:buSzPts val="22100"/>
              <a:buNone/>
              <a:defRPr sz="22100"/>
            </a:lvl6pPr>
            <a:lvl7pPr lvl="6" algn="ctr">
              <a:spcBef>
                <a:spcPts val="0"/>
              </a:spcBef>
              <a:spcAft>
                <a:spcPts val="0"/>
              </a:spcAft>
              <a:buSzPts val="22100"/>
              <a:buNone/>
              <a:defRPr sz="22100"/>
            </a:lvl7pPr>
            <a:lvl8pPr lvl="7" algn="ctr">
              <a:spcBef>
                <a:spcPts val="0"/>
              </a:spcBef>
              <a:spcAft>
                <a:spcPts val="0"/>
              </a:spcAft>
              <a:buSzPts val="22100"/>
              <a:buNone/>
              <a:defRPr sz="22100"/>
            </a:lvl8pPr>
            <a:lvl9pPr lvl="8" algn="ctr">
              <a:spcBef>
                <a:spcPts val="0"/>
              </a:spcBef>
              <a:spcAft>
                <a:spcPts val="0"/>
              </a:spcAft>
              <a:buSzPts val="22100"/>
              <a:buNone/>
              <a:defRPr sz="22100"/>
            </a:lvl9pPr>
          </a:lstStyle>
          <a:p>
            <a:endParaRPr/>
          </a:p>
        </p:txBody>
      </p:sp>
      <p:sp>
        <p:nvSpPr>
          <p:cNvPr id="38" name="Shape 38"/>
          <p:cNvSpPr txBox="1">
            <a:spLocks noGrp="1"/>
          </p:cNvSpPr>
          <p:nvPr>
            <p:ph type="subTitle" idx="1"/>
          </p:nvPr>
        </p:nvSpPr>
        <p:spPr>
          <a:xfrm>
            <a:off x="1274400" y="17939680"/>
            <a:ext cx="19416900" cy="7904100"/>
          </a:xfrm>
          <a:prstGeom prst="rect">
            <a:avLst/>
          </a:prstGeom>
        </p:spPr>
        <p:txBody>
          <a:bodyPr spcFirstLastPara="1" wrap="square" lIns="479525" tIns="479525" rIns="479525" bIns="479525" anchor="t" anchorCtr="0"/>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endParaRPr/>
          </a:p>
        </p:txBody>
      </p:sp>
      <p:sp>
        <p:nvSpPr>
          <p:cNvPr id="39" name="Shape 39"/>
          <p:cNvSpPr txBox="1">
            <a:spLocks noGrp="1"/>
          </p:cNvSpPr>
          <p:nvPr>
            <p:ph type="body" idx="2"/>
          </p:nvPr>
        </p:nvSpPr>
        <p:spPr>
          <a:xfrm>
            <a:off x="23709600" y="4634080"/>
            <a:ext cx="18417600" cy="23649000"/>
          </a:xfrm>
          <a:prstGeom prst="rect">
            <a:avLst/>
          </a:prstGeom>
        </p:spPr>
        <p:txBody>
          <a:bodyPr spcFirstLastPara="1" wrap="square" lIns="479525" tIns="479525" rIns="479525" bIns="479525" anchor="ctr" anchorCtr="0"/>
          <a:lstStyle>
            <a:lvl1pPr marL="457200" lvl="0" indent="-838200">
              <a:spcBef>
                <a:spcPts val="0"/>
              </a:spcBef>
              <a:spcAft>
                <a:spcPts val="0"/>
              </a:spcAft>
              <a:buSzPts val="9600"/>
              <a:buChar char="●"/>
              <a:defRPr/>
            </a:lvl1pPr>
            <a:lvl2pPr marL="914400" lvl="1" indent="-685800">
              <a:spcBef>
                <a:spcPts val="8600"/>
              </a:spcBef>
              <a:spcAft>
                <a:spcPts val="0"/>
              </a:spcAft>
              <a:buSzPts val="7200"/>
              <a:buChar char="○"/>
              <a:defRPr/>
            </a:lvl2pPr>
            <a:lvl3pPr marL="1371600" lvl="2" indent="-685800">
              <a:spcBef>
                <a:spcPts val="8600"/>
              </a:spcBef>
              <a:spcAft>
                <a:spcPts val="0"/>
              </a:spcAft>
              <a:buSzPts val="7200"/>
              <a:buChar char="■"/>
              <a:defRPr/>
            </a:lvl3pPr>
            <a:lvl4pPr marL="1828800" lvl="3" indent="-685800">
              <a:spcBef>
                <a:spcPts val="8600"/>
              </a:spcBef>
              <a:spcAft>
                <a:spcPts val="0"/>
              </a:spcAft>
              <a:buSzPts val="7200"/>
              <a:buChar char="●"/>
              <a:defRPr/>
            </a:lvl4pPr>
            <a:lvl5pPr marL="2286000" lvl="4" indent="-685800">
              <a:spcBef>
                <a:spcPts val="8600"/>
              </a:spcBef>
              <a:spcAft>
                <a:spcPts val="0"/>
              </a:spcAft>
              <a:buSzPts val="7200"/>
              <a:buChar char="○"/>
              <a:defRPr/>
            </a:lvl5pPr>
            <a:lvl6pPr marL="2743200" lvl="5" indent="-685800">
              <a:spcBef>
                <a:spcPts val="8600"/>
              </a:spcBef>
              <a:spcAft>
                <a:spcPts val="0"/>
              </a:spcAft>
              <a:buSzPts val="7200"/>
              <a:buChar char="■"/>
              <a:defRPr/>
            </a:lvl6pPr>
            <a:lvl7pPr marL="3200400" lvl="6" indent="-685800">
              <a:spcBef>
                <a:spcPts val="8600"/>
              </a:spcBef>
              <a:spcAft>
                <a:spcPts val="0"/>
              </a:spcAft>
              <a:buSzPts val="7200"/>
              <a:buChar char="●"/>
              <a:defRPr/>
            </a:lvl7pPr>
            <a:lvl8pPr marL="3657600" lvl="7" indent="-685800">
              <a:spcBef>
                <a:spcPts val="8600"/>
              </a:spcBef>
              <a:spcAft>
                <a:spcPts val="0"/>
              </a:spcAft>
              <a:buSzPts val="7200"/>
              <a:buChar char="○"/>
              <a:defRPr/>
            </a:lvl8pPr>
            <a:lvl9pPr marL="4114800" lvl="8" indent="-685800">
              <a:spcBef>
                <a:spcPts val="8600"/>
              </a:spcBef>
              <a:spcAft>
                <a:spcPts val="8600"/>
              </a:spcAft>
              <a:buSzPts val="7200"/>
              <a:buChar char="■"/>
              <a:defRPr/>
            </a:lvl9pPr>
          </a:lstStyle>
          <a:p>
            <a:endParaRPr/>
          </a:p>
        </p:txBody>
      </p:sp>
      <p:sp>
        <p:nvSpPr>
          <p:cNvPr id="40" name="Shape 40"/>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100"/>
          </a:xfrm>
          <a:prstGeom prst="rect">
            <a:avLst/>
          </a:prstGeom>
        </p:spPr>
        <p:txBody>
          <a:bodyPr spcFirstLastPara="1" wrap="square" lIns="479525" tIns="479525" rIns="479525" bIns="479525" anchor="ctr" anchorCtr="0"/>
          <a:lstStyle>
            <a:lvl1pPr marL="457200" lvl="0" indent="-228600">
              <a:lnSpc>
                <a:spcPct val="100000"/>
              </a:lnSpc>
              <a:spcBef>
                <a:spcPts val="0"/>
              </a:spcBef>
              <a:spcAft>
                <a:spcPts val="0"/>
              </a:spcAft>
              <a:buSzPts val="9600"/>
              <a:buNone/>
              <a:defRPr/>
            </a:lvl1pPr>
          </a:lstStyle>
          <a:p>
            <a:endParaRPr/>
          </a:p>
        </p:txBody>
      </p:sp>
      <p:sp>
        <p:nvSpPr>
          <p:cNvPr id="43" name="Shape 43"/>
          <p:cNvSpPr txBox="1">
            <a:spLocks noGrp="1"/>
          </p:cNvSpPr>
          <p:nvPr>
            <p:ph type="sldNum" idx="12"/>
          </p:nvPr>
        </p:nvSpPr>
        <p:spPr>
          <a:xfrm>
            <a:off x="40667798" y="29844588"/>
            <a:ext cx="2633700" cy="2518500"/>
          </a:xfrm>
          <a:prstGeom prst="rect">
            <a:avLst/>
          </a:prstGeom>
        </p:spPr>
        <p:txBody>
          <a:bodyPr spcFirstLastPara="1" wrap="square" lIns="479525" tIns="479525" rIns="479525" bIns="4795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9000" cy="3664800"/>
          </a:xfrm>
          <a:prstGeom prst="rect">
            <a:avLst/>
          </a:prstGeom>
          <a:noFill/>
          <a:ln>
            <a:noFill/>
          </a:ln>
        </p:spPr>
        <p:txBody>
          <a:bodyPr spcFirstLastPara="1" wrap="square" lIns="479525" tIns="479525" rIns="479525" bIns="479525"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9000" cy="21864900"/>
          </a:xfrm>
          <a:prstGeom prst="rect">
            <a:avLst/>
          </a:prstGeom>
          <a:noFill/>
          <a:ln>
            <a:noFill/>
          </a:ln>
        </p:spPr>
        <p:txBody>
          <a:bodyPr spcFirstLastPara="1" wrap="square" lIns="479525" tIns="479525" rIns="479525" bIns="479525" anchor="t" anchorCtr="0"/>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685800">
              <a:lnSpc>
                <a:spcPct val="115000"/>
              </a:lnSpc>
              <a:spcBef>
                <a:spcPts val="8600"/>
              </a:spcBef>
              <a:spcAft>
                <a:spcPts val="0"/>
              </a:spcAft>
              <a:buClr>
                <a:schemeClr val="dk2"/>
              </a:buClr>
              <a:buSzPts val="7200"/>
              <a:buChar char="○"/>
              <a:defRPr sz="7200">
                <a:solidFill>
                  <a:schemeClr val="dk2"/>
                </a:solidFill>
              </a:defRPr>
            </a:lvl2pPr>
            <a:lvl3pPr marL="1371600" lvl="2" indent="-685800">
              <a:lnSpc>
                <a:spcPct val="115000"/>
              </a:lnSpc>
              <a:spcBef>
                <a:spcPts val="8600"/>
              </a:spcBef>
              <a:spcAft>
                <a:spcPts val="0"/>
              </a:spcAft>
              <a:buClr>
                <a:schemeClr val="dk2"/>
              </a:buClr>
              <a:buSzPts val="7200"/>
              <a:buChar char="■"/>
              <a:defRPr sz="7200">
                <a:solidFill>
                  <a:schemeClr val="dk2"/>
                </a:solidFill>
              </a:defRPr>
            </a:lvl3pPr>
            <a:lvl4pPr marL="1828800" lvl="3" indent="-685800">
              <a:lnSpc>
                <a:spcPct val="115000"/>
              </a:lnSpc>
              <a:spcBef>
                <a:spcPts val="8600"/>
              </a:spcBef>
              <a:spcAft>
                <a:spcPts val="0"/>
              </a:spcAft>
              <a:buClr>
                <a:schemeClr val="dk2"/>
              </a:buClr>
              <a:buSzPts val="7200"/>
              <a:buChar char="●"/>
              <a:defRPr sz="7200">
                <a:solidFill>
                  <a:schemeClr val="dk2"/>
                </a:solidFill>
              </a:defRPr>
            </a:lvl4pPr>
            <a:lvl5pPr marL="2286000" lvl="4" indent="-685800">
              <a:lnSpc>
                <a:spcPct val="115000"/>
              </a:lnSpc>
              <a:spcBef>
                <a:spcPts val="8600"/>
              </a:spcBef>
              <a:spcAft>
                <a:spcPts val="0"/>
              </a:spcAft>
              <a:buClr>
                <a:schemeClr val="dk2"/>
              </a:buClr>
              <a:buSzPts val="7200"/>
              <a:buChar char="○"/>
              <a:defRPr sz="7200">
                <a:solidFill>
                  <a:schemeClr val="dk2"/>
                </a:solidFill>
              </a:defRPr>
            </a:lvl5pPr>
            <a:lvl6pPr marL="2743200" lvl="5" indent="-685800">
              <a:lnSpc>
                <a:spcPct val="115000"/>
              </a:lnSpc>
              <a:spcBef>
                <a:spcPts val="8600"/>
              </a:spcBef>
              <a:spcAft>
                <a:spcPts val="0"/>
              </a:spcAft>
              <a:buClr>
                <a:schemeClr val="dk2"/>
              </a:buClr>
              <a:buSzPts val="7200"/>
              <a:buChar char="■"/>
              <a:defRPr sz="7200">
                <a:solidFill>
                  <a:schemeClr val="dk2"/>
                </a:solidFill>
              </a:defRPr>
            </a:lvl6pPr>
            <a:lvl7pPr marL="3200400" lvl="6" indent="-685800">
              <a:lnSpc>
                <a:spcPct val="115000"/>
              </a:lnSpc>
              <a:spcBef>
                <a:spcPts val="8600"/>
              </a:spcBef>
              <a:spcAft>
                <a:spcPts val="0"/>
              </a:spcAft>
              <a:buClr>
                <a:schemeClr val="dk2"/>
              </a:buClr>
              <a:buSzPts val="7200"/>
              <a:buChar char="●"/>
              <a:defRPr sz="7200">
                <a:solidFill>
                  <a:schemeClr val="dk2"/>
                </a:solidFill>
              </a:defRPr>
            </a:lvl7pPr>
            <a:lvl8pPr marL="3657600" lvl="7" indent="-685800">
              <a:lnSpc>
                <a:spcPct val="115000"/>
              </a:lnSpc>
              <a:spcBef>
                <a:spcPts val="8600"/>
              </a:spcBef>
              <a:spcAft>
                <a:spcPts val="0"/>
              </a:spcAft>
              <a:buClr>
                <a:schemeClr val="dk2"/>
              </a:buClr>
              <a:buSzPts val="7200"/>
              <a:buChar char="○"/>
              <a:defRPr sz="7200">
                <a:solidFill>
                  <a:schemeClr val="dk2"/>
                </a:solidFill>
              </a:defRPr>
            </a:lvl8pPr>
            <a:lvl9pPr marL="4114800" lvl="8" indent="-685800">
              <a:lnSpc>
                <a:spcPct val="115000"/>
              </a:lnSpc>
              <a:spcBef>
                <a:spcPts val="8600"/>
              </a:spcBef>
              <a:spcAft>
                <a:spcPts val="8600"/>
              </a:spcAft>
              <a:buClr>
                <a:schemeClr val="dk2"/>
              </a:buClr>
              <a:buSzPts val="7200"/>
              <a:buChar char="■"/>
              <a:defRPr sz="7200">
                <a:solidFill>
                  <a:schemeClr val="dk2"/>
                </a:solidFill>
              </a:defRPr>
            </a:lvl9pPr>
          </a:lstStyle>
          <a:p>
            <a:endParaRPr/>
          </a:p>
        </p:txBody>
      </p:sp>
      <p:sp>
        <p:nvSpPr>
          <p:cNvPr id="8" name="Shape 8"/>
          <p:cNvSpPr txBox="1">
            <a:spLocks noGrp="1"/>
          </p:cNvSpPr>
          <p:nvPr>
            <p:ph type="sldNum" idx="12"/>
          </p:nvPr>
        </p:nvSpPr>
        <p:spPr>
          <a:xfrm>
            <a:off x="40667798" y="29844588"/>
            <a:ext cx="2633700" cy="2518500"/>
          </a:xfrm>
          <a:prstGeom prst="rect">
            <a:avLst/>
          </a:prstGeom>
          <a:noFill/>
          <a:ln>
            <a:noFill/>
          </a:ln>
        </p:spPr>
        <p:txBody>
          <a:bodyPr spcFirstLastPara="1" wrap="square" lIns="479525" tIns="479525" rIns="479525" bIns="479525"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6466" y="1318260"/>
            <a:ext cx="39497700" cy="5486400"/>
          </a:xfrm>
          <a:prstGeom prst="rect">
            <a:avLst/>
          </a:prstGeom>
          <a:noFill/>
          <a:ln>
            <a:noFill/>
          </a:ln>
        </p:spPr>
        <p:txBody>
          <a:bodyPr spcFirstLastPara="1" wrap="square" lIns="109925" tIns="109925" rIns="109925" bIns="109925" anchor="ctr" anchorCtr="0"/>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7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7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7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74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2196466" y="7677150"/>
            <a:ext cx="39497700" cy="21732600"/>
          </a:xfrm>
          <a:prstGeom prst="rect">
            <a:avLst/>
          </a:prstGeom>
          <a:noFill/>
          <a:ln>
            <a:noFill/>
          </a:ln>
        </p:spPr>
        <p:txBody>
          <a:bodyPr spcFirstLastPara="1" wrap="square" lIns="109925" tIns="109925" rIns="109925" bIns="109925" anchor="t" anchorCtr="0"/>
          <a:lstStyle>
            <a:lvl1pPr marL="457200" marR="0" lvl="0" indent="-1206500" algn="l" rtl="0">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dt" idx="10"/>
          </p:nvPr>
        </p:nvSpPr>
        <p:spPr>
          <a:xfrm>
            <a:off x="2196466" y="29980890"/>
            <a:ext cx="10236900" cy="2286600"/>
          </a:xfrm>
          <a:prstGeom prst="rect">
            <a:avLst/>
          </a:prstGeom>
          <a:noFill/>
          <a:ln>
            <a:noFill/>
          </a:ln>
        </p:spPr>
        <p:txBody>
          <a:bodyPr spcFirstLastPara="1" wrap="square" lIns="109925" tIns="109925" rIns="109925" bIns="109925" anchor="t" anchorCtr="0"/>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4998066" y="29980890"/>
            <a:ext cx="13894500" cy="2286600"/>
          </a:xfrm>
          <a:prstGeom prst="rect">
            <a:avLst/>
          </a:prstGeom>
          <a:noFill/>
          <a:ln>
            <a:noFill/>
          </a:ln>
        </p:spPr>
        <p:txBody>
          <a:bodyPr spcFirstLastPara="1" wrap="square" lIns="109925" tIns="109925" rIns="109925" bIns="109925" anchor="t" anchorCtr="0"/>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31457265" y="29980890"/>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196466" y="1318260"/>
            <a:ext cx="39497701" cy="5486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1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400" b="0" i="0" u="none" strike="noStrike" cap="none">
                <a:solidFill>
                  <a:schemeClr val="dk2"/>
                </a:solidFill>
                <a:latin typeface="Arial"/>
                <a:ea typeface="Arial"/>
                <a:cs typeface="Arial"/>
                <a:sym typeface="Arial"/>
              </a:defRPr>
            </a:lvl9pPr>
          </a:lstStyle>
          <a:p>
            <a:endParaRPr/>
          </a:p>
        </p:txBody>
      </p:sp>
      <p:sp>
        <p:nvSpPr>
          <p:cNvPr id="127" name="Shape 127"/>
          <p:cNvSpPr txBox="1">
            <a:spLocks noGrp="1"/>
          </p:cNvSpPr>
          <p:nvPr>
            <p:ph type="body" idx="1"/>
          </p:nvPr>
        </p:nvSpPr>
        <p:spPr>
          <a:xfrm>
            <a:off x="2196466" y="7677150"/>
            <a:ext cx="39497701" cy="21732601"/>
          </a:xfrm>
          <a:prstGeom prst="rect">
            <a:avLst/>
          </a:prstGeom>
          <a:noFill/>
          <a:ln>
            <a:noFill/>
          </a:ln>
        </p:spPr>
        <p:txBody>
          <a:bodyPr spcFirstLastPara="1" wrap="square" lIns="91425" tIns="91425" rIns="91425" bIns="91425" anchor="t" anchorCtr="0"/>
          <a:lstStyle>
            <a:lvl1pPr marL="457200" marR="0" lvl="0" indent="-1206500" algn="l" rtl="0">
              <a:lnSpc>
                <a:spcPct val="100000"/>
              </a:lnSpc>
              <a:spcBef>
                <a:spcPts val="290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54100" algn="l" rtl="0">
              <a:lnSpc>
                <a:spcPct val="100000"/>
              </a:lnSpc>
              <a:spcBef>
                <a:spcPts val="2400"/>
              </a:spcBef>
              <a:spcAft>
                <a:spcPts val="0"/>
              </a:spcAft>
              <a:buClr>
                <a:schemeClr val="dk1"/>
              </a:buClr>
              <a:buSzPts val="13000"/>
              <a:buFont typeface="Arial"/>
              <a:buChar char="–"/>
              <a:defRPr sz="13000" b="0" i="0" u="none" strike="noStrike" cap="none">
                <a:solidFill>
                  <a:schemeClr val="dk1"/>
                </a:solidFill>
                <a:latin typeface="Arial"/>
                <a:ea typeface="Arial"/>
                <a:cs typeface="Arial"/>
                <a:sym typeface="Arial"/>
              </a:defRPr>
            </a:lvl2pPr>
            <a:lvl3pPr marL="1371600" marR="0" lvl="2" indent="-958850" algn="l" rtl="0">
              <a:lnSpc>
                <a:spcPct val="100000"/>
              </a:lnSpc>
              <a:spcBef>
                <a:spcPts val="19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lnSpc>
                <a:spcPct val="100000"/>
              </a:lnSpc>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lnSpc>
                <a:spcPct val="100000"/>
              </a:lnSpc>
              <a:spcBef>
                <a:spcPts val="190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6pPr>
            <a:lvl7pPr marL="3200400" marR="0" lvl="6"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7pPr>
            <a:lvl8pPr marL="3657600" marR="0" lvl="7"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8pPr>
            <a:lvl9pPr marL="4114800" marR="0" lvl="8" indent="-1022350" algn="l" rtl="0">
              <a:lnSpc>
                <a:spcPct val="100000"/>
              </a:lnSpc>
              <a:spcBef>
                <a:spcPts val="24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dt" idx="10"/>
          </p:nvPr>
        </p:nvSpPr>
        <p:spPr>
          <a:xfrm>
            <a:off x="2196466" y="29980891"/>
            <a:ext cx="10236900" cy="2286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ftr" idx="11"/>
          </p:nvPr>
        </p:nvSpPr>
        <p:spPr>
          <a:xfrm>
            <a:off x="14998066" y="29980891"/>
            <a:ext cx="13894499" cy="2286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6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sldNum" idx="12"/>
          </p:nvPr>
        </p:nvSpPr>
        <p:spPr>
          <a:xfrm>
            <a:off x="31457266" y="29980891"/>
            <a:ext cx="10236900" cy="2286600"/>
          </a:xfrm>
          <a:prstGeom prst="rect">
            <a:avLst/>
          </a:prstGeom>
          <a:noFill/>
          <a:ln>
            <a:noFill/>
          </a:ln>
        </p:spPr>
        <p:txBody>
          <a:bodyPr spcFirstLastPara="1" wrap="square" lIns="432850" tIns="216350" rIns="432850" bIns="216350" anchor="t" anchorCtr="0">
            <a:noAutofit/>
          </a:bodyPr>
          <a:lstStyle>
            <a:lvl1pPr marL="0" marR="0" lvl="0"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00"/>
              <a:buFont typeface="Arial"/>
              <a:buNone/>
              <a:defRPr sz="67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mailto:erinbuchanan@missouristate.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197"/>
        <p:cNvGrpSpPr/>
        <p:nvPr/>
      </p:nvGrpSpPr>
      <p:grpSpPr>
        <a:xfrm>
          <a:off x="0" y="0"/>
          <a:ext cx="0" cy="0"/>
          <a:chOff x="0" y="0"/>
          <a:chExt cx="0" cy="0"/>
        </a:xfrm>
      </p:grpSpPr>
      <p:sp>
        <p:nvSpPr>
          <p:cNvPr id="198" name="Shape 198"/>
          <p:cNvSpPr txBox="1"/>
          <p:nvPr/>
        </p:nvSpPr>
        <p:spPr>
          <a:xfrm>
            <a:off x="731525" y="10951325"/>
            <a:ext cx="11895900" cy="17232300"/>
          </a:xfrm>
          <a:prstGeom prst="rect">
            <a:avLst/>
          </a:prstGeom>
          <a:solidFill>
            <a:schemeClr val="lt1"/>
          </a:solidFill>
          <a:ln>
            <a:noFill/>
          </a:ln>
        </p:spPr>
        <p:txBody>
          <a:bodyPr spcFirstLastPara="1" wrap="square" lIns="97075" tIns="48475" rIns="97075" bIns="48475" anchor="t" anchorCtr="0">
            <a:noAutofit/>
          </a:bodyPr>
          <a:lstStyle/>
          <a:p>
            <a:pPr marL="0" marR="0" lvl="0" indent="0" algn="ctr" rtl="0">
              <a:spcBef>
                <a:spcPts val="0"/>
              </a:spcBef>
              <a:spcAft>
                <a:spcPts val="0"/>
              </a:spcAft>
              <a:buNone/>
            </a:pPr>
            <a:r>
              <a:rPr lang="en" sz="4800">
                <a:solidFill>
                  <a:srgbClr val="660033"/>
                </a:solidFill>
                <a:latin typeface="Arial Black"/>
                <a:ea typeface="Arial Black"/>
                <a:cs typeface="Arial Black"/>
                <a:sym typeface="Arial Black"/>
              </a:rPr>
              <a:t>METHOD</a:t>
            </a:r>
            <a:endParaRPr sz="4800" b="1">
              <a:solidFill>
                <a:schemeClr val="dk1"/>
              </a:solidFill>
            </a:endParaRPr>
          </a:p>
          <a:p>
            <a:pPr marL="0" lvl="0" indent="0" rtl="0">
              <a:spcBef>
                <a:spcPts val="0"/>
              </a:spcBef>
              <a:spcAft>
                <a:spcPts val="0"/>
              </a:spcAft>
              <a:buNone/>
            </a:pPr>
            <a:r>
              <a:rPr lang="en" sz="3000" b="1">
                <a:solidFill>
                  <a:schemeClr val="dk1"/>
                </a:solidFill>
              </a:rPr>
              <a:t>Fields</a:t>
            </a:r>
            <a:endParaRPr sz="3000" b="1">
              <a:solidFill>
                <a:schemeClr val="dk1"/>
              </a:solidFill>
            </a:endParaRPr>
          </a:p>
          <a:p>
            <a:pPr marL="0" lvl="0" indent="0">
              <a:spcBef>
                <a:spcPts val="0"/>
              </a:spcBef>
              <a:spcAft>
                <a:spcPts val="0"/>
              </a:spcAft>
              <a:buClr>
                <a:srgbClr val="000000"/>
              </a:buClr>
              <a:buSzPts val="5800"/>
              <a:buFont typeface="Arial"/>
              <a:buNone/>
            </a:pPr>
            <a:r>
              <a:rPr lang="en" sz="3000">
                <a:solidFill>
                  <a:schemeClr val="dk1"/>
                </a:solidFill>
              </a:rPr>
              <a:t>The topic list was created to capture large fields of psychology with small overlaps (i.e. cognition and neuropsychology) while avoiding specific subfields of topics (i.e. cognition, perception, and memory).</a:t>
            </a:r>
            <a:endParaRPr sz="3000">
              <a:solidFill>
                <a:schemeClr val="dk1"/>
              </a:solidFill>
            </a:endParaRPr>
          </a:p>
          <a:p>
            <a:pPr marL="0" lvl="0" indent="0" rtl="0">
              <a:spcBef>
                <a:spcPts val="0"/>
              </a:spcBef>
              <a:spcAft>
                <a:spcPts val="0"/>
              </a:spcAft>
              <a:buClr>
                <a:srgbClr val="000000"/>
              </a:buClr>
              <a:buSzPts val="5800"/>
              <a:buFont typeface="Arial"/>
              <a:buNone/>
            </a:pPr>
            <a:endParaRPr sz="3000">
              <a:solidFill>
                <a:schemeClr val="dk1"/>
              </a:solidFill>
            </a:endParaRPr>
          </a:p>
          <a:p>
            <a:pPr marL="0" lvl="0" indent="0" rtl="0">
              <a:spcBef>
                <a:spcPts val="0"/>
              </a:spcBef>
              <a:spcAft>
                <a:spcPts val="0"/>
              </a:spcAft>
              <a:buClr>
                <a:srgbClr val="000000"/>
              </a:buClr>
              <a:buSzPts val="5800"/>
              <a:buFont typeface="Arial"/>
              <a:buNone/>
            </a:pPr>
            <a:r>
              <a:rPr lang="en" sz="3000" b="1">
                <a:solidFill>
                  <a:schemeClr val="dk1"/>
                </a:solidFill>
              </a:rPr>
              <a:t>Journals</a:t>
            </a:r>
            <a:endParaRPr sz="3000" b="1">
              <a:solidFill>
                <a:schemeClr val="dk1"/>
              </a:solidFill>
            </a:endParaRPr>
          </a:p>
          <a:p>
            <a:pPr marL="0" lvl="0" indent="0">
              <a:spcBef>
                <a:spcPts val="0"/>
              </a:spcBef>
              <a:spcAft>
                <a:spcPts val="0"/>
              </a:spcAft>
              <a:buClr>
                <a:srgbClr val="000000"/>
              </a:buClr>
              <a:buSzPts val="5800"/>
              <a:buFont typeface="Arial"/>
              <a:buNone/>
            </a:pPr>
            <a:r>
              <a:rPr lang="en" sz="3000">
                <a:solidFill>
                  <a:schemeClr val="dk1"/>
                </a:solidFill>
              </a:rPr>
              <a:t>Two journals from each field were selected based on the following criteria: (1) high impact factors, (2) impact factors over one a minimum, (3) a mix of publishers if possible and, (4) availability due to university resources</a:t>
            </a:r>
            <a:endParaRPr sz="3000">
              <a:solidFill>
                <a:schemeClr val="dk1"/>
              </a:solidFill>
            </a:endParaRPr>
          </a:p>
          <a:p>
            <a:pPr marL="0" lvl="0" indent="0" rtl="0">
              <a:spcBef>
                <a:spcPts val="0"/>
              </a:spcBef>
              <a:spcAft>
                <a:spcPts val="0"/>
              </a:spcAft>
              <a:buClr>
                <a:srgbClr val="000000"/>
              </a:buClr>
              <a:buSzPts val="5800"/>
              <a:buFont typeface="Arial"/>
              <a:buNone/>
            </a:pPr>
            <a:endParaRPr sz="3000">
              <a:solidFill>
                <a:schemeClr val="dk1"/>
              </a:solidFill>
            </a:endParaRPr>
          </a:p>
          <a:p>
            <a:pPr marL="0" lvl="0" indent="0" rtl="0">
              <a:spcBef>
                <a:spcPts val="0"/>
              </a:spcBef>
              <a:spcAft>
                <a:spcPts val="0"/>
              </a:spcAft>
              <a:buNone/>
            </a:pPr>
            <a:r>
              <a:rPr lang="en" sz="3000" b="1">
                <a:solidFill>
                  <a:schemeClr val="dk1"/>
                </a:solidFill>
              </a:rPr>
              <a:t>Articles</a:t>
            </a:r>
            <a:r>
              <a:rPr lang="en" sz="3000">
                <a:solidFill>
                  <a:schemeClr val="dk1"/>
                </a:solidFill>
              </a:rPr>
              <a:t> </a:t>
            </a:r>
            <a:endParaRPr sz="3000">
              <a:solidFill>
                <a:schemeClr val="dk1"/>
              </a:solidFill>
            </a:endParaRPr>
          </a:p>
          <a:p>
            <a:pPr marL="0" lvl="0" indent="0" rtl="0">
              <a:spcBef>
                <a:spcPts val="0"/>
              </a:spcBef>
              <a:spcAft>
                <a:spcPts val="0"/>
              </a:spcAft>
              <a:buNone/>
            </a:pPr>
            <a:r>
              <a:rPr lang="en" sz="3000">
                <a:solidFill>
                  <a:schemeClr val="dk1"/>
                </a:solidFill>
              </a:rPr>
              <a:t>Fifty articles from each journal were examined for data analysis, twenty-five from 2012 and twenty-five from 2017. Data collection of articles started at the last volume publication from 2012 and 2017 and progressed backwards until twenty-five articles had been found. We excluded online first publications and started in 2012 and 2017 to ensure time for errata and retraction of articles. Articles were included if they met the following criteria: (1) included data analyses, (2) included multiple participants or data-points, and (3) analyses were based on human subjects or stimuli. </a:t>
            </a:r>
            <a:endParaRPr sz="3000">
              <a:solidFill>
                <a:schemeClr val="dk1"/>
              </a:solidFill>
            </a:endParaRPr>
          </a:p>
          <a:p>
            <a:pPr marL="0" lvl="0" indent="0" rtl="0">
              <a:spcBef>
                <a:spcPts val="0"/>
              </a:spcBef>
              <a:spcAft>
                <a:spcPts val="0"/>
              </a:spcAft>
              <a:buNone/>
            </a:pPr>
            <a:endParaRPr sz="3000">
              <a:solidFill>
                <a:schemeClr val="dk1"/>
              </a:solidFill>
            </a:endParaRPr>
          </a:p>
          <a:p>
            <a:pPr marL="0" lvl="0" indent="0" rtl="0">
              <a:spcBef>
                <a:spcPts val="0"/>
              </a:spcBef>
              <a:spcAft>
                <a:spcPts val="0"/>
              </a:spcAft>
              <a:buNone/>
            </a:pPr>
            <a:r>
              <a:rPr lang="en" sz="3000" b="1">
                <a:solidFill>
                  <a:schemeClr val="dk1"/>
                </a:solidFill>
              </a:rPr>
              <a:t>Data Analysis</a:t>
            </a:r>
            <a:endParaRPr sz="3000" b="1">
              <a:solidFill>
                <a:schemeClr val="dk1"/>
              </a:solidFill>
            </a:endParaRPr>
          </a:p>
          <a:p>
            <a:pPr marL="0" lvl="0" indent="0" rtl="0">
              <a:spcBef>
                <a:spcPts val="0"/>
              </a:spcBef>
              <a:spcAft>
                <a:spcPts val="0"/>
              </a:spcAft>
              <a:buClr>
                <a:srgbClr val="000000"/>
              </a:buClr>
              <a:buSzPts val="5800"/>
              <a:buFont typeface="Arial"/>
              <a:buNone/>
            </a:pPr>
            <a:r>
              <a:rPr lang="en" sz="3000">
                <a:solidFill>
                  <a:schemeClr val="dk1"/>
                </a:solidFill>
              </a:rPr>
              <a:t>All 25 articles from the different topic areas were coded by: </a:t>
            </a:r>
            <a:endParaRPr sz="3000">
              <a:solidFill>
                <a:schemeClr val="dk1"/>
              </a:solidFill>
            </a:endParaRPr>
          </a:p>
          <a:p>
            <a:pPr marL="457200" lvl="0" indent="-419100" rtl="0">
              <a:spcBef>
                <a:spcPts val="0"/>
              </a:spcBef>
              <a:spcAft>
                <a:spcPts val="0"/>
              </a:spcAft>
              <a:buClr>
                <a:schemeClr val="dk1"/>
              </a:buClr>
              <a:buSzPts val="3000"/>
              <a:buAutoNum type="arabicParenR"/>
            </a:pPr>
            <a:r>
              <a:rPr lang="en" sz="3000">
                <a:solidFill>
                  <a:schemeClr val="dk1"/>
                </a:solidFill>
              </a:rPr>
              <a:t>Types of analysis</a:t>
            </a:r>
            <a:endParaRPr sz="3000">
              <a:solidFill>
                <a:schemeClr val="dk1"/>
              </a:solidFill>
            </a:endParaRPr>
          </a:p>
          <a:p>
            <a:pPr marL="457200" lvl="0" indent="-419100" rtl="0">
              <a:spcBef>
                <a:spcPts val="0"/>
              </a:spcBef>
              <a:spcAft>
                <a:spcPts val="0"/>
              </a:spcAft>
              <a:buClr>
                <a:schemeClr val="dk1"/>
              </a:buClr>
              <a:buSzPts val="3000"/>
              <a:buAutoNum type="arabicParenR"/>
            </a:pPr>
            <a:r>
              <a:rPr lang="en" sz="3000">
                <a:solidFill>
                  <a:schemeClr val="dk1"/>
                </a:solidFill>
              </a:rPr>
              <a:t>How many participants were in the original study</a:t>
            </a:r>
            <a:endParaRPr sz="3000">
              <a:solidFill>
                <a:schemeClr val="dk1"/>
              </a:solidFill>
            </a:endParaRPr>
          </a:p>
          <a:p>
            <a:pPr marL="457200" lvl="0" indent="-419100" rtl="0">
              <a:spcBef>
                <a:spcPts val="0"/>
              </a:spcBef>
              <a:spcAft>
                <a:spcPts val="0"/>
              </a:spcAft>
              <a:buClr>
                <a:schemeClr val="dk1"/>
              </a:buClr>
              <a:buSzPts val="3000"/>
              <a:buAutoNum type="arabicParenR"/>
            </a:pPr>
            <a:r>
              <a:rPr lang="en" sz="3000">
                <a:solidFill>
                  <a:schemeClr val="dk1"/>
                </a:solidFill>
              </a:rPr>
              <a:t>If they mentioned outliers</a:t>
            </a:r>
            <a:endParaRPr sz="3000">
              <a:solidFill>
                <a:schemeClr val="dk1"/>
              </a:solidFill>
            </a:endParaRPr>
          </a:p>
          <a:p>
            <a:pPr marL="457200" lvl="0" indent="-419100" rtl="0">
              <a:spcBef>
                <a:spcPts val="0"/>
              </a:spcBef>
              <a:spcAft>
                <a:spcPts val="0"/>
              </a:spcAft>
              <a:buClr>
                <a:schemeClr val="dk1"/>
              </a:buClr>
              <a:buSzPts val="3000"/>
              <a:buAutoNum type="arabicParenR"/>
            </a:pPr>
            <a:r>
              <a:rPr lang="en" sz="3000">
                <a:solidFill>
                  <a:schemeClr val="dk1"/>
                </a:solidFill>
              </a:rPr>
              <a:t>Type of outliers mentions: </a:t>
            </a:r>
            <a:endParaRPr sz="3000">
              <a:solidFill>
                <a:schemeClr val="dk1"/>
              </a:solidFill>
            </a:endParaRPr>
          </a:p>
          <a:p>
            <a:pPr marL="1371600" lvl="2" indent="-419100" rtl="0">
              <a:spcBef>
                <a:spcPts val="0"/>
              </a:spcBef>
              <a:spcAft>
                <a:spcPts val="0"/>
              </a:spcAft>
              <a:buClr>
                <a:schemeClr val="dk1"/>
              </a:buClr>
              <a:buSzPts val="3000"/>
              <a:buAutoNum type="romanLcParenR"/>
            </a:pPr>
            <a:r>
              <a:rPr lang="en" sz="3000">
                <a:solidFill>
                  <a:schemeClr val="dk1"/>
                </a:solidFill>
              </a:rPr>
              <a:t>Statistical reason or participant error</a:t>
            </a:r>
            <a:endParaRPr sz="3000">
              <a:solidFill>
                <a:schemeClr val="dk1"/>
              </a:solidFill>
            </a:endParaRPr>
          </a:p>
          <a:p>
            <a:pPr marL="457200" lvl="0" indent="-419100" rtl="0">
              <a:spcBef>
                <a:spcPts val="0"/>
              </a:spcBef>
              <a:spcAft>
                <a:spcPts val="0"/>
              </a:spcAft>
              <a:buClr>
                <a:schemeClr val="dk1"/>
              </a:buClr>
              <a:buSzPts val="3000"/>
              <a:buAutoNum type="arabicParenR"/>
            </a:pPr>
            <a:r>
              <a:rPr lang="en" sz="3000">
                <a:solidFill>
                  <a:schemeClr val="dk1"/>
                </a:solidFill>
              </a:rPr>
              <a:t>If outliers were mentioned, were they: </a:t>
            </a:r>
            <a:endParaRPr sz="3000">
              <a:solidFill>
                <a:schemeClr val="dk1"/>
              </a:solidFill>
            </a:endParaRPr>
          </a:p>
          <a:p>
            <a:pPr marL="1371600" lvl="2" indent="-419100" rtl="0">
              <a:spcBef>
                <a:spcPts val="0"/>
              </a:spcBef>
              <a:spcAft>
                <a:spcPts val="0"/>
              </a:spcAft>
              <a:buClr>
                <a:schemeClr val="dk1"/>
              </a:buClr>
              <a:buSzPts val="3000"/>
              <a:buAutoNum type="romanLcParenR"/>
            </a:pPr>
            <a:r>
              <a:rPr lang="en" sz="3000">
                <a:solidFill>
                  <a:schemeClr val="dk1"/>
                </a:solidFill>
              </a:rPr>
              <a:t>People or data points</a:t>
            </a:r>
            <a:endParaRPr sz="3000">
              <a:solidFill>
                <a:schemeClr val="dk1"/>
              </a:solidFill>
            </a:endParaRPr>
          </a:p>
          <a:p>
            <a:pPr marL="1371600" lvl="2" indent="-419100" rtl="0">
              <a:spcBef>
                <a:spcPts val="0"/>
              </a:spcBef>
              <a:spcAft>
                <a:spcPts val="0"/>
              </a:spcAft>
              <a:buClr>
                <a:schemeClr val="dk1"/>
              </a:buClr>
              <a:buSzPts val="3000"/>
              <a:buAutoNum type="romanLcParenR"/>
            </a:pPr>
            <a:r>
              <a:rPr lang="en" sz="3000">
                <a:solidFill>
                  <a:schemeClr val="dk1"/>
                </a:solidFill>
              </a:rPr>
              <a:t>Included or excluded in the analysis</a:t>
            </a:r>
            <a:endParaRPr sz="3000">
              <a:solidFill>
                <a:schemeClr val="dk1"/>
              </a:solidFill>
            </a:endParaRPr>
          </a:p>
          <a:p>
            <a:pPr marL="2286000" lvl="4" indent="-419100" rtl="0">
              <a:spcBef>
                <a:spcPts val="0"/>
              </a:spcBef>
              <a:spcAft>
                <a:spcPts val="0"/>
              </a:spcAft>
              <a:buClr>
                <a:schemeClr val="dk1"/>
              </a:buClr>
              <a:buSzPts val="3000"/>
              <a:buAutoNum type="alphaLcParenBoth"/>
            </a:pPr>
            <a:r>
              <a:rPr lang="en" sz="3000">
                <a:solidFill>
                  <a:schemeClr val="dk1"/>
                </a:solidFill>
              </a:rPr>
              <a:t>Why were they included or excluded</a:t>
            </a:r>
            <a:endParaRPr sz="3000">
              <a:solidFill>
                <a:schemeClr val="dk1"/>
              </a:solidFill>
            </a:endParaRPr>
          </a:p>
          <a:p>
            <a:pPr marL="457200" lvl="0" indent="-419100" rtl="0">
              <a:spcBef>
                <a:spcPts val="0"/>
              </a:spcBef>
              <a:spcAft>
                <a:spcPts val="0"/>
              </a:spcAft>
              <a:buClr>
                <a:schemeClr val="dk1"/>
              </a:buClr>
              <a:buSzPts val="3000"/>
              <a:buAutoNum type="arabicParenR"/>
            </a:pPr>
            <a:r>
              <a:rPr lang="en" sz="3000">
                <a:solidFill>
                  <a:schemeClr val="dk1"/>
                </a:solidFill>
              </a:rPr>
              <a:t>How many participants were included in the final analysis</a:t>
            </a:r>
            <a:endParaRPr sz="3000">
              <a:solidFill>
                <a:schemeClr val="dk1"/>
              </a:solidFill>
            </a:endParaRPr>
          </a:p>
          <a:p>
            <a:pPr marL="0" marR="0" lvl="0" indent="0" algn="just" rtl="0">
              <a:lnSpc>
                <a:spcPct val="100000"/>
              </a:lnSpc>
              <a:spcBef>
                <a:spcPts val="0"/>
              </a:spcBef>
              <a:spcAft>
                <a:spcPts val="0"/>
              </a:spcAft>
              <a:buNone/>
            </a:pPr>
            <a:endParaRPr sz="2900">
              <a:solidFill>
                <a:schemeClr val="dk1"/>
              </a:solidFill>
            </a:endParaRPr>
          </a:p>
        </p:txBody>
      </p:sp>
      <p:sp>
        <p:nvSpPr>
          <p:cNvPr id="199" name="Shape 199"/>
          <p:cNvSpPr/>
          <p:nvPr/>
        </p:nvSpPr>
        <p:spPr>
          <a:xfrm>
            <a:off x="12839963" y="5402475"/>
            <a:ext cx="19116000" cy="26860200"/>
          </a:xfrm>
          <a:prstGeom prst="rect">
            <a:avLst/>
          </a:prstGeom>
          <a:solidFill>
            <a:schemeClr val="lt1"/>
          </a:solidFill>
          <a:ln>
            <a:noFill/>
          </a:ln>
        </p:spPr>
        <p:txBody>
          <a:bodyPr spcFirstLastPara="1" wrap="square" lIns="84125" tIns="42125" rIns="84125" bIns="42125" anchor="t" anchorCtr="0">
            <a:noAutofit/>
          </a:bodyPr>
          <a:lstStyle/>
          <a:p>
            <a:pPr marL="304800" marR="0" lvl="0" indent="0" algn="ctr" rtl="0">
              <a:spcBef>
                <a:spcPts val="0"/>
              </a:spcBef>
              <a:spcAft>
                <a:spcPts val="0"/>
              </a:spcAft>
              <a:buNone/>
            </a:pPr>
            <a:r>
              <a:rPr lang="en" sz="4800">
                <a:solidFill>
                  <a:srgbClr val="660033"/>
                </a:solidFill>
                <a:latin typeface="Arial Black"/>
                <a:ea typeface="Arial Black"/>
                <a:cs typeface="Arial Black"/>
                <a:sym typeface="Arial Black"/>
              </a:rPr>
              <a:t>TABLES AND GRAPHS AND STUFF</a:t>
            </a:r>
            <a:r>
              <a:rPr lang="en" sz="4300">
                <a:solidFill>
                  <a:srgbClr val="660033"/>
                </a:solidFill>
                <a:latin typeface="Arial Black"/>
                <a:ea typeface="Arial Black"/>
                <a:cs typeface="Arial Black"/>
                <a:sym typeface="Arial Black"/>
              </a:rPr>
              <a:t> </a:t>
            </a:r>
            <a:endParaRPr sz="4300" b="1" i="0" u="none" strike="noStrike" cap="none">
              <a:solidFill>
                <a:schemeClr val="dk1"/>
              </a:solidFill>
              <a:latin typeface="Arial"/>
              <a:ea typeface="Arial"/>
              <a:cs typeface="Arial"/>
              <a:sym typeface="Arial"/>
            </a:endParaRPr>
          </a:p>
          <a:p>
            <a:pPr marL="241300" marR="0" lvl="0" indent="0" algn="l" rtl="0">
              <a:spcBef>
                <a:spcPts val="140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a:p>
            <a:pPr marL="241300" marR="0" lvl="0" indent="0" algn="l" rtl="0">
              <a:spcBef>
                <a:spcPts val="0"/>
              </a:spcBef>
              <a:spcAft>
                <a:spcPts val="0"/>
              </a:spcAft>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spcBef>
                <a:spcPts val="0"/>
              </a:spcBef>
              <a:spcAft>
                <a:spcPts val="0"/>
              </a:spcAft>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spcBef>
                <a:spcPts val="0"/>
              </a:spcBef>
              <a:spcAft>
                <a:spcPts val="0"/>
              </a:spcAft>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spcBef>
                <a:spcPts val="0"/>
              </a:spcBef>
              <a:spcAft>
                <a:spcPts val="0"/>
              </a:spcAft>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200" name="Shape 200"/>
          <p:cNvSpPr/>
          <p:nvPr/>
        </p:nvSpPr>
        <p:spPr>
          <a:xfrm>
            <a:off x="731375" y="28636375"/>
            <a:ext cx="11895900" cy="3626400"/>
          </a:xfrm>
          <a:prstGeom prst="rect">
            <a:avLst/>
          </a:prstGeom>
          <a:solidFill>
            <a:schemeClr val="lt1"/>
          </a:solidFill>
          <a:ln>
            <a:noFill/>
          </a:ln>
        </p:spPr>
        <p:txBody>
          <a:bodyPr spcFirstLastPara="1" wrap="square" lIns="84125" tIns="42125" rIns="84125" bIns="42125" anchor="t" anchorCtr="0">
            <a:noAutofit/>
          </a:bodyPr>
          <a:lstStyle/>
          <a:p>
            <a:pPr marL="304800" marR="0" lvl="0" indent="-304800" algn="ctr" rtl="0">
              <a:spcBef>
                <a:spcPts val="0"/>
              </a:spcBef>
              <a:spcAft>
                <a:spcPts val="0"/>
              </a:spcAft>
              <a:buNone/>
            </a:pPr>
            <a:r>
              <a:rPr lang="en" sz="4300" b="0" i="0" u="none" strike="noStrike" cap="none">
                <a:solidFill>
                  <a:srgbClr val="660033"/>
                </a:solidFill>
                <a:latin typeface="Arial Black"/>
                <a:ea typeface="Arial Black"/>
                <a:cs typeface="Arial Black"/>
                <a:sym typeface="Arial Black"/>
              </a:rPr>
              <a:t>CONTACT INFORMATION</a:t>
            </a:r>
            <a:endParaRPr sz="1400"/>
          </a:p>
          <a:p>
            <a:pPr marL="304800" marR="0" lvl="0" indent="-304800" algn="l" rtl="0">
              <a:spcBef>
                <a:spcPts val="1400"/>
              </a:spcBef>
              <a:spcAft>
                <a:spcPts val="0"/>
              </a:spcAft>
              <a:buNone/>
            </a:pPr>
            <a:endParaRPr sz="2900" b="0" i="0" u="sng" strike="noStrike" cap="none">
              <a:solidFill>
                <a:schemeClr val="dk1"/>
              </a:solidFill>
              <a:latin typeface="Arial Black"/>
              <a:ea typeface="Arial Black"/>
              <a:cs typeface="Arial Black"/>
              <a:sym typeface="Arial Black"/>
            </a:endParaRPr>
          </a:p>
        </p:txBody>
      </p:sp>
      <p:pic>
        <p:nvPicPr>
          <p:cNvPr id="201" name="Shape 201"/>
          <p:cNvPicPr preferRelativeResize="0"/>
          <p:nvPr/>
        </p:nvPicPr>
        <p:blipFill rotWithShape="1">
          <a:blip r:embed="rId3">
            <a:alphaModFix/>
          </a:blip>
          <a:srcRect l="-431" t="18726" r="77253" b="18726"/>
          <a:stretch/>
        </p:blipFill>
        <p:spPr>
          <a:xfrm>
            <a:off x="478150" y="923600"/>
            <a:ext cx="11896502" cy="4088799"/>
          </a:xfrm>
          <a:prstGeom prst="rect">
            <a:avLst/>
          </a:prstGeom>
          <a:noFill/>
          <a:ln>
            <a:noFill/>
          </a:ln>
        </p:spPr>
      </p:pic>
      <p:sp>
        <p:nvSpPr>
          <p:cNvPr id="202" name="Shape 202"/>
          <p:cNvSpPr txBox="1"/>
          <p:nvPr/>
        </p:nvSpPr>
        <p:spPr>
          <a:xfrm>
            <a:off x="731350" y="5402475"/>
            <a:ext cx="11895900" cy="5096100"/>
          </a:xfrm>
          <a:prstGeom prst="rect">
            <a:avLst/>
          </a:prstGeom>
          <a:solidFill>
            <a:schemeClr val="lt1"/>
          </a:solidFill>
          <a:ln>
            <a:noFill/>
          </a:ln>
        </p:spPr>
        <p:txBody>
          <a:bodyPr spcFirstLastPara="1" wrap="square" lIns="97075" tIns="48475" rIns="97075" bIns="48475" anchor="t" anchorCtr="0">
            <a:noAutofit/>
          </a:bodyPr>
          <a:lstStyle/>
          <a:p>
            <a:pPr marL="0" marR="0" lvl="0" indent="0" algn="ctr" rtl="0">
              <a:spcBef>
                <a:spcPts val="0"/>
              </a:spcBef>
              <a:spcAft>
                <a:spcPts val="0"/>
              </a:spcAft>
              <a:buNone/>
            </a:pPr>
            <a:r>
              <a:rPr lang="en" sz="4800">
                <a:solidFill>
                  <a:srgbClr val="660033"/>
                </a:solidFill>
                <a:latin typeface="Arial Black"/>
                <a:ea typeface="Arial Black"/>
                <a:cs typeface="Arial Black"/>
                <a:sym typeface="Arial Black"/>
              </a:rPr>
              <a:t>ABSTRACT</a:t>
            </a:r>
            <a:endParaRPr sz="4800">
              <a:solidFill>
                <a:srgbClr val="660033"/>
              </a:solidFill>
              <a:latin typeface="Arial Black"/>
              <a:ea typeface="Arial Black"/>
              <a:cs typeface="Arial Black"/>
              <a:sym typeface="Arial Black"/>
            </a:endParaRPr>
          </a:p>
          <a:p>
            <a:pPr marL="0" marR="0" lvl="0" indent="0" rtl="0">
              <a:spcBef>
                <a:spcPts val="0"/>
              </a:spcBef>
              <a:spcAft>
                <a:spcPts val="0"/>
              </a:spcAft>
              <a:buNone/>
            </a:pPr>
            <a:r>
              <a:rPr lang="en" sz="3000">
                <a:solidFill>
                  <a:schemeClr val="dk1"/>
                </a:solidFill>
              </a:rPr>
              <a:t>This study examined the impact of the growth of the Open Science Framework on report rates and transparent descriptions of outlier analyses in studies, as the importance of understanding the data manipulation in a study is crucial to creating reproducible science.</a:t>
            </a:r>
            <a:endParaRPr sz="3000" i="0" u="none" strike="noStrike" cap="none">
              <a:solidFill>
                <a:schemeClr val="dk1"/>
              </a:solidFill>
            </a:endParaRPr>
          </a:p>
        </p:txBody>
      </p:sp>
      <p:sp>
        <p:nvSpPr>
          <p:cNvPr id="203" name="Shape 203"/>
          <p:cNvSpPr txBox="1"/>
          <p:nvPr/>
        </p:nvSpPr>
        <p:spPr>
          <a:xfrm>
            <a:off x="32168675" y="5402475"/>
            <a:ext cx="11036100" cy="26860200"/>
          </a:xfrm>
          <a:prstGeom prst="rect">
            <a:avLst/>
          </a:prstGeom>
          <a:solidFill>
            <a:schemeClr val="lt1"/>
          </a:solidFill>
          <a:ln>
            <a:noFill/>
          </a:ln>
        </p:spPr>
        <p:txBody>
          <a:bodyPr spcFirstLastPara="1" wrap="square" lIns="97075" tIns="48475" rIns="97075" bIns="48475" anchor="t" anchorCtr="0">
            <a:noAutofit/>
          </a:bodyPr>
          <a:lstStyle/>
          <a:p>
            <a:pPr marL="0" marR="0" lvl="0" indent="0" algn="ctr" rtl="0">
              <a:spcBef>
                <a:spcPts val="0"/>
              </a:spcBef>
              <a:spcAft>
                <a:spcPts val="0"/>
              </a:spcAft>
              <a:buNone/>
            </a:pPr>
            <a:r>
              <a:rPr lang="en" sz="4800">
                <a:solidFill>
                  <a:srgbClr val="660033"/>
                </a:solidFill>
                <a:latin typeface="Arial Black"/>
                <a:ea typeface="Arial Black"/>
                <a:cs typeface="Arial Black"/>
                <a:sym typeface="Arial Black"/>
              </a:rPr>
              <a:t>DISCUSSION</a:t>
            </a:r>
            <a:endParaRPr sz="4800">
              <a:solidFill>
                <a:srgbClr val="660033"/>
              </a:solidFill>
              <a:latin typeface="Arial Black"/>
              <a:ea typeface="Arial Black"/>
              <a:cs typeface="Arial Black"/>
              <a:sym typeface="Arial Black"/>
            </a:endParaRPr>
          </a:p>
          <a:p>
            <a:pPr marL="0" marR="0" lvl="0" indent="0" algn="l" rtl="0">
              <a:spcBef>
                <a:spcPts val="0"/>
              </a:spcBef>
              <a:spcAft>
                <a:spcPts val="0"/>
              </a:spcAft>
              <a:buNone/>
            </a:pPr>
            <a:r>
              <a:rPr lang="en" sz="3000"/>
              <a:t>Overall, reporting of outliers increased in most fields of psychology between 2012 and 2017. Reporting also increased on average for all types of analysis. </a:t>
            </a:r>
            <a:endParaRPr sz="3000"/>
          </a:p>
          <a:p>
            <a:pPr marL="0" marR="0" lvl="0" indent="0" algn="l" rtl="0">
              <a:spcBef>
                <a:spcPts val="0"/>
              </a:spcBef>
              <a:spcAft>
                <a:spcPts val="0"/>
              </a:spcAft>
              <a:buNone/>
            </a:pPr>
            <a:endParaRPr sz="3000"/>
          </a:p>
          <a:p>
            <a:pPr marL="0" marR="0" lvl="0" indent="0" algn="l" rtl="0">
              <a:spcBef>
                <a:spcPts val="0"/>
              </a:spcBef>
              <a:spcAft>
                <a:spcPts val="0"/>
              </a:spcAft>
              <a:buNone/>
            </a:pPr>
            <a:r>
              <a:rPr lang="en" sz="3000"/>
              <a:t>The most significant improvements were in the cognitive and social fields. This may have been motivated by the replication crisis experienced most strongly within these branches.</a:t>
            </a:r>
            <a:endParaRPr sz="3000"/>
          </a:p>
          <a:p>
            <a:pPr marL="0" marR="0" lvl="0" indent="0" algn="l" rtl="0">
              <a:spcBef>
                <a:spcPts val="0"/>
              </a:spcBef>
              <a:spcAft>
                <a:spcPts val="0"/>
              </a:spcAft>
              <a:buNone/>
            </a:pPr>
            <a:endParaRPr sz="3000"/>
          </a:p>
          <a:p>
            <a:pPr marL="0" marR="0" lvl="0" indent="0" algn="l" rtl="0">
              <a:spcBef>
                <a:spcPts val="0"/>
              </a:spcBef>
              <a:spcAft>
                <a:spcPts val="0"/>
              </a:spcAft>
              <a:buNone/>
            </a:pPr>
            <a:r>
              <a:rPr lang="en" sz="3000"/>
              <a:t>(Need results for reasons.)</a:t>
            </a:r>
            <a:endParaRPr sz="3000"/>
          </a:p>
        </p:txBody>
      </p:sp>
      <p:pic>
        <p:nvPicPr>
          <p:cNvPr id="204" name="Shape 204"/>
          <p:cNvPicPr preferRelativeResize="0"/>
          <p:nvPr/>
        </p:nvPicPr>
        <p:blipFill rotWithShape="1">
          <a:blip r:embed="rId3">
            <a:alphaModFix/>
          </a:blip>
          <a:srcRect l="37737" t="18726" b="18726"/>
          <a:stretch/>
        </p:blipFill>
        <p:spPr>
          <a:xfrm>
            <a:off x="12012675" y="923600"/>
            <a:ext cx="31192417" cy="4088799"/>
          </a:xfrm>
          <a:prstGeom prst="rect">
            <a:avLst/>
          </a:prstGeom>
          <a:noFill/>
          <a:ln>
            <a:noFill/>
          </a:ln>
        </p:spPr>
      </p:pic>
      <p:graphicFrame>
        <p:nvGraphicFramePr>
          <p:cNvPr id="205" name="Shape 205"/>
          <p:cNvGraphicFramePr/>
          <p:nvPr/>
        </p:nvGraphicFramePr>
        <p:xfrm>
          <a:off x="32825350" y="17436650"/>
          <a:ext cx="10046850" cy="13415200"/>
        </p:xfrm>
        <a:graphic>
          <a:graphicData uri="http://schemas.openxmlformats.org/drawingml/2006/table">
            <a:tbl>
              <a:tblPr>
                <a:noFill/>
                <a:tableStyleId>{2FF5C074-AE04-4A41-98BF-7171B6F608D0}</a:tableStyleId>
              </a:tblPr>
              <a:tblGrid>
                <a:gridCol w="2767525">
                  <a:extLst>
                    <a:ext uri="{9D8B030D-6E8A-4147-A177-3AD203B41FA5}">
                      <a16:colId xmlns:a16="http://schemas.microsoft.com/office/drawing/2014/main" val="20000"/>
                    </a:ext>
                  </a:extLst>
                </a:gridCol>
                <a:gridCol w="2279825">
                  <a:extLst>
                    <a:ext uri="{9D8B030D-6E8A-4147-A177-3AD203B41FA5}">
                      <a16:colId xmlns:a16="http://schemas.microsoft.com/office/drawing/2014/main" val="20001"/>
                    </a:ext>
                  </a:extLst>
                </a:gridCol>
                <a:gridCol w="2557625">
                  <a:extLst>
                    <a:ext uri="{9D8B030D-6E8A-4147-A177-3AD203B41FA5}">
                      <a16:colId xmlns:a16="http://schemas.microsoft.com/office/drawing/2014/main" val="20002"/>
                    </a:ext>
                  </a:extLst>
                </a:gridCol>
                <a:gridCol w="2441875">
                  <a:extLst>
                    <a:ext uri="{9D8B030D-6E8A-4147-A177-3AD203B41FA5}">
                      <a16:colId xmlns:a16="http://schemas.microsoft.com/office/drawing/2014/main" val="20003"/>
                    </a:ext>
                  </a:extLst>
                </a:gridCol>
              </a:tblGrid>
              <a:tr h="451000">
                <a:tc>
                  <a:txBody>
                    <a:bodyPr/>
                    <a:lstStyle/>
                    <a:p>
                      <a:pPr marL="0" lvl="0" indent="0" rtl="0">
                        <a:spcBef>
                          <a:spcPts val="0"/>
                        </a:spcBef>
                        <a:spcAft>
                          <a:spcPts val="0"/>
                        </a:spcAft>
                        <a:buNone/>
                      </a:pPr>
                      <a:r>
                        <a:rPr lang="en" sz="3000" b="1"/>
                        <a:t>Field</a:t>
                      </a:r>
                      <a:endParaRPr sz="3000" b="1"/>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Effect Size Change (</a:t>
                      </a:r>
                      <a:r>
                        <a:rPr lang="en" sz="3000" b="1" i="1"/>
                        <a:t>d</a:t>
                      </a:r>
                      <a:r>
                        <a:rPr lang="en" sz="3000" b="1"/>
                        <a:t>) </a:t>
                      </a:r>
                      <a:endParaRPr sz="3000" b="1"/>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Number of Experiments 2012</a:t>
                      </a:r>
                      <a:endParaRPr sz="3000" b="1"/>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Number of Experiments 2017</a:t>
                      </a:r>
                      <a:endParaRPr sz="3000" b="1"/>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1000">
                <a:tc rowSpan="2">
                  <a:txBody>
                    <a:bodyPr/>
                    <a:lstStyle/>
                    <a:p>
                      <a:pPr marL="0" lvl="0" indent="0" rtl="0">
                        <a:spcBef>
                          <a:spcPts val="0"/>
                        </a:spcBef>
                        <a:spcAft>
                          <a:spcPts val="0"/>
                        </a:spcAft>
                        <a:buNone/>
                      </a:pPr>
                      <a:r>
                        <a:rPr lang="en" sz="3000"/>
                        <a:t>Clinical</a:t>
                      </a:r>
                      <a:endParaRPr sz="3000"/>
                    </a:p>
                    <a:p>
                      <a:pPr marL="0" lvl="0" indent="0" rtl="0">
                        <a:spcBef>
                          <a:spcPts val="0"/>
                        </a:spcBef>
                        <a:spcAft>
                          <a:spcPts val="0"/>
                        </a:spcAft>
                        <a:buNone/>
                      </a:pP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0.26</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50</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51000">
                <a:tc rowSpan="2">
                  <a:txBody>
                    <a:bodyPr/>
                    <a:lstStyle/>
                    <a:p>
                      <a:pPr marL="0" lvl="0" indent="0" rtl="0">
                        <a:spcBef>
                          <a:spcPts val="0"/>
                        </a:spcBef>
                        <a:spcAft>
                          <a:spcPts val="0"/>
                        </a:spcAft>
                        <a:buNone/>
                      </a:pPr>
                      <a:r>
                        <a:rPr lang="en" sz="3000"/>
                        <a:t>Cognitive</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2.93</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164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135</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451000">
                <a:tc rowSpan="2">
                  <a:txBody>
                    <a:bodyPr/>
                    <a:lstStyle/>
                    <a:p>
                      <a:pPr marL="0" lvl="0" indent="0" rtl="0">
                        <a:spcBef>
                          <a:spcPts val="0"/>
                        </a:spcBef>
                        <a:spcAft>
                          <a:spcPts val="0"/>
                        </a:spcAft>
                        <a:buNone/>
                      </a:pPr>
                      <a:r>
                        <a:rPr lang="en" sz="3000"/>
                        <a:t>Counseling</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1.66</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56</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57</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51000">
                <a:tc rowSpan="2">
                  <a:txBody>
                    <a:bodyPr/>
                    <a:lstStyle/>
                    <a:p>
                      <a:pPr marL="0" lvl="0" indent="0" rtl="0">
                        <a:spcBef>
                          <a:spcPts val="0"/>
                        </a:spcBef>
                        <a:spcAft>
                          <a:spcPts val="0"/>
                        </a:spcAft>
                        <a:buNone/>
                      </a:pPr>
                      <a:r>
                        <a:rPr lang="en" sz="3000"/>
                        <a:t>Developmental</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1.48</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70</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71</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451000">
                <a:tc rowSpan="2">
                  <a:txBody>
                    <a:bodyPr/>
                    <a:lstStyle/>
                    <a:p>
                      <a:pPr marL="0" lvl="0" indent="0" rtl="0">
                        <a:spcBef>
                          <a:spcPts val="0"/>
                        </a:spcBef>
                        <a:spcAft>
                          <a:spcPts val="0"/>
                        </a:spcAft>
                        <a:buNone/>
                      </a:pPr>
                      <a:r>
                        <a:rPr lang="en" sz="3000"/>
                        <a:t>Educational</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0.48</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56</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58</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451000">
                <a:tc rowSpan="2">
                  <a:txBody>
                    <a:bodyPr/>
                    <a:lstStyle/>
                    <a:p>
                      <a:pPr marL="0" lvl="0" indent="0" rtl="0">
                        <a:spcBef>
                          <a:spcPts val="0"/>
                        </a:spcBef>
                        <a:spcAft>
                          <a:spcPts val="0"/>
                        </a:spcAft>
                        <a:buNone/>
                      </a:pPr>
                      <a:r>
                        <a:rPr lang="en" sz="3000"/>
                        <a:t>Environmental</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0.00</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58</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58</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r h="451000">
                <a:tc rowSpan="2">
                  <a:txBody>
                    <a:bodyPr/>
                    <a:lstStyle/>
                    <a:p>
                      <a:pPr marL="0" lvl="0" indent="0" rtl="0">
                        <a:spcBef>
                          <a:spcPts val="0"/>
                        </a:spcBef>
                        <a:spcAft>
                          <a:spcPts val="0"/>
                        </a:spcAft>
                        <a:buNone/>
                      </a:pPr>
                      <a:r>
                        <a:rPr lang="en" sz="3000"/>
                        <a:t>Forensics</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2.56</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62</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70</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4"/>
                  </a:ext>
                </a:extLst>
              </a:tr>
              <a:tr h="451000">
                <a:tc rowSpan="2">
                  <a:txBody>
                    <a:bodyPr/>
                    <a:lstStyle/>
                    <a:p>
                      <a:pPr marL="0" lvl="0" indent="0" rtl="0">
                        <a:spcBef>
                          <a:spcPts val="0"/>
                        </a:spcBef>
                        <a:spcAft>
                          <a:spcPts val="0"/>
                        </a:spcAft>
                        <a:buNone/>
                      </a:pPr>
                      <a:r>
                        <a:rPr lang="en" sz="3000"/>
                        <a:t>Industrial Organizational</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2.79</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104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124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6"/>
                  </a:ext>
                </a:extLst>
              </a:tr>
              <a:tr h="451000">
                <a:tc rowSpan="2">
                  <a:txBody>
                    <a:bodyPr/>
                    <a:lstStyle/>
                    <a:p>
                      <a:pPr marL="0" lvl="0" indent="0" rtl="0">
                        <a:spcBef>
                          <a:spcPts val="0"/>
                        </a:spcBef>
                        <a:spcAft>
                          <a:spcPts val="0"/>
                        </a:spcAft>
                        <a:buNone/>
                      </a:pPr>
                      <a:r>
                        <a:rPr lang="en" sz="3000"/>
                        <a:t>Neurological/ Physiological</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1.60</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59</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56</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8"/>
                  </a:ext>
                </a:extLst>
              </a:tr>
              <a:tr h="451000">
                <a:tc rowSpan="2">
                  <a:txBody>
                    <a:bodyPr/>
                    <a:lstStyle/>
                    <a:p>
                      <a:pPr marL="0" lvl="0" indent="0" rtl="0">
                        <a:spcBef>
                          <a:spcPts val="0"/>
                        </a:spcBef>
                        <a:spcAft>
                          <a:spcPts val="0"/>
                        </a:spcAft>
                        <a:buNone/>
                      </a:pPr>
                      <a:r>
                        <a:rPr lang="en" sz="3000"/>
                        <a:t>Social</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6.64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164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231</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19"/>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0"/>
                  </a:ext>
                </a:extLst>
              </a:tr>
              <a:tr h="451000">
                <a:tc rowSpan="2">
                  <a:txBody>
                    <a:bodyPr/>
                    <a:lstStyle/>
                    <a:p>
                      <a:pPr marL="0" lvl="0" indent="0" rtl="0">
                        <a:spcBef>
                          <a:spcPts val="0"/>
                        </a:spcBef>
                        <a:spcAft>
                          <a:spcPts val="0"/>
                        </a:spcAft>
                        <a:buNone/>
                      </a:pPr>
                      <a:r>
                        <a:rPr lang="en" sz="3000"/>
                        <a:t>Sports</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 sz="3000"/>
                        <a:t>0.75</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58</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57</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21"/>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2"/>
                  </a:ext>
                </a:extLst>
              </a:tr>
              <a:tr h="451000">
                <a:tc rowSpan="3">
                  <a:txBody>
                    <a:bodyPr/>
                    <a:lstStyle/>
                    <a:p>
                      <a:pPr marL="0" lvl="0" indent="0" rtl="0">
                        <a:spcBef>
                          <a:spcPts val="0"/>
                        </a:spcBef>
                        <a:spcAft>
                          <a:spcPts val="0"/>
                        </a:spcAft>
                        <a:buNone/>
                      </a:pPr>
                      <a:r>
                        <a:rPr lang="en" sz="3000"/>
                        <a:t>Overview</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3">
                  <a:txBody>
                    <a:bodyPr/>
                    <a:lstStyle/>
                    <a:p>
                      <a:pPr marL="0" lvl="0" indent="0" rtl="0">
                        <a:lnSpc>
                          <a:spcPct val="115000"/>
                        </a:lnSpc>
                        <a:spcBef>
                          <a:spcPts val="0"/>
                        </a:spcBef>
                        <a:spcAft>
                          <a:spcPts val="0"/>
                        </a:spcAft>
                        <a:buNone/>
                      </a:pPr>
                      <a:r>
                        <a:rPr lang="en" sz="3000"/>
                        <a:t>0.11</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3">
                  <a:txBody>
                    <a:bodyPr/>
                    <a:lstStyle/>
                    <a:p>
                      <a:pPr marL="0" lvl="0" indent="0" rtl="0">
                        <a:spcBef>
                          <a:spcPts val="0"/>
                        </a:spcBef>
                        <a:spcAft>
                          <a:spcPts val="0"/>
                        </a:spcAft>
                        <a:buNone/>
                      </a:pPr>
                      <a:r>
                        <a:rPr lang="en" sz="3000"/>
                        <a:t>114</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3">
                  <a:txBody>
                    <a:bodyPr/>
                    <a:lstStyle/>
                    <a:p>
                      <a:pPr marL="0" lvl="0" indent="0" rtl="0">
                        <a:spcBef>
                          <a:spcPts val="0"/>
                        </a:spcBef>
                        <a:spcAft>
                          <a:spcPts val="0"/>
                        </a:spcAft>
                        <a:buNone/>
                      </a:pPr>
                      <a:r>
                        <a:rPr lang="en" sz="3000"/>
                        <a:t>132</a:t>
                      </a:r>
                      <a:endParaRPr sz="3000"/>
                    </a:p>
                  </a:txBody>
                  <a:tcPr marL="68575" marR="68575" marT="91425" marB="91425">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23"/>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4"/>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5"/>
                  </a:ext>
                </a:extLst>
              </a:tr>
            </a:tbl>
          </a:graphicData>
        </a:graphic>
      </p:graphicFrame>
      <p:pic>
        <p:nvPicPr>
          <p:cNvPr id="206" name="Shape 206"/>
          <p:cNvPicPr preferRelativeResize="0"/>
          <p:nvPr/>
        </p:nvPicPr>
        <p:blipFill>
          <a:blip r:embed="rId4">
            <a:alphaModFix/>
          </a:blip>
          <a:stretch>
            <a:fillRect/>
          </a:stretch>
        </p:blipFill>
        <p:spPr>
          <a:xfrm>
            <a:off x="22581863" y="6609652"/>
            <a:ext cx="8115450" cy="6492360"/>
          </a:xfrm>
          <a:prstGeom prst="rect">
            <a:avLst/>
          </a:prstGeom>
          <a:noFill/>
          <a:ln>
            <a:noFill/>
          </a:ln>
        </p:spPr>
      </p:pic>
      <p:pic>
        <p:nvPicPr>
          <p:cNvPr id="207" name="Shape 207"/>
          <p:cNvPicPr preferRelativeResize="0"/>
          <p:nvPr/>
        </p:nvPicPr>
        <p:blipFill>
          <a:blip r:embed="rId5">
            <a:alphaModFix/>
          </a:blip>
          <a:stretch>
            <a:fillRect/>
          </a:stretch>
        </p:blipFill>
        <p:spPr>
          <a:xfrm>
            <a:off x="13784950" y="6609650"/>
            <a:ext cx="8115450" cy="6492365"/>
          </a:xfrm>
          <a:prstGeom prst="rect">
            <a:avLst/>
          </a:prstGeom>
          <a:noFill/>
          <a:ln>
            <a:noFill/>
          </a:ln>
        </p:spPr>
      </p:pic>
      <p:graphicFrame>
        <p:nvGraphicFramePr>
          <p:cNvPr id="208" name="Shape 208"/>
          <p:cNvGraphicFramePr/>
          <p:nvPr/>
        </p:nvGraphicFramePr>
        <p:xfrm>
          <a:off x="12330700" y="13734750"/>
          <a:ext cx="9855050" cy="17762363"/>
        </p:xfrm>
        <a:graphic>
          <a:graphicData uri="http://schemas.openxmlformats.org/drawingml/2006/table">
            <a:tbl>
              <a:tblPr>
                <a:noFill/>
                <a:tableStyleId>{1E09EF86-E8DD-4271-9C66-A285017738D1}</a:tableStyleId>
              </a:tblPr>
              <a:tblGrid>
                <a:gridCol w="1024900">
                  <a:extLst>
                    <a:ext uri="{9D8B030D-6E8A-4147-A177-3AD203B41FA5}">
                      <a16:colId xmlns:a16="http://schemas.microsoft.com/office/drawing/2014/main" val="20000"/>
                    </a:ext>
                  </a:extLst>
                </a:gridCol>
                <a:gridCol w="2814025">
                  <a:extLst>
                    <a:ext uri="{9D8B030D-6E8A-4147-A177-3AD203B41FA5}">
                      <a16:colId xmlns:a16="http://schemas.microsoft.com/office/drawing/2014/main" val="20001"/>
                    </a:ext>
                  </a:extLst>
                </a:gridCol>
                <a:gridCol w="2131000">
                  <a:extLst>
                    <a:ext uri="{9D8B030D-6E8A-4147-A177-3AD203B41FA5}">
                      <a16:colId xmlns:a16="http://schemas.microsoft.com/office/drawing/2014/main" val="20002"/>
                    </a:ext>
                  </a:extLst>
                </a:gridCol>
                <a:gridCol w="1945725">
                  <a:extLst>
                    <a:ext uri="{9D8B030D-6E8A-4147-A177-3AD203B41FA5}">
                      <a16:colId xmlns:a16="http://schemas.microsoft.com/office/drawing/2014/main" val="20003"/>
                    </a:ext>
                  </a:extLst>
                </a:gridCol>
                <a:gridCol w="1939400">
                  <a:extLst>
                    <a:ext uri="{9D8B030D-6E8A-4147-A177-3AD203B41FA5}">
                      <a16:colId xmlns:a16="http://schemas.microsoft.com/office/drawing/2014/main" val="20004"/>
                    </a:ext>
                  </a:extLst>
                </a:gridCol>
              </a:tblGrid>
              <a:tr h="539000">
                <a:tc>
                  <a:txBody>
                    <a:bodyPr/>
                    <a:lstStyle/>
                    <a:p>
                      <a:pPr marL="0" lvl="0" indent="0" rtl="0">
                        <a:spcBef>
                          <a:spcPts val="0"/>
                        </a:spcBef>
                        <a:spcAft>
                          <a:spcPts val="0"/>
                        </a:spcAft>
                        <a:buNone/>
                      </a:pPr>
                      <a:r>
                        <a:rPr lang="en" sz="3000" b="1"/>
                        <a:t>Year</a:t>
                      </a:r>
                      <a:endParaRPr sz="3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Field</a:t>
                      </a:r>
                      <a:endParaRPr sz="3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Participant Error</a:t>
                      </a:r>
                      <a:endParaRPr sz="3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Statistical Reason</a:t>
                      </a:r>
                      <a:endParaRPr sz="3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b="1"/>
                        <a:t>Unusable Data</a:t>
                      </a:r>
                      <a:endParaRPr sz="3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Clinical</a:t>
                      </a:r>
                      <a:endParaRPr sz="3000"/>
                    </a:p>
                    <a:p>
                      <a:pPr marL="0" lvl="0" indent="0" rtl="0">
                        <a:spcBef>
                          <a:spcPts val="0"/>
                        </a:spcBef>
                        <a:spcAft>
                          <a:spcPts val="0"/>
                        </a:spcAft>
                        <a:buNone/>
                      </a:pPr>
                      <a:r>
                        <a:rPr lang="en" sz="3000"/>
                        <a:t> </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20%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33.33%</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83.33%</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Cognitive</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50.98%</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64.71%</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3.92%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67.16%</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46.27%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Counseling</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12.50%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87.50%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Developmental</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71.43%</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35.71%</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61.90%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42.86%</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Educational</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Environmental</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42.86%</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28.57%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28.57%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28.57%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71.43%</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Forensics</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53.85%</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30.77%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23.08%</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IO</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82.61%</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8.70%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13.04%</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Methods</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33.33%</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88.89%</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42.86%</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Neuro</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38.89%</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88.89%</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9"/>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0"/>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Social</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37.50%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50.00%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18.75%</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1"/>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76.92%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37.18%</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6.41%</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2"/>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Sports</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3"/>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algn="just" rtl="0">
                        <a:lnSpc>
                          <a:spcPct val="115000"/>
                        </a:lnSpc>
                        <a:spcBef>
                          <a:spcPts val="0"/>
                        </a:spcBef>
                        <a:spcAft>
                          <a:spcPts val="0"/>
                        </a:spcAft>
                        <a:buNone/>
                      </a:pPr>
                      <a:r>
                        <a:rPr lang="en" sz="3000"/>
                        <a:t>42.86%</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42.86%</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14.29%</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4"/>
                  </a:ext>
                </a:extLst>
              </a:tr>
              <a:tr h="0">
                <a:tc>
                  <a:txBody>
                    <a:bodyPr/>
                    <a:lstStyle/>
                    <a:p>
                      <a:pPr marL="0" lvl="0" indent="0" rtl="0">
                        <a:spcBef>
                          <a:spcPts val="0"/>
                        </a:spcBef>
                        <a:spcAft>
                          <a:spcPts val="0"/>
                        </a:spcAft>
                        <a:buNone/>
                      </a:pPr>
                      <a:r>
                        <a:rPr lang="en" sz="3000"/>
                        <a:t>2012</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rowSpan="2">
                  <a:txBody>
                    <a:bodyPr/>
                    <a:lstStyle/>
                    <a:p>
                      <a:pPr marL="0" lvl="0" indent="0" rtl="0">
                        <a:spcBef>
                          <a:spcPts val="0"/>
                        </a:spcBef>
                        <a:spcAft>
                          <a:spcPts val="0"/>
                        </a:spcAft>
                        <a:buNone/>
                      </a:pPr>
                      <a:r>
                        <a:rPr lang="en" sz="3000"/>
                        <a:t>Overview</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36.00%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64.00%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0.00%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5"/>
                  </a:ext>
                </a:extLst>
              </a:tr>
              <a:tr h="0">
                <a:tc>
                  <a:txBody>
                    <a:bodyPr/>
                    <a:lstStyle/>
                    <a:p>
                      <a:pPr marL="0" lvl="0" indent="0" rtl="0">
                        <a:spcBef>
                          <a:spcPts val="0"/>
                        </a:spcBef>
                        <a:spcAft>
                          <a:spcPts val="0"/>
                        </a:spcAft>
                        <a:buNone/>
                      </a:pPr>
                      <a:r>
                        <a:rPr lang="en" sz="3000"/>
                        <a:t>2017</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0" lvl="0" indent="0" rtl="0">
                        <a:spcBef>
                          <a:spcPts val="0"/>
                        </a:spcBef>
                        <a:spcAft>
                          <a:spcPts val="0"/>
                        </a:spcAft>
                        <a:buNone/>
                      </a:pPr>
                      <a:r>
                        <a:rPr lang="en" sz="3000"/>
                        <a:t>36.00%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88.00%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3000"/>
                        <a:t>4.00%</a:t>
                      </a:r>
                      <a:endParaRPr sz="3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26"/>
                  </a:ext>
                </a:extLst>
              </a:tr>
            </a:tbl>
          </a:graphicData>
        </a:graphic>
      </p:graphicFrame>
      <p:graphicFrame>
        <p:nvGraphicFramePr>
          <p:cNvPr id="209" name="Shape 209"/>
          <p:cNvGraphicFramePr/>
          <p:nvPr/>
        </p:nvGraphicFramePr>
        <p:xfrm>
          <a:off x="22715213" y="13572713"/>
          <a:ext cx="10046875" cy="33416900"/>
        </p:xfrm>
        <a:graphic>
          <a:graphicData uri="http://schemas.openxmlformats.org/drawingml/2006/table">
            <a:tbl>
              <a:tblPr>
                <a:noFill/>
                <a:tableStyleId>{1E09EF86-E8DD-4271-9C66-A285017738D1}</a:tableStyleId>
              </a:tblPr>
              <a:tblGrid>
                <a:gridCol w="3039375">
                  <a:extLst>
                    <a:ext uri="{9D8B030D-6E8A-4147-A177-3AD203B41FA5}">
                      <a16:colId xmlns:a16="http://schemas.microsoft.com/office/drawing/2014/main" val="20000"/>
                    </a:ext>
                  </a:extLst>
                </a:gridCol>
                <a:gridCol w="1744550">
                  <a:extLst>
                    <a:ext uri="{9D8B030D-6E8A-4147-A177-3AD203B41FA5}">
                      <a16:colId xmlns:a16="http://schemas.microsoft.com/office/drawing/2014/main" val="20001"/>
                    </a:ext>
                  </a:extLst>
                </a:gridCol>
                <a:gridCol w="2237600">
                  <a:extLst>
                    <a:ext uri="{9D8B030D-6E8A-4147-A177-3AD203B41FA5}">
                      <a16:colId xmlns:a16="http://schemas.microsoft.com/office/drawing/2014/main" val="20002"/>
                    </a:ext>
                  </a:extLst>
                </a:gridCol>
                <a:gridCol w="1550075">
                  <a:extLst>
                    <a:ext uri="{9D8B030D-6E8A-4147-A177-3AD203B41FA5}">
                      <a16:colId xmlns:a16="http://schemas.microsoft.com/office/drawing/2014/main" val="20003"/>
                    </a:ext>
                  </a:extLst>
                </a:gridCol>
                <a:gridCol w="1475275">
                  <a:extLst>
                    <a:ext uri="{9D8B030D-6E8A-4147-A177-3AD203B41FA5}">
                      <a16:colId xmlns:a16="http://schemas.microsoft.com/office/drawing/2014/main" val="20004"/>
                    </a:ext>
                  </a:extLst>
                </a:gridCol>
              </a:tblGrid>
              <a:tr h="1108000">
                <a:tc>
                  <a:txBody>
                    <a:bodyPr/>
                    <a:lstStyle/>
                    <a:p>
                      <a:pPr marL="0" lvl="0" indent="0" rtl="0">
                        <a:spcBef>
                          <a:spcPts val="0"/>
                        </a:spcBef>
                        <a:spcAft>
                          <a:spcPts val="0"/>
                        </a:spcAft>
                        <a:buNone/>
                      </a:pPr>
                      <a:r>
                        <a:rPr lang="en" sz="3000"/>
                        <a:t>Field</a:t>
                      </a:r>
                      <a:endParaRPr sz="3000"/>
                    </a:p>
                  </a:txBody>
                  <a:tcPr marL="91425" marR="91425" marT="91425" marB="91425"/>
                </a:tc>
                <a:tc>
                  <a:txBody>
                    <a:bodyPr/>
                    <a:lstStyle/>
                    <a:p>
                      <a:pPr marL="0" lvl="0" indent="0" rtl="0">
                        <a:spcBef>
                          <a:spcPts val="0"/>
                        </a:spcBef>
                        <a:spcAft>
                          <a:spcPts val="0"/>
                        </a:spcAft>
                        <a:buNone/>
                      </a:pPr>
                      <a:r>
                        <a:rPr lang="en" sz="3000"/>
                        <a:t>Data Points</a:t>
                      </a:r>
                      <a:endParaRPr sz="3000"/>
                    </a:p>
                  </a:txBody>
                  <a:tcPr marL="91425" marR="91425" marT="91425" marB="91425"/>
                </a:tc>
                <a:tc>
                  <a:txBody>
                    <a:bodyPr/>
                    <a:lstStyle/>
                    <a:p>
                      <a:pPr marL="0" lvl="0" indent="0" rtl="0">
                        <a:spcBef>
                          <a:spcPts val="0"/>
                        </a:spcBef>
                        <a:spcAft>
                          <a:spcPts val="0"/>
                        </a:spcAft>
                        <a:buNone/>
                      </a:pPr>
                      <a:r>
                        <a:rPr lang="en" sz="3000"/>
                        <a:t>Participants</a:t>
                      </a:r>
                      <a:endParaRPr sz="3000"/>
                    </a:p>
                  </a:txBody>
                  <a:tcPr marL="91425" marR="91425" marT="91425" marB="91425"/>
                </a:tc>
                <a:tc>
                  <a:txBody>
                    <a:bodyPr/>
                    <a:lstStyle/>
                    <a:p>
                      <a:pPr marL="0" lvl="0" indent="0" rtl="0">
                        <a:spcBef>
                          <a:spcPts val="0"/>
                        </a:spcBef>
                        <a:spcAft>
                          <a:spcPts val="0"/>
                        </a:spcAft>
                        <a:buNone/>
                      </a:pPr>
                      <a:r>
                        <a:rPr lang="en" sz="3000"/>
                        <a:t>Both</a:t>
                      </a:r>
                      <a:endParaRPr sz="3000"/>
                    </a:p>
                  </a:txBody>
                  <a:tcPr marL="91425" marR="91425" marT="91425" marB="91425"/>
                </a:tc>
                <a:tc>
                  <a:txBody>
                    <a:bodyPr/>
                    <a:lstStyle/>
                    <a:p>
                      <a:pPr marL="0" lvl="0" indent="0" rtl="0">
                        <a:spcBef>
                          <a:spcPts val="0"/>
                        </a:spcBef>
                        <a:spcAft>
                          <a:spcPts val="0"/>
                        </a:spcAft>
                        <a:buNone/>
                      </a:pPr>
                      <a:r>
                        <a:rPr lang="en" sz="3000"/>
                        <a:t>None</a:t>
                      </a:r>
                      <a:endParaRPr sz="3000"/>
                    </a:p>
                  </a:txBody>
                  <a:tcPr marL="91425" marR="91425" marT="91425" marB="91425"/>
                </a:tc>
                <a:extLst>
                  <a:ext uri="{0D108BD9-81ED-4DB2-BD59-A6C34878D82A}">
                    <a16:rowId xmlns:a16="http://schemas.microsoft.com/office/drawing/2014/main" val="10000"/>
                  </a:ext>
                </a:extLst>
              </a:tr>
              <a:tr h="1242650">
                <a:tc>
                  <a:txBody>
                    <a:bodyPr/>
                    <a:lstStyle/>
                    <a:p>
                      <a:pPr marL="0" lvl="0" indent="0" rtl="0">
                        <a:spcBef>
                          <a:spcPts val="0"/>
                        </a:spcBef>
                        <a:spcAft>
                          <a:spcPts val="0"/>
                        </a:spcAft>
                        <a:buNone/>
                      </a:pPr>
                      <a:r>
                        <a:rPr lang="en" sz="3000"/>
                        <a:t>Clinical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1"/>
                  </a:ext>
                </a:extLst>
              </a:tr>
              <a:tr h="1242650">
                <a:tc>
                  <a:txBody>
                    <a:bodyPr/>
                    <a:lstStyle/>
                    <a:p>
                      <a:pPr marL="0" lvl="0" indent="0" rtl="0">
                        <a:spcBef>
                          <a:spcPts val="0"/>
                        </a:spcBef>
                        <a:spcAft>
                          <a:spcPts val="0"/>
                        </a:spcAft>
                        <a:buNone/>
                      </a:pPr>
                      <a:r>
                        <a:rPr lang="en" sz="3000"/>
                        <a:t>Clinical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33.33%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16.67%</a:t>
                      </a:r>
                      <a:endParaRPr sz="3000"/>
                    </a:p>
                  </a:txBody>
                  <a:tcPr marL="91425" marR="91425" marT="91425" marB="91425"/>
                </a:tc>
                <a:extLst>
                  <a:ext uri="{0D108BD9-81ED-4DB2-BD59-A6C34878D82A}">
                    <a16:rowId xmlns:a16="http://schemas.microsoft.com/office/drawing/2014/main" val="10002"/>
                  </a:ext>
                </a:extLst>
              </a:tr>
              <a:tr h="1242650">
                <a:tc>
                  <a:txBody>
                    <a:bodyPr/>
                    <a:lstStyle/>
                    <a:p>
                      <a:pPr marL="0" lvl="0" indent="0" rtl="0">
                        <a:spcBef>
                          <a:spcPts val="0"/>
                        </a:spcBef>
                        <a:spcAft>
                          <a:spcPts val="0"/>
                        </a:spcAft>
                        <a:buNone/>
                      </a:pPr>
                      <a:r>
                        <a:rPr lang="en" sz="3000"/>
                        <a:t>Cognitive</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45.10%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50.98%</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3.92%</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3"/>
                  </a:ext>
                </a:extLst>
              </a:tr>
              <a:tr h="1242650">
                <a:tc>
                  <a:txBody>
                    <a:bodyPr/>
                    <a:lstStyle/>
                    <a:p>
                      <a:pPr marL="0" lvl="0" indent="0" rtl="0">
                        <a:spcBef>
                          <a:spcPts val="0"/>
                        </a:spcBef>
                        <a:spcAft>
                          <a:spcPts val="0"/>
                        </a:spcAft>
                        <a:buNone/>
                      </a:pPr>
                      <a:r>
                        <a:rPr lang="en" sz="3000"/>
                        <a:t>Cognitive</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28.36%</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53.73%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17.91%</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4"/>
                  </a:ext>
                </a:extLst>
              </a:tr>
              <a:tr h="1242650">
                <a:tc>
                  <a:txBody>
                    <a:bodyPr/>
                    <a:lstStyle/>
                    <a:p>
                      <a:pPr marL="0" lvl="0" indent="0" rtl="0">
                        <a:spcBef>
                          <a:spcPts val="0"/>
                        </a:spcBef>
                        <a:spcAft>
                          <a:spcPts val="0"/>
                        </a:spcAft>
                        <a:buNone/>
                      </a:pPr>
                      <a:r>
                        <a:rPr lang="en" sz="3000"/>
                        <a:t>Counseling</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25.00%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25.00%</a:t>
                      </a:r>
                      <a:endParaRPr sz="3000"/>
                    </a:p>
                  </a:txBody>
                  <a:tcPr marL="91425" marR="91425" marT="91425" marB="91425"/>
                </a:tc>
                <a:extLst>
                  <a:ext uri="{0D108BD9-81ED-4DB2-BD59-A6C34878D82A}">
                    <a16:rowId xmlns:a16="http://schemas.microsoft.com/office/drawing/2014/main" val="10005"/>
                  </a:ext>
                </a:extLst>
              </a:tr>
              <a:tr h="1242650">
                <a:tc>
                  <a:txBody>
                    <a:bodyPr/>
                    <a:lstStyle/>
                    <a:p>
                      <a:pPr marL="0" lvl="0" indent="0" rtl="0">
                        <a:spcBef>
                          <a:spcPts val="0"/>
                        </a:spcBef>
                        <a:spcAft>
                          <a:spcPts val="0"/>
                        </a:spcAft>
                        <a:buNone/>
                      </a:pPr>
                      <a:r>
                        <a:rPr lang="en" sz="3000"/>
                        <a:t>Counseling</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6.25%</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81.25%</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12.50%</a:t>
                      </a:r>
                      <a:endParaRPr sz="3000"/>
                    </a:p>
                  </a:txBody>
                  <a:tcPr marL="91425" marR="91425" marT="91425" marB="91425"/>
                </a:tc>
                <a:extLst>
                  <a:ext uri="{0D108BD9-81ED-4DB2-BD59-A6C34878D82A}">
                    <a16:rowId xmlns:a16="http://schemas.microsoft.com/office/drawing/2014/main" val="10006"/>
                  </a:ext>
                </a:extLst>
              </a:tr>
              <a:tr h="1242650">
                <a:tc>
                  <a:txBody>
                    <a:bodyPr/>
                    <a:lstStyle/>
                    <a:p>
                      <a:pPr marL="0" lvl="0" indent="0" rtl="0">
                        <a:spcBef>
                          <a:spcPts val="0"/>
                        </a:spcBef>
                        <a:spcAft>
                          <a:spcPts val="0"/>
                        </a:spcAft>
                        <a:buNone/>
                      </a:pPr>
                      <a:r>
                        <a:rPr lang="en" sz="3000"/>
                        <a:t>Developmental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14.29%</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78.57%</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7.14%</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7"/>
                  </a:ext>
                </a:extLst>
              </a:tr>
              <a:tr h="1242650">
                <a:tc>
                  <a:txBody>
                    <a:bodyPr/>
                    <a:lstStyle/>
                    <a:p>
                      <a:pPr marL="0" lvl="0" indent="0" rtl="0">
                        <a:spcBef>
                          <a:spcPts val="0"/>
                        </a:spcBef>
                        <a:spcAft>
                          <a:spcPts val="0"/>
                        </a:spcAft>
                        <a:buNone/>
                      </a:pPr>
                      <a:r>
                        <a:rPr lang="en" sz="3000"/>
                        <a:t>Developmental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23.81%</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71.43%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4.76%</a:t>
                      </a:r>
                      <a:endParaRPr sz="3000"/>
                    </a:p>
                  </a:txBody>
                  <a:tcPr marL="91425" marR="91425" marT="91425" marB="91425"/>
                </a:tc>
                <a:extLst>
                  <a:ext uri="{0D108BD9-81ED-4DB2-BD59-A6C34878D82A}">
                    <a16:rowId xmlns:a16="http://schemas.microsoft.com/office/drawing/2014/main" val="10008"/>
                  </a:ext>
                </a:extLst>
              </a:tr>
              <a:tr h="1242650">
                <a:tc>
                  <a:txBody>
                    <a:bodyPr/>
                    <a:lstStyle/>
                    <a:p>
                      <a:pPr marL="0" lvl="0" indent="0" rtl="0">
                        <a:spcBef>
                          <a:spcPts val="0"/>
                        </a:spcBef>
                        <a:spcAft>
                          <a:spcPts val="0"/>
                        </a:spcAft>
                        <a:buNone/>
                      </a:pPr>
                      <a:r>
                        <a:rPr lang="en" sz="3000"/>
                        <a:t>Educational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60.00%</a:t>
                      </a:r>
                      <a:endParaRPr sz="3000"/>
                    </a:p>
                  </a:txBody>
                  <a:tcPr marL="91425" marR="91425" marT="91425" marB="91425"/>
                </a:tc>
                <a:extLst>
                  <a:ext uri="{0D108BD9-81ED-4DB2-BD59-A6C34878D82A}">
                    <a16:rowId xmlns:a16="http://schemas.microsoft.com/office/drawing/2014/main" val="10009"/>
                  </a:ext>
                </a:extLst>
              </a:tr>
              <a:tr h="1242650">
                <a:tc>
                  <a:txBody>
                    <a:bodyPr/>
                    <a:lstStyle/>
                    <a:p>
                      <a:pPr marL="0" lvl="0" indent="0" rtl="0">
                        <a:lnSpc>
                          <a:spcPct val="100000"/>
                        </a:lnSpc>
                        <a:spcBef>
                          <a:spcPts val="0"/>
                        </a:spcBef>
                        <a:spcAft>
                          <a:spcPts val="0"/>
                        </a:spcAft>
                        <a:buNone/>
                      </a:pPr>
                      <a:r>
                        <a:rPr lang="en" sz="3000"/>
                        <a:t>Educational</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57.14%</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28.57%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14.29%</a:t>
                      </a:r>
                      <a:endParaRPr sz="3000"/>
                    </a:p>
                  </a:txBody>
                  <a:tcPr marL="91425" marR="91425" marT="91425" marB="91425"/>
                </a:tc>
                <a:extLst>
                  <a:ext uri="{0D108BD9-81ED-4DB2-BD59-A6C34878D82A}">
                    <a16:rowId xmlns:a16="http://schemas.microsoft.com/office/drawing/2014/main" val="10010"/>
                  </a:ext>
                </a:extLst>
              </a:tr>
              <a:tr h="1242650">
                <a:tc>
                  <a:txBody>
                    <a:bodyPr/>
                    <a:lstStyle/>
                    <a:p>
                      <a:pPr marL="0" lvl="0" indent="0" rtl="0">
                        <a:lnSpc>
                          <a:spcPct val="100000"/>
                        </a:lnSpc>
                        <a:spcBef>
                          <a:spcPts val="0"/>
                        </a:spcBef>
                        <a:spcAft>
                          <a:spcPts val="0"/>
                        </a:spcAft>
                        <a:buNone/>
                      </a:pPr>
                      <a:r>
                        <a:rPr lang="en" sz="3000"/>
                        <a:t>Environmental</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100.00%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1"/>
                  </a:ext>
                </a:extLst>
              </a:tr>
              <a:tr h="1242650">
                <a:tc>
                  <a:txBody>
                    <a:bodyPr/>
                    <a:lstStyle/>
                    <a:p>
                      <a:pPr marL="0" lvl="0" indent="0" rtl="0">
                        <a:lnSpc>
                          <a:spcPct val="100000"/>
                        </a:lnSpc>
                        <a:spcBef>
                          <a:spcPts val="0"/>
                        </a:spcBef>
                        <a:spcAft>
                          <a:spcPts val="0"/>
                        </a:spcAft>
                        <a:buNone/>
                      </a:pPr>
                      <a:r>
                        <a:rPr lang="en" sz="3000"/>
                        <a:t>Environmental</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14.29%</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85.71%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2"/>
                  </a:ext>
                </a:extLst>
              </a:tr>
              <a:tr h="1242650">
                <a:tc>
                  <a:txBody>
                    <a:bodyPr/>
                    <a:lstStyle/>
                    <a:p>
                      <a:pPr marL="0" lvl="0" indent="0" rtl="0">
                        <a:lnSpc>
                          <a:spcPct val="100000"/>
                        </a:lnSpc>
                        <a:spcBef>
                          <a:spcPts val="0"/>
                        </a:spcBef>
                        <a:spcAft>
                          <a:spcPts val="0"/>
                        </a:spcAft>
                        <a:buNone/>
                      </a:pPr>
                      <a:r>
                        <a:rPr lang="en" sz="3000"/>
                        <a:t>Forensics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3"/>
                  </a:ext>
                </a:extLst>
              </a:tr>
              <a:tr h="1242650">
                <a:tc>
                  <a:txBody>
                    <a:bodyPr/>
                    <a:lstStyle/>
                    <a:p>
                      <a:pPr marL="0" lvl="0" indent="0" rtl="0">
                        <a:lnSpc>
                          <a:spcPct val="100000"/>
                        </a:lnSpc>
                        <a:spcBef>
                          <a:spcPts val="0"/>
                        </a:spcBef>
                        <a:spcAft>
                          <a:spcPts val="0"/>
                        </a:spcAft>
                        <a:buNone/>
                      </a:pPr>
                      <a:r>
                        <a:rPr lang="en" sz="3000"/>
                        <a:t>Forensics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7.69%</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92.31%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4"/>
                  </a:ext>
                </a:extLst>
              </a:tr>
              <a:tr h="1242650">
                <a:tc>
                  <a:txBody>
                    <a:bodyPr/>
                    <a:lstStyle/>
                    <a:p>
                      <a:pPr marL="0" lvl="0" indent="0" rtl="0">
                        <a:lnSpc>
                          <a:spcPct val="100000"/>
                        </a:lnSpc>
                        <a:spcBef>
                          <a:spcPts val="0"/>
                        </a:spcBef>
                        <a:spcAft>
                          <a:spcPts val="0"/>
                        </a:spcAft>
                        <a:buNone/>
                      </a:pPr>
                      <a:r>
                        <a:rPr lang="en" sz="3000"/>
                        <a:t>IO</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83.33%</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16.67%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5"/>
                  </a:ext>
                </a:extLst>
              </a:tr>
              <a:tr h="1242650">
                <a:tc>
                  <a:txBody>
                    <a:bodyPr/>
                    <a:lstStyle/>
                    <a:p>
                      <a:pPr marL="0" lvl="0" indent="0" rtl="0">
                        <a:lnSpc>
                          <a:spcPct val="100000"/>
                        </a:lnSpc>
                        <a:spcBef>
                          <a:spcPts val="0"/>
                        </a:spcBef>
                        <a:spcAft>
                          <a:spcPts val="0"/>
                        </a:spcAft>
                        <a:buNone/>
                      </a:pPr>
                      <a:r>
                        <a:rPr lang="en" sz="3000"/>
                        <a:t>IO</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8.70%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91.30%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6"/>
                  </a:ext>
                </a:extLst>
              </a:tr>
              <a:tr h="1242650">
                <a:tc>
                  <a:txBody>
                    <a:bodyPr/>
                    <a:lstStyle/>
                    <a:p>
                      <a:pPr marL="0" lvl="0" indent="0" rtl="0">
                        <a:lnSpc>
                          <a:spcPct val="100000"/>
                        </a:lnSpc>
                        <a:spcBef>
                          <a:spcPts val="0"/>
                        </a:spcBef>
                        <a:spcAft>
                          <a:spcPts val="0"/>
                        </a:spcAft>
                        <a:buNone/>
                      </a:pPr>
                      <a:r>
                        <a:rPr lang="en" sz="3000"/>
                        <a:t>Methods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11.11%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88.89%</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7"/>
                  </a:ext>
                </a:extLst>
              </a:tr>
              <a:tr h="1242650">
                <a:tc>
                  <a:txBody>
                    <a:bodyPr/>
                    <a:lstStyle/>
                    <a:p>
                      <a:pPr marL="0" lvl="0" indent="0" rtl="0">
                        <a:lnSpc>
                          <a:spcPct val="100000"/>
                        </a:lnSpc>
                        <a:spcBef>
                          <a:spcPts val="0"/>
                        </a:spcBef>
                        <a:spcAft>
                          <a:spcPts val="0"/>
                        </a:spcAft>
                        <a:buNone/>
                      </a:pPr>
                      <a:r>
                        <a:rPr lang="en" sz="3000"/>
                        <a:t>Methods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42.86%</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57.14%</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8"/>
                  </a:ext>
                </a:extLst>
              </a:tr>
              <a:tr h="1242650">
                <a:tc>
                  <a:txBody>
                    <a:bodyPr/>
                    <a:lstStyle/>
                    <a:p>
                      <a:pPr marL="0" lvl="0" indent="0" rtl="0">
                        <a:lnSpc>
                          <a:spcPct val="100000"/>
                        </a:lnSpc>
                        <a:spcBef>
                          <a:spcPts val="0"/>
                        </a:spcBef>
                        <a:spcAft>
                          <a:spcPts val="0"/>
                        </a:spcAft>
                        <a:buNone/>
                      </a:pPr>
                      <a:r>
                        <a:rPr lang="en" sz="3000"/>
                        <a:t>Neuro</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66.67%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16.67%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11.11%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5.56%</a:t>
                      </a:r>
                      <a:endParaRPr sz="3000"/>
                    </a:p>
                  </a:txBody>
                  <a:tcPr marL="91425" marR="91425" marT="91425" marB="91425"/>
                </a:tc>
                <a:extLst>
                  <a:ext uri="{0D108BD9-81ED-4DB2-BD59-A6C34878D82A}">
                    <a16:rowId xmlns:a16="http://schemas.microsoft.com/office/drawing/2014/main" val="10019"/>
                  </a:ext>
                </a:extLst>
              </a:tr>
              <a:tr h="1242650">
                <a:tc>
                  <a:txBody>
                    <a:bodyPr/>
                    <a:lstStyle/>
                    <a:p>
                      <a:pPr marL="0" lvl="0" indent="0" rtl="0">
                        <a:spcBef>
                          <a:spcPts val="0"/>
                        </a:spcBef>
                        <a:spcAft>
                          <a:spcPts val="0"/>
                        </a:spcAft>
                        <a:buNone/>
                      </a:pPr>
                      <a:r>
                        <a:rPr lang="en" sz="3000"/>
                        <a:t>Neuro</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10.00%</a:t>
                      </a:r>
                      <a:endParaRPr sz="3000"/>
                    </a:p>
                  </a:txBody>
                  <a:tcPr marL="91425" marR="91425" marT="91425" marB="91425"/>
                </a:tc>
                <a:extLst>
                  <a:ext uri="{0D108BD9-81ED-4DB2-BD59-A6C34878D82A}">
                    <a16:rowId xmlns:a16="http://schemas.microsoft.com/office/drawing/2014/main" val="10020"/>
                  </a:ext>
                </a:extLst>
              </a:tr>
              <a:tr h="1242650">
                <a:tc>
                  <a:txBody>
                    <a:bodyPr/>
                    <a:lstStyle/>
                    <a:p>
                      <a:pPr marL="0" lvl="0" indent="0" rtl="0">
                        <a:spcBef>
                          <a:spcPts val="0"/>
                        </a:spcBef>
                        <a:spcAft>
                          <a:spcPts val="0"/>
                        </a:spcAft>
                        <a:buNone/>
                      </a:pPr>
                      <a:r>
                        <a:rPr lang="en" sz="3000"/>
                        <a:t>Overview</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40.00%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52.00%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1"/>
                  </a:ext>
                </a:extLst>
              </a:tr>
              <a:tr h="1242650">
                <a:tc>
                  <a:txBody>
                    <a:bodyPr/>
                    <a:lstStyle/>
                    <a:p>
                      <a:pPr marL="0" lvl="0" indent="0" rtl="0">
                        <a:spcBef>
                          <a:spcPts val="0"/>
                        </a:spcBef>
                        <a:spcAft>
                          <a:spcPts val="0"/>
                        </a:spcAft>
                        <a:buNone/>
                      </a:pPr>
                      <a:r>
                        <a:rPr lang="en" sz="3000"/>
                        <a:t>Overview</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32.00%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56.00%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12.00%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2"/>
                  </a:ext>
                </a:extLst>
              </a:tr>
              <a:tr h="1242650">
                <a:tc>
                  <a:txBody>
                    <a:bodyPr/>
                    <a:lstStyle/>
                    <a:p>
                      <a:pPr marL="0" lvl="0" indent="0" rtl="0">
                        <a:spcBef>
                          <a:spcPts val="0"/>
                        </a:spcBef>
                        <a:spcAft>
                          <a:spcPts val="0"/>
                        </a:spcAft>
                        <a:buNone/>
                      </a:pPr>
                      <a:r>
                        <a:rPr lang="en" sz="3000"/>
                        <a:t>Social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100.00%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3"/>
                  </a:ext>
                </a:extLst>
              </a:tr>
              <a:tr h="1242650">
                <a:tc>
                  <a:txBody>
                    <a:bodyPr/>
                    <a:lstStyle/>
                    <a:p>
                      <a:pPr marL="0" lvl="0" indent="0" rtl="0">
                        <a:spcBef>
                          <a:spcPts val="0"/>
                        </a:spcBef>
                        <a:spcAft>
                          <a:spcPts val="0"/>
                        </a:spcAft>
                        <a:buNone/>
                      </a:pPr>
                      <a:r>
                        <a:rPr lang="en" sz="3000"/>
                        <a:t>Social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5.13%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89.74%</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5.13%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4"/>
                  </a:ext>
                </a:extLst>
              </a:tr>
              <a:tr h="1242650">
                <a:tc>
                  <a:txBody>
                    <a:bodyPr/>
                    <a:lstStyle/>
                    <a:p>
                      <a:pPr marL="0" lvl="0" indent="0" rtl="0">
                        <a:spcBef>
                          <a:spcPts val="0"/>
                        </a:spcBef>
                        <a:spcAft>
                          <a:spcPts val="0"/>
                        </a:spcAft>
                        <a:buNone/>
                      </a:pPr>
                      <a:r>
                        <a:rPr lang="en" sz="3000"/>
                        <a:t>Sports</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100.00%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5"/>
                  </a:ext>
                </a:extLst>
              </a:tr>
              <a:tr h="1242650">
                <a:tc>
                  <a:txBody>
                    <a:bodyPr/>
                    <a:lstStyle/>
                    <a:p>
                      <a:pPr marL="0" lvl="0" indent="0" rtl="0">
                        <a:spcBef>
                          <a:spcPts val="0"/>
                        </a:spcBef>
                        <a:spcAft>
                          <a:spcPts val="0"/>
                        </a:spcAft>
                        <a:buNone/>
                      </a:pPr>
                      <a:r>
                        <a:rPr lang="en" sz="3000"/>
                        <a:t>Sports</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14.29%</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71.43%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14.29%</a:t>
                      </a:r>
                      <a:endParaRPr sz="3000"/>
                    </a:p>
                  </a:txBody>
                  <a:tcPr marL="91425" marR="91425" marT="91425" marB="91425"/>
                </a:tc>
                <a:extLst>
                  <a:ext uri="{0D108BD9-81ED-4DB2-BD59-A6C34878D82A}">
                    <a16:rowId xmlns:a16="http://schemas.microsoft.com/office/drawing/2014/main" val="1002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Shape 214"/>
          <p:cNvSpPr/>
          <p:nvPr/>
        </p:nvSpPr>
        <p:spPr>
          <a:xfrm>
            <a:off x="11967525" y="5402476"/>
            <a:ext cx="20061058" cy="27191457"/>
          </a:xfrm>
          <a:prstGeom prst="rect">
            <a:avLst/>
          </a:prstGeom>
          <a:solidFill>
            <a:schemeClr val="lt1"/>
          </a:solidFill>
          <a:ln>
            <a:noFill/>
          </a:ln>
        </p:spPr>
        <p:txBody>
          <a:bodyPr spcFirstLastPara="1" wrap="square" lIns="84125" tIns="42125" rIns="84125" bIns="42125" anchor="t" anchorCtr="0">
            <a:noAutofit/>
          </a:bodyPr>
          <a:lstStyle/>
          <a:p>
            <a:pPr marL="304800" marR="0" lvl="0" indent="0" algn="ctr" rtl="0">
              <a:lnSpc>
                <a:spcPct val="100000"/>
              </a:lnSpc>
              <a:spcBef>
                <a:spcPts val="0"/>
              </a:spcBef>
              <a:spcAft>
                <a:spcPts val="0"/>
              </a:spcAft>
              <a:buClr>
                <a:srgbClr val="000000"/>
              </a:buClr>
              <a:buSzPts val="4800"/>
              <a:buFont typeface="Arial"/>
              <a:buNone/>
            </a:pPr>
            <a:r>
              <a:rPr lang="en" sz="4800" b="0" i="0" u="none" strike="noStrike" cap="none">
                <a:solidFill>
                  <a:srgbClr val="7E414F"/>
                </a:solidFill>
                <a:latin typeface="Arial Black"/>
                <a:ea typeface="Arial Black"/>
                <a:cs typeface="Arial Black"/>
                <a:sym typeface="Arial Black"/>
              </a:rPr>
              <a:t>RESULTS</a:t>
            </a:r>
            <a:endParaRPr sz="4300" b="1" i="0" u="none" strike="noStrike" cap="none">
              <a:solidFill>
                <a:srgbClr val="7E414F"/>
              </a:solidFill>
              <a:latin typeface="Arial"/>
              <a:ea typeface="Arial"/>
              <a:cs typeface="Arial"/>
              <a:sym typeface="Arial"/>
            </a:endParaRPr>
          </a:p>
          <a:p>
            <a:pPr marL="241300" marR="0" lvl="0" indent="0" algn="l" rtl="0">
              <a:lnSpc>
                <a:spcPct val="100000"/>
              </a:lnSpc>
              <a:spcBef>
                <a:spcPts val="1400"/>
              </a:spcBef>
              <a:spcAft>
                <a:spcPts val="0"/>
              </a:spcAft>
              <a:buClr>
                <a:srgbClr val="000000"/>
              </a:buClr>
              <a:buSzPts val="2900"/>
              <a:buFont typeface="Arial"/>
              <a:buNone/>
            </a:pPr>
            <a:endParaRPr sz="2900" b="0" i="0" u="none" strike="noStrike" cap="none">
              <a:solidFill>
                <a:srgbClr val="7E414F"/>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Noto Sans Symbols"/>
              <a:ea typeface="Noto Sans Symbols"/>
              <a:cs typeface="Noto Sans Symbols"/>
              <a:sym typeface="Noto Sans Symbols"/>
            </a:endParaRPr>
          </a:p>
          <a:p>
            <a:pPr marL="2413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p:txBody>
      </p:sp>
      <p:pic>
        <p:nvPicPr>
          <p:cNvPr id="215" name="Shape 215"/>
          <p:cNvPicPr preferRelativeResize="0"/>
          <p:nvPr/>
        </p:nvPicPr>
        <p:blipFill rotWithShape="1">
          <a:blip r:embed="rId3">
            <a:alphaModFix/>
          </a:blip>
          <a:srcRect l="28" t="5023" r="-28" b="-2510"/>
          <a:stretch/>
        </p:blipFill>
        <p:spPr>
          <a:xfrm>
            <a:off x="11909500" y="7424144"/>
            <a:ext cx="10258643" cy="10001010"/>
          </a:xfrm>
          <a:prstGeom prst="rect">
            <a:avLst/>
          </a:prstGeom>
          <a:noFill/>
          <a:ln>
            <a:noFill/>
          </a:ln>
        </p:spPr>
      </p:pic>
      <p:sp>
        <p:nvSpPr>
          <p:cNvPr id="216" name="Shape 216"/>
          <p:cNvSpPr txBox="1"/>
          <p:nvPr/>
        </p:nvSpPr>
        <p:spPr>
          <a:xfrm>
            <a:off x="423746" y="9247787"/>
            <a:ext cx="11137410" cy="18597168"/>
          </a:xfrm>
          <a:prstGeom prst="rect">
            <a:avLst/>
          </a:prstGeom>
          <a:solidFill>
            <a:schemeClr val="lt1"/>
          </a:solidFill>
          <a:ln>
            <a:noFill/>
          </a:ln>
        </p:spPr>
        <p:txBody>
          <a:bodyPr spcFirstLastPara="1" wrap="square" lIns="97075" tIns="48475" rIns="97075" bIns="4847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0" i="0" u="none" strike="noStrike" cap="none" dirty="0">
                <a:solidFill>
                  <a:srgbClr val="7E414F"/>
                </a:solidFill>
                <a:latin typeface="Arial Black"/>
                <a:ea typeface="Arial Black"/>
                <a:cs typeface="Arial Black"/>
                <a:sym typeface="Arial Black"/>
              </a:rPr>
              <a:t>METHODS</a:t>
            </a:r>
            <a:endParaRPr sz="4800" b="1" i="0" u="none" strike="noStrike" cap="none" dirty="0">
              <a:solidFill>
                <a:srgbClr val="7E414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chemeClr val="dk1"/>
                </a:solidFill>
                <a:latin typeface="Arial"/>
                <a:ea typeface="Arial"/>
                <a:cs typeface="Arial"/>
                <a:sym typeface="Arial"/>
              </a:rPr>
              <a:t>Fields</a:t>
            </a:r>
            <a:endParaRPr sz="3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800"/>
              <a:buFont typeface="Arial"/>
              <a:buNone/>
            </a:pPr>
            <a:r>
              <a:rPr lang="en" sz="3200" b="0" i="0" u="none" strike="noStrike" cap="none" dirty="0">
                <a:solidFill>
                  <a:schemeClr val="dk1"/>
                </a:solidFill>
                <a:latin typeface="Arial"/>
                <a:ea typeface="Arial"/>
                <a:cs typeface="Arial"/>
                <a:sym typeface="Arial"/>
              </a:rPr>
              <a:t>The topic list was created to capture large fields of psychology with small overlaps (i.e. cognition and neuropsychology) while avoiding specific subfields of topics (i.e. cognition, perception, and memory).</a:t>
            </a: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800"/>
              <a:buFont typeface="Arial"/>
              <a:buNone/>
            </a:pP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800"/>
              <a:buFont typeface="Arial"/>
              <a:buNone/>
            </a:pPr>
            <a:r>
              <a:rPr lang="en" sz="3200" b="1" i="0" u="none" strike="noStrike" cap="none" dirty="0">
                <a:solidFill>
                  <a:schemeClr val="dk1"/>
                </a:solidFill>
                <a:latin typeface="Arial"/>
                <a:ea typeface="Arial"/>
                <a:cs typeface="Arial"/>
                <a:sym typeface="Arial"/>
              </a:rPr>
              <a:t>Journals</a:t>
            </a:r>
            <a:endParaRPr sz="3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800"/>
              <a:buFont typeface="Arial"/>
              <a:buNone/>
            </a:pPr>
            <a:r>
              <a:rPr lang="en" sz="3200" b="0" i="0" u="none" strike="noStrike" cap="none" dirty="0">
                <a:solidFill>
                  <a:schemeClr val="dk1"/>
                </a:solidFill>
                <a:latin typeface="Arial"/>
                <a:ea typeface="Arial"/>
                <a:cs typeface="Arial"/>
                <a:sym typeface="Arial"/>
              </a:rPr>
              <a:t>Two journals from each field were selected based on the following criteria: (1) high impact factors, (2) impact factors over one a minimum, (3) a mix of publishers if possible and, (4) availability due to university resources.</a:t>
            </a: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800"/>
              <a:buFont typeface="Arial"/>
              <a:buNone/>
            </a:pP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chemeClr val="dk1"/>
                </a:solidFill>
                <a:latin typeface="Arial"/>
                <a:ea typeface="Arial"/>
                <a:cs typeface="Arial"/>
                <a:sym typeface="Arial"/>
              </a:rPr>
              <a:t>Articles</a:t>
            </a:r>
            <a:r>
              <a:rPr lang="en" sz="3200" b="0" i="0" u="none" strike="noStrike" cap="none" dirty="0">
                <a:solidFill>
                  <a:schemeClr val="dk1"/>
                </a:solidFill>
                <a:latin typeface="Arial"/>
                <a:ea typeface="Arial"/>
                <a:cs typeface="Arial"/>
                <a:sym typeface="Arial"/>
              </a:rPr>
              <a:t> </a:t>
            </a: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 sz="3200" b="0" i="0" u="none" strike="noStrike" cap="none" dirty="0">
                <a:solidFill>
                  <a:schemeClr val="dk1"/>
                </a:solidFill>
                <a:latin typeface="Arial"/>
                <a:ea typeface="Arial"/>
                <a:cs typeface="Arial"/>
                <a:sym typeface="Arial"/>
              </a:rPr>
              <a:t>Fifty articles from each journal were examined for data analysis, twenty-five from 2012 and twenty-five from 2017. Data collection of articles started at the last volume publication from 2012 and 2017 and progressed backwards until twenty-five articles had been found. We excluded online first publications and started in 2012 and 2017 to ensure time for errata and retraction of articles. Articles were included if they met the following criteria: (1) included data analyses</a:t>
            </a:r>
            <a:r>
              <a:rPr lang="en-US" sz="3200" dirty="0">
                <a:solidFill>
                  <a:schemeClr val="dk1"/>
                </a:solidFill>
              </a:rPr>
              <a:t> and</a:t>
            </a:r>
            <a:r>
              <a:rPr lang="en" sz="3200" b="0" i="0" u="none" strike="noStrike" cap="none" dirty="0">
                <a:solidFill>
                  <a:schemeClr val="dk1"/>
                </a:solidFill>
                <a:latin typeface="Arial"/>
                <a:ea typeface="Arial"/>
                <a:cs typeface="Arial"/>
                <a:sym typeface="Arial"/>
              </a:rPr>
              <a:t> (2) included multiple participants or data-points.</a:t>
            </a: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 sz="3200" b="1" i="0" u="none" strike="noStrike" cap="none" dirty="0">
                <a:solidFill>
                  <a:schemeClr val="dk1"/>
                </a:solidFill>
                <a:latin typeface="Arial"/>
                <a:ea typeface="Arial"/>
                <a:cs typeface="Arial"/>
                <a:sym typeface="Arial"/>
              </a:rPr>
              <a:t>Data Analysis</a:t>
            </a:r>
            <a:endParaRPr sz="3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800"/>
              <a:buFont typeface="Arial"/>
              <a:buNone/>
            </a:pPr>
            <a:r>
              <a:rPr lang="en" sz="3200" b="0" i="0" u="none" strike="noStrike" cap="none" dirty="0">
                <a:solidFill>
                  <a:schemeClr val="dk1"/>
                </a:solidFill>
                <a:latin typeface="Arial"/>
                <a:ea typeface="Arial"/>
                <a:cs typeface="Arial"/>
                <a:sym typeface="Arial"/>
              </a:rPr>
              <a:t>All 25 articles from the different topic areas were coded by: </a:t>
            </a:r>
            <a:endParaRPr sz="3200" b="0" i="0" u="none" strike="noStrike" cap="none" dirty="0">
              <a:solidFill>
                <a:schemeClr val="dk1"/>
              </a:solidFill>
              <a:latin typeface="Arial"/>
              <a:ea typeface="Arial"/>
              <a:cs typeface="Arial"/>
              <a:sym typeface="Arial"/>
            </a:endParaRPr>
          </a:p>
          <a:p>
            <a:pPr marL="457200" marR="0" lvl="0" indent="-419100" algn="l" rtl="0">
              <a:lnSpc>
                <a:spcPct val="100000"/>
              </a:lnSpc>
              <a:spcBef>
                <a:spcPts val="0"/>
              </a:spcBef>
              <a:spcAft>
                <a:spcPts val="0"/>
              </a:spcAft>
              <a:buClr>
                <a:schemeClr val="dk1"/>
              </a:buClr>
              <a:buSzPts val="3000"/>
              <a:buFont typeface="Arial"/>
              <a:buAutoNum type="arabicParenR"/>
            </a:pPr>
            <a:r>
              <a:rPr lang="en" sz="3200" b="0" i="0" u="none" strike="noStrike" cap="none" dirty="0">
                <a:solidFill>
                  <a:schemeClr val="dk1"/>
                </a:solidFill>
                <a:latin typeface="Arial"/>
                <a:ea typeface="Arial"/>
                <a:cs typeface="Arial"/>
                <a:sym typeface="Arial"/>
              </a:rPr>
              <a:t>Types of analysis</a:t>
            </a:r>
            <a:endParaRPr sz="3200" b="0" i="0" u="none" strike="noStrike" cap="none" dirty="0">
              <a:solidFill>
                <a:schemeClr val="dk1"/>
              </a:solidFill>
              <a:latin typeface="Arial"/>
              <a:ea typeface="Arial"/>
              <a:cs typeface="Arial"/>
              <a:sym typeface="Arial"/>
            </a:endParaRPr>
          </a:p>
          <a:p>
            <a:pPr marL="457200" marR="0" lvl="0" indent="-419100" algn="l" rtl="0">
              <a:lnSpc>
                <a:spcPct val="100000"/>
              </a:lnSpc>
              <a:spcBef>
                <a:spcPts val="0"/>
              </a:spcBef>
              <a:spcAft>
                <a:spcPts val="0"/>
              </a:spcAft>
              <a:buClr>
                <a:schemeClr val="dk1"/>
              </a:buClr>
              <a:buSzPts val="3000"/>
              <a:buFont typeface="Arial"/>
              <a:buAutoNum type="arabicParenR"/>
            </a:pPr>
            <a:r>
              <a:rPr lang="en" sz="3200" b="0" i="0" u="none" strike="noStrike" cap="none" dirty="0">
                <a:solidFill>
                  <a:schemeClr val="dk1"/>
                </a:solidFill>
                <a:latin typeface="Arial"/>
                <a:ea typeface="Arial"/>
                <a:cs typeface="Arial"/>
                <a:sym typeface="Arial"/>
              </a:rPr>
              <a:t>How many participants were in the original study</a:t>
            </a:r>
            <a:endParaRPr sz="3200" b="0" i="0" u="none" strike="noStrike" cap="none" dirty="0">
              <a:solidFill>
                <a:schemeClr val="dk1"/>
              </a:solidFill>
              <a:latin typeface="Arial"/>
              <a:ea typeface="Arial"/>
              <a:cs typeface="Arial"/>
              <a:sym typeface="Arial"/>
            </a:endParaRPr>
          </a:p>
          <a:p>
            <a:pPr marL="457200" marR="0" lvl="0" indent="-419100" algn="l" rtl="0">
              <a:lnSpc>
                <a:spcPct val="100000"/>
              </a:lnSpc>
              <a:spcBef>
                <a:spcPts val="0"/>
              </a:spcBef>
              <a:spcAft>
                <a:spcPts val="0"/>
              </a:spcAft>
              <a:buClr>
                <a:schemeClr val="dk1"/>
              </a:buClr>
              <a:buSzPts val="3000"/>
              <a:buFont typeface="Arial"/>
              <a:buAutoNum type="arabicParenR"/>
            </a:pPr>
            <a:r>
              <a:rPr lang="en" sz="3200" b="0" i="0" u="none" strike="noStrike" cap="none" dirty="0">
                <a:solidFill>
                  <a:schemeClr val="dk1"/>
                </a:solidFill>
                <a:latin typeface="Arial"/>
                <a:ea typeface="Arial"/>
                <a:cs typeface="Arial"/>
                <a:sym typeface="Arial"/>
              </a:rPr>
              <a:t>If they mentioned outliers</a:t>
            </a:r>
            <a:endParaRPr sz="3200" b="0" i="0" u="none" strike="noStrike" cap="none" dirty="0">
              <a:solidFill>
                <a:schemeClr val="dk1"/>
              </a:solidFill>
              <a:latin typeface="Arial"/>
              <a:ea typeface="Arial"/>
              <a:cs typeface="Arial"/>
              <a:sym typeface="Arial"/>
            </a:endParaRPr>
          </a:p>
          <a:p>
            <a:pPr marL="457200" marR="0" lvl="0" indent="-419100" algn="l" rtl="0">
              <a:lnSpc>
                <a:spcPct val="100000"/>
              </a:lnSpc>
              <a:spcBef>
                <a:spcPts val="0"/>
              </a:spcBef>
              <a:spcAft>
                <a:spcPts val="0"/>
              </a:spcAft>
              <a:buClr>
                <a:schemeClr val="dk1"/>
              </a:buClr>
              <a:buSzPts val="3000"/>
              <a:buFont typeface="Arial"/>
              <a:buAutoNum type="arabicParenR"/>
            </a:pPr>
            <a:r>
              <a:rPr lang="en" sz="3200" b="0" i="0" u="none" strike="noStrike" cap="none" dirty="0">
                <a:solidFill>
                  <a:schemeClr val="dk1"/>
                </a:solidFill>
                <a:latin typeface="Arial"/>
                <a:ea typeface="Arial"/>
                <a:cs typeface="Arial"/>
                <a:sym typeface="Arial"/>
              </a:rPr>
              <a:t>Type of outliers mentions: </a:t>
            </a:r>
            <a:endParaRPr sz="3200" b="0" i="0" u="none" strike="noStrike" cap="none" dirty="0">
              <a:solidFill>
                <a:schemeClr val="dk1"/>
              </a:solidFill>
              <a:latin typeface="Arial"/>
              <a:ea typeface="Arial"/>
              <a:cs typeface="Arial"/>
              <a:sym typeface="Arial"/>
            </a:endParaRPr>
          </a:p>
          <a:p>
            <a:pPr marL="1371600" marR="0" lvl="2" indent="-419100" algn="l" rtl="0">
              <a:lnSpc>
                <a:spcPct val="100000"/>
              </a:lnSpc>
              <a:spcBef>
                <a:spcPts val="0"/>
              </a:spcBef>
              <a:spcAft>
                <a:spcPts val="0"/>
              </a:spcAft>
              <a:buClr>
                <a:schemeClr val="dk1"/>
              </a:buClr>
              <a:buSzPts val="3000"/>
              <a:buFont typeface="Arial"/>
              <a:buAutoNum type="romanLcParenR"/>
            </a:pPr>
            <a:r>
              <a:rPr lang="en" sz="3200" b="0" i="0" u="none" strike="noStrike" cap="none" dirty="0">
                <a:solidFill>
                  <a:schemeClr val="dk1"/>
                </a:solidFill>
                <a:latin typeface="Arial"/>
                <a:ea typeface="Arial"/>
                <a:cs typeface="Arial"/>
                <a:sym typeface="Arial"/>
              </a:rPr>
              <a:t>Statistical reason, participant error, </a:t>
            </a:r>
            <a:r>
              <a:rPr lang="en-US" sz="3200" b="0" i="0" u="none" strike="noStrike" cap="none" dirty="0">
                <a:solidFill>
                  <a:schemeClr val="dk1"/>
                </a:solidFill>
                <a:latin typeface="Arial"/>
                <a:ea typeface="Arial"/>
                <a:cs typeface="Arial"/>
                <a:sym typeface="Arial"/>
              </a:rPr>
              <a:t>or unusable data</a:t>
            </a:r>
            <a:endParaRPr sz="3200" b="0" i="0" u="none" strike="noStrike" cap="none" dirty="0">
              <a:solidFill>
                <a:schemeClr val="dk1"/>
              </a:solidFill>
              <a:latin typeface="Arial"/>
              <a:ea typeface="Arial"/>
              <a:cs typeface="Arial"/>
              <a:sym typeface="Arial"/>
            </a:endParaRPr>
          </a:p>
          <a:p>
            <a:pPr marL="457200" marR="0" lvl="0" indent="-419100" algn="l" rtl="0">
              <a:lnSpc>
                <a:spcPct val="100000"/>
              </a:lnSpc>
              <a:spcBef>
                <a:spcPts val="0"/>
              </a:spcBef>
              <a:spcAft>
                <a:spcPts val="0"/>
              </a:spcAft>
              <a:buClr>
                <a:schemeClr val="dk1"/>
              </a:buClr>
              <a:buSzPts val="3000"/>
              <a:buFont typeface="Arial"/>
              <a:buAutoNum type="arabicParenR"/>
            </a:pPr>
            <a:r>
              <a:rPr lang="en" sz="3200" b="0" i="0" u="none" strike="noStrike" cap="none" dirty="0">
                <a:solidFill>
                  <a:schemeClr val="dk1"/>
                </a:solidFill>
                <a:latin typeface="Arial"/>
                <a:ea typeface="Arial"/>
                <a:cs typeface="Arial"/>
                <a:sym typeface="Arial"/>
              </a:rPr>
              <a:t>If outliers were mentioned, were they: </a:t>
            </a:r>
            <a:endParaRPr sz="3200" b="0" i="0" u="none" strike="noStrike" cap="none" dirty="0">
              <a:solidFill>
                <a:schemeClr val="dk1"/>
              </a:solidFill>
              <a:latin typeface="Arial"/>
              <a:ea typeface="Arial"/>
              <a:cs typeface="Arial"/>
              <a:sym typeface="Arial"/>
            </a:endParaRPr>
          </a:p>
          <a:p>
            <a:pPr marL="1371600" marR="0" lvl="2" indent="-419100" algn="l" rtl="0">
              <a:lnSpc>
                <a:spcPct val="100000"/>
              </a:lnSpc>
              <a:spcBef>
                <a:spcPts val="0"/>
              </a:spcBef>
              <a:spcAft>
                <a:spcPts val="0"/>
              </a:spcAft>
              <a:buClr>
                <a:schemeClr val="dk1"/>
              </a:buClr>
              <a:buSzPts val="3000"/>
              <a:buFont typeface="Arial"/>
              <a:buAutoNum type="romanLcParenR"/>
            </a:pPr>
            <a:r>
              <a:rPr lang="en" sz="3200" b="0" i="0" u="none" strike="noStrike" cap="none" dirty="0">
                <a:solidFill>
                  <a:schemeClr val="dk1"/>
                </a:solidFill>
                <a:latin typeface="Arial"/>
                <a:ea typeface="Arial"/>
                <a:cs typeface="Arial"/>
                <a:sym typeface="Arial"/>
              </a:rPr>
              <a:t>People or data points</a:t>
            </a:r>
            <a:endParaRPr sz="3200" b="0" i="0" u="none" strike="noStrike" cap="none" dirty="0">
              <a:solidFill>
                <a:schemeClr val="dk1"/>
              </a:solidFill>
              <a:latin typeface="Arial"/>
              <a:ea typeface="Arial"/>
              <a:cs typeface="Arial"/>
              <a:sym typeface="Arial"/>
            </a:endParaRPr>
          </a:p>
          <a:p>
            <a:pPr marL="1371600" marR="0" lvl="2" indent="-419100" algn="l" rtl="0">
              <a:lnSpc>
                <a:spcPct val="100000"/>
              </a:lnSpc>
              <a:spcBef>
                <a:spcPts val="0"/>
              </a:spcBef>
              <a:spcAft>
                <a:spcPts val="0"/>
              </a:spcAft>
              <a:buClr>
                <a:schemeClr val="dk1"/>
              </a:buClr>
              <a:buSzPts val="3000"/>
              <a:buFont typeface="Arial"/>
              <a:buAutoNum type="romanLcParenR"/>
            </a:pPr>
            <a:r>
              <a:rPr lang="en" sz="3200" b="0" i="0" u="none" strike="noStrike" cap="none" dirty="0">
                <a:solidFill>
                  <a:schemeClr val="dk1"/>
                </a:solidFill>
                <a:latin typeface="Arial"/>
                <a:ea typeface="Arial"/>
                <a:cs typeface="Arial"/>
                <a:sym typeface="Arial"/>
              </a:rPr>
              <a:t>Included or excluded in the analysis</a:t>
            </a:r>
          </a:p>
          <a:p>
            <a:pPr marL="419100" indent="-419100">
              <a:buClr>
                <a:schemeClr val="dk1"/>
              </a:buClr>
              <a:buSzPts val="3000"/>
              <a:buFont typeface="Arial"/>
              <a:buAutoNum type="arabicParenR"/>
            </a:pPr>
            <a:r>
              <a:rPr lang="en" sz="3200" b="0" i="0" u="none" strike="noStrike" cap="none" dirty="0">
                <a:solidFill>
                  <a:schemeClr val="dk1"/>
                </a:solidFill>
                <a:latin typeface="Arial"/>
                <a:ea typeface="Arial"/>
                <a:cs typeface="Arial"/>
                <a:sym typeface="Arial"/>
              </a:rPr>
              <a:t>How many participants were included in the final analysis</a:t>
            </a:r>
            <a:endParaRPr dirty="0"/>
          </a:p>
          <a:p>
            <a:pPr marL="38100" marR="0" lvl="0" indent="0" algn="l" rtl="0">
              <a:lnSpc>
                <a:spcPct val="100000"/>
              </a:lnSpc>
              <a:spcBef>
                <a:spcPts val="0"/>
              </a:spcBef>
              <a:spcAft>
                <a:spcPts val="0"/>
              </a:spcAft>
              <a:buNone/>
            </a:pPr>
            <a:endParaRPr sz="32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Arial"/>
              <a:ea typeface="Arial"/>
              <a:cs typeface="Arial"/>
              <a:sym typeface="Arial"/>
            </a:endParaRPr>
          </a:p>
        </p:txBody>
      </p:sp>
      <p:sp>
        <p:nvSpPr>
          <p:cNvPr id="217" name="Shape 217"/>
          <p:cNvSpPr/>
          <p:nvPr/>
        </p:nvSpPr>
        <p:spPr>
          <a:xfrm>
            <a:off x="420640" y="28087463"/>
            <a:ext cx="11140516" cy="4506473"/>
          </a:xfrm>
          <a:prstGeom prst="rect">
            <a:avLst/>
          </a:prstGeom>
          <a:solidFill>
            <a:schemeClr val="lt1"/>
          </a:solidFill>
          <a:ln>
            <a:noFill/>
          </a:ln>
        </p:spPr>
        <p:txBody>
          <a:bodyPr spcFirstLastPara="1" wrap="square" lIns="84125" tIns="42125" rIns="84125" bIns="42125" anchor="t" anchorCtr="0">
            <a:noAutofit/>
          </a:bodyPr>
          <a:lstStyle/>
          <a:p>
            <a:pPr marL="304800" marR="0" lvl="0" indent="-304800" algn="ctr" rtl="0">
              <a:lnSpc>
                <a:spcPct val="100000"/>
              </a:lnSpc>
              <a:spcBef>
                <a:spcPts val="0"/>
              </a:spcBef>
              <a:spcAft>
                <a:spcPts val="0"/>
              </a:spcAft>
              <a:buClr>
                <a:srgbClr val="000000"/>
              </a:buClr>
              <a:buSzPts val="4300"/>
              <a:buFont typeface="Arial"/>
              <a:buNone/>
            </a:pPr>
            <a:r>
              <a:rPr lang="en" sz="4300" b="0" i="0" u="none" strike="noStrike" cap="none" dirty="0">
                <a:solidFill>
                  <a:srgbClr val="7E414F"/>
                </a:solidFill>
                <a:latin typeface="Arial Black"/>
                <a:ea typeface="Arial Black"/>
                <a:cs typeface="Arial Black"/>
                <a:sym typeface="Arial Black"/>
              </a:rPr>
              <a:t>CONTACT INFORMATION</a:t>
            </a:r>
          </a:p>
          <a:p>
            <a:pPr marL="304800" marR="0" lvl="0" indent="-304800" rtl="0">
              <a:lnSpc>
                <a:spcPct val="100000"/>
              </a:lnSpc>
              <a:spcBef>
                <a:spcPts val="0"/>
              </a:spcBef>
              <a:spcAft>
                <a:spcPts val="0"/>
              </a:spcAft>
              <a:buClr>
                <a:srgbClr val="000000"/>
              </a:buClr>
              <a:buSzPts val="4300"/>
              <a:buFont typeface="Arial"/>
              <a:buNone/>
            </a:pPr>
            <a:r>
              <a:rPr lang="en-US" sz="3200" dirty="0"/>
              <a:t>Dr. Erin M. Buchanan, </a:t>
            </a:r>
            <a:r>
              <a:rPr lang="en-US" sz="3200" dirty="0">
                <a:hlinkClick r:id="rId4"/>
              </a:rPr>
              <a:t>erinbuchanan@missouristate.edu</a:t>
            </a:r>
            <a:endParaRPr lang="en-US" sz="3200" dirty="0"/>
          </a:p>
          <a:p>
            <a:pPr marL="304800" marR="0" lvl="0" indent="-304800" rtl="0">
              <a:lnSpc>
                <a:spcPct val="100000"/>
              </a:lnSpc>
              <a:spcBef>
                <a:spcPts val="0"/>
              </a:spcBef>
              <a:spcAft>
                <a:spcPts val="0"/>
              </a:spcAft>
              <a:buClr>
                <a:srgbClr val="000000"/>
              </a:buClr>
              <a:buSzPts val="4300"/>
              <a:buFont typeface="Arial"/>
              <a:buNone/>
            </a:pPr>
            <a:endParaRPr sz="1400" b="0" i="0" u="none" strike="noStrike" cap="none" dirty="0">
              <a:solidFill>
                <a:srgbClr val="7E414F"/>
              </a:solidFill>
              <a:latin typeface="Arial"/>
              <a:ea typeface="Arial"/>
              <a:cs typeface="Arial"/>
              <a:sym typeface="Arial"/>
            </a:endParaRPr>
          </a:p>
        </p:txBody>
      </p:sp>
      <p:sp>
        <p:nvSpPr>
          <p:cNvPr id="218" name="Shape 218"/>
          <p:cNvSpPr txBox="1"/>
          <p:nvPr/>
        </p:nvSpPr>
        <p:spPr>
          <a:xfrm>
            <a:off x="423746" y="5402475"/>
            <a:ext cx="11137410" cy="3602806"/>
          </a:xfrm>
          <a:prstGeom prst="rect">
            <a:avLst/>
          </a:prstGeom>
          <a:solidFill>
            <a:schemeClr val="lt1"/>
          </a:solidFill>
          <a:ln>
            <a:noFill/>
          </a:ln>
        </p:spPr>
        <p:txBody>
          <a:bodyPr spcFirstLastPara="1" wrap="square" lIns="97075" tIns="48475" rIns="97075" bIns="4847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4800" b="0" i="0" u="none" strike="noStrike" cap="none" dirty="0">
                <a:solidFill>
                  <a:srgbClr val="7E414F"/>
                </a:solidFill>
                <a:latin typeface="Arial Black"/>
                <a:ea typeface="Arial Black"/>
                <a:cs typeface="Arial Black"/>
                <a:sym typeface="Arial Black"/>
              </a:rPr>
              <a:t>ABSTRACT</a:t>
            </a:r>
            <a:endParaRPr sz="4800" b="0" i="0" u="none" strike="noStrike" cap="none" dirty="0">
              <a:solidFill>
                <a:srgbClr val="7E414F"/>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3200"/>
              <a:buFont typeface="Arial"/>
              <a:buNone/>
            </a:pPr>
            <a:r>
              <a:rPr lang="en" sz="3200" b="0" i="0" u="none" strike="noStrike" cap="none" dirty="0">
                <a:solidFill>
                  <a:schemeClr val="dk1"/>
                </a:solidFill>
                <a:latin typeface="Arial"/>
                <a:ea typeface="Arial"/>
                <a:cs typeface="Arial"/>
                <a:sym typeface="Arial"/>
              </a:rPr>
              <a:t>This study examined the impact of the growth of the Open Science Framework on report rates and transparent descriptions of outlier analyses in studies, as the importance of understanding the data manipulation in a study is crucial to creating reproducible science.</a:t>
            </a:r>
            <a:endParaRPr dirty="0"/>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chemeClr val="dk1"/>
              </a:solidFill>
              <a:latin typeface="Arial"/>
              <a:ea typeface="Arial"/>
              <a:cs typeface="Arial"/>
              <a:sym typeface="Arial"/>
            </a:endParaRPr>
          </a:p>
        </p:txBody>
      </p:sp>
      <p:sp>
        <p:nvSpPr>
          <p:cNvPr id="219" name="Shape 219"/>
          <p:cNvSpPr txBox="1"/>
          <p:nvPr/>
        </p:nvSpPr>
        <p:spPr>
          <a:xfrm>
            <a:off x="32434953" y="5402475"/>
            <a:ext cx="10987895" cy="18914459"/>
          </a:xfrm>
          <a:prstGeom prst="rect">
            <a:avLst/>
          </a:prstGeom>
          <a:solidFill>
            <a:schemeClr val="lt1"/>
          </a:solidFill>
          <a:ln>
            <a:noFill/>
          </a:ln>
        </p:spPr>
        <p:txBody>
          <a:bodyPr spcFirstLastPara="1" wrap="square" lIns="97075" tIns="48475" rIns="97075" bIns="48475" anchor="t"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graphicFrame>
        <p:nvGraphicFramePr>
          <p:cNvPr id="220" name="Shape 220"/>
          <p:cNvGraphicFramePr/>
          <p:nvPr/>
        </p:nvGraphicFramePr>
        <p:xfrm>
          <a:off x="16338906" y="18209481"/>
          <a:ext cx="12064675" cy="12829450"/>
        </p:xfrm>
        <a:graphic>
          <a:graphicData uri="http://schemas.openxmlformats.org/drawingml/2006/table">
            <a:tbl>
              <a:tblPr>
                <a:noFill/>
                <a:tableStyleId>{CDA99841-AB17-4824-9605-6E222E0EB1D1}</a:tableStyleId>
              </a:tblPr>
              <a:tblGrid>
                <a:gridCol w="4785350">
                  <a:extLst>
                    <a:ext uri="{9D8B030D-6E8A-4147-A177-3AD203B41FA5}">
                      <a16:colId xmlns:a16="http://schemas.microsoft.com/office/drawing/2014/main" val="20000"/>
                    </a:ext>
                  </a:extLst>
                </a:gridCol>
                <a:gridCol w="2279825">
                  <a:extLst>
                    <a:ext uri="{9D8B030D-6E8A-4147-A177-3AD203B41FA5}">
                      <a16:colId xmlns:a16="http://schemas.microsoft.com/office/drawing/2014/main" val="20001"/>
                    </a:ext>
                  </a:extLst>
                </a:gridCol>
                <a:gridCol w="2557625">
                  <a:extLst>
                    <a:ext uri="{9D8B030D-6E8A-4147-A177-3AD203B41FA5}">
                      <a16:colId xmlns:a16="http://schemas.microsoft.com/office/drawing/2014/main" val="20002"/>
                    </a:ext>
                  </a:extLst>
                </a:gridCol>
                <a:gridCol w="2441875">
                  <a:extLst>
                    <a:ext uri="{9D8B030D-6E8A-4147-A177-3AD203B41FA5}">
                      <a16:colId xmlns:a16="http://schemas.microsoft.com/office/drawing/2014/main" val="20003"/>
                    </a:ext>
                  </a:extLst>
                </a:gridCol>
              </a:tblGrid>
              <a:tr h="451000">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latin typeface="Arial"/>
                          <a:ea typeface="Arial"/>
                          <a:cs typeface="Arial"/>
                          <a:sym typeface="Arial"/>
                        </a:rPr>
                        <a:t>Field</a:t>
                      </a:r>
                      <a:endParaRPr sz="3000" b="1"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latin typeface="Arial"/>
                          <a:ea typeface="Arial"/>
                          <a:cs typeface="Arial"/>
                          <a:sym typeface="Arial"/>
                        </a:rPr>
                        <a:t>Effect Size Change (</a:t>
                      </a:r>
                      <a:r>
                        <a:rPr lang="en" sz="3000" b="1" i="1" u="none" strike="noStrike" cap="none">
                          <a:latin typeface="Arial"/>
                          <a:ea typeface="Arial"/>
                          <a:cs typeface="Arial"/>
                          <a:sym typeface="Arial"/>
                        </a:rPr>
                        <a:t>d</a:t>
                      </a:r>
                      <a:r>
                        <a:rPr lang="en" sz="3000" b="1" u="none" strike="noStrike" cap="none">
                          <a:latin typeface="Arial"/>
                          <a:ea typeface="Arial"/>
                          <a:cs typeface="Arial"/>
                          <a:sym typeface="Arial"/>
                        </a:rPr>
                        <a:t>) </a:t>
                      </a:r>
                      <a:endParaRPr sz="3000" b="1" u="none" strike="noStrike" cap="none">
                        <a:latin typeface="Arial"/>
                        <a:ea typeface="Arial"/>
                        <a:cs typeface="Arial"/>
                        <a:sym typeface="Arial"/>
                      </a:endParaRPr>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latin typeface="Arial"/>
                          <a:ea typeface="Arial"/>
                          <a:cs typeface="Arial"/>
                          <a:sym typeface="Arial"/>
                        </a:rPr>
                        <a:t>Number of Experiments 2012</a:t>
                      </a:r>
                      <a:endParaRPr sz="3000" b="1" u="none" strike="noStrike" cap="none">
                        <a:latin typeface="Arial"/>
                        <a:ea typeface="Arial"/>
                        <a:cs typeface="Arial"/>
                        <a:sym typeface="Arial"/>
                      </a:endParaRPr>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latin typeface="Arial"/>
                          <a:ea typeface="Arial"/>
                          <a:cs typeface="Arial"/>
                          <a:sym typeface="Arial"/>
                        </a:rPr>
                        <a:t>Number of Experiments 2017</a:t>
                      </a:r>
                      <a:endParaRPr sz="3000" b="1" u="none" strike="noStrike" cap="none">
                        <a:latin typeface="Arial"/>
                        <a:ea typeface="Arial"/>
                        <a:cs typeface="Arial"/>
                        <a:sym typeface="Arial"/>
                      </a:endParaRPr>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Clinical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0.26</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50</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Cognitive</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2.93</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164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135</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Counseling</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1.66</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56</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57</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Developmental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1.48</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70</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71</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Educational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0.48</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56</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58</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Environmental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0.00</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58</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58</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Forensics</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2.56</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62</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70</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4"/>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Industrial Organizational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2.79</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104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124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5"/>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6"/>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Neurological/ Physiological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1.60</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59</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56</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7"/>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8"/>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Social</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6.64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164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231</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9"/>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0"/>
                  </a:ext>
                </a:extLst>
              </a:tr>
              <a:tr h="451000">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Sports</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0.75</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58</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57</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1"/>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2"/>
                  </a:ext>
                </a:extLst>
              </a:tr>
              <a:tr h="451000">
                <a:tc rowSpan="3">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Overview</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0.11</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114</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latin typeface="Arial"/>
                          <a:ea typeface="Arial"/>
                          <a:cs typeface="Arial"/>
                          <a:sym typeface="Arial"/>
                        </a:rPr>
                        <a:t>132</a:t>
                      </a:r>
                      <a:endParaRPr sz="3000" u="none" strike="noStrike" cap="none">
                        <a:latin typeface="Arial"/>
                        <a:ea typeface="Arial"/>
                        <a:cs typeface="Arial"/>
                        <a:sym typeface="Arial"/>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3"/>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4"/>
                  </a:ext>
                </a:extLst>
              </a:tr>
              <a:tr h="45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5"/>
                  </a:ext>
                </a:extLst>
              </a:tr>
            </a:tbl>
          </a:graphicData>
        </a:graphic>
      </p:graphicFrame>
      <p:graphicFrame>
        <p:nvGraphicFramePr>
          <p:cNvPr id="221" name="Shape 221"/>
          <p:cNvGraphicFramePr/>
          <p:nvPr/>
        </p:nvGraphicFramePr>
        <p:xfrm>
          <a:off x="33001375" y="5904272"/>
          <a:ext cx="9896625" cy="17762363"/>
        </p:xfrm>
        <a:graphic>
          <a:graphicData uri="http://schemas.openxmlformats.org/drawingml/2006/table">
            <a:tbl>
              <a:tblPr>
                <a:noFill/>
                <a:tableStyleId>{2ECCF962-A5E3-4034-8C04-8B5A93CAE443}</a:tableStyleId>
              </a:tblPr>
              <a:tblGrid>
                <a:gridCol w="1088075">
                  <a:extLst>
                    <a:ext uri="{9D8B030D-6E8A-4147-A177-3AD203B41FA5}">
                      <a16:colId xmlns:a16="http://schemas.microsoft.com/office/drawing/2014/main" val="20000"/>
                    </a:ext>
                  </a:extLst>
                </a:gridCol>
                <a:gridCol w="2716225">
                  <a:extLst>
                    <a:ext uri="{9D8B030D-6E8A-4147-A177-3AD203B41FA5}">
                      <a16:colId xmlns:a16="http://schemas.microsoft.com/office/drawing/2014/main" val="20001"/>
                    </a:ext>
                  </a:extLst>
                </a:gridCol>
                <a:gridCol w="2178300">
                  <a:extLst>
                    <a:ext uri="{9D8B030D-6E8A-4147-A177-3AD203B41FA5}">
                      <a16:colId xmlns:a16="http://schemas.microsoft.com/office/drawing/2014/main" val="20002"/>
                    </a:ext>
                  </a:extLst>
                </a:gridCol>
                <a:gridCol w="1974625">
                  <a:extLst>
                    <a:ext uri="{9D8B030D-6E8A-4147-A177-3AD203B41FA5}">
                      <a16:colId xmlns:a16="http://schemas.microsoft.com/office/drawing/2014/main" val="20003"/>
                    </a:ext>
                  </a:extLst>
                </a:gridCol>
                <a:gridCol w="1939400">
                  <a:extLst>
                    <a:ext uri="{9D8B030D-6E8A-4147-A177-3AD203B41FA5}">
                      <a16:colId xmlns:a16="http://schemas.microsoft.com/office/drawing/2014/main" val="20004"/>
                    </a:ext>
                  </a:extLst>
                </a:gridCol>
              </a:tblGrid>
              <a:tr h="539000">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t>Year</a:t>
                      </a:r>
                      <a:endParaRPr sz="3000" b="1"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t>Field</a:t>
                      </a:r>
                      <a:endParaRPr sz="3000" b="1"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t>Participant Error</a:t>
                      </a:r>
                      <a:endParaRPr sz="3000" b="1"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t>Statistical Reason</a:t>
                      </a:r>
                      <a:endParaRPr sz="3000" b="1"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3000"/>
                        <a:buFont typeface="Arial"/>
                        <a:buNone/>
                      </a:pPr>
                      <a:r>
                        <a:rPr lang="en" sz="3000" b="1" u="none" strike="noStrike" cap="none"/>
                        <a:t>Unusable Data</a:t>
                      </a:r>
                      <a:endParaRPr sz="3000" b="1"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Clinical</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20%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33.33%</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83.33%</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Cognitive</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50.98%</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64.71%</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3.92%</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67.16%</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46.27%</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Counseling</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12.50%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87.50%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Developmental</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71.43%</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35.71%</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61.90%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42.86%</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Educational</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Environmental</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42.86%</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28.57%</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28.57%</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28.57%</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71.43%</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Forensics</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53.85%</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30.77%</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23.08%</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IO</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5"/>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82.61%</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8.70%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13.04%</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6"/>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Methods</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33.33%</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88.89%</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7"/>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2017</a:t>
                      </a:r>
                      <a:endParaRPr sz="3000" u="none" strike="noStrike" cap="none">
                        <a:highlight>
                          <a:srgbClr val="FFFF00"/>
                        </a:highlight>
                      </a:endParaRPr>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42.86%</a:t>
                      </a:r>
                      <a:endParaRPr sz="3000" u="none" strike="noStrike" cap="none">
                        <a:highlight>
                          <a:srgbClr val="FFFF00"/>
                        </a:highlight>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100%</a:t>
                      </a:r>
                      <a:endParaRPr sz="3000" u="none" strike="noStrike" cap="none">
                        <a:highlight>
                          <a:srgbClr val="FFFF00"/>
                        </a:highlight>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0.00%</a:t>
                      </a:r>
                      <a:endParaRPr sz="3000" u="none" strike="noStrike" cap="none">
                        <a:highlight>
                          <a:srgbClr val="FFFF00"/>
                        </a:highlight>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8"/>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Neuro</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38.89%</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88.89%</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9"/>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0"/>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Social</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37.50%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50.00%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18.75%</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1"/>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76.92%</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37.18%</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6.41%</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2"/>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Sports</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3"/>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2017</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3000"/>
                        <a:buFont typeface="Arial"/>
                        <a:buNone/>
                      </a:pPr>
                      <a:r>
                        <a:rPr lang="en" sz="3000" u="none" strike="noStrike" cap="none"/>
                        <a:t>42.86%</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42.86%</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14.29%</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4"/>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2012</a:t>
                      </a:r>
                      <a:endParaRPr sz="3000" u="none" strike="noStrike" cap="none"/>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t>Overview</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36.00%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64.00%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t>0.00%</a:t>
                      </a:r>
                      <a:endParaRPr sz="3000" u="none" strike="noStrike" cap="none"/>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5"/>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2017</a:t>
                      </a:r>
                      <a:endParaRPr sz="3000" u="none" strike="noStrike" cap="none">
                        <a:highlight>
                          <a:srgbClr val="FFFF00"/>
                        </a:highlight>
                      </a:endParaRPr>
                    </a:p>
                  </a:txBody>
                  <a:tcPr marL="68575" marR="6857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36.00%</a:t>
                      </a:r>
                      <a:endParaRPr sz="3000" u="none" strike="noStrike" cap="none">
                        <a:highlight>
                          <a:srgbClr val="FFFF00"/>
                        </a:highlight>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88.00%</a:t>
                      </a:r>
                      <a:endParaRPr sz="3000" u="none" strike="noStrike" cap="none">
                        <a:highlight>
                          <a:srgbClr val="FFFF00"/>
                        </a:highlight>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000"/>
                        <a:buFont typeface="Arial"/>
                        <a:buNone/>
                      </a:pPr>
                      <a:r>
                        <a:rPr lang="en" sz="3000" u="none" strike="noStrike" cap="none">
                          <a:highlight>
                            <a:srgbClr val="FFFF00"/>
                          </a:highlight>
                        </a:rPr>
                        <a:t>4.00%</a:t>
                      </a:r>
                      <a:endParaRPr sz="3000" u="none" strike="noStrike" cap="none">
                        <a:highlight>
                          <a:srgbClr val="FFFF00"/>
                        </a:highlight>
                      </a:endParaRPr>
                    </a:p>
                  </a:txBody>
                  <a:tcPr marL="68575" marR="6857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26"/>
                  </a:ext>
                </a:extLst>
              </a:tr>
            </a:tbl>
          </a:graphicData>
        </a:graphic>
      </p:graphicFrame>
      <p:pic>
        <p:nvPicPr>
          <p:cNvPr id="222" name="Shape 222"/>
          <p:cNvPicPr preferRelativeResize="0"/>
          <p:nvPr/>
        </p:nvPicPr>
        <p:blipFill rotWithShape="1">
          <a:blip r:embed="rId5">
            <a:alphaModFix/>
          </a:blip>
          <a:srcRect/>
          <a:stretch/>
        </p:blipFill>
        <p:spPr>
          <a:xfrm>
            <a:off x="22166005" y="7424144"/>
            <a:ext cx="9743375" cy="9743375"/>
          </a:xfrm>
          <a:prstGeom prst="rect">
            <a:avLst/>
          </a:prstGeom>
          <a:noFill/>
          <a:ln>
            <a:noFill/>
          </a:ln>
        </p:spPr>
      </p:pic>
      <p:sp>
        <p:nvSpPr>
          <p:cNvPr id="223" name="Shape 223"/>
          <p:cNvSpPr/>
          <p:nvPr/>
        </p:nvSpPr>
        <p:spPr>
          <a:xfrm>
            <a:off x="423745" y="394682"/>
            <a:ext cx="42976796" cy="4492526"/>
          </a:xfrm>
          <a:prstGeom prst="rect">
            <a:avLst/>
          </a:prstGeom>
          <a:solidFill>
            <a:srgbClr val="702C3C"/>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24" name="Shape 224"/>
          <p:cNvPicPr preferRelativeResize="0"/>
          <p:nvPr/>
        </p:nvPicPr>
        <p:blipFill rotWithShape="1">
          <a:blip r:embed="rId6">
            <a:alphaModFix/>
          </a:blip>
          <a:srcRect/>
          <a:stretch/>
        </p:blipFill>
        <p:spPr>
          <a:xfrm>
            <a:off x="731350" y="1426632"/>
            <a:ext cx="10366477" cy="2553660"/>
          </a:xfrm>
          <a:prstGeom prst="rect">
            <a:avLst/>
          </a:prstGeom>
          <a:noFill/>
          <a:ln>
            <a:noFill/>
          </a:ln>
        </p:spPr>
      </p:pic>
      <p:sp>
        <p:nvSpPr>
          <p:cNvPr id="225" name="Shape 225"/>
          <p:cNvSpPr txBox="1"/>
          <p:nvPr/>
        </p:nvSpPr>
        <p:spPr>
          <a:xfrm>
            <a:off x="8164287" y="1179005"/>
            <a:ext cx="30240514" cy="2923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6000" b="0" i="0" u="none" strike="noStrike" cap="none" dirty="0">
                <a:solidFill>
                  <a:schemeClr val="lt1"/>
                </a:solidFill>
                <a:latin typeface="Arial Black"/>
                <a:ea typeface="Arial Black"/>
                <a:cs typeface="Arial Black"/>
                <a:sym typeface="Arial Black"/>
              </a:rPr>
              <a:t>Outrageous Observations: </a:t>
            </a:r>
          </a:p>
          <a:p>
            <a:pPr lvl="0" algn="ctr"/>
            <a:r>
              <a:rPr lang="en" sz="6000" b="0" i="0" u="none" strike="noStrike" cap="none" dirty="0">
                <a:solidFill>
                  <a:schemeClr val="lt1"/>
                </a:solidFill>
                <a:latin typeface="Arial Black"/>
                <a:ea typeface="Arial Black"/>
                <a:cs typeface="Arial Black"/>
                <a:sym typeface="Arial Black"/>
              </a:rPr>
              <a:t>The Redheaded Stepchild </a:t>
            </a:r>
            <a:r>
              <a:rPr lang="en" sz="6000" dirty="0">
                <a:solidFill>
                  <a:schemeClr val="lt1"/>
                </a:solidFill>
                <a:latin typeface="Arial Black"/>
                <a:ea typeface="Arial Black"/>
                <a:cs typeface="Arial Black"/>
                <a:sym typeface="Arial Black"/>
              </a:rPr>
              <a:t>of </a:t>
            </a:r>
            <a:r>
              <a:rPr lang="en-US" sz="6000" b="0" i="0" u="none" strike="noStrike" cap="none" dirty="0">
                <a:solidFill>
                  <a:schemeClr val="lt1"/>
                </a:solidFill>
                <a:latin typeface="Arial Black"/>
                <a:ea typeface="Arial Black"/>
                <a:cs typeface="Arial Black"/>
                <a:sym typeface="Arial Black"/>
              </a:rPr>
              <a:t>Data Analysis</a:t>
            </a:r>
            <a:endParaRPr lang="en-US" dirty="0"/>
          </a:p>
          <a:p>
            <a:pPr marL="0" marR="0" lvl="0" indent="0" algn="ctr" rtl="0">
              <a:lnSpc>
                <a:spcPct val="100000"/>
              </a:lnSpc>
              <a:spcBef>
                <a:spcPts val="0"/>
              </a:spcBef>
              <a:spcAft>
                <a:spcPts val="0"/>
              </a:spcAft>
              <a:buNone/>
            </a:pPr>
            <a:r>
              <a:rPr lang="en-US" sz="3200" b="0" i="0" u="none" strike="noStrike" cap="none" dirty="0">
                <a:solidFill>
                  <a:schemeClr val="lt1"/>
                </a:solidFill>
                <a:latin typeface="Arial"/>
                <a:ea typeface="Arial"/>
                <a:cs typeface="Arial"/>
                <a:sym typeface="Arial"/>
              </a:rPr>
              <a:t>Erin M. Buchanan, K.D. Valentine, Arielle Cunningham, Tabetha </a:t>
            </a:r>
            <a:r>
              <a:rPr lang="en-US" sz="3200" b="0" i="0" u="none" strike="noStrike" cap="none" dirty="0" err="1">
                <a:solidFill>
                  <a:schemeClr val="lt1"/>
                </a:solidFill>
                <a:latin typeface="Arial"/>
                <a:ea typeface="Arial"/>
                <a:cs typeface="Arial"/>
                <a:sym typeface="Arial"/>
              </a:rPr>
              <a:t>Hopke</a:t>
            </a:r>
            <a:r>
              <a:rPr lang="en-US" sz="3200" b="0" i="0" u="none" strike="noStrike" cap="none" dirty="0">
                <a:solidFill>
                  <a:schemeClr val="lt1"/>
                </a:solidFill>
                <a:latin typeface="Arial"/>
                <a:ea typeface="Arial"/>
                <a:cs typeface="Arial"/>
                <a:sym typeface="Arial"/>
              </a:rPr>
              <a:t>, Addie </a:t>
            </a:r>
            <a:r>
              <a:rPr lang="en-US" sz="3200" b="0" i="0" u="none" strike="noStrike" cap="none" dirty="0" err="1">
                <a:solidFill>
                  <a:schemeClr val="lt1"/>
                </a:solidFill>
                <a:latin typeface="Arial"/>
                <a:ea typeface="Arial"/>
                <a:cs typeface="Arial"/>
                <a:sym typeface="Arial"/>
              </a:rPr>
              <a:t>Wikowsky</a:t>
            </a:r>
            <a:r>
              <a:rPr lang="en-US" sz="3200" dirty="0">
                <a:solidFill>
                  <a:schemeClr val="lt1"/>
                </a:solidFill>
              </a:rPr>
              <a:t>, &amp; Haley Wilson</a:t>
            </a:r>
            <a:endParaRPr sz="3200" b="0" i="0" u="none" strike="noStrike" cap="none" dirty="0">
              <a:solidFill>
                <a:schemeClr val="lt1"/>
              </a:solidFill>
              <a:latin typeface="Arial"/>
              <a:ea typeface="Arial"/>
              <a:cs typeface="Arial"/>
              <a:sym typeface="Arial"/>
            </a:endParaRPr>
          </a:p>
        </p:txBody>
      </p:sp>
      <p:sp>
        <p:nvSpPr>
          <p:cNvPr id="226" name="Shape 226"/>
          <p:cNvSpPr txBox="1"/>
          <p:nvPr/>
        </p:nvSpPr>
        <p:spPr>
          <a:xfrm>
            <a:off x="37917748" y="701893"/>
            <a:ext cx="5407800" cy="3878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13800" b="0" i="0" u="none" strike="noStrike" cap="none" dirty="0">
                <a:solidFill>
                  <a:schemeClr val="lt1"/>
                </a:solidFill>
                <a:latin typeface="Times New Roman"/>
                <a:ea typeface="Times New Roman"/>
                <a:cs typeface="Times New Roman"/>
                <a:sym typeface="Times New Roman"/>
              </a:rPr>
              <a:t>Ψ</a:t>
            </a:r>
            <a:endParaRPr sz="138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5400" b="1" i="0" u="none" strike="noStrike" cap="none" dirty="0">
                <a:solidFill>
                  <a:schemeClr val="lt1"/>
                </a:solidFill>
                <a:latin typeface="Arial"/>
                <a:ea typeface="Arial"/>
                <a:cs typeface="Arial"/>
                <a:sym typeface="Arial"/>
              </a:rPr>
              <a:t>Department of </a:t>
            </a:r>
            <a:endParaRPr dirty="0"/>
          </a:p>
          <a:p>
            <a:pPr marL="0" marR="0" lvl="0" indent="0" algn="ctr" rtl="0">
              <a:lnSpc>
                <a:spcPct val="100000"/>
              </a:lnSpc>
              <a:spcBef>
                <a:spcPts val="0"/>
              </a:spcBef>
              <a:spcAft>
                <a:spcPts val="0"/>
              </a:spcAft>
              <a:buNone/>
            </a:pPr>
            <a:r>
              <a:rPr lang="en" sz="5400" b="1" i="0" u="none" strike="noStrike" cap="none" dirty="0">
                <a:solidFill>
                  <a:schemeClr val="lt1"/>
                </a:solidFill>
                <a:latin typeface="Arial"/>
                <a:ea typeface="Arial"/>
                <a:cs typeface="Arial"/>
                <a:sym typeface="Arial"/>
              </a:rPr>
              <a:t>Psychology</a:t>
            </a:r>
            <a:endParaRPr dirty="0"/>
          </a:p>
        </p:txBody>
      </p:sp>
      <p:sp>
        <p:nvSpPr>
          <p:cNvPr id="227" name="Shape 227"/>
          <p:cNvSpPr txBox="1"/>
          <p:nvPr/>
        </p:nvSpPr>
        <p:spPr>
          <a:xfrm>
            <a:off x="32434953" y="24624206"/>
            <a:ext cx="10965591" cy="7969728"/>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4800" b="0" i="0" u="none" strike="noStrike" cap="none">
                <a:solidFill>
                  <a:srgbClr val="7E414F"/>
                </a:solidFill>
                <a:latin typeface="Arial Black"/>
                <a:ea typeface="Arial Black"/>
                <a:cs typeface="Arial Black"/>
                <a:sym typeface="Arial Black"/>
              </a:rPr>
              <a:t>DISCUSSION</a:t>
            </a:r>
            <a:endParaRPr/>
          </a:p>
          <a:p>
            <a:pPr marL="0" marR="0" lvl="0" indent="0" algn="l" rtl="0">
              <a:lnSpc>
                <a:spcPct val="100000"/>
              </a:lnSpc>
              <a:spcBef>
                <a:spcPts val="0"/>
              </a:spcBef>
              <a:spcAft>
                <a:spcPts val="0"/>
              </a:spcAft>
              <a:buNone/>
            </a:pPr>
            <a:r>
              <a:rPr lang="en" sz="3200" b="0" i="0" u="none" strike="noStrike" cap="none">
                <a:solidFill>
                  <a:srgbClr val="000000"/>
                </a:solidFill>
                <a:latin typeface="Arial"/>
                <a:ea typeface="Arial"/>
                <a:cs typeface="Arial"/>
                <a:sym typeface="Arial"/>
              </a:rPr>
              <a:t>Overall, reporting of outliers increased in most fields of psychology between 2012 and 2017. Reporting also increased on average for all types of analysis. </a:t>
            </a:r>
            <a:endParaRPr/>
          </a:p>
          <a:p>
            <a:pPr marL="0" marR="0" lvl="0" indent="0" algn="l" rtl="0">
              <a:lnSpc>
                <a:spcPct val="100000"/>
              </a:lnSpc>
              <a:spcBef>
                <a:spcPts val="0"/>
              </a:spcBef>
              <a:spcAft>
                <a:spcPts val="0"/>
              </a:spcAft>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3200" b="0" i="0" u="none" strike="noStrike" cap="none">
                <a:solidFill>
                  <a:srgbClr val="000000"/>
                </a:solidFill>
                <a:latin typeface="Arial"/>
                <a:ea typeface="Arial"/>
                <a:cs typeface="Arial"/>
                <a:sym typeface="Arial"/>
              </a:rPr>
              <a:t>The most significant improvements were in the cognitive and social fields. This may have been motivated by the replication crisis experienced most strongly within these branches.</a:t>
            </a:r>
            <a:endParaRPr/>
          </a:p>
          <a:p>
            <a:pPr marL="0" marR="0" lvl="0" indent="0" algn="l" rtl="0">
              <a:lnSpc>
                <a:spcPct val="100000"/>
              </a:lnSpc>
              <a:spcBef>
                <a:spcPts val="0"/>
              </a:spcBef>
              <a:spcAft>
                <a:spcPts val="0"/>
              </a:spcAft>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3200" b="0" i="0" u="none" strike="noStrike" cap="none">
                <a:solidFill>
                  <a:srgbClr val="000000"/>
                </a:solidFill>
                <a:latin typeface="Arial"/>
                <a:ea typeface="Arial"/>
                <a:cs typeface="Arial"/>
                <a:sym typeface="Arial"/>
              </a:rPr>
              <a:t>(Need results for reasons.)</a:t>
            </a:r>
            <a:endParaRPr/>
          </a:p>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228" name="Shape 228"/>
          <p:cNvSpPr/>
          <p:nvPr/>
        </p:nvSpPr>
        <p:spPr>
          <a:xfrm>
            <a:off x="420639" y="32080894"/>
            <a:ext cx="43002208" cy="368235"/>
          </a:xfrm>
          <a:prstGeom prst="rect">
            <a:avLst/>
          </a:prstGeom>
          <a:solidFill>
            <a:srgbClr val="7E414F"/>
          </a:solidFill>
          <a:ln w="25400" cap="flat" cmpd="sng">
            <a:solidFill>
              <a:srgbClr val="7E41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graphicFrame>
        <p:nvGraphicFramePr>
          <p:cNvPr id="233" name="Shape 233"/>
          <p:cNvGraphicFramePr/>
          <p:nvPr/>
        </p:nvGraphicFramePr>
        <p:xfrm>
          <a:off x="22465838" y="704613"/>
          <a:ext cx="10046875" cy="33416900"/>
        </p:xfrm>
        <a:graphic>
          <a:graphicData uri="http://schemas.openxmlformats.org/drawingml/2006/table">
            <a:tbl>
              <a:tblPr>
                <a:noFill/>
                <a:tableStyleId>{1E09EF86-E8DD-4271-9C66-A285017738D1}</a:tableStyleId>
              </a:tblPr>
              <a:tblGrid>
                <a:gridCol w="3039375">
                  <a:extLst>
                    <a:ext uri="{9D8B030D-6E8A-4147-A177-3AD203B41FA5}">
                      <a16:colId xmlns:a16="http://schemas.microsoft.com/office/drawing/2014/main" val="20000"/>
                    </a:ext>
                  </a:extLst>
                </a:gridCol>
                <a:gridCol w="1744550">
                  <a:extLst>
                    <a:ext uri="{9D8B030D-6E8A-4147-A177-3AD203B41FA5}">
                      <a16:colId xmlns:a16="http://schemas.microsoft.com/office/drawing/2014/main" val="20001"/>
                    </a:ext>
                  </a:extLst>
                </a:gridCol>
                <a:gridCol w="2237600">
                  <a:extLst>
                    <a:ext uri="{9D8B030D-6E8A-4147-A177-3AD203B41FA5}">
                      <a16:colId xmlns:a16="http://schemas.microsoft.com/office/drawing/2014/main" val="20002"/>
                    </a:ext>
                  </a:extLst>
                </a:gridCol>
                <a:gridCol w="1550075">
                  <a:extLst>
                    <a:ext uri="{9D8B030D-6E8A-4147-A177-3AD203B41FA5}">
                      <a16:colId xmlns:a16="http://schemas.microsoft.com/office/drawing/2014/main" val="20003"/>
                    </a:ext>
                  </a:extLst>
                </a:gridCol>
                <a:gridCol w="1475275">
                  <a:extLst>
                    <a:ext uri="{9D8B030D-6E8A-4147-A177-3AD203B41FA5}">
                      <a16:colId xmlns:a16="http://schemas.microsoft.com/office/drawing/2014/main" val="20004"/>
                    </a:ext>
                  </a:extLst>
                </a:gridCol>
              </a:tblGrid>
              <a:tr h="1108000">
                <a:tc>
                  <a:txBody>
                    <a:bodyPr/>
                    <a:lstStyle/>
                    <a:p>
                      <a:pPr marL="0" lvl="0" indent="0" rtl="0">
                        <a:spcBef>
                          <a:spcPts val="0"/>
                        </a:spcBef>
                        <a:spcAft>
                          <a:spcPts val="0"/>
                        </a:spcAft>
                        <a:buNone/>
                      </a:pPr>
                      <a:r>
                        <a:rPr lang="en" sz="3000"/>
                        <a:t>Field</a:t>
                      </a:r>
                      <a:endParaRPr sz="3000"/>
                    </a:p>
                  </a:txBody>
                  <a:tcPr marL="91425" marR="91425" marT="91425" marB="91425"/>
                </a:tc>
                <a:tc>
                  <a:txBody>
                    <a:bodyPr/>
                    <a:lstStyle/>
                    <a:p>
                      <a:pPr marL="0" lvl="0" indent="0" rtl="0">
                        <a:spcBef>
                          <a:spcPts val="0"/>
                        </a:spcBef>
                        <a:spcAft>
                          <a:spcPts val="0"/>
                        </a:spcAft>
                        <a:buNone/>
                      </a:pPr>
                      <a:r>
                        <a:rPr lang="en" sz="3000"/>
                        <a:t>Data Points</a:t>
                      </a:r>
                      <a:endParaRPr sz="3000"/>
                    </a:p>
                  </a:txBody>
                  <a:tcPr marL="91425" marR="91425" marT="91425" marB="91425"/>
                </a:tc>
                <a:tc>
                  <a:txBody>
                    <a:bodyPr/>
                    <a:lstStyle/>
                    <a:p>
                      <a:pPr marL="0" lvl="0" indent="0" rtl="0">
                        <a:spcBef>
                          <a:spcPts val="0"/>
                        </a:spcBef>
                        <a:spcAft>
                          <a:spcPts val="0"/>
                        </a:spcAft>
                        <a:buNone/>
                      </a:pPr>
                      <a:r>
                        <a:rPr lang="en" sz="3000"/>
                        <a:t>Participants</a:t>
                      </a:r>
                      <a:endParaRPr sz="3000"/>
                    </a:p>
                  </a:txBody>
                  <a:tcPr marL="91425" marR="91425" marT="91425" marB="91425"/>
                </a:tc>
                <a:tc>
                  <a:txBody>
                    <a:bodyPr/>
                    <a:lstStyle/>
                    <a:p>
                      <a:pPr marL="0" lvl="0" indent="0" rtl="0">
                        <a:spcBef>
                          <a:spcPts val="0"/>
                        </a:spcBef>
                        <a:spcAft>
                          <a:spcPts val="0"/>
                        </a:spcAft>
                        <a:buNone/>
                      </a:pPr>
                      <a:r>
                        <a:rPr lang="en" sz="3000"/>
                        <a:t>Both</a:t>
                      </a:r>
                      <a:endParaRPr sz="3000"/>
                    </a:p>
                  </a:txBody>
                  <a:tcPr marL="91425" marR="91425" marT="91425" marB="91425"/>
                </a:tc>
                <a:tc>
                  <a:txBody>
                    <a:bodyPr/>
                    <a:lstStyle/>
                    <a:p>
                      <a:pPr marL="0" lvl="0" indent="0" rtl="0">
                        <a:spcBef>
                          <a:spcPts val="0"/>
                        </a:spcBef>
                        <a:spcAft>
                          <a:spcPts val="0"/>
                        </a:spcAft>
                        <a:buNone/>
                      </a:pPr>
                      <a:r>
                        <a:rPr lang="en" sz="3000"/>
                        <a:t>None</a:t>
                      </a:r>
                      <a:endParaRPr sz="3000"/>
                    </a:p>
                  </a:txBody>
                  <a:tcPr marL="91425" marR="91425" marT="91425" marB="91425"/>
                </a:tc>
                <a:extLst>
                  <a:ext uri="{0D108BD9-81ED-4DB2-BD59-A6C34878D82A}">
                    <a16:rowId xmlns:a16="http://schemas.microsoft.com/office/drawing/2014/main" val="10000"/>
                  </a:ext>
                </a:extLst>
              </a:tr>
              <a:tr h="1242650">
                <a:tc>
                  <a:txBody>
                    <a:bodyPr/>
                    <a:lstStyle/>
                    <a:p>
                      <a:pPr marL="0" lvl="0" indent="0" rtl="0">
                        <a:spcBef>
                          <a:spcPts val="0"/>
                        </a:spcBef>
                        <a:spcAft>
                          <a:spcPts val="0"/>
                        </a:spcAft>
                        <a:buNone/>
                      </a:pPr>
                      <a:r>
                        <a:rPr lang="en" sz="3000"/>
                        <a:t>Clinical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1"/>
                  </a:ext>
                </a:extLst>
              </a:tr>
              <a:tr h="1242650">
                <a:tc>
                  <a:txBody>
                    <a:bodyPr/>
                    <a:lstStyle/>
                    <a:p>
                      <a:pPr marL="0" lvl="0" indent="0" rtl="0">
                        <a:spcBef>
                          <a:spcPts val="0"/>
                        </a:spcBef>
                        <a:spcAft>
                          <a:spcPts val="0"/>
                        </a:spcAft>
                        <a:buNone/>
                      </a:pPr>
                      <a:r>
                        <a:rPr lang="en" sz="3000"/>
                        <a:t>Clinical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33.33%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16.67%</a:t>
                      </a:r>
                      <a:endParaRPr sz="3000"/>
                    </a:p>
                  </a:txBody>
                  <a:tcPr marL="91425" marR="91425" marT="91425" marB="91425"/>
                </a:tc>
                <a:extLst>
                  <a:ext uri="{0D108BD9-81ED-4DB2-BD59-A6C34878D82A}">
                    <a16:rowId xmlns:a16="http://schemas.microsoft.com/office/drawing/2014/main" val="10002"/>
                  </a:ext>
                </a:extLst>
              </a:tr>
              <a:tr h="1242650">
                <a:tc>
                  <a:txBody>
                    <a:bodyPr/>
                    <a:lstStyle/>
                    <a:p>
                      <a:pPr marL="0" lvl="0" indent="0" rtl="0">
                        <a:spcBef>
                          <a:spcPts val="0"/>
                        </a:spcBef>
                        <a:spcAft>
                          <a:spcPts val="0"/>
                        </a:spcAft>
                        <a:buNone/>
                      </a:pPr>
                      <a:r>
                        <a:rPr lang="en" sz="3000"/>
                        <a:t>Cognitive</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45.10%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50.98%</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3.92%</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3"/>
                  </a:ext>
                </a:extLst>
              </a:tr>
              <a:tr h="1242650">
                <a:tc>
                  <a:txBody>
                    <a:bodyPr/>
                    <a:lstStyle/>
                    <a:p>
                      <a:pPr marL="0" lvl="0" indent="0" rtl="0">
                        <a:spcBef>
                          <a:spcPts val="0"/>
                        </a:spcBef>
                        <a:spcAft>
                          <a:spcPts val="0"/>
                        </a:spcAft>
                        <a:buNone/>
                      </a:pPr>
                      <a:r>
                        <a:rPr lang="en" sz="3000"/>
                        <a:t>Cognitive</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28.36%</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53.73%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17.91%</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4"/>
                  </a:ext>
                </a:extLst>
              </a:tr>
              <a:tr h="1242650">
                <a:tc>
                  <a:txBody>
                    <a:bodyPr/>
                    <a:lstStyle/>
                    <a:p>
                      <a:pPr marL="0" lvl="0" indent="0" rtl="0">
                        <a:spcBef>
                          <a:spcPts val="0"/>
                        </a:spcBef>
                        <a:spcAft>
                          <a:spcPts val="0"/>
                        </a:spcAft>
                        <a:buNone/>
                      </a:pPr>
                      <a:r>
                        <a:rPr lang="en" sz="3000"/>
                        <a:t>Counseling</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25.00%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25.00%</a:t>
                      </a:r>
                      <a:endParaRPr sz="3000"/>
                    </a:p>
                  </a:txBody>
                  <a:tcPr marL="91425" marR="91425" marT="91425" marB="91425"/>
                </a:tc>
                <a:extLst>
                  <a:ext uri="{0D108BD9-81ED-4DB2-BD59-A6C34878D82A}">
                    <a16:rowId xmlns:a16="http://schemas.microsoft.com/office/drawing/2014/main" val="10005"/>
                  </a:ext>
                </a:extLst>
              </a:tr>
              <a:tr h="1242650">
                <a:tc>
                  <a:txBody>
                    <a:bodyPr/>
                    <a:lstStyle/>
                    <a:p>
                      <a:pPr marL="0" lvl="0" indent="0" rtl="0">
                        <a:spcBef>
                          <a:spcPts val="0"/>
                        </a:spcBef>
                        <a:spcAft>
                          <a:spcPts val="0"/>
                        </a:spcAft>
                        <a:buNone/>
                      </a:pPr>
                      <a:r>
                        <a:rPr lang="en" sz="3000"/>
                        <a:t>Counseling</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6.25%</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81.25%</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12.50%</a:t>
                      </a:r>
                      <a:endParaRPr sz="3000"/>
                    </a:p>
                  </a:txBody>
                  <a:tcPr marL="91425" marR="91425" marT="91425" marB="91425"/>
                </a:tc>
                <a:extLst>
                  <a:ext uri="{0D108BD9-81ED-4DB2-BD59-A6C34878D82A}">
                    <a16:rowId xmlns:a16="http://schemas.microsoft.com/office/drawing/2014/main" val="10006"/>
                  </a:ext>
                </a:extLst>
              </a:tr>
              <a:tr h="1242650">
                <a:tc>
                  <a:txBody>
                    <a:bodyPr/>
                    <a:lstStyle/>
                    <a:p>
                      <a:pPr marL="0" lvl="0" indent="0" rtl="0">
                        <a:spcBef>
                          <a:spcPts val="0"/>
                        </a:spcBef>
                        <a:spcAft>
                          <a:spcPts val="0"/>
                        </a:spcAft>
                        <a:buNone/>
                      </a:pPr>
                      <a:r>
                        <a:rPr lang="en" sz="3000"/>
                        <a:t>Developmental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14.29%</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78.57%</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7.14%</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07"/>
                  </a:ext>
                </a:extLst>
              </a:tr>
              <a:tr h="1242650">
                <a:tc>
                  <a:txBody>
                    <a:bodyPr/>
                    <a:lstStyle/>
                    <a:p>
                      <a:pPr marL="0" lvl="0" indent="0" rtl="0">
                        <a:spcBef>
                          <a:spcPts val="0"/>
                        </a:spcBef>
                        <a:spcAft>
                          <a:spcPts val="0"/>
                        </a:spcAft>
                        <a:buNone/>
                      </a:pPr>
                      <a:r>
                        <a:rPr lang="en" sz="3000"/>
                        <a:t>Developmental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23.81%</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71.43%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4.76%</a:t>
                      </a:r>
                      <a:endParaRPr sz="3000"/>
                    </a:p>
                  </a:txBody>
                  <a:tcPr marL="91425" marR="91425" marT="91425" marB="91425"/>
                </a:tc>
                <a:extLst>
                  <a:ext uri="{0D108BD9-81ED-4DB2-BD59-A6C34878D82A}">
                    <a16:rowId xmlns:a16="http://schemas.microsoft.com/office/drawing/2014/main" val="10008"/>
                  </a:ext>
                </a:extLst>
              </a:tr>
              <a:tr h="1242650">
                <a:tc>
                  <a:txBody>
                    <a:bodyPr/>
                    <a:lstStyle/>
                    <a:p>
                      <a:pPr marL="0" lvl="0" indent="0" rtl="0">
                        <a:spcBef>
                          <a:spcPts val="0"/>
                        </a:spcBef>
                        <a:spcAft>
                          <a:spcPts val="0"/>
                        </a:spcAft>
                        <a:buNone/>
                      </a:pPr>
                      <a:r>
                        <a:rPr lang="en" sz="3000"/>
                        <a:t>Educational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60.00%</a:t>
                      </a:r>
                      <a:endParaRPr sz="3000"/>
                    </a:p>
                  </a:txBody>
                  <a:tcPr marL="91425" marR="91425" marT="91425" marB="91425"/>
                </a:tc>
                <a:extLst>
                  <a:ext uri="{0D108BD9-81ED-4DB2-BD59-A6C34878D82A}">
                    <a16:rowId xmlns:a16="http://schemas.microsoft.com/office/drawing/2014/main" val="10009"/>
                  </a:ext>
                </a:extLst>
              </a:tr>
              <a:tr h="1242650">
                <a:tc>
                  <a:txBody>
                    <a:bodyPr/>
                    <a:lstStyle/>
                    <a:p>
                      <a:pPr marL="0" lvl="0" indent="0" rtl="0">
                        <a:lnSpc>
                          <a:spcPct val="100000"/>
                        </a:lnSpc>
                        <a:spcBef>
                          <a:spcPts val="0"/>
                        </a:spcBef>
                        <a:spcAft>
                          <a:spcPts val="0"/>
                        </a:spcAft>
                        <a:buNone/>
                      </a:pPr>
                      <a:r>
                        <a:rPr lang="en" sz="3000"/>
                        <a:t>Educational</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57.14%</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28.57%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14.29%</a:t>
                      </a:r>
                      <a:endParaRPr sz="3000"/>
                    </a:p>
                  </a:txBody>
                  <a:tcPr marL="91425" marR="91425" marT="91425" marB="91425"/>
                </a:tc>
                <a:extLst>
                  <a:ext uri="{0D108BD9-81ED-4DB2-BD59-A6C34878D82A}">
                    <a16:rowId xmlns:a16="http://schemas.microsoft.com/office/drawing/2014/main" val="10010"/>
                  </a:ext>
                </a:extLst>
              </a:tr>
              <a:tr h="1242650">
                <a:tc>
                  <a:txBody>
                    <a:bodyPr/>
                    <a:lstStyle/>
                    <a:p>
                      <a:pPr marL="0" lvl="0" indent="0" rtl="0">
                        <a:lnSpc>
                          <a:spcPct val="100000"/>
                        </a:lnSpc>
                        <a:spcBef>
                          <a:spcPts val="0"/>
                        </a:spcBef>
                        <a:spcAft>
                          <a:spcPts val="0"/>
                        </a:spcAft>
                        <a:buNone/>
                      </a:pPr>
                      <a:r>
                        <a:rPr lang="en" sz="3000"/>
                        <a:t>Environmental</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100.00%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1"/>
                  </a:ext>
                </a:extLst>
              </a:tr>
              <a:tr h="1242650">
                <a:tc>
                  <a:txBody>
                    <a:bodyPr/>
                    <a:lstStyle/>
                    <a:p>
                      <a:pPr marL="0" lvl="0" indent="0" rtl="0">
                        <a:lnSpc>
                          <a:spcPct val="100000"/>
                        </a:lnSpc>
                        <a:spcBef>
                          <a:spcPts val="0"/>
                        </a:spcBef>
                        <a:spcAft>
                          <a:spcPts val="0"/>
                        </a:spcAft>
                        <a:buNone/>
                      </a:pPr>
                      <a:r>
                        <a:rPr lang="en" sz="3000"/>
                        <a:t>Environmental</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14.29%</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85.71%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2"/>
                  </a:ext>
                </a:extLst>
              </a:tr>
              <a:tr h="1242650">
                <a:tc>
                  <a:txBody>
                    <a:bodyPr/>
                    <a:lstStyle/>
                    <a:p>
                      <a:pPr marL="0" lvl="0" indent="0" rtl="0">
                        <a:lnSpc>
                          <a:spcPct val="100000"/>
                        </a:lnSpc>
                        <a:spcBef>
                          <a:spcPts val="0"/>
                        </a:spcBef>
                        <a:spcAft>
                          <a:spcPts val="0"/>
                        </a:spcAft>
                        <a:buNone/>
                      </a:pPr>
                      <a:r>
                        <a:rPr lang="en" sz="3000"/>
                        <a:t>Forensics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3"/>
                  </a:ext>
                </a:extLst>
              </a:tr>
              <a:tr h="1242650">
                <a:tc>
                  <a:txBody>
                    <a:bodyPr/>
                    <a:lstStyle/>
                    <a:p>
                      <a:pPr marL="0" lvl="0" indent="0" rtl="0">
                        <a:lnSpc>
                          <a:spcPct val="100000"/>
                        </a:lnSpc>
                        <a:spcBef>
                          <a:spcPts val="0"/>
                        </a:spcBef>
                        <a:spcAft>
                          <a:spcPts val="0"/>
                        </a:spcAft>
                        <a:buNone/>
                      </a:pPr>
                      <a:r>
                        <a:rPr lang="en" sz="3000"/>
                        <a:t>Forensics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7.69%</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92.31%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4"/>
                  </a:ext>
                </a:extLst>
              </a:tr>
              <a:tr h="1242650">
                <a:tc>
                  <a:txBody>
                    <a:bodyPr/>
                    <a:lstStyle/>
                    <a:p>
                      <a:pPr marL="0" lvl="0" indent="0" rtl="0">
                        <a:lnSpc>
                          <a:spcPct val="100000"/>
                        </a:lnSpc>
                        <a:spcBef>
                          <a:spcPts val="0"/>
                        </a:spcBef>
                        <a:spcAft>
                          <a:spcPts val="0"/>
                        </a:spcAft>
                        <a:buNone/>
                      </a:pPr>
                      <a:r>
                        <a:rPr lang="en" sz="3000"/>
                        <a:t>IO</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83.33%</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16.67%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5"/>
                  </a:ext>
                </a:extLst>
              </a:tr>
              <a:tr h="1242650">
                <a:tc>
                  <a:txBody>
                    <a:bodyPr/>
                    <a:lstStyle/>
                    <a:p>
                      <a:pPr marL="0" lvl="0" indent="0" rtl="0">
                        <a:lnSpc>
                          <a:spcPct val="100000"/>
                        </a:lnSpc>
                        <a:spcBef>
                          <a:spcPts val="0"/>
                        </a:spcBef>
                        <a:spcAft>
                          <a:spcPts val="0"/>
                        </a:spcAft>
                        <a:buNone/>
                      </a:pPr>
                      <a:r>
                        <a:rPr lang="en" sz="3000"/>
                        <a:t>IO</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8.70%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91.30%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6"/>
                  </a:ext>
                </a:extLst>
              </a:tr>
              <a:tr h="1242650">
                <a:tc>
                  <a:txBody>
                    <a:bodyPr/>
                    <a:lstStyle/>
                    <a:p>
                      <a:pPr marL="0" lvl="0" indent="0" rtl="0">
                        <a:lnSpc>
                          <a:spcPct val="100000"/>
                        </a:lnSpc>
                        <a:spcBef>
                          <a:spcPts val="0"/>
                        </a:spcBef>
                        <a:spcAft>
                          <a:spcPts val="0"/>
                        </a:spcAft>
                        <a:buNone/>
                      </a:pPr>
                      <a:r>
                        <a:rPr lang="en" sz="3000"/>
                        <a:t>Methods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11.11%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88.89%</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7"/>
                  </a:ext>
                </a:extLst>
              </a:tr>
              <a:tr h="1242650">
                <a:tc>
                  <a:txBody>
                    <a:bodyPr/>
                    <a:lstStyle/>
                    <a:p>
                      <a:pPr marL="0" lvl="0" indent="0" rtl="0">
                        <a:lnSpc>
                          <a:spcPct val="100000"/>
                        </a:lnSpc>
                        <a:spcBef>
                          <a:spcPts val="0"/>
                        </a:spcBef>
                        <a:spcAft>
                          <a:spcPts val="0"/>
                        </a:spcAft>
                        <a:buNone/>
                      </a:pPr>
                      <a:r>
                        <a:rPr lang="en" sz="3000"/>
                        <a:t>Methods</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42.86%</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57.14%</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18"/>
                  </a:ext>
                </a:extLst>
              </a:tr>
              <a:tr h="1242650">
                <a:tc>
                  <a:txBody>
                    <a:bodyPr/>
                    <a:lstStyle/>
                    <a:p>
                      <a:pPr marL="0" lvl="0" indent="0" rtl="0">
                        <a:lnSpc>
                          <a:spcPct val="100000"/>
                        </a:lnSpc>
                        <a:spcBef>
                          <a:spcPts val="0"/>
                        </a:spcBef>
                        <a:spcAft>
                          <a:spcPts val="0"/>
                        </a:spcAft>
                        <a:buNone/>
                      </a:pPr>
                      <a:r>
                        <a:rPr lang="en" sz="3000"/>
                        <a:t>Neuro</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66.67%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16.67%</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11.11%</a:t>
                      </a:r>
                      <a:endParaRPr sz="3000"/>
                    </a:p>
                  </a:txBody>
                  <a:tcPr marL="91425" marR="91425" marT="91425" marB="91425"/>
                </a:tc>
                <a:tc>
                  <a:txBody>
                    <a:bodyPr/>
                    <a:lstStyle/>
                    <a:p>
                      <a:pPr marL="0" lvl="0" indent="0" algn="r" rtl="0">
                        <a:lnSpc>
                          <a:spcPct val="100000"/>
                        </a:lnSpc>
                        <a:spcBef>
                          <a:spcPts val="0"/>
                        </a:spcBef>
                        <a:spcAft>
                          <a:spcPts val="0"/>
                        </a:spcAft>
                        <a:buNone/>
                      </a:pPr>
                      <a:r>
                        <a:rPr lang="en" sz="3000"/>
                        <a:t>5.56%</a:t>
                      </a:r>
                      <a:endParaRPr sz="3000"/>
                    </a:p>
                  </a:txBody>
                  <a:tcPr marL="91425" marR="91425" marT="91425" marB="91425"/>
                </a:tc>
                <a:extLst>
                  <a:ext uri="{0D108BD9-81ED-4DB2-BD59-A6C34878D82A}">
                    <a16:rowId xmlns:a16="http://schemas.microsoft.com/office/drawing/2014/main" val="10019"/>
                  </a:ext>
                </a:extLst>
              </a:tr>
              <a:tr h="1242650">
                <a:tc>
                  <a:txBody>
                    <a:bodyPr/>
                    <a:lstStyle/>
                    <a:p>
                      <a:pPr marL="0" lvl="0" indent="0" rtl="0">
                        <a:spcBef>
                          <a:spcPts val="0"/>
                        </a:spcBef>
                        <a:spcAft>
                          <a:spcPts val="0"/>
                        </a:spcAft>
                        <a:buNone/>
                      </a:pPr>
                      <a:r>
                        <a:rPr lang="en" sz="3000"/>
                        <a:t>Neuro</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20.00%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10.00%</a:t>
                      </a:r>
                      <a:endParaRPr sz="3000"/>
                    </a:p>
                  </a:txBody>
                  <a:tcPr marL="91425" marR="91425" marT="91425" marB="91425"/>
                </a:tc>
                <a:extLst>
                  <a:ext uri="{0D108BD9-81ED-4DB2-BD59-A6C34878D82A}">
                    <a16:rowId xmlns:a16="http://schemas.microsoft.com/office/drawing/2014/main" val="10020"/>
                  </a:ext>
                </a:extLst>
              </a:tr>
              <a:tr h="1242650">
                <a:tc>
                  <a:txBody>
                    <a:bodyPr/>
                    <a:lstStyle/>
                    <a:p>
                      <a:pPr marL="0" lvl="0" indent="0" rtl="0">
                        <a:spcBef>
                          <a:spcPts val="0"/>
                        </a:spcBef>
                        <a:spcAft>
                          <a:spcPts val="0"/>
                        </a:spcAft>
                        <a:buNone/>
                      </a:pPr>
                      <a:r>
                        <a:rPr lang="en" sz="3000"/>
                        <a:t>Overview</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40.00%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52.00%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1"/>
                  </a:ext>
                </a:extLst>
              </a:tr>
              <a:tr h="1242650">
                <a:tc>
                  <a:txBody>
                    <a:bodyPr/>
                    <a:lstStyle/>
                    <a:p>
                      <a:pPr marL="0" lvl="0" indent="0" rtl="0">
                        <a:spcBef>
                          <a:spcPts val="0"/>
                        </a:spcBef>
                        <a:spcAft>
                          <a:spcPts val="0"/>
                        </a:spcAft>
                        <a:buNone/>
                      </a:pPr>
                      <a:r>
                        <a:rPr lang="en" sz="3000"/>
                        <a:t>Overview</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32.00%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56.00%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12.00%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2"/>
                  </a:ext>
                </a:extLst>
              </a:tr>
              <a:tr h="1242650">
                <a:tc>
                  <a:txBody>
                    <a:bodyPr/>
                    <a:lstStyle/>
                    <a:p>
                      <a:pPr marL="0" lvl="0" indent="0" rtl="0">
                        <a:spcBef>
                          <a:spcPts val="0"/>
                        </a:spcBef>
                        <a:spcAft>
                          <a:spcPts val="0"/>
                        </a:spcAft>
                        <a:buNone/>
                      </a:pPr>
                      <a:r>
                        <a:rPr lang="en" sz="3000"/>
                        <a:t>Social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100.00%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3"/>
                  </a:ext>
                </a:extLst>
              </a:tr>
              <a:tr h="1242650">
                <a:tc>
                  <a:txBody>
                    <a:bodyPr/>
                    <a:lstStyle/>
                    <a:p>
                      <a:pPr marL="0" lvl="0" indent="0" rtl="0">
                        <a:spcBef>
                          <a:spcPts val="0"/>
                        </a:spcBef>
                        <a:spcAft>
                          <a:spcPts val="0"/>
                        </a:spcAft>
                        <a:buNone/>
                      </a:pPr>
                      <a:r>
                        <a:rPr lang="en" sz="3000"/>
                        <a:t>Social</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5.13%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89.74%</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5.13%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4"/>
                  </a:ext>
                </a:extLst>
              </a:tr>
              <a:tr h="1242650">
                <a:tc>
                  <a:txBody>
                    <a:bodyPr/>
                    <a:lstStyle/>
                    <a:p>
                      <a:pPr marL="0" lvl="0" indent="0" rtl="0">
                        <a:spcBef>
                          <a:spcPts val="0"/>
                        </a:spcBef>
                        <a:spcAft>
                          <a:spcPts val="0"/>
                        </a:spcAft>
                        <a:buNone/>
                      </a:pPr>
                      <a:r>
                        <a:rPr lang="en" sz="3000"/>
                        <a:t>Sports</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100.00%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extLst>
                  <a:ext uri="{0D108BD9-81ED-4DB2-BD59-A6C34878D82A}">
                    <a16:rowId xmlns:a16="http://schemas.microsoft.com/office/drawing/2014/main" val="10025"/>
                  </a:ext>
                </a:extLst>
              </a:tr>
              <a:tr h="1242650">
                <a:tc>
                  <a:txBody>
                    <a:bodyPr/>
                    <a:lstStyle/>
                    <a:p>
                      <a:pPr marL="0" lvl="0" indent="0" rtl="0">
                        <a:spcBef>
                          <a:spcPts val="0"/>
                        </a:spcBef>
                        <a:spcAft>
                          <a:spcPts val="0"/>
                        </a:spcAft>
                        <a:buNone/>
                      </a:pPr>
                      <a:r>
                        <a:rPr lang="en" sz="3000"/>
                        <a:t>Sports</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14.29%</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71.43%</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0.00%</a:t>
                      </a:r>
                      <a:endParaRPr sz="3000"/>
                    </a:p>
                  </a:txBody>
                  <a:tcPr marL="91425" marR="91425" marT="91425" marB="91425"/>
                </a:tc>
                <a:tc>
                  <a:txBody>
                    <a:bodyPr/>
                    <a:lstStyle/>
                    <a:p>
                      <a:pPr marL="0" lvl="0" indent="0" algn="r" rtl="0">
                        <a:lnSpc>
                          <a:spcPct val="115000"/>
                        </a:lnSpc>
                        <a:spcBef>
                          <a:spcPts val="0"/>
                        </a:spcBef>
                        <a:spcAft>
                          <a:spcPts val="0"/>
                        </a:spcAft>
                        <a:buNone/>
                      </a:pPr>
                      <a:r>
                        <a:rPr lang="en" sz="3000"/>
                        <a:t>14.29%</a:t>
                      </a:r>
                      <a:endParaRPr sz="3000"/>
                    </a:p>
                  </a:txBody>
                  <a:tcPr marL="91425" marR="91425" marT="91425" marB="91425"/>
                </a:tc>
                <a:extLst>
                  <a:ext uri="{0D108BD9-81ED-4DB2-BD59-A6C34878D82A}">
                    <a16:rowId xmlns:a16="http://schemas.microsoft.com/office/drawing/2014/main" val="1002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1811</Words>
  <Application>Microsoft Office PowerPoint</Application>
  <PresentationFormat>Custom</PresentationFormat>
  <Paragraphs>709</Paragraphs>
  <Slides>3</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vt:i4>
      </vt:variant>
    </vt:vector>
  </HeadingPairs>
  <TitlesOfParts>
    <vt:vector size="10" baseType="lpstr">
      <vt:lpstr>Arial</vt:lpstr>
      <vt:lpstr>Arial Black</vt:lpstr>
      <vt:lpstr>Times New Roman</vt:lpstr>
      <vt:lpstr>Noto Sans Symbols</vt:lpstr>
      <vt:lpstr>Simple Light</vt:lpstr>
      <vt:lpstr>Default Design</vt:lpstr>
      <vt:lpstr>Default Design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Buchanan, Erin M</cp:lastModifiedBy>
  <cp:revision>3</cp:revision>
  <dcterms:modified xsi:type="dcterms:W3CDTF">2018-04-02T16:02:48Z</dcterms:modified>
</cp:coreProperties>
</file>