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3891200" cy="32918400"/>
  <p:notesSz cx="6858000" cy="9144000"/>
  <p:embeddedFontLst>
    <p:embeddedFont>
      <p:font typeface="Abril Fatface" panose="02000503000000020003" pitchFamily="2" charset="77"/>
      <p:regular r:id="rId5"/>
    </p:embeddedFont>
    <p:embeddedFont>
      <p:font typeface="Calibri" panose="020F0502020204030204"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Padfield" initials="" lastIdx="1" clrIdx="0"/>
  <p:cmAuthor id="1" name="Amber Gillenwaters" initials="" lastIdx="7" clrIdx="1"/>
  <p:cmAuthor id="2" name="Addie Wikowsk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59B"/>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5FA902-6E67-944C-8DEF-C55885C0C45E}" v="15" dt="2019-03-04T02:38:16.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97" autoAdjust="0"/>
    <p:restoredTop sz="94608"/>
  </p:normalViewPr>
  <p:slideViewPr>
    <p:cSldViewPr snapToGrid="0">
      <p:cViewPr>
        <p:scale>
          <a:sx n="40" d="100"/>
          <a:sy n="40" d="100"/>
        </p:scale>
        <p:origin x="208"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Buchanan" userId="a202a620-6e05-42b1-a3fc-fcfad0b42cdc" providerId="ADAL" clId="{785FA902-6E67-944C-8DEF-C55885C0C45E}"/>
    <pc:docChg chg="undo redo custSel modSld">
      <pc:chgData name="Erin Buchanan" userId="a202a620-6e05-42b1-a3fc-fcfad0b42cdc" providerId="ADAL" clId="{785FA902-6E67-944C-8DEF-C55885C0C45E}" dt="2019-03-04T02:39:13.480" v="686" actId="1036"/>
      <pc:docMkLst>
        <pc:docMk/>
      </pc:docMkLst>
      <pc:sldChg chg="addSp delSp modSp">
        <pc:chgData name="Erin Buchanan" userId="a202a620-6e05-42b1-a3fc-fcfad0b42cdc" providerId="ADAL" clId="{785FA902-6E67-944C-8DEF-C55885C0C45E}" dt="2019-03-04T02:39:13.480" v="686" actId="1036"/>
        <pc:sldMkLst>
          <pc:docMk/>
          <pc:sldMk cId="0" sldId="256"/>
        </pc:sldMkLst>
        <pc:spChg chg="add del mod">
          <ac:chgData name="Erin Buchanan" userId="a202a620-6e05-42b1-a3fc-fcfad0b42cdc" providerId="ADAL" clId="{785FA902-6E67-944C-8DEF-C55885C0C45E}" dt="2019-03-03T23:45:15.765" v="49" actId="767"/>
          <ac:spMkLst>
            <pc:docMk/>
            <pc:sldMk cId="0" sldId="256"/>
            <ac:spMk id="3" creationId="{D69ABCCD-64B8-4E4B-A8B2-7B34697C0106}"/>
          </ac:spMkLst>
        </pc:spChg>
        <pc:spChg chg="add mod">
          <ac:chgData name="Erin Buchanan" userId="a202a620-6e05-42b1-a3fc-fcfad0b42cdc" providerId="ADAL" clId="{785FA902-6E67-944C-8DEF-C55885C0C45E}" dt="2019-03-03T23:49:28.273" v="297" actId="1076"/>
          <ac:spMkLst>
            <pc:docMk/>
            <pc:sldMk cId="0" sldId="256"/>
            <ac:spMk id="6" creationId="{25B93DDB-6AB4-AA4F-88F6-FA31A959BD77}"/>
          </ac:spMkLst>
        </pc:spChg>
        <pc:spChg chg="mod">
          <ac:chgData name="Erin Buchanan" userId="a202a620-6e05-42b1-a3fc-fcfad0b42cdc" providerId="ADAL" clId="{785FA902-6E67-944C-8DEF-C55885C0C45E}" dt="2019-03-03T23:45:53.545" v="54" actId="1076"/>
          <ac:spMkLst>
            <pc:docMk/>
            <pc:sldMk cId="0" sldId="256"/>
            <ac:spMk id="25" creationId="{48AD9D28-03F5-4E19-90F2-DD1044A73D6B}"/>
          </ac:spMkLst>
        </pc:spChg>
        <pc:spChg chg="mod">
          <ac:chgData name="Erin Buchanan" userId="a202a620-6e05-42b1-a3fc-fcfad0b42cdc" providerId="ADAL" clId="{785FA902-6E67-944C-8DEF-C55885C0C45E}" dt="2019-03-03T23:51:44.313" v="336" actId="14100"/>
          <ac:spMkLst>
            <pc:docMk/>
            <pc:sldMk cId="0" sldId="256"/>
            <ac:spMk id="30" creationId="{221D9526-32FC-4392-A9A9-E38AD721D2CF}"/>
          </ac:spMkLst>
        </pc:spChg>
        <pc:spChg chg="add del">
          <ac:chgData name="Erin Buchanan" userId="a202a620-6e05-42b1-a3fc-fcfad0b42cdc" providerId="ADAL" clId="{785FA902-6E67-944C-8DEF-C55885C0C45E}" dt="2019-03-03T23:46:18.543" v="65"/>
          <ac:spMkLst>
            <pc:docMk/>
            <pc:sldMk cId="0" sldId="256"/>
            <ac:spMk id="31" creationId="{74D299DA-9644-E84D-B779-2C1016E60810}"/>
          </ac:spMkLst>
        </pc:spChg>
        <pc:spChg chg="add mod">
          <ac:chgData name="Erin Buchanan" userId="a202a620-6e05-42b1-a3fc-fcfad0b42cdc" providerId="ADAL" clId="{785FA902-6E67-944C-8DEF-C55885C0C45E}" dt="2019-03-03T23:52:55.473" v="577" actId="20577"/>
          <ac:spMkLst>
            <pc:docMk/>
            <pc:sldMk cId="0" sldId="256"/>
            <ac:spMk id="32" creationId="{B765583D-9F0C-9C49-BBC7-2AFD24FD671E}"/>
          </ac:spMkLst>
        </pc:spChg>
        <pc:spChg chg="mod">
          <ac:chgData name="Erin Buchanan" userId="a202a620-6e05-42b1-a3fc-fcfad0b42cdc" providerId="ADAL" clId="{785FA902-6E67-944C-8DEF-C55885C0C45E}" dt="2019-03-03T23:45:28.457" v="52" actId="14100"/>
          <ac:spMkLst>
            <pc:docMk/>
            <pc:sldMk cId="0" sldId="256"/>
            <ac:spMk id="130" creationId="{00000000-0000-0000-0000-000000000000}"/>
          </ac:spMkLst>
        </pc:spChg>
        <pc:spChg chg="add del">
          <ac:chgData name="Erin Buchanan" userId="a202a620-6e05-42b1-a3fc-fcfad0b42cdc" providerId="ADAL" clId="{785FA902-6E67-944C-8DEF-C55885C0C45E}" dt="2019-03-03T23:39:03.499" v="10" actId="478"/>
          <ac:spMkLst>
            <pc:docMk/>
            <pc:sldMk cId="0" sldId="256"/>
            <ac:spMk id="131" creationId="{00000000-0000-0000-0000-000000000000}"/>
          </ac:spMkLst>
        </pc:spChg>
        <pc:spChg chg="mod">
          <ac:chgData name="Erin Buchanan" userId="a202a620-6e05-42b1-a3fc-fcfad0b42cdc" providerId="ADAL" clId="{785FA902-6E67-944C-8DEF-C55885C0C45E}" dt="2019-03-03T23:47:11.725" v="187" actId="1076"/>
          <ac:spMkLst>
            <pc:docMk/>
            <pc:sldMk cId="0" sldId="256"/>
            <ac:spMk id="133" creationId="{00000000-0000-0000-0000-000000000000}"/>
          </ac:spMkLst>
        </pc:spChg>
        <pc:spChg chg="mod">
          <ac:chgData name="Erin Buchanan" userId="a202a620-6e05-42b1-a3fc-fcfad0b42cdc" providerId="ADAL" clId="{785FA902-6E67-944C-8DEF-C55885C0C45E}" dt="2019-03-04T02:38:29.384" v="663" actId="1035"/>
          <ac:spMkLst>
            <pc:docMk/>
            <pc:sldMk cId="0" sldId="256"/>
            <ac:spMk id="136" creationId="{00000000-0000-0000-0000-000000000000}"/>
          </ac:spMkLst>
        </pc:spChg>
        <pc:spChg chg="mod">
          <ac:chgData name="Erin Buchanan" userId="a202a620-6e05-42b1-a3fc-fcfad0b42cdc" providerId="ADAL" clId="{785FA902-6E67-944C-8DEF-C55885C0C45E}" dt="2019-03-03T23:47:11.725" v="187" actId="1076"/>
          <ac:spMkLst>
            <pc:docMk/>
            <pc:sldMk cId="0" sldId="256"/>
            <ac:spMk id="137" creationId="{00000000-0000-0000-0000-000000000000}"/>
          </ac:spMkLst>
        </pc:spChg>
        <pc:spChg chg="mod">
          <ac:chgData name="Erin Buchanan" userId="a202a620-6e05-42b1-a3fc-fcfad0b42cdc" providerId="ADAL" clId="{785FA902-6E67-944C-8DEF-C55885C0C45E}" dt="2019-03-03T23:47:33.347" v="190" actId="14100"/>
          <ac:spMkLst>
            <pc:docMk/>
            <pc:sldMk cId="0" sldId="256"/>
            <ac:spMk id="138" creationId="{00000000-0000-0000-0000-000000000000}"/>
          </ac:spMkLst>
        </pc:spChg>
        <pc:spChg chg="del mod">
          <ac:chgData name="Erin Buchanan" userId="a202a620-6e05-42b1-a3fc-fcfad0b42cdc" providerId="ADAL" clId="{785FA902-6E67-944C-8DEF-C55885C0C45E}" dt="2019-03-03T23:44:01.234" v="38" actId="478"/>
          <ac:spMkLst>
            <pc:docMk/>
            <pc:sldMk cId="0" sldId="256"/>
            <ac:spMk id="139" creationId="{00000000-0000-0000-0000-000000000000}"/>
          </ac:spMkLst>
        </pc:spChg>
        <pc:spChg chg="del">
          <ac:chgData name="Erin Buchanan" userId="a202a620-6e05-42b1-a3fc-fcfad0b42cdc" providerId="ADAL" clId="{785FA902-6E67-944C-8DEF-C55885C0C45E}" dt="2019-03-03T23:43:57.861" v="37"/>
          <ac:spMkLst>
            <pc:docMk/>
            <pc:sldMk cId="0" sldId="256"/>
            <ac:spMk id="140" creationId="{00000000-0000-0000-0000-000000000000}"/>
          </ac:spMkLst>
        </pc:spChg>
        <pc:spChg chg="mod">
          <ac:chgData name="Erin Buchanan" userId="a202a620-6e05-42b1-a3fc-fcfad0b42cdc" providerId="ADAL" clId="{785FA902-6E67-944C-8DEF-C55885C0C45E}" dt="2019-03-03T23:51:58.332" v="340" actId="20577"/>
          <ac:spMkLst>
            <pc:docMk/>
            <pc:sldMk cId="0" sldId="256"/>
            <ac:spMk id="141" creationId="{00000000-0000-0000-0000-000000000000}"/>
          </ac:spMkLst>
        </pc:spChg>
        <pc:spChg chg="mod">
          <ac:chgData name="Erin Buchanan" userId="a202a620-6e05-42b1-a3fc-fcfad0b42cdc" providerId="ADAL" clId="{785FA902-6E67-944C-8DEF-C55885C0C45E}" dt="2019-03-03T23:51:36.395" v="335" actId="14100"/>
          <ac:spMkLst>
            <pc:docMk/>
            <pc:sldMk cId="0" sldId="256"/>
            <ac:spMk id="144" creationId="{00000000-0000-0000-0000-000000000000}"/>
          </ac:spMkLst>
        </pc:spChg>
        <pc:spChg chg="mod">
          <ac:chgData name="Erin Buchanan" userId="a202a620-6e05-42b1-a3fc-fcfad0b42cdc" providerId="ADAL" clId="{785FA902-6E67-944C-8DEF-C55885C0C45E}" dt="2019-03-03T23:54:52.370" v="646" actId="255"/>
          <ac:spMkLst>
            <pc:docMk/>
            <pc:sldMk cId="0" sldId="256"/>
            <ac:spMk id="146" creationId="{00000000-0000-0000-0000-000000000000}"/>
          </ac:spMkLst>
        </pc:spChg>
        <pc:spChg chg="mod">
          <ac:chgData name="Erin Buchanan" userId="a202a620-6e05-42b1-a3fc-fcfad0b42cdc" providerId="ADAL" clId="{785FA902-6E67-944C-8DEF-C55885C0C45E}" dt="2019-03-04T02:38:44.195" v="684" actId="1037"/>
          <ac:spMkLst>
            <pc:docMk/>
            <pc:sldMk cId="0" sldId="256"/>
            <ac:spMk id="151" creationId="{00000000-0000-0000-0000-000000000000}"/>
          </ac:spMkLst>
        </pc:spChg>
        <pc:graphicFrameChg chg="mod modGraphic">
          <ac:chgData name="Erin Buchanan" userId="a202a620-6e05-42b1-a3fc-fcfad0b42cdc" providerId="ADAL" clId="{785FA902-6E67-944C-8DEF-C55885C0C45E}" dt="2019-03-04T02:39:13.480" v="686" actId="1036"/>
          <ac:graphicFrameMkLst>
            <pc:docMk/>
            <pc:sldMk cId="0" sldId="256"/>
            <ac:graphicFrameMk id="2" creationId="{AFB9EB68-DA19-4713-9623-1B5958025316}"/>
          </ac:graphicFrameMkLst>
        </pc:graphicFrameChg>
        <pc:picChg chg="mod">
          <ac:chgData name="Erin Buchanan" userId="a202a620-6e05-42b1-a3fc-fcfad0b42cdc" providerId="ADAL" clId="{785FA902-6E67-944C-8DEF-C55885C0C45E}" dt="2019-03-03T23:38:12.953" v="2" actId="1076"/>
          <ac:picMkLst>
            <pc:docMk/>
            <pc:sldMk cId="0" sldId="256"/>
            <ac:picMk id="148" creationId="{00000000-0000-0000-0000-000000000000}"/>
          </ac:picMkLst>
        </pc:picChg>
        <pc:picChg chg="mod">
          <ac:chgData name="Erin Buchanan" userId="a202a620-6e05-42b1-a3fc-fcfad0b42cdc" providerId="ADAL" clId="{785FA902-6E67-944C-8DEF-C55885C0C45E}" dt="2019-03-04T02:38:33.637" v="673" actId="1035"/>
          <ac:picMkLst>
            <pc:docMk/>
            <pc:sldMk cId="0" sldId="256"/>
            <ac:picMk id="1026" creationId="{D64819FC-E0BA-478E-96F5-681F0A38A19D}"/>
          </ac:picMkLst>
        </pc:picChg>
        <pc:picChg chg="mod">
          <ac:chgData name="Erin Buchanan" userId="a202a620-6e05-42b1-a3fc-fcfad0b42cdc" providerId="ADAL" clId="{785FA902-6E67-944C-8DEF-C55885C0C45E}" dt="2019-03-03T23:49:39.652" v="298" actId="1076"/>
          <ac:picMkLst>
            <pc:docMk/>
            <pc:sldMk cId="0" sldId="256"/>
            <ac:picMk id="1030" creationId="{E255322A-97DD-4731-B27D-4CBAFDCF2A22}"/>
          </ac:picMkLst>
        </pc:picChg>
        <pc:picChg chg="mod">
          <ac:chgData name="Erin Buchanan" userId="a202a620-6e05-42b1-a3fc-fcfad0b42cdc" providerId="ADAL" clId="{785FA902-6E67-944C-8DEF-C55885C0C45E}" dt="2019-03-03T23:51:11.999" v="330" actId="1076"/>
          <ac:picMkLst>
            <pc:docMk/>
            <pc:sldMk cId="0" sldId="256"/>
            <ac:picMk id="1032" creationId="{7AB8D16F-E4FA-49BB-AE0C-C8C2EA0B9216}"/>
          </ac:picMkLst>
        </pc:picChg>
        <pc:picChg chg="mod">
          <ac:chgData name="Erin Buchanan" userId="a202a620-6e05-42b1-a3fc-fcfad0b42cdc" providerId="ADAL" clId="{785FA902-6E67-944C-8DEF-C55885C0C45E}" dt="2019-03-03T23:49:48.867" v="299" actId="1076"/>
          <ac:picMkLst>
            <pc:docMk/>
            <pc:sldMk cId="0" sldId="256"/>
            <ac:picMk id="1036" creationId="{91751721-4DA0-4B34-9EF5-442121D3ECF0}"/>
          </ac:picMkLst>
        </pc:picChg>
        <pc:picChg chg="mod">
          <ac:chgData name="Erin Buchanan" userId="a202a620-6e05-42b1-a3fc-fcfad0b42cdc" providerId="ADAL" clId="{785FA902-6E67-944C-8DEF-C55885C0C45E}" dt="2019-03-03T23:51:23.161" v="332" actId="1076"/>
          <ac:picMkLst>
            <pc:docMk/>
            <pc:sldMk cId="0" sldId="256"/>
            <ac:picMk id="1040" creationId="{71F878EC-8922-4849-8398-B4526FCCFBB5}"/>
          </ac:picMkLst>
        </pc:picChg>
        <pc:picChg chg="mod">
          <ac:chgData name="Erin Buchanan" userId="a202a620-6e05-42b1-a3fc-fcfad0b42cdc" providerId="ADAL" clId="{785FA902-6E67-944C-8DEF-C55885C0C45E}" dt="2019-03-03T23:51:23.161" v="332" actId="1076"/>
          <ac:picMkLst>
            <pc:docMk/>
            <pc:sldMk cId="0" sldId="256"/>
            <ac:picMk id="1044" creationId="{037631C4-FB21-4EF7-B97E-80CF74AC50C1}"/>
          </ac:picMkLst>
        </pc:picChg>
        <pc:cxnChg chg="add mod">
          <ac:chgData name="Erin Buchanan" userId="a202a620-6e05-42b1-a3fc-fcfad0b42cdc" providerId="ADAL" clId="{785FA902-6E67-944C-8DEF-C55885C0C45E}" dt="2019-03-04T02:37:57.777" v="647" actId="14100"/>
          <ac:cxnSpMkLst>
            <pc:docMk/>
            <pc:sldMk cId="0" sldId="256"/>
            <ac:cxnSpMk id="5" creationId="{5EC58430-0BAD-1647-BD3C-EE1DE58A298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11"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8700" cy="13136400"/>
          </a:xfrm>
          <a:prstGeom prst="rect">
            <a:avLst/>
          </a:prstGeom>
        </p:spPr>
        <p:txBody>
          <a:bodyPr spcFirstLastPara="1" wrap="square" lIns="485800" tIns="485800" rIns="485800" bIns="485800" anchor="b" anchorCtr="0"/>
          <a:lstStyle>
            <a:lvl1pPr lvl="0" algn="ctr">
              <a:spcBef>
                <a:spcPts val="0"/>
              </a:spcBef>
              <a:spcAft>
                <a:spcPts val="0"/>
              </a:spcAft>
              <a:buSzPts val="27600"/>
              <a:buNone/>
              <a:defRPr sz="27600"/>
            </a:lvl1pPr>
            <a:lvl2pPr lvl="1" algn="ctr">
              <a:spcBef>
                <a:spcPts val="0"/>
              </a:spcBef>
              <a:spcAft>
                <a:spcPts val="0"/>
              </a:spcAft>
              <a:buSzPts val="27600"/>
              <a:buNone/>
              <a:defRPr sz="27600"/>
            </a:lvl2pPr>
            <a:lvl3pPr lvl="2" algn="ctr">
              <a:spcBef>
                <a:spcPts val="0"/>
              </a:spcBef>
              <a:spcAft>
                <a:spcPts val="0"/>
              </a:spcAft>
              <a:buSzPts val="27600"/>
              <a:buNone/>
              <a:defRPr sz="27600"/>
            </a:lvl3pPr>
            <a:lvl4pPr lvl="3" algn="ctr">
              <a:spcBef>
                <a:spcPts val="0"/>
              </a:spcBef>
              <a:spcAft>
                <a:spcPts val="0"/>
              </a:spcAft>
              <a:buSzPts val="27600"/>
              <a:buNone/>
              <a:defRPr sz="27600"/>
            </a:lvl4pPr>
            <a:lvl5pPr lvl="4" algn="ctr">
              <a:spcBef>
                <a:spcPts val="0"/>
              </a:spcBef>
              <a:spcAft>
                <a:spcPts val="0"/>
              </a:spcAft>
              <a:buSzPts val="27600"/>
              <a:buNone/>
              <a:defRPr sz="27600"/>
            </a:lvl5pPr>
            <a:lvl6pPr lvl="5" algn="ctr">
              <a:spcBef>
                <a:spcPts val="0"/>
              </a:spcBef>
              <a:spcAft>
                <a:spcPts val="0"/>
              </a:spcAft>
              <a:buSzPts val="27600"/>
              <a:buNone/>
              <a:defRPr sz="27600"/>
            </a:lvl6pPr>
            <a:lvl7pPr lvl="6" algn="ctr">
              <a:spcBef>
                <a:spcPts val="0"/>
              </a:spcBef>
              <a:spcAft>
                <a:spcPts val="0"/>
              </a:spcAft>
              <a:buSzPts val="27600"/>
              <a:buNone/>
              <a:defRPr sz="27600"/>
            </a:lvl7pPr>
            <a:lvl8pPr lvl="7" algn="ctr">
              <a:spcBef>
                <a:spcPts val="0"/>
              </a:spcBef>
              <a:spcAft>
                <a:spcPts val="0"/>
              </a:spcAft>
              <a:buSzPts val="27600"/>
              <a:buNone/>
              <a:defRPr sz="27600"/>
            </a:lvl8pPr>
            <a:lvl9pPr lvl="8" algn="ctr">
              <a:spcBef>
                <a:spcPts val="0"/>
              </a:spcBef>
              <a:spcAft>
                <a:spcPts val="0"/>
              </a:spcAft>
              <a:buSzPts val="27600"/>
              <a:buNone/>
              <a:defRPr sz="27600"/>
            </a:lvl9pPr>
          </a:lstStyle>
          <a:p>
            <a:endParaRPr/>
          </a:p>
        </p:txBody>
      </p:sp>
      <p:sp>
        <p:nvSpPr>
          <p:cNvPr id="11" name="Shape 11"/>
          <p:cNvSpPr txBox="1">
            <a:spLocks noGrp="1"/>
          </p:cNvSpPr>
          <p:nvPr>
            <p:ph type="subTitle" idx="1"/>
          </p:nvPr>
        </p:nvSpPr>
        <p:spPr>
          <a:xfrm>
            <a:off x="1496160" y="18138400"/>
            <a:ext cx="40898700" cy="5072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Shape 12"/>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60" y="7079200"/>
            <a:ext cx="40898700" cy="12566400"/>
          </a:xfrm>
          <a:prstGeom prst="rect">
            <a:avLst/>
          </a:prstGeom>
        </p:spPr>
        <p:txBody>
          <a:bodyPr spcFirstLastPara="1" wrap="square" lIns="485800" tIns="485800" rIns="485800" bIns="485800" anchor="b" anchorCtr="0"/>
          <a:lstStyle>
            <a:lvl1pPr lvl="0" algn="ctr">
              <a:spcBef>
                <a:spcPts val="0"/>
              </a:spcBef>
              <a:spcAft>
                <a:spcPts val="0"/>
              </a:spcAft>
              <a:buSzPts val="63800"/>
              <a:buNone/>
              <a:defRPr sz="63800"/>
            </a:lvl1pPr>
            <a:lvl2pPr lvl="1" algn="ctr">
              <a:spcBef>
                <a:spcPts val="0"/>
              </a:spcBef>
              <a:spcAft>
                <a:spcPts val="0"/>
              </a:spcAft>
              <a:buSzPts val="63800"/>
              <a:buNone/>
              <a:defRPr sz="63800"/>
            </a:lvl2pPr>
            <a:lvl3pPr lvl="2" algn="ctr">
              <a:spcBef>
                <a:spcPts val="0"/>
              </a:spcBef>
              <a:spcAft>
                <a:spcPts val="0"/>
              </a:spcAft>
              <a:buSzPts val="63800"/>
              <a:buNone/>
              <a:defRPr sz="63800"/>
            </a:lvl3pPr>
            <a:lvl4pPr lvl="3" algn="ctr">
              <a:spcBef>
                <a:spcPts val="0"/>
              </a:spcBef>
              <a:spcAft>
                <a:spcPts val="0"/>
              </a:spcAft>
              <a:buSzPts val="63800"/>
              <a:buNone/>
              <a:defRPr sz="63800"/>
            </a:lvl4pPr>
            <a:lvl5pPr lvl="4" algn="ctr">
              <a:spcBef>
                <a:spcPts val="0"/>
              </a:spcBef>
              <a:spcAft>
                <a:spcPts val="0"/>
              </a:spcAft>
              <a:buSzPts val="63800"/>
              <a:buNone/>
              <a:defRPr sz="63800"/>
            </a:lvl5pPr>
            <a:lvl6pPr lvl="5" algn="ctr">
              <a:spcBef>
                <a:spcPts val="0"/>
              </a:spcBef>
              <a:spcAft>
                <a:spcPts val="0"/>
              </a:spcAft>
              <a:buSzPts val="63800"/>
              <a:buNone/>
              <a:defRPr sz="63800"/>
            </a:lvl6pPr>
            <a:lvl7pPr lvl="6" algn="ctr">
              <a:spcBef>
                <a:spcPts val="0"/>
              </a:spcBef>
              <a:spcAft>
                <a:spcPts val="0"/>
              </a:spcAft>
              <a:buSzPts val="63800"/>
              <a:buNone/>
              <a:defRPr sz="63800"/>
            </a:lvl7pPr>
            <a:lvl8pPr lvl="7" algn="ctr">
              <a:spcBef>
                <a:spcPts val="0"/>
              </a:spcBef>
              <a:spcAft>
                <a:spcPts val="0"/>
              </a:spcAft>
              <a:buSzPts val="63800"/>
              <a:buNone/>
              <a:defRPr sz="63800"/>
            </a:lvl8pPr>
            <a:lvl9pPr lvl="8" algn="ctr">
              <a:spcBef>
                <a:spcPts val="0"/>
              </a:spcBef>
              <a:spcAft>
                <a:spcPts val="0"/>
              </a:spcAft>
              <a:buSzPts val="63800"/>
              <a:buNone/>
              <a:defRPr sz="63800"/>
            </a:lvl9pPr>
          </a:lstStyle>
          <a:p>
            <a:endParaRPr/>
          </a:p>
        </p:txBody>
      </p:sp>
      <p:sp>
        <p:nvSpPr>
          <p:cNvPr id="46" name="Shape 46"/>
          <p:cNvSpPr txBox="1">
            <a:spLocks noGrp="1"/>
          </p:cNvSpPr>
          <p:nvPr>
            <p:ph type="body" idx="1"/>
          </p:nvPr>
        </p:nvSpPr>
        <p:spPr>
          <a:xfrm>
            <a:off x="1496160" y="20174240"/>
            <a:ext cx="40898700" cy="8325000"/>
          </a:xfrm>
          <a:prstGeom prst="rect">
            <a:avLst/>
          </a:prstGeom>
        </p:spPr>
        <p:txBody>
          <a:bodyPr spcFirstLastPara="1" wrap="square" lIns="485800" tIns="485800" rIns="485800" bIns="485800" anchor="t" anchorCtr="0"/>
          <a:lstStyle>
            <a:lvl1pPr marL="457200" lvl="0" indent="-831850" algn="ctr">
              <a:spcBef>
                <a:spcPts val="0"/>
              </a:spcBef>
              <a:spcAft>
                <a:spcPts val="0"/>
              </a:spcAft>
              <a:buSzPts val="9500"/>
              <a:buChar char="●"/>
              <a:defRPr/>
            </a:lvl1pPr>
            <a:lvl2pPr marL="914400" lvl="1" indent="-698500" algn="ctr">
              <a:spcBef>
                <a:spcPts val="8500"/>
              </a:spcBef>
              <a:spcAft>
                <a:spcPts val="0"/>
              </a:spcAft>
              <a:buSzPts val="7400"/>
              <a:buChar char="○"/>
              <a:defRPr/>
            </a:lvl2pPr>
            <a:lvl3pPr marL="1371600" lvl="2" indent="-698500" algn="ctr">
              <a:spcBef>
                <a:spcPts val="8500"/>
              </a:spcBef>
              <a:spcAft>
                <a:spcPts val="0"/>
              </a:spcAft>
              <a:buSzPts val="7400"/>
              <a:buChar char="■"/>
              <a:defRPr/>
            </a:lvl3pPr>
            <a:lvl4pPr marL="1828800" lvl="3" indent="-698500" algn="ctr">
              <a:spcBef>
                <a:spcPts val="8500"/>
              </a:spcBef>
              <a:spcAft>
                <a:spcPts val="0"/>
              </a:spcAft>
              <a:buSzPts val="7400"/>
              <a:buChar char="●"/>
              <a:defRPr/>
            </a:lvl4pPr>
            <a:lvl5pPr marL="2286000" lvl="4" indent="-698500" algn="ctr">
              <a:spcBef>
                <a:spcPts val="8500"/>
              </a:spcBef>
              <a:spcAft>
                <a:spcPts val="0"/>
              </a:spcAft>
              <a:buSzPts val="7400"/>
              <a:buChar char="○"/>
              <a:defRPr/>
            </a:lvl5pPr>
            <a:lvl6pPr marL="2743200" lvl="5" indent="-698500" algn="ctr">
              <a:spcBef>
                <a:spcPts val="8500"/>
              </a:spcBef>
              <a:spcAft>
                <a:spcPts val="0"/>
              </a:spcAft>
              <a:buSzPts val="7400"/>
              <a:buChar char="■"/>
              <a:defRPr/>
            </a:lvl6pPr>
            <a:lvl7pPr marL="3200400" lvl="6" indent="-698500" algn="ctr">
              <a:spcBef>
                <a:spcPts val="8500"/>
              </a:spcBef>
              <a:spcAft>
                <a:spcPts val="0"/>
              </a:spcAft>
              <a:buSzPts val="7400"/>
              <a:buChar char="●"/>
              <a:defRPr/>
            </a:lvl7pPr>
            <a:lvl8pPr marL="3657600" lvl="7" indent="-698500" algn="ctr">
              <a:spcBef>
                <a:spcPts val="8500"/>
              </a:spcBef>
              <a:spcAft>
                <a:spcPts val="0"/>
              </a:spcAft>
              <a:buSzPts val="7400"/>
              <a:buChar char="○"/>
              <a:defRPr/>
            </a:lvl8pPr>
            <a:lvl9pPr marL="4114800" lvl="8" indent="-698500" algn="ctr">
              <a:spcBef>
                <a:spcPts val="8500"/>
              </a:spcBef>
              <a:spcAft>
                <a:spcPts val="8500"/>
              </a:spcAft>
              <a:buSzPts val="7400"/>
              <a:buChar char="■"/>
              <a:defRPr/>
            </a:lvl9pPr>
          </a:lstStyle>
          <a:p>
            <a:endParaRPr/>
          </a:p>
        </p:txBody>
      </p:sp>
      <p:sp>
        <p:nvSpPr>
          <p:cNvPr id="47" name="Shape 4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291840" y="10226047"/>
            <a:ext cx="37307700" cy="70560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Shape 58"/>
          <p:cNvSpPr txBox="1">
            <a:spLocks noGrp="1"/>
          </p:cNvSpPr>
          <p:nvPr>
            <p:ph type="subTitle" idx="1"/>
          </p:nvPr>
        </p:nvSpPr>
        <p:spPr>
          <a:xfrm>
            <a:off x="6583680" y="18653759"/>
            <a:ext cx="30723900" cy="8413500"/>
          </a:xfrm>
          <a:prstGeom prst="rect">
            <a:avLst/>
          </a:prstGeom>
          <a:noFill/>
          <a:ln>
            <a:noFill/>
          </a:ln>
        </p:spPr>
        <p:txBody>
          <a:bodyPr spcFirstLastPara="1" wrap="square" lIns="92725" tIns="92725" rIns="92725" bIns="92725" anchor="t" anchorCtr="0"/>
          <a:lstStyle>
            <a:lvl1pPr marR="0" lvl="0" algn="ctr" rtl="0">
              <a:spcBef>
                <a:spcPts val="3200"/>
              </a:spcBef>
              <a:spcAft>
                <a:spcPts val="0"/>
              </a:spcAft>
              <a:buClr>
                <a:srgbClr val="888888"/>
              </a:buClr>
              <a:buSzPts val="14900"/>
              <a:buFont typeface="Arial"/>
              <a:buNone/>
              <a:defRPr sz="14900" b="0" i="0" u="none" strike="noStrike" cap="none">
                <a:solidFill>
                  <a:srgbClr val="888888"/>
                </a:solidFill>
                <a:latin typeface="Calibri"/>
                <a:ea typeface="Calibri"/>
                <a:cs typeface="Calibri"/>
                <a:sym typeface="Calibri"/>
              </a:defRPr>
            </a:lvl1pPr>
            <a:lvl2pPr marR="0" lvl="1" algn="ctr" rtl="0">
              <a:spcBef>
                <a:spcPts val="2700"/>
              </a:spcBef>
              <a:spcAft>
                <a:spcPts val="0"/>
              </a:spcAft>
              <a:buClr>
                <a:srgbClr val="888888"/>
              </a:buClr>
              <a:buSzPts val="12700"/>
              <a:buFont typeface="Arial"/>
              <a:buNone/>
              <a:defRPr sz="12700" b="0" i="0" u="none" strike="noStrike" cap="none">
                <a:solidFill>
                  <a:srgbClr val="888888"/>
                </a:solidFill>
                <a:latin typeface="Calibri"/>
                <a:ea typeface="Calibri"/>
                <a:cs typeface="Calibri"/>
                <a:sym typeface="Calibri"/>
              </a:defRPr>
            </a:lvl2pPr>
            <a:lvl3pPr marR="0" lvl="2" algn="ctr" rtl="0">
              <a:spcBef>
                <a:spcPts val="2100"/>
              </a:spcBef>
              <a:spcAft>
                <a:spcPts val="0"/>
              </a:spcAft>
              <a:buClr>
                <a:srgbClr val="888888"/>
              </a:buClr>
              <a:buSzPts val="10600"/>
              <a:buFont typeface="Arial"/>
              <a:buNone/>
              <a:defRPr sz="10600" b="0" i="0" u="none" strike="noStrike" cap="none">
                <a:solidFill>
                  <a:srgbClr val="888888"/>
                </a:solidFill>
                <a:latin typeface="Calibri"/>
                <a:ea typeface="Calibri"/>
                <a:cs typeface="Calibri"/>
                <a:sym typeface="Calibri"/>
              </a:defRPr>
            </a:lvl3pPr>
            <a:lvl4pPr marR="0" lvl="3"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4pPr>
            <a:lvl5pPr marR="0" lvl="4"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5pPr>
            <a:lvl6pPr marR="0" lvl="5"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6pPr>
            <a:lvl7pPr marR="0" lvl="6"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7pPr>
            <a:lvl8pPr marR="0" lvl="7"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8pPr>
            <a:lvl9pPr marR="0" lvl="8"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4" name="Shape 64"/>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467103" y="21153127"/>
            <a:ext cx="37307700" cy="6537600"/>
          </a:xfrm>
          <a:prstGeom prst="rect">
            <a:avLst/>
          </a:prstGeom>
          <a:noFill/>
          <a:ln>
            <a:noFill/>
          </a:ln>
        </p:spPr>
        <p:txBody>
          <a:bodyPr spcFirstLastPara="1" wrap="square" lIns="92725" tIns="92725" rIns="92725" bIns="92725" anchor="t" anchorCtr="0"/>
          <a:lstStyle>
            <a:lvl1pPr marR="0" lvl="0" algn="l" rtl="0">
              <a:spcBef>
                <a:spcPts val="0"/>
              </a:spcBef>
              <a:spcAft>
                <a:spcPts val="0"/>
              </a:spcAft>
              <a:buClr>
                <a:schemeClr val="dk1"/>
              </a:buClr>
              <a:buSzPts val="18100"/>
              <a:buFont typeface="Calibri"/>
              <a:buNone/>
              <a:defRPr sz="181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0" name="Shape 70"/>
          <p:cNvSpPr txBox="1">
            <a:spLocks noGrp="1"/>
          </p:cNvSpPr>
          <p:nvPr>
            <p:ph type="body" idx="1"/>
          </p:nvPr>
        </p:nvSpPr>
        <p:spPr>
          <a:xfrm>
            <a:off x="3467103" y="13952234"/>
            <a:ext cx="37307700" cy="7200000"/>
          </a:xfrm>
          <a:prstGeom prst="rect">
            <a:avLst/>
          </a:prstGeom>
          <a:noFill/>
          <a:ln>
            <a:noFill/>
          </a:ln>
        </p:spPr>
        <p:txBody>
          <a:bodyPr spcFirstLastPara="1" wrap="square" lIns="92725" tIns="92725" rIns="92725" bIns="92725" anchor="b" anchorCtr="0"/>
          <a:lstStyle>
            <a:lvl1pPr marL="457200" marR="0" lvl="0" indent="-228600" algn="l"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1pPr>
            <a:lvl2pPr marL="914400" marR="0" lvl="1" indent="-228600" algn="l" rtl="0">
              <a:spcBef>
                <a:spcPts val="1600"/>
              </a:spcBef>
              <a:spcAft>
                <a:spcPts val="0"/>
              </a:spcAft>
              <a:buClr>
                <a:srgbClr val="888888"/>
              </a:buClr>
              <a:buSzPts val="7900"/>
              <a:buFont typeface="Arial"/>
              <a:buNone/>
              <a:defRPr sz="7900" b="0" i="0" u="none" strike="noStrike" cap="none">
                <a:solidFill>
                  <a:srgbClr val="888888"/>
                </a:solidFill>
                <a:latin typeface="Calibri"/>
                <a:ea typeface="Calibri"/>
                <a:cs typeface="Calibri"/>
                <a:sym typeface="Calibri"/>
              </a:defRPr>
            </a:lvl2pPr>
            <a:lvl3pPr marL="1371600" marR="0" lvl="2" indent="-228600" algn="l" rtl="0">
              <a:spcBef>
                <a:spcPts val="1600"/>
              </a:spcBef>
              <a:spcAft>
                <a:spcPts val="0"/>
              </a:spcAft>
              <a:buClr>
                <a:srgbClr val="888888"/>
              </a:buClr>
              <a:buSzPts val="7400"/>
              <a:buFont typeface="Arial"/>
              <a:buNone/>
              <a:defRPr sz="7400" b="0" i="0" u="none" strike="noStrike" cap="none">
                <a:solidFill>
                  <a:srgbClr val="888888"/>
                </a:solidFill>
                <a:latin typeface="Calibri"/>
                <a:ea typeface="Calibri"/>
                <a:cs typeface="Calibri"/>
                <a:sym typeface="Calibri"/>
              </a:defRPr>
            </a:lvl3pPr>
            <a:lvl4pPr marL="1828800" marR="0" lvl="3"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4pPr>
            <a:lvl5pPr marL="2286000" marR="0" lvl="4"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5pPr>
            <a:lvl6pPr marL="2743200" marR="0" lvl="5"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6pPr>
            <a:lvl7pPr marL="3200400" marR="0" lvl="6"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7pPr>
            <a:lvl8pPr marL="3657600" marR="0" lvl="7"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8pPr>
            <a:lvl9pPr marL="4114800" marR="0" lvl="8"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 name="Shape 76"/>
          <p:cNvSpPr txBox="1">
            <a:spLocks noGrp="1"/>
          </p:cNvSpPr>
          <p:nvPr>
            <p:ph type="body" idx="1"/>
          </p:nvPr>
        </p:nvSpPr>
        <p:spPr>
          <a:xfrm>
            <a:off x="12291063"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123261137"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3" name="Shape 83"/>
          <p:cNvSpPr txBox="1">
            <a:spLocks noGrp="1"/>
          </p:cNvSpPr>
          <p:nvPr>
            <p:ph type="body" idx="1"/>
          </p:nvPr>
        </p:nvSpPr>
        <p:spPr>
          <a:xfrm>
            <a:off x="2194560" y="7368543"/>
            <a:ext cx="19392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2194560" y="10439400"/>
            <a:ext cx="19392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22296127" y="7368543"/>
            <a:ext cx="19401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22296127" y="10439400"/>
            <a:ext cx="19401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2" name="Shape 9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194572" y="1310640"/>
            <a:ext cx="14440500" cy="55776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 name="Shape 101"/>
          <p:cNvSpPr txBox="1">
            <a:spLocks noGrp="1"/>
          </p:cNvSpPr>
          <p:nvPr>
            <p:ph type="body" idx="1"/>
          </p:nvPr>
        </p:nvSpPr>
        <p:spPr>
          <a:xfrm>
            <a:off x="17160241" y="1310652"/>
            <a:ext cx="24536100" cy="280956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2194572" y="6888492"/>
            <a:ext cx="14440500" cy="225177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8700" cy="5387400"/>
          </a:xfrm>
          <a:prstGeom prst="rect">
            <a:avLst/>
          </a:prstGeom>
        </p:spPr>
        <p:txBody>
          <a:bodyPr spcFirstLastPara="1" wrap="square" lIns="485800" tIns="485800" rIns="485800" bIns="4858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Shape 15"/>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602983" y="23042880"/>
            <a:ext cx="26334900" cy="27207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8" name="Shape 108"/>
          <p:cNvSpPr>
            <a:spLocks noGrp="1"/>
          </p:cNvSpPr>
          <p:nvPr>
            <p:ph type="pic" idx="2"/>
          </p:nvPr>
        </p:nvSpPr>
        <p:spPr>
          <a:xfrm>
            <a:off x="8602983" y="2941320"/>
            <a:ext cx="26334900" cy="19751100"/>
          </a:xfrm>
          <a:prstGeom prst="rect">
            <a:avLst/>
          </a:prstGeom>
          <a:noFill/>
          <a:ln>
            <a:noFill/>
          </a:ln>
        </p:spPr>
        <p:txBody>
          <a:bodyPr spcFirstLastPara="1" wrap="square" lIns="92725" tIns="92725" rIns="92725" bIns="92725" anchor="t" anchorCtr="0"/>
          <a:lstStyle>
            <a:lvl1pPr marR="0" lvl="0" algn="l" rtl="0">
              <a:spcBef>
                <a:spcPts val="3200"/>
              </a:spcBef>
              <a:spcAft>
                <a:spcPts val="0"/>
              </a:spcAft>
              <a:buClr>
                <a:schemeClr val="dk1"/>
              </a:buClr>
              <a:buSzPts val="14900"/>
              <a:buFont typeface="Arial"/>
              <a:buNone/>
              <a:defRPr sz="14900" b="0" i="0" u="none" strike="noStrike" cap="none">
                <a:solidFill>
                  <a:schemeClr val="dk1"/>
                </a:solidFill>
                <a:latin typeface="Calibri"/>
                <a:ea typeface="Calibri"/>
                <a:cs typeface="Calibri"/>
                <a:sym typeface="Calibri"/>
              </a:defRPr>
            </a:lvl1pPr>
            <a:lvl2pPr marR="0" lvl="1" algn="l" rtl="0">
              <a:spcBef>
                <a:spcPts val="2700"/>
              </a:spcBef>
              <a:spcAft>
                <a:spcPts val="0"/>
              </a:spcAft>
              <a:buClr>
                <a:schemeClr val="dk1"/>
              </a:buClr>
              <a:buSzPts val="12700"/>
              <a:buFont typeface="Arial"/>
              <a:buNone/>
              <a:defRPr sz="12700" b="0" i="0" u="none" strike="noStrike" cap="none">
                <a:solidFill>
                  <a:schemeClr val="dk1"/>
                </a:solidFill>
                <a:latin typeface="Calibri"/>
                <a:ea typeface="Calibri"/>
                <a:cs typeface="Calibri"/>
                <a:sym typeface="Calibri"/>
              </a:defRPr>
            </a:lvl2pPr>
            <a:lvl3pPr marR="0" lvl="2" algn="l" rtl="0">
              <a:spcBef>
                <a:spcPts val="2100"/>
              </a:spcBef>
              <a:spcAft>
                <a:spcPts val="0"/>
              </a:spcAft>
              <a:buClr>
                <a:schemeClr val="dk1"/>
              </a:buClr>
              <a:buSzPts val="10600"/>
              <a:buFont typeface="Arial"/>
              <a:buNone/>
              <a:defRPr sz="10600" b="0" i="0" u="none" strike="noStrike" cap="none">
                <a:solidFill>
                  <a:schemeClr val="dk1"/>
                </a:solidFill>
                <a:latin typeface="Calibri"/>
                <a:ea typeface="Calibri"/>
                <a:cs typeface="Calibri"/>
                <a:sym typeface="Calibri"/>
              </a:defRPr>
            </a:lvl3pPr>
            <a:lvl4pPr marR="0" lvl="3"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4pPr>
            <a:lvl5pPr marR="0" lvl="4"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5pPr>
            <a:lvl6pPr marR="0" lvl="5"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6pPr>
            <a:lvl7pPr marR="0" lvl="6"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7pPr>
            <a:lvl8pPr marR="0" lvl="7"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8pPr>
            <a:lvl9pPr marR="0" lvl="8"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8602983" y="25763223"/>
            <a:ext cx="26334900" cy="38631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5" name="Shape 115"/>
          <p:cNvSpPr txBox="1">
            <a:spLocks noGrp="1"/>
          </p:cNvSpPr>
          <p:nvPr>
            <p:ph type="body" idx="1"/>
          </p:nvPr>
        </p:nvSpPr>
        <p:spPr>
          <a:xfrm rot="5400000">
            <a:off x="11083291" y="-1207578"/>
            <a:ext cx="21724800" cy="395019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138440025" y="46085550"/>
            <a:ext cx="134820600" cy="552987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1" name="Shape 121"/>
          <p:cNvSpPr txBox="1">
            <a:spLocks noGrp="1"/>
          </p:cNvSpPr>
          <p:nvPr>
            <p:ph type="body" idx="1"/>
          </p:nvPr>
        </p:nvSpPr>
        <p:spPr>
          <a:xfrm rot="5400000">
            <a:off x="27469663" y="-8854950"/>
            <a:ext cx="134820600" cy="1651797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Shape 18"/>
          <p:cNvSpPr txBox="1">
            <a:spLocks noGrp="1"/>
          </p:cNvSpPr>
          <p:nvPr>
            <p:ph type="body" idx="1"/>
          </p:nvPr>
        </p:nvSpPr>
        <p:spPr>
          <a:xfrm>
            <a:off x="1496160" y="7375840"/>
            <a:ext cx="40898700" cy="21864900"/>
          </a:xfrm>
          <a:prstGeom prst="rect">
            <a:avLst/>
          </a:prstGeom>
        </p:spPr>
        <p:txBody>
          <a:bodyPr spcFirstLastPara="1" wrap="square" lIns="485800" tIns="485800" rIns="485800" bIns="485800" anchor="t"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19" name="Shape 1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Shape 22"/>
          <p:cNvSpPr txBox="1">
            <a:spLocks noGrp="1"/>
          </p:cNvSpPr>
          <p:nvPr>
            <p:ph type="body" idx="1"/>
          </p:nvPr>
        </p:nvSpPr>
        <p:spPr>
          <a:xfrm>
            <a:off x="149616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Shape 23"/>
          <p:cNvSpPr txBox="1">
            <a:spLocks noGrp="1"/>
          </p:cNvSpPr>
          <p:nvPr>
            <p:ph type="body" idx="2"/>
          </p:nvPr>
        </p:nvSpPr>
        <p:spPr>
          <a:xfrm>
            <a:off x="2319552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Shape 2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Shape 2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300"/>
          </a:xfrm>
          <a:prstGeom prst="rect">
            <a:avLst/>
          </a:prstGeom>
        </p:spPr>
        <p:txBody>
          <a:bodyPr spcFirstLastPara="1" wrap="square" lIns="485800" tIns="485800" rIns="485800" bIns="485800" anchor="b" anchorCtr="0"/>
          <a:lstStyle>
            <a:lvl1pPr lvl="0">
              <a:spcBef>
                <a:spcPts val="0"/>
              </a:spcBef>
              <a:spcAft>
                <a:spcPts val="0"/>
              </a:spcAft>
              <a:buSzPts val="12700"/>
              <a:buNone/>
              <a:defRPr sz="12700"/>
            </a:lvl1pPr>
            <a:lvl2pPr lvl="1">
              <a:spcBef>
                <a:spcPts val="0"/>
              </a:spcBef>
              <a:spcAft>
                <a:spcPts val="0"/>
              </a:spcAft>
              <a:buSzPts val="12700"/>
              <a:buNone/>
              <a:defRPr sz="12700"/>
            </a:lvl2pPr>
            <a:lvl3pPr lvl="2">
              <a:spcBef>
                <a:spcPts val="0"/>
              </a:spcBef>
              <a:spcAft>
                <a:spcPts val="0"/>
              </a:spcAft>
              <a:buSzPts val="12700"/>
              <a:buNone/>
              <a:defRPr sz="12700"/>
            </a:lvl3pPr>
            <a:lvl4pPr lvl="3">
              <a:spcBef>
                <a:spcPts val="0"/>
              </a:spcBef>
              <a:spcAft>
                <a:spcPts val="0"/>
              </a:spcAft>
              <a:buSzPts val="12700"/>
              <a:buNone/>
              <a:defRPr sz="12700"/>
            </a:lvl4pPr>
            <a:lvl5pPr lvl="4">
              <a:spcBef>
                <a:spcPts val="0"/>
              </a:spcBef>
              <a:spcAft>
                <a:spcPts val="0"/>
              </a:spcAft>
              <a:buSzPts val="12700"/>
              <a:buNone/>
              <a:defRPr sz="12700"/>
            </a:lvl5pPr>
            <a:lvl6pPr lvl="5">
              <a:spcBef>
                <a:spcPts val="0"/>
              </a:spcBef>
              <a:spcAft>
                <a:spcPts val="0"/>
              </a:spcAft>
              <a:buSzPts val="12700"/>
              <a:buNone/>
              <a:defRPr sz="12700"/>
            </a:lvl6pPr>
            <a:lvl7pPr lvl="6">
              <a:spcBef>
                <a:spcPts val="0"/>
              </a:spcBef>
              <a:spcAft>
                <a:spcPts val="0"/>
              </a:spcAft>
              <a:buSzPts val="12700"/>
              <a:buNone/>
              <a:defRPr sz="12700"/>
            </a:lvl7pPr>
            <a:lvl8pPr lvl="7">
              <a:spcBef>
                <a:spcPts val="0"/>
              </a:spcBef>
              <a:spcAft>
                <a:spcPts val="0"/>
              </a:spcAft>
              <a:buSzPts val="12700"/>
              <a:buNone/>
              <a:defRPr sz="12700"/>
            </a:lvl8pPr>
            <a:lvl9pPr lvl="8">
              <a:spcBef>
                <a:spcPts val="0"/>
              </a:spcBef>
              <a:spcAft>
                <a:spcPts val="0"/>
              </a:spcAft>
              <a:buSzPts val="12700"/>
              <a:buNone/>
              <a:defRPr sz="12700"/>
            </a:lvl9pPr>
          </a:lstStyle>
          <a:p>
            <a:endParaRPr/>
          </a:p>
        </p:txBody>
      </p:sp>
      <p:sp>
        <p:nvSpPr>
          <p:cNvPr id="30" name="Shape 30"/>
          <p:cNvSpPr txBox="1">
            <a:spLocks noGrp="1"/>
          </p:cNvSpPr>
          <p:nvPr>
            <p:ph type="body" idx="1"/>
          </p:nvPr>
        </p:nvSpPr>
        <p:spPr>
          <a:xfrm>
            <a:off x="1496160" y="8893440"/>
            <a:ext cx="13478400" cy="20348100"/>
          </a:xfrm>
          <a:prstGeom prst="rect">
            <a:avLst/>
          </a:prstGeom>
        </p:spPr>
        <p:txBody>
          <a:bodyPr spcFirstLastPara="1" wrap="square" lIns="485800" tIns="485800" rIns="485800" bIns="4858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Shape 31"/>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1300"/>
          </a:xfrm>
          <a:prstGeom prst="rect">
            <a:avLst/>
          </a:prstGeom>
        </p:spPr>
        <p:txBody>
          <a:bodyPr spcFirstLastPara="1" wrap="square" lIns="485800" tIns="485800" rIns="485800" bIns="485800" anchor="ctr" anchorCtr="0"/>
          <a:lstStyle>
            <a:lvl1pPr lvl="0">
              <a:spcBef>
                <a:spcPts val="0"/>
              </a:spcBef>
              <a:spcAft>
                <a:spcPts val="0"/>
              </a:spcAft>
              <a:buSzPts val="25500"/>
              <a:buNone/>
              <a:defRPr sz="25500"/>
            </a:lvl1pPr>
            <a:lvl2pPr lvl="1">
              <a:spcBef>
                <a:spcPts val="0"/>
              </a:spcBef>
              <a:spcAft>
                <a:spcPts val="0"/>
              </a:spcAft>
              <a:buSzPts val="25500"/>
              <a:buNone/>
              <a:defRPr sz="25500"/>
            </a:lvl2pPr>
            <a:lvl3pPr lvl="2">
              <a:spcBef>
                <a:spcPts val="0"/>
              </a:spcBef>
              <a:spcAft>
                <a:spcPts val="0"/>
              </a:spcAft>
              <a:buSzPts val="25500"/>
              <a:buNone/>
              <a:defRPr sz="25500"/>
            </a:lvl3pPr>
            <a:lvl4pPr lvl="3">
              <a:spcBef>
                <a:spcPts val="0"/>
              </a:spcBef>
              <a:spcAft>
                <a:spcPts val="0"/>
              </a:spcAft>
              <a:buSzPts val="25500"/>
              <a:buNone/>
              <a:defRPr sz="25500"/>
            </a:lvl4pPr>
            <a:lvl5pPr lvl="4">
              <a:spcBef>
                <a:spcPts val="0"/>
              </a:spcBef>
              <a:spcAft>
                <a:spcPts val="0"/>
              </a:spcAft>
              <a:buSzPts val="25500"/>
              <a:buNone/>
              <a:defRPr sz="25500"/>
            </a:lvl5pPr>
            <a:lvl6pPr lvl="5">
              <a:spcBef>
                <a:spcPts val="0"/>
              </a:spcBef>
              <a:spcAft>
                <a:spcPts val="0"/>
              </a:spcAft>
              <a:buSzPts val="25500"/>
              <a:buNone/>
              <a:defRPr sz="25500"/>
            </a:lvl6pPr>
            <a:lvl7pPr lvl="6">
              <a:spcBef>
                <a:spcPts val="0"/>
              </a:spcBef>
              <a:spcAft>
                <a:spcPts val="0"/>
              </a:spcAft>
              <a:buSzPts val="25500"/>
              <a:buNone/>
              <a:defRPr sz="25500"/>
            </a:lvl7pPr>
            <a:lvl8pPr lvl="7">
              <a:spcBef>
                <a:spcPts val="0"/>
              </a:spcBef>
              <a:spcAft>
                <a:spcPts val="0"/>
              </a:spcAft>
              <a:buSzPts val="25500"/>
              <a:buNone/>
              <a:defRPr sz="25500"/>
            </a:lvl8pPr>
            <a:lvl9pPr lvl="8">
              <a:spcBef>
                <a:spcPts val="0"/>
              </a:spcBef>
              <a:spcAft>
                <a:spcPts val="0"/>
              </a:spcAft>
              <a:buSzPts val="25500"/>
              <a:buNone/>
              <a:defRPr sz="25500"/>
            </a:lvl9pPr>
          </a:lstStyle>
          <a:p>
            <a:endParaRPr/>
          </a:p>
        </p:txBody>
      </p:sp>
      <p:sp>
        <p:nvSpPr>
          <p:cNvPr id="34" name="Shape 3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85800" tIns="485800" rIns="485800" bIns="48580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900"/>
          </a:xfrm>
          <a:prstGeom prst="rect">
            <a:avLst/>
          </a:prstGeom>
        </p:spPr>
        <p:txBody>
          <a:bodyPr spcFirstLastPara="1" wrap="square" lIns="485800" tIns="485800" rIns="485800" bIns="485800" anchor="b" anchorCtr="0"/>
          <a:lstStyle>
            <a:lvl1pPr lvl="0" algn="ctr">
              <a:spcBef>
                <a:spcPts val="0"/>
              </a:spcBef>
              <a:spcAft>
                <a:spcPts val="0"/>
              </a:spcAft>
              <a:buSzPts val="22300"/>
              <a:buNone/>
              <a:defRPr sz="22300"/>
            </a:lvl1pPr>
            <a:lvl2pPr lvl="1" algn="ctr">
              <a:spcBef>
                <a:spcPts val="0"/>
              </a:spcBef>
              <a:spcAft>
                <a:spcPts val="0"/>
              </a:spcAft>
              <a:buSzPts val="22300"/>
              <a:buNone/>
              <a:defRPr sz="22300"/>
            </a:lvl2pPr>
            <a:lvl3pPr lvl="2" algn="ctr">
              <a:spcBef>
                <a:spcPts val="0"/>
              </a:spcBef>
              <a:spcAft>
                <a:spcPts val="0"/>
              </a:spcAft>
              <a:buSzPts val="22300"/>
              <a:buNone/>
              <a:defRPr sz="22300"/>
            </a:lvl3pPr>
            <a:lvl4pPr lvl="3" algn="ctr">
              <a:spcBef>
                <a:spcPts val="0"/>
              </a:spcBef>
              <a:spcAft>
                <a:spcPts val="0"/>
              </a:spcAft>
              <a:buSzPts val="22300"/>
              <a:buNone/>
              <a:defRPr sz="22300"/>
            </a:lvl4pPr>
            <a:lvl5pPr lvl="4" algn="ctr">
              <a:spcBef>
                <a:spcPts val="0"/>
              </a:spcBef>
              <a:spcAft>
                <a:spcPts val="0"/>
              </a:spcAft>
              <a:buSzPts val="22300"/>
              <a:buNone/>
              <a:defRPr sz="22300"/>
            </a:lvl5pPr>
            <a:lvl6pPr lvl="5" algn="ctr">
              <a:spcBef>
                <a:spcPts val="0"/>
              </a:spcBef>
              <a:spcAft>
                <a:spcPts val="0"/>
              </a:spcAft>
              <a:buSzPts val="22300"/>
              <a:buNone/>
              <a:defRPr sz="22300"/>
            </a:lvl6pPr>
            <a:lvl7pPr lvl="6" algn="ctr">
              <a:spcBef>
                <a:spcPts val="0"/>
              </a:spcBef>
              <a:spcAft>
                <a:spcPts val="0"/>
              </a:spcAft>
              <a:buSzPts val="22300"/>
              <a:buNone/>
              <a:defRPr sz="22300"/>
            </a:lvl7pPr>
            <a:lvl8pPr lvl="7" algn="ctr">
              <a:spcBef>
                <a:spcPts val="0"/>
              </a:spcBef>
              <a:spcAft>
                <a:spcPts val="0"/>
              </a:spcAft>
              <a:buSzPts val="22300"/>
              <a:buNone/>
              <a:defRPr sz="22300"/>
            </a:lvl8pPr>
            <a:lvl9pPr lvl="8" algn="ctr">
              <a:spcBef>
                <a:spcPts val="0"/>
              </a:spcBef>
              <a:spcAft>
                <a:spcPts val="0"/>
              </a:spcAft>
              <a:buSzPts val="22300"/>
              <a:buNone/>
              <a:defRPr sz="22300"/>
            </a:lvl9pPr>
          </a:lstStyle>
          <a:p>
            <a:endParaRPr/>
          </a:p>
        </p:txBody>
      </p:sp>
      <p:sp>
        <p:nvSpPr>
          <p:cNvPr id="38" name="Shape 38"/>
          <p:cNvSpPr txBox="1">
            <a:spLocks noGrp="1"/>
          </p:cNvSpPr>
          <p:nvPr>
            <p:ph type="subTitle" idx="1"/>
          </p:nvPr>
        </p:nvSpPr>
        <p:spPr>
          <a:xfrm>
            <a:off x="1274400" y="17939680"/>
            <a:ext cx="19416900" cy="7904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1100"/>
              <a:buNone/>
              <a:defRPr sz="11100"/>
            </a:lvl1pPr>
            <a:lvl2pPr lvl="1" algn="ctr">
              <a:lnSpc>
                <a:spcPct val="100000"/>
              </a:lnSpc>
              <a:spcBef>
                <a:spcPts val="0"/>
              </a:spcBef>
              <a:spcAft>
                <a:spcPts val="0"/>
              </a:spcAft>
              <a:buSzPts val="11100"/>
              <a:buNone/>
              <a:defRPr sz="11100"/>
            </a:lvl2pPr>
            <a:lvl3pPr lvl="2" algn="ctr">
              <a:lnSpc>
                <a:spcPct val="100000"/>
              </a:lnSpc>
              <a:spcBef>
                <a:spcPts val="0"/>
              </a:spcBef>
              <a:spcAft>
                <a:spcPts val="0"/>
              </a:spcAft>
              <a:buSzPts val="11100"/>
              <a:buNone/>
              <a:defRPr sz="11100"/>
            </a:lvl3pPr>
            <a:lvl4pPr lvl="3" algn="ctr">
              <a:lnSpc>
                <a:spcPct val="100000"/>
              </a:lnSpc>
              <a:spcBef>
                <a:spcPts val="0"/>
              </a:spcBef>
              <a:spcAft>
                <a:spcPts val="0"/>
              </a:spcAft>
              <a:buSzPts val="11100"/>
              <a:buNone/>
              <a:defRPr sz="11100"/>
            </a:lvl4pPr>
            <a:lvl5pPr lvl="4" algn="ctr">
              <a:lnSpc>
                <a:spcPct val="100000"/>
              </a:lnSpc>
              <a:spcBef>
                <a:spcPts val="0"/>
              </a:spcBef>
              <a:spcAft>
                <a:spcPts val="0"/>
              </a:spcAft>
              <a:buSzPts val="11100"/>
              <a:buNone/>
              <a:defRPr sz="11100"/>
            </a:lvl5pPr>
            <a:lvl6pPr lvl="5" algn="ctr">
              <a:lnSpc>
                <a:spcPct val="100000"/>
              </a:lnSpc>
              <a:spcBef>
                <a:spcPts val="0"/>
              </a:spcBef>
              <a:spcAft>
                <a:spcPts val="0"/>
              </a:spcAft>
              <a:buSzPts val="11100"/>
              <a:buNone/>
              <a:defRPr sz="11100"/>
            </a:lvl6pPr>
            <a:lvl7pPr lvl="6" algn="ctr">
              <a:lnSpc>
                <a:spcPct val="100000"/>
              </a:lnSpc>
              <a:spcBef>
                <a:spcPts val="0"/>
              </a:spcBef>
              <a:spcAft>
                <a:spcPts val="0"/>
              </a:spcAft>
              <a:buSzPts val="11100"/>
              <a:buNone/>
              <a:defRPr sz="11100"/>
            </a:lvl7pPr>
            <a:lvl8pPr lvl="7" algn="ctr">
              <a:lnSpc>
                <a:spcPct val="100000"/>
              </a:lnSpc>
              <a:spcBef>
                <a:spcPts val="0"/>
              </a:spcBef>
              <a:spcAft>
                <a:spcPts val="0"/>
              </a:spcAft>
              <a:buSzPts val="11100"/>
              <a:buNone/>
              <a:defRPr sz="11100"/>
            </a:lvl8pPr>
            <a:lvl9pPr lvl="8" algn="ctr">
              <a:lnSpc>
                <a:spcPct val="100000"/>
              </a:lnSpc>
              <a:spcBef>
                <a:spcPts val="0"/>
              </a:spcBef>
              <a:spcAft>
                <a:spcPts val="0"/>
              </a:spcAft>
              <a:buSzPts val="11100"/>
              <a:buNone/>
              <a:defRPr sz="11100"/>
            </a:lvl9pPr>
          </a:lstStyle>
          <a:p>
            <a:endParaRPr/>
          </a:p>
        </p:txBody>
      </p:sp>
      <p:sp>
        <p:nvSpPr>
          <p:cNvPr id="39" name="Shape 39"/>
          <p:cNvSpPr txBox="1">
            <a:spLocks noGrp="1"/>
          </p:cNvSpPr>
          <p:nvPr>
            <p:ph type="body" idx="2"/>
          </p:nvPr>
        </p:nvSpPr>
        <p:spPr>
          <a:xfrm>
            <a:off x="23709600" y="4634080"/>
            <a:ext cx="18417600" cy="23648700"/>
          </a:xfrm>
          <a:prstGeom prst="rect">
            <a:avLst/>
          </a:prstGeom>
        </p:spPr>
        <p:txBody>
          <a:bodyPr spcFirstLastPara="1" wrap="square" lIns="485800" tIns="485800" rIns="485800" bIns="485800" anchor="ctr"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40" name="Shape 40"/>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400"/>
          </a:xfrm>
          <a:prstGeom prst="rect">
            <a:avLst/>
          </a:prstGeom>
        </p:spPr>
        <p:txBody>
          <a:bodyPr spcFirstLastPara="1" wrap="square" lIns="485800" tIns="485800" rIns="485800" bIns="485800" anchor="ctr" anchorCtr="0"/>
          <a:lstStyle>
            <a:lvl1pPr marL="457200" lvl="0" indent="-228600">
              <a:lnSpc>
                <a:spcPct val="100000"/>
              </a:lnSpc>
              <a:spcBef>
                <a:spcPts val="0"/>
              </a:spcBef>
              <a:spcAft>
                <a:spcPts val="0"/>
              </a:spcAft>
              <a:buSzPts val="9500"/>
              <a:buNone/>
              <a:defRPr/>
            </a:lvl1pPr>
          </a:lstStyle>
          <a:p>
            <a:endParaRPr/>
          </a:p>
        </p:txBody>
      </p:sp>
      <p:sp>
        <p:nvSpPr>
          <p:cNvPr id="43" name="Shape 43"/>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8700" cy="3665400"/>
          </a:xfrm>
          <a:prstGeom prst="rect">
            <a:avLst/>
          </a:prstGeom>
          <a:noFill/>
          <a:ln>
            <a:noFill/>
          </a:ln>
        </p:spPr>
        <p:txBody>
          <a:bodyPr spcFirstLastPara="1" wrap="square" lIns="485800" tIns="485800" rIns="485800" bIns="4858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Shape 7"/>
          <p:cNvSpPr txBox="1">
            <a:spLocks noGrp="1"/>
          </p:cNvSpPr>
          <p:nvPr>
            <p:ph type="body" idx="1"/>
          </p:nvPr>
        </p:nvSpPr>
        <p:spPr>
          <a:xfrm>
            <a:off x="1496160" y="7375840"/>
            <a:ext cx="40898700" cy="21864900"/>
          </a:xfrm>
          <a:prstGeom prst="rect">
            <a:avLst/>
          </a:prstGeom>
          <a:noFill/>
          <a:ln>
            <a:noFill/>
          </a:ln>
        </p:spPr>
        <p:txBody>
          <a:bodyPr spcFirstLastPara="1" wrap="square" lIns="485800" tIns="485800" rIns="485800" bIns="485800" anchor="t" anchorCtr="0"/>
          <a:lstStyle>
            <a:lvl1pPr marL="457200" lvl="0" indent="-831850">
              <a:lnSpc>
                <a:spcPct val="115000"/>
              </a:lnSpc>
              <a:spcBef>
                <a:spcPts val="0"/>
              </a:spcBef>
              <a:spcAft>
                <a:spcPts val="0"/>
              </a:spcAft>
              <a:buClr>
                <a:schemeClr val="dk2"/>
              </a:buClr>
              <a:buSzPts val="9500"/>
              <a:buChar char="●"/>
              <a:defRPr sz="9500">
                <a:solidFill>
                  <a:schemeClr val="dk2"/>
                </a:solidFill>
              </a:defRPr>
            </a:lvl1pPr>
            <a:lvl2pPr marL="914400" lvl="1" indent="-698500">
              <a:lnSpc>
                <a:spcPct val="115000"/>
              </a:lnSpc>
              <a:spcBef>
                <a:spcPts val="8500"/>
              </a:spcBef>
              <a:spcAft>
                <a:spcPts val="0"/>
              </a:spcAft>
              <a:buClr>
                <a:schemeClr val="dk2"/>
              </a:buClr>
              <a:buSzPts val="7400"/>
              <a:buChar char="○"/>
              <a:defRPr sz="7400">
                <a:solidFill>
                  <a:schemeClr val="dk2"/>
                </a:solidFill>
              </a:defRPr>
            </a:lvl2pPr>
            <a:lvl3pPr marL="1371600" lvl="2" indent="-698500">
              <a:lnSpc>
                <a:spcPct val="115000"/>
              </a:lnSpc>
              <a:spcBef>
                <a:spcPts val="8500"/>
              </a:spcBef>
              <a:spcAft>
                <a:spcPts val="0"/>
              </a:spcAft>
              <a:buClr>
                <a:schemeClr val="dk2"/>
              </a:buClr>
              <a:buSzPts val="7400"/>
              <a:buChar char="■"/>
              <a:defRPr sz="7400">
                <a:solidFill>
                  <a:schemeClr val="dk2"/>
                </a:solidFill>
              </a:defRPr>
            </a:lvl3pPr>
            <a:lvl4pPr marL="1828800" lvl="3" indent="-698500">
              <a:lnSpc>
                <a:spcPct val="115000"/>
              </a:lnSpc>
              <a:spcBef>
                <a:spcPts val="8500"/>
              </a:spcBef>
              <a:spcAft>
                <a:spcPts val="0"/>
              </a:spcAft>
              <a:buClr>
                <a:schemeClr val="dk2"/>
              </a:buClr>
              <a:buSzPts val="7400"/>
              <a:buChar char="●"/>
              <a:defRPr sz="7400">
                <a:solidFill>
                  <a:schemeClr val="dk2"/>
                </a:solidFill>
              </a:defRPr>
            </a:lvl4pPr>
            <a:lvl5pPr marL="2286000" lvl="4" indent="-698500">
              <a:lnSpc>
                <a:spcPct val="115000"/>
              </a:lnSpc>
              <a:spcBef>
                <a:spcPts val="8500"/>
              </a:spcBef>
              <a:spcAft>
                <a:spcPts val="0"/>
              </a:spcAft>
              <a:buClr>
                <a:schemeClr val="dk2"/>
              </a:buClr>
              <a:buSzPts val="7400"/>
              <a:buChar char="○"/>
              <a:defRPr sz="7400">
                <a:solidFill>
                  <a:schemeClr val="dk2"/>
                </a:solidFill>
              </a:defRPr>
            </a:lvl5pPr>
            <a:lvl6pPr marL="2743200" lvl="5" indent="-698500">
              <a:lnSpc>
                <a:spcPct val="115000"/>
              </a:lnSpc>
              <a:spcBef>
                <a:spcPts val="8500"/>
              </a:spcBef>
              <a:spcAft>
                <a:spcPts val="0"/>
              </a:spcAft>
              <a:buClr>
                <a:schemeClr val="dk2"/>
              </a:buClr>
              <a:buSzPts val="7400"/>
              <a:buChar char="■"/>
              <a:defRPr sz="7400">
                <a:solidFill>
                  <a:schemeClr val="dk2"/>
                </a:solidFill>
              </a:defRPr>
            </a:lvl6pPr>
            <a:lvl7pPr marL="3200400" lvl="6" indent="-698500">
              <a:lnSpc>
                <a:spcPct val="115000"/>
              </a:lnSpc>
              <a:spcBef>
                <a:spcPts val="8500"/>
              </a:spcBef>
              <a:spcAft>
                <a:spcPts val="0"/>
              </a:spcAft>
              <a:buClr>
                <a:schemeClr val="dk2"/>
              </a:buClr>
              <a:buSzPts val="7400"/>
              <a:buChar char="●"/>
              <a:defRPr sz="7400">
                <a:solidFill>
                  <a:schemeClr val="dk2"/>
                </a:solidFill>
              </a:defRPr>
            </a:lvl7pPr>
            <a:lvl8pPr marL="3657600" lvl="7" indent="-698500">
              <a:lnSpc>
                <a:spcPct val="115000"/>
              </a:lnSpc>
              <a:spcBef>
                <a:spcPts val="8500"/>
              </a:spcBef>
              <a:spcAft>
                <a:spcPts val="0"/>
              </a:spcAft>
              <a:buClr>
                <a:schemeClr val="dk2"/>
              </a:buClr>
              <a:buSzPts val="7400"/>
              <a:buChar char="○"/>
              <a:defRPr sz="7400">
                <a:solidFill>
                  <a:schemeClr val="dk2"/>
                </a:solidFill>
              </a:defRPr>
            </a:lvl8pPr>
            <a:lvl9pPr marL="4114800" lvl="8" indent="-698500">
              <a:lnSpc>
                <a:spcPct val="115000"/>
              </a:lnSpc>
              <a:spcBef>
                <a:spcPts val="8500"/>
              </a:spcBef>
              <a:spcAft>
                <a:spcPts val="8500"/>
              </a:spcAft>
              <a:buClr>
                <a:schemeClr val="dk2"/>
              </a:buClr>
              <a:buSzPts val="7400"/>
              <a:buChar char="■"/>
              <a:defRPr sz="7400">
                <a:solidFill>
                  <a:schemeClr val="dk2"/>
                </a:solidFill>
              </a:defRPr>
            </a:lvl9pPr>
          </a:lstStyle>
          <a:p>
            <a:endParaRPr/>
          </a:p>
        </p:txBody>
      </p:sp>
      <p:sp>
        <p:nvSpPr>
          <p:cNvPr id="8" name="Shape 8"/>
          <p:cNvSpPr txBox="1">
            <a:spLocks noGrp="1"/>
          </p:cNvSpPr>
          <p:nvPr>
            <p:ph type="sldNum" idx="12"/>
          </p:nvPr>
        </p:nvSpPr>
        <p:spPr>
          <a:xfrm>
            <a:off x="40667798" y="29844588"/>
            <a:ext cx="2633700" cy="2519100"/>
          </a:xfrm>
          <a:prstGeom prst="rect">
            <a:avLst/>
          </a:prstGeom>
          <a:noFill/>
          <a:ln>
            <a:noFill/>
          </a:ln>
        </p:spPr>
        <p:txBody>
          <a:bodyPr spcFirstLastPara="1" wrap="square" lIns="485800" tIns="485800" rIns="485800" bIns="485800" anchor="ctr" anchorCtr="0">
            <a:noAutofit/>
          </a:bodyPr>
          <a:lstStyle>
            <a:lvl1pPr lvl="0" algn="r">
              <a:buNone/>
              <a:defRPr sz="5400">
                <a:solidFill>
                  <a:schemeClr val="dk2"/>
                </a:solidFill>
              </a:defRPr>
            </a:lvl1pPr>
            <a:lvl2pPr lvl="1" algn="r">
              <a:buNone/>
              <a:defRPr sz="5400">
                <a:solidFill>
                  <a:schemeClr val="dk2"/>
                </a:solidFill>
              </a:defRPr>
            </a:lvl2pPr>
            <a:lvl3pPr lvl="2" algn="r">
              <a:buNone/>
              <a:defRPr sz="5400">
                <a:solidFill>
                  <a:schemeClr val="dk2"/>
                </a:solidFill>
              </a:defRPr>
            </a:lvl3pPr>
            <a:lvl4pPr lvl="3" algn="r">
              <a:buNone/>
              <a:defRPr sz="5400">
                <a:solidFill>
                  <a:schemeClr val="dk2"/>
                </a:solidFill>
              </a:defRPr>
            </a:lvl4pPr>
            <a:lvl5pPr lvl="4" algn="r">
              <a:buNone/>
              <a:defRPr sz="5400">
                <a:solidFill>
                  <a:schemeClr val="dk2"/>
                </a:solidFill>
              </a:defRPr>
            </a:lvl5pPr>
            <a:lvl6pPr lvl="5" algn="r">
              <a:buNone/>
              <a:defRPr sz="5400">
                <a:solidFill>
                  <a:schemeClr val="dk2"/>
                </a:solidFill>
              </a:defRPr>
            </a:lvl6pPr>
            <a:lvl7pPr lvl="6" algn="r">
              <a:buNone/>
              <a:defRPr sz="5400">
                <a:solidFill>
                  <a:schemeClr val="dk2"/>
                </a:solidFill>
              </a:defRPr>
            </a:lvl7pPr>
            <a:lvl8pPr lvl="7" algn="r">
              <a:buNone/>
              <a:defRPr sz="5400">
                <a:solidFill>
                  <a:schemeClr val="dk2"/>
                </a:solidFill>
              </a:defRPr>
            </a:lvl8pPr>
            <a:lvl9pPr lvl="8" algn="r">
              <a:buNone/>
              <a:defRPr sz="54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2" name="Shape 52"/>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hyperlink" Target="mailto:arielle924@live.missouristate.edu"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github.com/doomlab/data-dictionary/tree/master/ddcreator" TargetMode="External"/><Relationship Id="rId11" Type="http://schemas.openxmlformats.org/officeDocument/2006/relationships/image" Target="../media/image5.png"/><Relationship Id="rId5" Type="http://schemas.openxmlformats.org/officeDocument/2006/relationships/hyperlink" Target="https://github.com/doomlab/shiny-server/tree/master/MOTE" TargetMode="External"/><Relationship Id="rId10" Type="http://schemas.openxmlformats.org/officeDocument/2006/relationships/image" Target="../media/image4.png"/><Relationship Id="rId4" Type="http://schemas.openxmlformats.org/officeDocument/2006/relationships/hyperlink" Target="https://osf.io/3y2ex/"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0" y="0"/>
            <a:ext cx="43891200" cy="3886200"/>
          </a:xfrm>
          <a:prstGeom prst="rect">
            <a:avLst/>
          </a:prstGeom>
          <a:noFill/>
          <a:ln>
            <a:noFill/>
          </a:ln>
        </p:spPr>
        <p:txBody>
          <a:bodyPr spcFirstLastPara="1" wrap="square" lIns="326925" tIns="163375" rIns="326925" bIns="163375" anchor="t" anchorCtr="0">
            <a:noAutofit/>
          </a:bodyPr>
          <a:lstStyle/>
          <a:p>
            <a:pPr lvl="0" algn="ctr"/>
            <a:endParaRPr lang="en-US" sz="7000" b="1" dirty="0">
              <a:solidFill>
                <a:schemeClr val="tx1"/>
              </a:solidFill>
              <a:latin typeface="Times New Roman" panose="02020603050405020304" pitchFamily="18" charset="0"/>
              <a:ea typeface="Arial Black"/>
              <a:cs typeface="Times New Roman" panose="02020603050405020304" pitchFamily="18" charset="0"/>
              <a:sym typeface="Arial Black"/>
            </a:endParaRPr>
          </a:p>
          <a:p>
            <a:pPr lvl="0" algn="ctr"/>
            <a:r>
              <a:rPr lang="en-US" sz="7000" b="1" dirty="0">
                <a:solidFill>
                  <a:schemeClr val="tx1"/>
                </a:solidFill>
                <a:latin typeface="Times New Roman" panose="02020603050405020304" pitchFamily="18" charset="0"/>
                <a:ea typeface="Arial Black"/>
                <a:cs typeface="Times New Roman" panose="02020603050405020304" pitchFamily="18" charset="0"/>
                <a:sym typeface="Arial Black"/>
              </a:rPr>
              <a:t>Getting Started Creating Data Dictionaries: Creating Shareable Datasets</a:t>
            </a:r>
            <a:endParaRPr sz="1100" b="0" i="0" u="none" strike="noStrike" cap="none" dirty="0">
              <a:solidFill>
                <a:schemeClr val="tx1"/>
              </a:solidFill>
              <a:latin typeface="Abril Fatface"/>
              <a:ea typeface="Abril Fatface"/>
              <a:cs typeface="Abril Fatface"/>
              <a:sym typeface="Abril Fatface"/>
            </a:endParaRPr>
          </a:p>
          <a:p>
            <a:pPr marL="0" marR="0" lvl="0" indent="0" algn="ctr" rtl="0">
              <a:spcBef>
                <a:spcPts val="0"/>
              </a:spcBef>
              <a:spcAft>
                <a:spcPts val="0"/>
              </a:spcAft>
              <a:buNone/>
            </a:pPr>
            <a:r>
              <a:rPr lang="en-US" sz="4500" b="1" dirty="0">
                <a:solidFill>
                  <a:srgbClr val="31859B"/>
                </a:solidFill>
                <a:latin typeface="Times New Roman" panose="02020603050405020304" pitchFamily="18" charset="0"/>
                <a:ea typeface="Arial Black"/>
                <a:cs typeface="Times New Roman" panose="02020603050405020304" pitchFamily="18" charset="0"/>
                <a:sym typeface="Arial Black"/>
              </a:rPr>
              <a:t>Arielle Cunningham, Sarah E. Crain, Hannah R. Johnson, Hannah Stash, Erin M. Buchanan, PhD</a:t>
            </a:r>
            <a:endParaRPr lang="en"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a:p>
            <a:pPr marL="0" marR="0" lvl="0" indent="0" algn="ctr" rtl="0">
              <a:spcBef>
                <a:spcPts val="0"/>
              </a:spcBef>
              <a:spcAft>
                <a:spcPts val="0"/>
              </a:spcAft>
              <a:buNone/>
            </a:pPr>
            <a:r>
              <a:rPr lang="en" sz="4500" b="1" dirty="0">
                <a:solidFill>
                  <a:srgbClr val="31859B"/>
                </a:solidFill>
                <a:latin typeface="Times New Roman" panose="02020603050405020304" pitchFamily="18" charset="0"/>
                <a:ea typeface="Arial Black"/>
                <a:cs typeface="Times New Roman" panose="02020603050405020304" pitchFamily="18" charset="0"/>
                <a:sym typeface="Arial Black"/>
              </a:rPr>
              <a:t>Missouri State University </a:t>
            </a:r>
            <a:endParaRPr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p:txBody>
      </p:sp>
      <p:sp>
        <p:nvSpPr>
          <p:cNvPr id="132" name="Shape 132"/>
          <p:cNvSpPr txBox="1"/>
          <p:nvPr/>
        </p:nvSpPr>
        <p:spPr>
          <a:xfrm>
            <a:off x="7848600" y="32004000"/>
            <a:ext cx="2590500" cy="708300"/>
          </a:xfrm>
          <a:prstGeom prst="rect">
            <a:avLst/>
          </a:prstGeom>
          <a:noFill/>
          <a:ln>
            <a:noFill/>
          </a:ln>
        </p:spPr>
        <p:txBody>
          <a:bodyPr spcFirstLastPara="1" wrap="square" lIns="92725" tIns="46350" rIns="92725" bIns="46350" anchor="t" anchorCtr="0">
            <a:noAutofit/>
          </a:bodyPr>
          <a:lstStyle/>
          <a:p>
            <a:pPr marL="0" marR="0" lvl="0" indent="0" algn="l" rtl="0">
              <a:spcBef>
                <a:spcPts val="0"/>
              </a:spcBef>
              <a:spcAft>
                <a:spcPts val="0"/>
              </a:spcAft>
              <a:buNone/>
            </a:pPr>
            <a:endParaRPr sz="4300" b="1" i="1">
              <a:solidFill>
                <a:schemeClr val="dk1"/>
              </a:solidFill>
              <a:latin typeface="Calibri"/>
              <a:ea typeface="Calibri"/>
              <a:cs typeface="Calibri"/>
              <a:sym typeface="Calibri"/>
            </a:endParaRPr>
          </a:p>
        </p:txBody>
      </p:sp>
      <p:sp>
        <p:nvSpPr>
          <p:cNvPr id="133" name="Shape 133"/>
          <p:cNvSpPr txBox="1"/>
          <p:nvPr/>
        </p:nvSpPr>
        <p:spPr>
          <a:xfrm>
            <a:off x="19096800" y="4106942"/>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err="1">
                <a:solidFill>
                  <a:srgbClr val="31859B"/>
                </a:solidFill>
                <a:latin typeface="Times New Roman" panose="02020603050405020304" pitchFamily="18" charset="0"/>
                <a:ea typeface="Calibri"/>
                <a:cs typeface="Times New Roman" panose="02020603050405020304" pitchFamily="18" charset="0"/>
                <a:sym typeface="Calibri"/>
              </a:rPr>
              <a:t>DataSchema</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6" name="Shape 136"/>
          <p:cNvSpPr txBox="1"/>
          <p:nvPr/>
        </p:nvSpPr>
        <p:spPr>
          <a:xfrm>
            <a:off x="3567546" y="19934988"/>
            <a:ext cx="73266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 </a:t>
            </a: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Codebook</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7" name="Shape 137"/>
          <p:cNvSpPr txBox="1"/>
          <p:nvPr/>
        </p:nvSpPr>
        <p:spPr>
          <a:xfrm>
            <a:off x="33850350" y="4043475"/>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DD Creator</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8" name="Shape 138"/>
          <p:cNvSpPr txBox="1"/>
          <p:nvPr/>
        </p:nvSpPr>
        <p:spPr>
          <a:xfrm>
            <a:off x="15180899" y="14446173"/>
            <a:ext cx="13410600" cy="5311398"/>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This application allows users to create an HTML report, a JSON file formatted following guidelines for datasets from schema.org, and .csv files of their metadata. JSON files are machine readable formats, which are encouraged for sharing. In this application, descriptions of the dataset properties (e.g., authors, collection dates) and column information should be entered to complete the metadata files.</a:t>
            </a:r>
            <a:endParaRPr sz="3200" dirty="0">
              <a:latin typeface="Times New Roman"/>
              <a:ea typeface="Times New Roman"/>
              <a:cs typeface="Times New Roman"/>
              <a:sym typeface="Times New Roman"/>
            </a:endParaRPr>
          </a:p>
        </p:txBody>
      </p:sp>
      <p:sp>
        <p:nvSpPr>
          <p:cNvPr id="141" name="Shape 141"/>
          <p:cNvSpPr txBox="1"/>
          <p:nvPr/>
        </p:nvSpPr>
        <p:spPr>
          <a:xfrm>
            <a:off x="29356825" y="13274066"/>
            <a:ext cx="13891800" cy="4181733"/>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DD Creator allows a user to enter metadata for each column provided in the dataset, while automatically providing a starting point for the number of unique values, missing values, variable type (i.e., character, numeric), and minimum/maximum values. A description of each column can be added, along with information about the levels/groups in the data and synonyms for the variables. On a separate page, category labels can be provided for both character and numeric data (i.e., Likert-type scales that include labeled numbers). </a:t>
            </a: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dirty="0"/>
          </a:p>
        </p:txBody>
      </p:sp>
      <p:sp>
        <p:nvSpPr>
          <p:cNvPr id="144" name="Shape 144"/>
          <p:cNvSpPr txBox="1"/>
          <p:nvPr/>
        </p:nvSpPr>
        <p:spPr>
          <a:xfrm>
            <a:off x="29356825" y="26257678"/>
            <a:ext cx="14094300" cy="645462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3000" b="1" dirty="0">
                <a:solidFill>
                  <a:schemeClr val="dk1"/>
                </a:solidFill>
                <a:latin typeface="Times New Roman"/>
                <a:ea typeface="Times New Roman"/>
                <a:cs typeface="Times New Roman"/>
                <a:sym typeface="Times New Roman"/>
              </a:rPr>
              <a:t>References</a:t>
            </a:r>
            <a:endParaRPr sz="30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Nelson, L. D., Simmons, J., &amp; </a:t>
            </a:r>
            <a:r>
              <a:rPr lang="en-US" sz="3000" dirty="0" err="1">
                <a:solidFill>
                  <a:schemeClr val="dk1"/>
                </a:solidFill>
                <a:latin typeface="Times New Roman"/>
                <a:ea typeface="Times New Roman"/>
                <a:cs typeface="Times New Roman"/>
                <a:sym typeface="Times New Roman"/>
              </a:rPr>
              <a:t>Simonsohn</a:t>
            </a:r>
            <a:r>
              <a:rPr lang="en-US" sz="3000" dirty="0">
                <a:solidFill>
                  <a:schemeClr val="dk1"/>
                </a:solidFill>
                <a:latin typeface="Times New Roman"/>
                <a:ea typeface="Times New Roman"/>
                <a:cs typeface="Times New Roman"/>
                <a:sym typeface="Times New Roman"/>
              </a:rPr>
              <a:t>, U. (2018). Psychology’s Renaissance. </a:t>
            </a:r>
            <a:r>
              <a:rPr lang="en-US" sz="3000" i="1" dirty="0">
                <a:solidFill>
                  <a:schemeClr val="dk1"/>
                </a:solidFill>
                <a:latin typeface="Times New Roman"/>
                <a:ea typeface="Times New Roman"/>
                <a:cs typeface="Times New Roman"/>
                <a:sym typeface="Times New Roman"/>
              </a:rPr>
              <a:t>Annual Review of Psychology, 69</a:t>
            </a:r>
            <a:r>
              <a:rPr lang="en-US" sz="3000" dirty="0">
                <a:solidFill>
                  <a:schemeClr val="dk1"/>
                </a:solidFill>
                <a:latin typeface="Times New Roman"/>
                <a:ea typeface="Times New Roman"/>
                <a:cs typeface="Times New Roman"/>
                <a:sym typeface="Times New Roman"/>
              </a:rPr>
              <a:t>, 511–534. https://doi.org/10.1146/annurev-psych-122216-011836</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Piwowar, H. A., &amp; Vision, T. J. (2013). Data reuse and the open data citation advantage. </a:t>
            </a:r>
            <a:r>
              <a:rPr lang="en-US" sz="3000" i="1" dirty="0" err="1">
                <a:solidFill>
                  <a:schemeClr val="dk1"/>
                </a:solidFill>
                <a:latin typeface="Times New Roman"/>
                <a:ea typeface="Times New Roman"/>
                <a:cs typeface="Times New Roman"/>
                <a:sym typeface="Times New Roman"/>
              </a:rPr>
              <a:t>PeerJ</a:t>
            </a:r>
            <a:r>
              <a:rPr lang="en-US" sz="3000" i="1" dirty="0">
                <a:solidFill>
                  <a:schemeClr val="dk1"/>
                </a:solidFill>
                <a:latin typeface="Times New Roman"/>
                <a:ea typeface="Times New Roman"/>
                <a:cs typeface="Times New Roman"/>
                <a:sym typeface="Times New Roman"/>
              </a:rPr>
              <a:t>, 1</a:t>
            </a:r>
            <a:r>
              <a:rPr lang="en-US" sz="3000" dirty="0">
                <a:solidFill>
                  <a:schemeClr val="dk1"/>
                </a:solidFill>
                <a:latin typeface="Times New Roman"/>
                <a:ea typeface="Times New Roman"/>
                <a:cs typeface="Times New Roman"/>
                <a:sym typeface="Times New Roman"/>
              </a:rPr>
              <a:t>, e175. https://doi.org/10.7717/peerj.175</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Arslan, R. C. (2018). How to automatically generate rich codebooks from study metadata. https://doi.org/10.31234/osf.io/5qc6h</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Boettiger, C., Chamberlain, S., Fournier, A., </a:t>
            </a:r>
            <a:r>
              <a:rPr lang="en-US" sz="3000" dirty="0" err="1">
                <a:solidFill>
                  <a:schemeClr val="dk1"/>
                </a:solidFill>
                <a:latin typeface="Times New Roman"/>
                <a:ea typeface="Times New Roman"/>
                <a:cs typeface="Times New Roman"/>
                <a:sym typeface="Times New Roman"/>
              </a:rPr>
              <a:t>Hondula</a:t>
            </a:r>
            <a:r>
              <a:rPr lang="en-US" sz="3000" dirty="0">
                <a:solidFill>
                  <a:schemeClr val="dk1"/>
                </a:solidFill>
                <a:latin typeface="Times New Roman"/>
                <a:ea typeface="Times New Roman"/>
                <a:cs typeface="Times New Roman"/>
                <a:sym typeface="Times New Roman"/>
              </a:rPr>
              <a:t>, K., </a:t>
            </a:r>
            <a:r>
              <a:rPr lang="en-US" sz="3000" dirty="0" err="1">
                <a:solidFill>
                  <a:schemeClr val="dk1"/>
                </a:solidFill>
                <a:latin typeface="Times New Roman"/>
                <a:ea typeface="Times New Roman"/>
                <a:cs typeface="Times New Roman"/>
                <a:sym typeface="Times New Roman"/>
              </a:rPr>
              <a:t>Krystalli</a:t>
            </a:r>
            <a:r>
              <a:rPr lang="en-US" sz="3000" dirty="0">
                <a:solidFill>
                  <a:schemeClr val="dk1"/>
                </a:solidFill>
                <a:latin typeface="Times New Roman"/>
                <a:ea typeface="Times New Roman"/>
                <a:cs typeface="Times New Roman"/>
                <a:sym typeface="Times New Roman"/>
              </a:rPr>
              <a:t>, A., Mecum, B., … Woo, K. (2018, October 10). </a:t>
            </a:r>
            <a:r>
              <a:rPr lang="en-US" sz="3000" dirty="0" err="1">
                <a:solidFill>
                  <a:schemeClr val="dk1"/>
                </a:solidFill>
                <a:latin typeface="Times New Roman"/>
                <a:ea typeface="Times New Roman"/>
                <a:cs typeface="Times New Roman"/>
                <a:sym typeface="Times New Roman"/>
              </a:rPr>
              <a:t>dataspice</a:t>
            </a:r>
            <a:r>
              <a:rPr lang="en-US" sz="3000" dirty="0">
                <a:solidFill>
                  <a:schemeClr val="dk1"/>
                </a:solidFill>
                <a:latin typeface="Times New Roman"/>
                <a:ea typeface="Times New Roman"/>
                <a:cs typeface="Times New Roman"/>
                <a:sym typeface="Times New Roman"/>
              </a:rPr>
              <a:t>. Retrieved November 24, 2018, from https://github.com/ropenscilabs/dataspice</a:t>
            </a:r>
          </a:p>
          <a:p>
            <a:pPr marL="457200" lvl="0" indent="-368300">
              <a:buClr>
                <a:schemeClr val="dk1"/>
              </a:buClr>
              <a:buSzPts val="2200"/>
              <a:buFont typeface="Times New Roman"/>
              <a:buAutoNum type="arabicPeriod"/>
            </a:pPr>
            <a:r>
              <a:rPr lang="en-US" sz="3000" dirty="0" err="1">
                <a:solidFill>
                  <a:schemeClr val="dk1"/>
                </a:solidFill>
                <a:latin typeface="Times New Roman"/>
                <a:ea typeface="Times New Roman"/>
                <a:cs typeface="Times New Roman"/>
                <a:sym typeface="Times New Roman"/>
              </a:rPr>
              <a:t>DeBruine</a:t>
            </a:r>
            <a:r>
              <a:rPr lang="en-US" sz="3000" dirty="0">
                <a:solidFill>
                  <a:schemeClr val="dk1"/>
                </a:solidFill>
                <a:latin typeface="Times New Roman"/>
                <a:ea typeface="Times New Roman"/>
                <a:cs typeface="Times New Roman"/>
                <a:sym typeface="Times New Roman"/>
              </a:rPr>
              <a:t>, L., Buchanan, E. M., &amp; Mohr, A. H. (2018, July 1). </a:t>
            </a:r>
            <a:r>
              <a:rPr lang="en-US" sz="3000" dirty="0" err="1">
                <a:solidFill>
                  <a:schemeClr val="dk1"/>
                </a:solidFill>
                <a:latin typeface="Times New Roman"/>
                <a:ea typeface="Times New Roman"/>
                <a:cs typeface="Times New Roman"/>
                <a:sym typeface="Times New Roman"/>
              </a:rPr>
              <a:t>ddcreator</a:t>
            </a:r>
            <a:r>
              <a:rPr lang="en-US" sz="3000" dirty="0">
                <a:solidFill>
                  <a:schemeClr val="dk1"/>
                </a:solidFill>
                <a:latin typeface="Times New Roman"/>
                <a:ea typeface="Times New Roman"/>
                <a:cs typeface="Times New Roman"/>
                <a:sym typeface="Times New Roman"/>
              </a:rPr>
              <a:t>. Retrieved November 24, 2018, from https://github.com/debruine/ddcreator</a:t>
            </a:r>
            <a:endParaRPr sz="3000" dirty="0">
              <a:solidFill>
                <a:schemeClr val="dk1"/>
              </a:solidFill>
              <a:latin typeface="Times New Roman"/>
              <a:ea typeface="Times New Roman"/>
              <a:cs typeface="Times New Roman"/>
              <a:sym typeface="Times New Roman"/>
            </a:endParaRPr>
          </a:p>
        </p:txBody>
      </p:sp>
      <p:sp>
        <p:nvSpPr>
          <p:cNvPr id="146" name="Shape 146"/>
          <p:cNvSpPr txBox="1"/>
          <p:nvPr/>
        </p:nvSpPr>
        <p:spPr>
          <a:xfrm>
            <a:off x="15129329" y="27867189"/>
            <a:ext cx="13926456" cy="4181733"/>
          </a:xfrm>
          <a:prstGeom prst="rect">
            <a:avLst/>
          </a:prstGeom>
          <a:noFill/>
          <a:ln>
            <a:noFill/>
          </a:ln>
        </p:spPr>
        <p:txBody>
          <a:bodyPr spcFirstLastPara="1" wrap="square" lIns="91425" tIns="91425" rIns="91425" bIns="91425" anchor="t" anchorCtr="0">
            <a:noAutofit/>
          </a:bodyPr>
          <a:lstStyle/>
          <a:p>
            <a:pPr marL="457200" lvl="0" indent="-457200">
              <a:spcBef>
                <a:spcPts val="0"/>
              </a:spcBef>
              <a:spcAft>
                <a:spcPts val="0"/>
              </a:spcAft>
              <a:buFont typeface="Arial" panose="020B0604020202020204" pitchFamily="34" charset="0"/>
              <a:buChar char="•"/>
            </a:pPr>
            <a:r>
              <a:rPr lang="en" sz="3200" dirty="0">
                <a:solidFill>
                  <a:schemeClr val="dk1"/>
                </a:solidFill>
                <a:latin typeface="Times New Roman"/>
                <a:ea typeface="Times New Roman"/>
                <a:cs typeface="Times New Roman"/>
                <a:sym typeface="Times New Roman"/>
              </a:rPr>
              <a:t>For more information, please </a:t>
            </a:r>
            <a:r>
              <a:rPr lang="en-US" sz="3200" dirty="0">
                <a:solidFill>
                  <a:schemeClr val="dk1"/>
                </a:solidFill>
                <a:latin typeface="Times New Roman"/>
                <a:ea typeface="Times New Roman"/>
                <a:cs typeface="Times New Roman"/>
                <a:sym typeface="Times New Roman"/>
              </a:rPr>
              <a:t>contact Arielle Cunningham </a:t>
            </a:r>
            <a:r>
              <a:rPr lang="en" sz="3200" dirty="0">
                <a:solidFill>
                  <a:schemeClr val="dk1"/>
                </a:solidFill>
                <a:latin typeface="Times New Roman"/>
                <a:ea typeface="Times New Roman"/>
                <a:cs typeface="Times New Roman"/>
                <a:sym typeface="Times New Roman"/>
              </a:rPr>
              <a:t>at:  </a:t>
            </a:r>
            <a:r>
              <a:rPr lang="en-US" sz="3200" dirty="0">
                <a:solidFill>
                  <a:schemeClr val="dk1"/>
                </a:solidFill>
                <a:latin typeface="Times New Roman"/>
                <a:ea typeface="Times New Roman"/>
                <a:cs typeface="Times New Roman"/>
                <a:sym typeface="Times New Roman"/>
                <a:hlinkClick r:id="rId3"/>
              </a:rPr>
              <a:t>arielle924@live.missouristate.edu</a:t>
            </a:r>
            <a:r>
              <a:rPr lang="en-US" sz="3200" dirty="0">
                <a:solidFill>
                  <a:schemeClr val="dk1"/>
                </a:solidFill>
                <a:latin typeface="Times New Roman"/>
                <a:ea typeface="Times New Roman"/>
                <a:cs typeface="Times New Roman"/>
                <a:sym typeface="Times New Roman"/>
              </a:rPr>
              <a:t> </a:t>
            </a:r>
          </a:p>
          <a:p>
            <a:pPr marL="457200" lvl="0" indent="-457200">
              <a:buFont typeface="Arial" panose="020B0604020202020204" pitchFamily="34" charset="0"/>
              <a:buChar char="•"/>
            </a:pPr>
            <a:r>
              <a:rPr lang="en-US" sz="3200" dirty="0">
                <a:solidFill>
                  <a:schemeClr val="dk1"/>
                </a:solidFill>
                <a:latin typeface="Times New Roman"/>
                <a:ea typeface="Times New Roman"/>
                <a:cs typeface="Times New Roman"/>
                <a:sym typeface="Times New Roman"/>
              </a:rPr>
              <a:t>Check out the Open Science Page and research tutorial paper at: </a:t>
            </a:r>
            <a:r>
              <a:rPr lang="en-US" sz="3200" dirty="0">
                <a:solidFill>
                  <a:schemeClr val="dk1"/>
                </a:solidFill>
                <a:latin typeface="Times New Roman"/>
                <a:ea typeface="Times New Roman"/>
                <a:cs typeface="Times New Roman"/>
                <a:sym typeface="Times New Roman"/>
                <a:hlinkClick r:id="rId4"/>
              </a:rPr>
              <a:t>https://osf.io/3y2ex/</a:t>
            </a:r>
            <a:r>
              <a:rPr lang="en-US" sz="3200" dirty="0">
                <a:solidFill>
                  <a:schemeClr val="dk1"/>
                </a:solidFill>
                <a:latin typeface="Times New Roman"/>
                <a:ea typeface="Times New Roman"/>
                <a:cs typeface="Times New Roman"/>
                <a:sym typeface="Times New Roman"/>
              </a:rPr>
              <a:t> </a:t>
            </a:r>
            <a:endParaRPr lang="en" sz="3200" dirty="0">
              <a:solidFill>
                <a:schemeClr val="dk1"/>
              </a:solidFill>
              <a:latin typeface="Times New Roman"/>
              <a:ea typeface="Times New Roman"/>
              <a:cs typeface="Times New Roman"/>
              <a:sym typeface="Times New Roman"/>
            </a:endParaRPr>
          </a:p>
          <a:p>
            <a:pPr marL="457200" lvl="0" indent="-457200">
              <a:buFont typeface="Arial" panose="020B0604020202020204" pitchFamily="34" charset="0"/>
              <a:buChar char="•"/>
            </a:pPr>
            <a:r>
              <a:rPr lang="en" sz="3200" dirty="0">
                <a:solidFill>
                  <a:schemeClr val="dk1"/>
                </a:solidFill>
                <a:latin typeface="Times New Roman"/>
                <a:ea typeface="Times New Roman"/>
                <a:cs typeface="Times New Roman"/>
                <a:sym typeface="Times New Roman"/>
              </a:rPr>
              <a:t>Check out </a:t>
            </a:r>
            <a:r>
              <a:rPr lang="en-US" sz="3200" dirty="0">
                <a:solidFill>
                  <a:schemeClr val="dk1"/>
                </a:solidFill>
                <a:latin typeface="Times New Roman"/>
                <a:ea typeface="Times New Roman"/>
                <a:cs typeface="Times New Roman"/>
                <a:sym typeface="Times New Roman"/>
              </a:rPr>
              <a:t>the </a:t>
            </a:r>
            <a:r>
              <a:rPr lang="en-US" sz="3200" dirty="0" err="1">
                <a:solidFill>
                  <a:schemeClr val="dk1"/>
                </a:solidFill>
                <a:latin typeface="Times New Roman"/>
                <a:ea typeface="Times New Roman"/>
                <a:cs typeface="Times New Roman"/>
                <a:sym typeface="Times New Roman"/>
              </a:rPr>
              <a:t>DataSchema</a:t>
            </a:r>
            <a:r>
              <a:rPr lang="en" sz="3200" dirty="0">
                <a:solidFill>
                  <a:schemeClr val="dk1"/>
                </a:solidFill>
                <a:latin typeface="Times New Roman"/>
                <a:ea typeface="Times New Roman"/>
                <a:cs typeface="Times New Roman"/>
                <a:sym typeface="Times New Roman"/>
              </a:rPr>
              <a:t> code at</a:t>
            </a:r>
            <a:r>
              <a:rPr lang="en-US" sz="3200" dirty="0">
                <a:solidFill>
                  <a:schemeClr val="dk1"/>
                </a:solidFill>
                <a:latin typeface="Times New Roman"/>
                <a:ea typeface="Times New Roman"/>
                <a:cs typeface="Times New Roman"/>
                <a:sym typeface="Times New Roman"/>
              </a:rPr>
              <a:t>: </a:t>
            </a:r>
            <a:r>
              <a:rPr lang="en-US" sz="3200" dirty="0">
                <a:solidFill>
                  <a:schemeClr val="dk1"/>
                </a:solidFill>
                <a:latin typeface="Times New Roman"/>
                <a:ea typeface="Times New Roman"/>
                <a:cs typeface="Times New Roman"/>
                <a:sym typeface="Times New Roman"/>
                <a:hlinkClick r:id="rId5"/>
              </a:rPr>
              <a:t>https://github.com/doomlab/shiny-server/tree/master/MOTE</a:t>
            </a:r>
            <a:r>
              <a:rPr lang="en-US" sz="3200" dirty="0">
                <a:solidFill>
                  <a:schemeClr val="dk1"/>
                </a:solidFill>
                <a:latin typeface="Times New Roman"/>
                <a:ea typeface="Times New Roman"/>
                <a:cs typeface="Times New Roman"/>
                <a:sym typeface="Times New Roman"/>
              </a:rPr>
              <a:t> </a:t>
            </a:r>
          </a:p>
          <a:p>
            <a:pPr marL="457200" lvl="0" indent="-457200">
              <a:buFont typeface="Arial" panose="020B0604020202020204" pitchFamily="34" charset="0"/>
              <a:buChar char="•"/>
            </a:pPr>
            <a:r>
              <a:rPr lang="en-US" sz="3200" dirty="0">
                <a:solidFill>
                  <a:schemeClr val="dk1"/>
                </a:solidFill>
                <a:latin typeface="Times New Roman"/>
                <a:ea typeface="Times New Roman"/>
                <a:cs typeface="Times New Roman"/>
                <a:sym typeface="Times New Roman"/>
              </a:rPr>
              <a:t>Check out the DD Creator code at </a:t>
            </a:r>
            <a:r>
              <a:rPr lang="en-US" sz="3200" dirty="0">
                <a:solidFill>
                  <a:schemeClr val="dk1"/>
                </a:solidFill>
                <a:latin typeface="Times New Roman"/>
                <a:ea typeface="Times New Roman"/>
                <a:cs typeface="Times New Roman"/>
                <a:sym typeface="Times New Roman"/>
                <a:hlinkClick r:id="rId6"/>
              </a:rPr>
              <a:t>https://github.com/doomlab/data-dictionary/tree/master/ddcreator</a:t>
            </a:r>
            <a:r>
              <a:rPr lang="en-US" sz="3200" dirty="0">
                <a:solidFill>
                  <a:schemeClr val="dk1"/>
                </a:solidFill>
                <a:latin typeface="Times New Roman"/>
                <a:ea typeface="Times New Roman"/>
                <a:cs typeface="Times New Roman"/>
                <a:sym typeface="Times New Roman"/>
              </a:rPr>
              <a:t> </a:t>
            </a:r>
          </a:p>
          <a:p>
            <a:pPr lvl="0"/>
            <a:endParaRPr lang="en-US" sz="3000" dirty="0">
              <a:solidFill>
                <a:schemeClr val="dk1"/>
              </a:solidFill>
              <a:latin typeface="Times New Roman"/>
              <a:ea typeface="Times New Roman"/>
              <a:cs typeface="Times New Roman"/>
              <a:sym typeface="Times New Roman"/>
            </a:endParaRPr>
          </a:p>
        </p:txBody>
      </p:sp>
      <p:pic>
        <p:nvPicPr>
          <p:cNvPr id="147" name="Shape 147"/>
          <p:cNvPicPr preferRelativeResize="0"/>
          <p:nvPr/>
        </p:nvPicPr>
        <p:blipFill>
          <a:blip r:embed="rId7">
            <a:alphaModFix/>
          </a:blip>
          <a:stretch>
            <a:fillRect/>
          </a:stretch>
        </p:blipFill>
        <p:spPr>
          <a:xfrm>
            <a:off x="36480750" y="1098075"/>
            <a:ext cx="7071601" cy="1944675"/>
          </a:xfrm>
          <a:prstGeom prst="rect">
            <a:avLst/>
          </a:prstGeom>
          <a:noFill/>
          <a:ln>
            <a:noFill/>
          </a:ln>
        </p:spPr>
      </p:pic>
      <p:pic>
        <p:nvPicPr>
          <p:cNvPr id="148" name="Shape 148"/>
          <p:cNvPicPr preferRelativeResize="0"/>
          <p:nvPr/>
        </p:nvPicPr>
        <p:blipFill rotWithShape="1">
          <a:blip r:embed="rId8">
            <a:alphaModFix/>
          </a:blip>
          <a:srcRect r="37926"/>
          <a:stretch/>
        </p:blipFill>
        <p:spPr>
          <a:xfrm>
            <a:off x="-256650" y="825732"/>
            <a:ext cx="7071601" cy="2673929"/>
          </a:xfrm>
          <a:prstGeom prst="rect">
            <a:avLst/>
          </a:prstGeom>
          <a:noFill/>
          <a:ln>
            <a:noFill/>
          </a:ln>
        </p:spPr>
      </p:pic>
      <p:sp>
        <p:nvSpPr>
          <p:cNvPr id="151" name="Shape 151"/>
          <p:cNvSpPr txBox="1"/>
          <p:nvPr/>
        </p:nvSpPr>
        <p:spPr>
          <a:xfrm>
            <a:off x="390205" y="29636603"/>
            <a:ext cx="13926456" cy="2623574"/>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Codebook is an R package with a corresponding website that allows researchers to create reports of their data, including reliabilities, summaries of items (histograms, descriptive statistics. Of the three available options, codebook is the quickest and easiest to implement; however, non computer savvy users would have trouble editing the automatically produced output if they wished to add more information.</a:t>
            </a:r>
            <a:endParaRPr sz="3200" dirty="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AFB9EB68-DA19-4713-9623-1B5958025316}"/>
              </a:ext>
            </a:extLst>
          </p:cNvPr>
          <p:cNvGraphicFramePr>
            <a:graphicFrameLocks noGrp="1"/>
          </p:cNvGraphicFramePr>
          <p:nvPr>
            <p:extLst>
              <p:ext uri="{D42A27DB-BD31-4B8C-83A1-F6EECF244321}">
                <p14:modId xmlns:p14="http://schemas.microsoft.com/office/powerpoint/2010/main" val="2459095775"/>
              </p:ext>
            </p:extLst>
          </p:nvPr>
        </p:nvGraphicFramePr>
        <p:xfrm>
          <a:off x="383046" y="10577783"/>
          <a:ext cx="13986221" cy="9135322"/>
        </p:xfrm>
        <a:graphic>
          <a:graphicData uri="http://schemas.openxmlformats.org/drawingml/2006/table">
            <a:tbl>
              <a:tblPr firstRow="1" bandRow="1">
                <a:tableStyleId>{3B4B98B0-60AC-42C2-AFA5-B58CD77FA1E5}</a:tableStyleId>
              </a:tblPr>
              <a:tblGrid>
                <a:gridCol w="1815212">
                  <a:extLst>
                    <a:ext uri="{9D8B030D-6E8A-4147-A177-3AD203B41FA5}">
                      <a16:colId xmlns:a16="http://schemas.microsoft.com/office/drawing/2014/main" val="2598367570"/>
                    </a:ext>
                  </a:extLst>
                </a:gridCol>
                <a:gridCol w="3663295">
                  <a:extLst>
                    <a:ext uri="{9D8B030D-6E8A-4147-A177-3AD203B41FA5}">
                      <a16:colId xmlns:a16="http://schemas.microsoft.com/office/drawing/2014/main" val="3042147170"/>
                    </a:ext>
                  </a:extLst>
                </a:gridCol>
                <a:gridCol w="3164626">
                  <a:extLst>
                    <a:ext uri="{9D8B030D-6E8A-4147-A177-3AD203B41FA5}">
                      <a16:colId xmlns:a16="http://schemas.microsoft.com/office/drawing/2014/main" val="3604015598"/>
                    </a:ext>
                  </a:extLst>
                </a:gridCol>
                <a:gridCol w="5343088">
                  <a:extLst>
                    <a:ext uri="{9D8B030D-6E8A-4147-A177-3AD203B41FA5}">
                      <a16:colId xmlns:a16="http://schemas.microsoft.com/office/drawing/2014/main" val="83359757"/>
                    </a:ext>
                  </a:extLst>
                </a:gridCol>
              </a:tblGrid>
              <a:tr h="1128267">
                <a:tc>
                  <a:txBody>
                    <a:bodyPr/>
                    <a:lstStyle/>
                    <a:p>
                      <a:pPr fontAlgn="t"/>
                      <a:br>
                        <a:rPr lang="en-US" sz="3200" dirty="0">
                          <a:effectLst/>
                          <a:latin typeface="Times New Roman" panose="02020603050405020304" pitchFamily="18" charset="0"/>
                          <a:cs typeface="Times New Roman" panose="02020603050405020304" pitchFamily="18" charset="0"/>
                        </a:rPr>
                      </a:br>
                      <a:endParaRPr lang="en-US" sz="3200" dirty="0">
                        <a:effectLst/>
                        <a:latin typeface="Times New Roman" panose="02020603050405020304" pitchFamily="18" charset="0"/>
                        <a:cs typeface="Times New Roman" panose="02020603050405020304" pitchFamily="18" charset="0"/>
                      </a:endParaRPr>
                    </a:p>
                  </a:txBody>
                  <a:tcPr marL="63500" marR="63500" marT="63500" marB="63500">
                    <a:solidFill>
                      <a:srgbClr val="31859B"/>
                    </a:solidFill>
                  </a:tcP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Codebook</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solidFill>
                      <a:srgbClr val="31859B"/>
                    </a:solidFill>
                  </a:tcPr>
                </a:tc>
                <a:tc>
                  <a:txBody>
                    <a:bodyPr/>
                    <a:lstStyle/>
                    <a:p>
                      <a:pPr algn="ctr" rtl="0" fontAlgn="t">
                        <a:spcBef>
                          <a:spcPts val="0"/>
                        </a:spcBef>
                        <a:spcAft>
                          <a:spcPts val="0"/>
                        </a:spcAft>
                      </a:pPr>
                      <a:r>
                        <a:rPr lang="en-US" sz="3200" u="none" strike="noStrike" dirty="0" err="1">
                          <a:effectLst/>
                          <a:latin typeface="Times New Roman" panose="02020603050405020304" pitchFamily="18" charset="0"/>
                          <a:cs typeface="Times New Roman" panose="02020603050405020304" pitchFamily="18" charset="0"/>
                        </a:rPr>
                        <a:t>DataSchema</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solidFill>
                      <a:srgbClr val="31859B"/>
                    </a:solidFill>
                  </a:tcP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DD Creator</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solidFill>
                      <a:srgbClr val="31859B"/>
                    </a:solidFill>
                  </a:tcPr>
                </a:tc>
                <a:extLst>
                  <a:ext uri="{0D108BD9-81ED-4DB2-BD59-A6C34878D82A}">
                    <a16:rowId xmlns:a16="http://schemas.microsoft.com/office/drawing/2014/main" val="398978919"/>
                  </a:ext>
                </a:extLst>
              </a:tr>
              <a:tr h="1627408">
                <a:tc>
                  <a:txBody>
                    <a:bodyPr/>
                    <a:lstStyle/>
                    <a:p>
                      <a:pP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Citation</a:t>
                      </a:r>
                      <a:endParaRPr lang="en-US" sz="3200" i="1"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Arslan (2018)</a:t>
                      </a:r>
                      <a:r>
                        <a:rPr lang="en-US" sz="3200" baseline="30000" dirty="0">
                          <a:latin typeface="Times New Roman" panose="02020603050405020304" pitchFamily="18" charset="0"/>
                          <a:cs typeface="Times New Roman" panose="02020603050405020304" pitchFamily="18" charset="0"/>
                          <a:sym typeface="Times New Roman"/>
                        </a:rPr>
                        <a:t> 3</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Inspired by Data Spice (Boettiger et al., 2018)</a:t>
                      </a:r>
                      <a:r>
                        <a:rPr lang="en-US" sz="3200" baseline="30000" dirty="0">
                          <a:latin typeface="Times New Roman" panose="02020603050405020304" pitchFamily="18" charset="0"/>
                          <a:cs typeface="Times New Roman" panose="02020603050405020304" pitchFamily="18" charset="0"/>
                          <a:sym typeface="Times New Roman"/>
                        </a:rPr>
                        <a:t> 4</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de-DE" sz="3200" u="none" strike="noStrike" dirty="0">
                          <a:effectLst/>
                          <a:latin typeface="Times New Roman" panose="02020603050405020304" pitchFamily="18" charset="0"/>
                          <a:cs typeface="Times New Roman" panose="02020603050405020304" pitchFamily="18" charset="0"/>
                        </a:rPr>
                        <a:t>(DeBruine, Buchanan, &amp; </a:t>
                      </a:r>
                      <a:br>
                        <a:rPr lang="de-DE" sz="3200" u="none" strike="noStrike" dirty="0">
                          <a:effectLst/>
                          <a:latin typeface="Times New Roman" panose="02020603050405020304" pitchFamily="18" charset="0"/>
                          <a:cs typeface="Times New Roman" panose="02020603050405020304" pitchFamily="18" charset="0"/>
                        </a:rPr>
                      </a:br>
                      <a:r>
                        <a:rPr lang="de-DE" sz="3200" u="none" strike="noStrike" dirty="0">
                          <a:effectLst/>
                          <a:latin typeface="Times New Roman" panose="02020603050405020304" pitchFamily="18" charset="0"/>
                          <a:cs typeface="Times New Roman" panose="02020603050405020304" pitchFamily="18" charset="0"/>
                        </a:rPr>
                        <a:t>Mohr, 2018)</a:t>
                      </a:r>
                      <a:r>
                        <a:rPr lang="en-US" sz="3200" baseline="30000" dirty="0">
                          <a:latin typeface="Times New Roman" panose="02020603050405020304" pitchFamily="18" charset="0"/>
                          <a:cs typeface="Times New Roman" panose="02020603050405020304" pitchFamily="18" charset="0"/>
                          <a:sym typeface="Times New Roman"/>
                        </a:rPr>
                        <a:t> 5</a:t>
                      </a:r>
                      <a:endParaRPr lang="de-DE"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487949506"/>
                  </a:ext>
                </a:extLst>
              </a:tr>
              <a:tr h="1128267">
                <a:tc>
                  <a:txBody>
                    <a:bodyPr/>
                    <a:lstStyle/>
                    <a:p>
                      <a:pPr rtl="0" fontAlgn="t">
                        <a:spcBef>
                          <a:spcPts val="0"/>
                        </a:spcBef>
                        <a:spcAft>
                          <a:spcPts val="0"/>
                        </a:spcAft>
                      </a:pPr>
                      <a:r>
                        <a:rPr lang="en-US" sz="3200" u="none" strike="noStrike">
                          <a:effectLst/>
                          <a:latin typeface="Times New Roman" panose="02020603050405020304" pitchFamily="18" charset="0"/>
                          <a:cs typeface="Times New Roman" panose="02020603050405020304" pitchFamily="18" charset="0"/>
                        </a:rPr>
                        <a:t>Input</a:t>
                      </a:r>
                      <a:endParaRPr lang="en-US" sz="3200" i="1">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SPSS, Stata, RDS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Text, Excel, SPSS, SAS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Text, Excel, SPSS, SAS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606145969"/>
                  </a:ext>
                </a:extLst>
              </a:tr>
              <a:tr h="1627408">
                <a:tc>
                  <a:txBody>
                    <a:bodyPr/>
                    <a:lstStyle/>
                    <a:p>
                      <a:pPr rtl="0" fontAlgn="t">
                        <a:spcBef>
                          <a:spcPts val="0"/>
                        </a:spcBef>
                        <a:spcAft>
                          <a:spcPts val="0"/>
                        </a:spcAft>
                      </a:pPr>
                      <a:r>
                        <a:rPr lang="en-US" sz="3200" u="none" strike="noStrike">
                          <a:effectLst/>
                          <a:latin typeface="Times New Roman" panose="02020603050405020304" pitchFamily="18" charset="0"/>
                          <a:cs typeface="Times New Roman" panose="02020603050405020304" pitchFamily="18" charset="0"/>
                        </a:rPr>
                        <a:t>Output</a:t>
                      </a:r>
                      <a:endParaRPr lang="en-US" sz="3200" i="1">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HTML report from Markdown </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files of meta-data, JSON, and HTML report</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files of meta-data, JSON, </a:t>
                      </a:r>
                      <a:r>
                        <a:rPr lang="en-US" sz="3200" u="none" strike="noStrike" dirty="0" err="1">
                          <a:effectLst/>
                          <a:latin typeface="Times New Roman" panose="02020603050405020304" pitchFamily="18" charset="0"/>
                          <a:cs typeface="Times New Roman" panose="02020603050405020304" pitchFamily="18" charset="0"/>
                        </a:rPr>
                        <a:t>Rdata</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593918961"/>
                  </a:ext>
                </a:extLst>
              </a:tr>
              <a:tr h="3623972">
                <a:tc>
                  <a:txBody>
                    <a:bodyPr/>
                    <a:lstStyle/>
                    <a:p>
                      <a:pP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Benefits</a:t>
                      </a:r>
                      <a:endParaRPr lang="en-US" sz="3200" i="1"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Easiest to use</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Quick metadata generation</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Generates a summary for each variable in a readable format</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Follows schema.org for output</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Metadata entry is medium</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Follows schema.org</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Specifies a separate section for category labels</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err="1">
                          <a:effectLst/>
                          <a:latin typeface="Times New Roman" panose="02020603050405020304" pitchFamily="18" charset="0"/>
                          <a:cs typeface="Times New Roman" panose="02020603050405020304" pitchFamily="18" charset="0"/>
                        </a:rPr>
                        <a:t>Rdata</a:t>
                      </a:r>
                      <a:r>
                        <a:rPr lang="en-US" sz="3200" u="none" strike="noStrike" dirty="0">
                          <a:effectLst/>
                          <a:latin typeface="Times New Roman" panose="02020603050405020304" pitchFamily="18" charset="0"/>
                          <a:cs typeface="Times New Roman" panose="02020603050405020304" pitchFamily="18" charset="0"/>
                        </a:rPr>
                        <a:t> output</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More detailed descriptions, depending on data</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4050486469"/>
                  </a:ext>
                </a:extLst>
              </a:tr>
            </a:tbl>
          </a:graphicData>
        </a:graphic>
      </p:graphicFrame>
      <p:sp>
        <p:nvSpPr>
          <p:cNvPr id="25" name="Shape 137">
            <a:extLst>
              <a:ext uri="{FF2B5EF4-FFF2-40B4-BE49-F238E27FC236}">
                <a16:creationId xmlns:a16="http://schemas.microsoft.com/office/drawing/2014/main" id="{48AD9D28-03F5-4E19-90F2-DD1044A73D6B}"/>
              </a:ext>
            </a:extLst>
          </p:cNvPr>
          <p:cNvSpPr txBox="1"/>
          <p:nvPr/>
        </p:nvSpPr>
        <p:spPr>
          <a:xfrm>
            <a:off x="4184551" y="4043475"/>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Summary</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pic>
        <p:nvPicPr>
          <p:cNvPr id="1026" name="Picture 2" descr="https://lh4.googleusercontent.com/hGyNreI84Tbx83OxucuLeap01pSS4Ipf97YYX2UfTYfDICcqKk00HXyJoXVARETgj9oP3LdADoxRT7nMSACZpbTpfOX8R4HN-dKDKcaa6an5kSHXI5lI9GlgSnF_LpVgQM3ycA1y">
            <a:extLst>
              <a:ext uri="{FF2B5EF4-FFF2-40B4-BE49-F238E27FC236}">
                <a16:creationId xmlns:a16="http://schemas.microsoft.com/office/drawing/2014/main" id="{D64819FC-E0BA-478E-96F5-681F0A38A1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046" y="21227883"/>
            <a:ext cx="13926456" cy="80344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https://lh5.googleusercontent.com/zaPupAAmEZQY_UMhduMaW-QlQ1EU2tZyaHD-EJ3n4jWTjHE8WzHLHNusmqnO1QyY0Y3942K_pDx7pjwhEFwtTE6MAMgfLfxTsgqi90lP1XHkSRH57EBiZmUK5TeY6oq5Cq7_bAg7">
            <a:extLst>
              <a:ext uri="{FF2B5EF4-FFF2-40B4-BE49-F238E27FC236}">
                <a16:creationId xmlns:a16="http://schemas.microsoft.com/office/drawing/2014/main" id="{E255322A-97DD-4731-B27D-4CBAFDCF2A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80899" y="5331493"/>
            <a:ext cx="13410601" cy="86610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https://lh5.googleusercontent.com/pwZA-J2kgCcGndAxDRNjjhy6hNC2rUnrtVYU4WvnHJbF7dnof1oiJlLSPxiivO8cLIf1diBjR32NN1LGgvVqPqiDYAXni2I9AIa75p0xHyOiykLsLf64NlUk2NJzsmzJvc1Kf3KC">
            <a:extLst>
              <a:ext uri="{FF2B5EF4-FFF2-40B4-BE49-F238E27FC236}">
                <a16:creationId xmlns:a16="http://schemas.microsoft.com/office/drawing/2014/main" id="{7AB8D16F-E4FA-49BB-AE0C-C8C2EA0B92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58421" y="18031552"/>
            <a:ext cx="13435705" cy="798094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0" name="Shape 138">
            <a:extLst>
              <a:ext uri="{FF2B5EF4-FFF2-40B4-BE49-F238E27FC236}">
                <a16:creationId xmlns:a16="http://schemas.microsoft.com/office/drawing/2014/main" id="{221D9526-32FC-4392-A9A9-E38AD721D2CF}"/>
              </a:ext>
            </a:extLst>
          </p:cNvPr>
          <p:cNvSpPr txBox="1"/>
          <p:nvPr/>
        </p:nvSpPr>
        <p:spPr>
          <a:xfrm>
            <a:off x="15111573" y="26257679"/>
            <a:ext cx="13410600" cy="132922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200" dirty="0">
                <a:latin typeface="Times New Roman"/>
                <a:ea typeface="Times New Roman"/>
                <a:cs typeface="Times New Roman"/>
                <a:sym typeface="Times New Roman"/>
              </a:rPr>
              <a:t>Screenshot of the Attributes page, in which users can enter detailed information about the variables in their datasets.</a:t>
            </a:r>
            <a:endParaRPr sz="3200" dirty="0">
              <a:latin typeface="Times New Roman"/>
              <a:ea typeface="Times New Roman"/>
              <a:cs typeface="Times New Roman"/>
              <a:sym typeface="Times New Roman"/>
            </a:endParaRPr>
          </a:p>
        </p:txBody>
      </p:sp>
      <p:pic>
        <p:nvPicPr>
          <p:cNvPr id="1036" name="Picture 12" descr="https://lh3.googleusercontent.com/l4cuI_P9ddT1bELZtmKbkF4r8ThrKnUekF2N7WAvr7lN6jPnh1A4ByxgApFv0fVvFmSuo8_Y7J2EgJjCxVZR-KgrHWfpg5r_pNcaau4nr-sTNHvm7Xa5QDlYp7XmODVaEMJl8sEy">
            <a:extLst>
              <a:ext uri="{FF2B5EF4-FFF2-40B4-BE49-F238E27FC236}">
                <a16:creationId xmlns:a16="http://schemas.microsoft.com/office/drawing/2014/main" id="{91751721-4DA0-4B34-9EF5-442121D3ECF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34849" y="5282201"/>
            <a:ext cx="13845202" cy="75660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https://lh3.googleusercontent.com/fYCEKAIvJSC7ztc2q8jkwek2SdNn1tvSzIuNiDcl4HwHKaKh0pXDViUO9-FLPnUxebaaF6bpULu4Ui1-V086MqZ1o_jQPk891jvO6F_h6TAvT0_buj4Qi8lJhQ5S5mDTVaQPmwBZ">
            <a:extLst>
              <a:ext uri="{FF2B5EF4-FFF2-40B4-BE49-F238E27FC236}">
                <a16:creationId xmlns:a16="http://schemas.microsoft.com/office/drawing/2014/main" id="{71F878EC-8922-4849-8398-B4526FCCFBB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356825" y="17853266"/>
            <a:ext cx="7483093" cy="56722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4" name="Picture 20" descr="https://lh3.googleusercontent.com/BIedV7C4e4TEyO4up9cKOKiTFAlbeoY65Nkb6o_2uOm9psxWUljITleF58zn9uFr90pB1IqtueU46USc57jB4cRKSyLUxRh84ejjcv9-RDW6VMcqzI_s6RxyJz_WHGeU0tSLqdds">
            <a:extLst>
              <a:ext uri="{FF2B5EF4-FFF2-40B4-BE49-F238E27FC236}">
                <a16:creationId xmlns:a16="http://schemas.microsoft.com/office/drawing/2014/main" id="{037631C4-FB21-4EF7-B97E-80CF74AC50C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226399" y="19277166"/>
            <a:ext cx="5943600" cy="27813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EC58430-0BAD-1647-BD3C-EE1DE58A2980}"/>
              </a:ext>
            </a:extLst>
          </p:cNvPr>
          <p:cNvCxnSpPr>
            <a:cxnSpLocks/>
          </p:cNvCxnSpPr>
          <p:nvPr/>
        </p:nvCxnSpPr>
        <p:spPr>
          <a:xfrm>
            <a:off x="0" y="3886200"/>
            <a:ext cx="43891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B93DDB-6AB4-AA4F-88F6-FA31A959BD77}"/>
              </a:ext>
            </a:extLst>
          </p:cNvPr>
          <p:cNvSpPr txBox="1"/>
          <p:nvPr/>
        </p:nvSpPr>
        <p:spPr>
          <a:xfrm>
            <a:off x="383046" y="5331493"/>
            <a:ext cx="14151330" cy="501675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What is open science?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collaborative effort to make the research process more public</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Online platform created by Brian </a:t>
            </a:r>
            <a:r>
              <a:rPr lang="en-US" sz="3200" dirty="0" err="1">
                <a:latin typeface="Times New Roman" panose="02020603050405020304" pitchFamily="18" charset="0"/>
                <a:cs typeface="Times New Roman" panose="02020603050405020304" pitchFamily="18" charset="0"/>
              </a:rPr>
              <a:t>Nosek</a:t>
            </a:r>
            <a:r>
              <a:rPr lang="en-US" sz="3200" dirty="0">
                <a:latin typeface="Times New Roman" panose="02020603050405020304" pitchFamily="18" charset="0"/>
                <a:cs typeface="Times New Roman" panose="02020603050405020304" pitchFamily="18" charset="0"/>
              </a:rPr>
              <a:t> and Jeffrey Spies to openly record, report, and share data (Nelson, Simmons, &amp; </a:t>
            </a:r>
            <a:r>
              <a:rPr lang="en-US" sz="3200" dirty="0" err="1">
                <a:latin typeface="Times New Roman" panose="02020603050405020304" pitchFamily="18" charset="0"/>
                <a:cs typeface="Times New Roman" panose="02020603050405020304" pitchFamily="18" charset="0"/>
              </a:rPr>
              <a:t>Simonsohn</a:t>
            </a:r>
            <a:r>
              <a:rPr lang="en-US" sz="3200" dirty="0">
                <a:latin typeface="Times New Roman" panose="02020603050405020304" pitchFamily="18" charset="0"/>
                <a:cs typeface="Times New Roman" panose="02020603050405020304" pitchFamily="18" charset="0"/>
              </a:rPr>
              <a:t>, 2018)</a:t>
            </a:r>
            <a:r>
              <a:rPr lang="en-US" sz="3200" baseline="30000" dirty="0">
                <a:latin typeface="Times New Roman" panose="02020603050405020304" pitchFamily="18" charset="0"/>
                <a:cs typeface="Times New Roman" panose="02020603050405020304" pitchFamily="18" charset="0"/>
              </a:rPr>
              <a:t>1</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Open data discourages fraud and makes replication more likely (Piwowar, 2013)</a:t>
            </a:r>
            <a:r>
              <a:rPr lang="en-US" sz="3200" baseline="30000" dirty="0">
                <a:latin typeface="Times New Roman" panose="02020603050405020304" pitchFamily="18" charset="0"/>
                <a:cs typeface="Times New Roman" panose="02020603050405020304" pitchFamily="18" charset="0"/>
              </a:rPr>
              <a:t> 2</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Why data dictionaries?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 dictionaries are documents that contain metadata about a dataset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They allow researchers to make data more open and easier to interpret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Several dictionary creation apps depending on researchers’ needs</a:t>
            </a:r>
          </a:p>
        </p:txBody>
      </p:sp>
      <p:sp>
        <p:nvSpPr>
          <p:cNvPr id="32" name="Shape 138">
            <a:extLst>
              <a:ext uri="{FF2B5EF4-FFF2-40B4-BE49-F238E27FC236}">
                <a16:creationId xmlns:a16="http://schemas.microsoft.com/office/drawing/2014/main" id="{B765583D-9F0C-9C49-BBC7-2AFD24FD671E}"/>
              </a:ext>
            </a:extLst>
          </p:cNvPr>
          <p:cNvSpPr txBox="1"/>
          <p:nvPr/>
        </p:nvSpPr>
        <p:spPr>
          <a:xfrm>
            <a:off x="29356825" y="23975487"/>
            <a:ext cx="13813174" cy="132922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200" dirty="0">
                <a:latin typeface="Times New Roman"/>
                <a:ea typeface="Times New Roman"/>
                <a:cs typeface="Times New Roman"/>
                <a:sym typeface="Times New Roman"/>
              </a:rPr>
              <a:t>Screenshots of the data entry for DD Creator, including overall variable and individual level attributes. This app will be familiar to those who like SPSS. </a:t>
            </a:r>
            <a:endParaRPr sz="32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840</Words>
  <Application>Microsoft Macintosh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Calibri</vt:lpstr>
      <vt:lpstr>Abril Fatface</vt:lpstr>
      <vt:lpstr>Arial</vt:lpstr>
      <vt:lpstr>Times New Roman</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Buchanan, Erin M</cp:lastModifiedBy>
  <cp:revision>20</cp:revision>
  <dcterms:modified xsi:type="dcterms:W3CDTF">2019-03-04T02:39:18Z</dcterms:modified>
</cp:coreProperties>
</file>