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410" r:id="rId12"/>
    <p:sldId id="411" r:id="rId13"/>
    <p:sldId id="413" r:id="rId14"/>
    <p:sldId id="414" r:id="rId15"/>
    <p:sldId id="365" r:id="rId16"/>
    <p:sldId id="353" r:id="rId17"/>
    <p:sldId id="416" r:id="rId18"/>
    <p:sldId id="355" r:id="rId19"/>
    <p:sldId id="417" r:id="rId20"/>
    <p:sldId id="415" r:id="rId21"/>
    <p:sldId id="418" r:id="rId22"/>
    <p:sldId id="356" r:id="rId23"/>
    <p:sldId id="419" r:id="rId24"/>
    <p:sldId id="421" r:id="rId25"/>
    <p:sldId id="412" r:id="rId26"/>
    <p:sldId id="423" r:id="rId27"/>
    <p:sldId id="424" r:id="rId28"/>
    <p:sldId id="425" r:id="rId29"/>
    <p:sldId id="428" r:id="rId30"/>
    <p:sldId id="429" r:id="rId31"/>
    <p:sldId id="426" r:id="rId32"/>
    <p:sldId id="431" r:id="rId33"/>
    <p:sldId id="430" r:id="rId34"/>
    <p:sldId id="432" r:id="rId35"/>
    <p:sldId id="433" r:id="rId36"/>
    <p:sldId id="434" r:id="rId37"/>
    <p:sldId id="379" r:id="rId38"/>
    <p:sldId id="333" r:id="rId3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memory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；注意跟下面的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descriptor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进行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区分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createplaced 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占用的空间也要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指定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确保自己的概念完全理解；看之前的录像；确保都明白；易懂的方式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讲出来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先一句话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解释，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参考：https://zhuanlan.zhihu.com/p/403421121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参考：https://docs.microsoft.com/en-us/windows/win32/direct3d12/descriptors-overview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后面的内容会详细介绍各个类型的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的使用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dirty="0" smtClean="0"/>
              <a:t>CPU Handles可以被用作立即使用，比如复制descriptor，或者提交给command list（如设定为render target时），并且在使用后立即可以被重用或处理。</a:t>
            </a:r>
            <a:endParaRPr dirty="0" smtClean="0"/>
          </a:p>
          <a:p>
            <a:pPr marL="457200" indent="-457200">
              <a:buAutoNum type="arabicPeriod"/>
            </a:pPr>
            <a:endParaRPr dirty="0" smtClean="0"/>
          </a:p>
          <a:p>
            <a:pPr marL="457200" indent="-457200">
              <a:buAutoNum type="arabicPeriod"/>
            </a:pPr>
            <a:r>
              <a:rPr dirty="0" smtClean="0"/>
              <a:t>GPU Handles无法用于立即使用，而是在CommandList中标识某个位置，而在GPU执行时使用，因而需要保留直至一切引用自身的命令已经被完全执行。、指定IBV、VBV的时候使用</a:t>
            </a:r>
            <a:r>
              <a:rPr lang="zh-CN" dirty="0" smtClean="0"/>
              <a:t>，或者指定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的绑定（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计算中能使用到的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介绍各种</a:t>
            </a:r>
            <a:r>
              <a:rPr lang="en-US" altLang="zh-CN" dirty="0" smtClean="0"/>
              <a:t>resource view</a:t>
            </a:r>
            <a:r>
              <a:rPr lang="zh-CN" altLang="en-US" dirty="0" smtClean="0"/>
              <a:t>，的用途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啥是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？？如何描述资源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重点将清楚为什么会有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；让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能看懂资源的窗户；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buffer view (CBV)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access view (UAV)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 resource view (SRV)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Samplers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Target View (RTV)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Stencil View (DSV)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Buffer View (IBV)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Buffer View (VBV)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Output View (SOV)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本课结束能，同学能够使用贴图，自定义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侧使用；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相关渲染数据的封装是针对</a:t>
            </a:r>
            <a:r>
              <a:rPr lang="en-US" altLang="zh-CN" dirty="0" err="1" smtClean="0"/>
              <a:t>rhi</a:t>
            </a:r>
            <a:r>
              <a:rPr lang="zh-CN" altLang="en-US" dirty="0" smtClean="0"/>
              <a:t>封装这部分加入的；本课程的要求，涉及到工业使用中基础的渲染对象封装；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；此时设计到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；此处的代码示例指示取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即可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在上述内容的基础上，最后理解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resrouce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机制；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先介绍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中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的使用，然后理解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方面的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优势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计算看作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上执行的一段函数；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泪类似与该函数的函数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右图的代码，以此为例解释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代码中使用的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的资源类型比较特殊，在此不展开；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参考代码：d3d12book\Chapter 9 Texturing\Crate；后面的图示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皆以此为例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本科的主要内容是理解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机制；如果直接就说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机制的优点；不好</a:t>
            </a:r>
            <a:r>
              <a:rPr lang="zh-CN" altLang="en-US" dirty="0" err="1" smtClean="0"/>
              <a:t>理解；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本课的脉络从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中</a:t>
            </a:r>
            <a:r>
              <a:rPr lang="en-US" altLang="zh-CN" dirty="0" err="1" smtClean="0"/>
              <a:t>resource</a:t>
            </a:r>
            <a:r>
              <a:rPr lang="zh-CN" altLang="en-US" dirty="0" err="1" smtClean="0"/>
              <a:t>的使用开始，介绍必须了解的概念；和使用</a:t>
            </a:r>
            <a:r>
              <a:rPr lang="zh-CN" altLang="en-US" dirty="0" err="1" smtClean="0"/>
              <a:t>方法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最后我们在了解了如何使用的基础上用总结的角度，去理解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机制。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相关内容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https://blog.csdn.net/ZJU_fish1996/article/details/109269448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编程和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Resrouce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Resoruce Binding</a:t>
            </a:r>
            <a:r>
              <a:rPr lang="zh-CN" altLang="en-US" baseline="0" dirty="0" smtClean="0"/>
              <a:t>相关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1. vertex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上次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的课已经讲到，表示顶点的数据，在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commited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的过程我们一会还会细致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研究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2. g_texture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其实时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创建的另一种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；表示的一张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3. g sampler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同样，他表示的时采样的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4. ps input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比较特殊，不需要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创建，是只在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显存上体现的数据；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我们知道是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资源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的意思；这个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ps input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其实不算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让然还有一些其他的属性例如，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clear value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align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我们在这不细说了；可以可以多了解一下文档和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官方示例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此处特意提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State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；属于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dx12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新特性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在内存和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显存的几种使用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比如：之前的示例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buffer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是干啥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的？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当需要进行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front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我们创建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的时候其实已经默认创建好了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frame count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back bffer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swap chain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最关键的过程就是交换前后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（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present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641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堆）为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分配空间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空间一定在一个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的类型：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默认类型：只有显存权限；效率块；不会变化的数据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类型，同时具有方位显存和内存的权限；效率慢，经常变化的数据（例如需要每帧都更新的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constant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ReadBack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类型，供回读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内容使用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724789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538220"/>
            <a:ext cx="9772650" cy="3369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748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CommitedResource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创建会自动分配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，隐式指定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CreatePlacedResource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，则需要提前创建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，手动指定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，显示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指定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关于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的管理此处不再深入有兴趣的访问官方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文档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84208" y="10400665"/>
            <a:ext cx="32372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使用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405" y="6979627"/>
            <a:ext cx="67151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15" y="3181350"/>
            <a:ext cx="6800850" cy="3209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804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理解：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向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GPU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描述，解释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 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的数据块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内容包括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的类型，用法，地址，大小等特性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根据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的使用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目的不同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,Descriptors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区分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Vertex Buffer Views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VBVs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3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Index Buffer Views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IBVs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ender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arget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(RTVs),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epth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tencil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(DSVs),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hader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esource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(SRVs),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U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nordered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ccess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(UAVs)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onstant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B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uffer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(CBVs)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30880"/>
            <a:ext cx="9812020" cy="5301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87579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Vertex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6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3.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关于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概念与此处的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是等同的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同一个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 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不同的使用目的，会有多个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对应</a:t>
            </a: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状态转换，多个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切换（上面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提到过）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 4. Descriptor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记录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的地址，类似与指针</a:t>
            </a: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CPU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GPU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817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Vertex Buffer View (VBV)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StrideInBytes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Size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Index Buffer View (IBV)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Constant buffer view (CBV)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159375"/>
            <a:ext cx="6965315" cy="109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170420"/>
            <a:ext cx="9782810" cy="2023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63385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Index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01190" y="93789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949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Shader resource view (SRV)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Shader4ComponentMapping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Render Target View (RTV)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Depth Stencil View (DSV)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70" y="3434715"/>
            <a:ext cx="9782175" cy="1551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904230"/>
            <a:ext cx="9782175" cy="753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7517765"/>
            <a:ext cx="9749155" cy="1850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51193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Shader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01190" y="6681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01190" y="94246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553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尺寸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可能不同，取决于硬件。可以通过硬件接口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是一块不可再分的单元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与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驱动层分离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，驱动层不跟踪或者持有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的引用；需要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application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层面去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管理，确保正确的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类型被正确的使用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创建的时候不会被分配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memory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，但是会引用其他分配的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Memory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或者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application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需要确定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不会引用一个已经被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Destroy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的资源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4. Null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descriptors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把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指针置成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Null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，实现无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绑定到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中的效果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除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外其他的描述应尽量完善，比如资源类型；确保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中需要的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资源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类型与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的类型对应。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Root 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不能为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null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5. Default descriptors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设置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pResource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，不设置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pDesc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参数；（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covers the most obvious mapping of a resource to a 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资源分配空间时使用完全限定格式（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fully qualified format name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spcBef>
                <a:spcPts val="1800"/>
              </a:spcBef>
              <a:buAutoNum type="arabicPeriod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连续的显存空间，存储的内容是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都不能脱离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CBV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IA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阶段传参的，不在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类型限制，容纳特定类型的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；CBV_SRV_UAV，SAMPLE，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的时候通过从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上取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8726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Binding in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深入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的使用。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掌握相关数据的封装。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3200" b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预习内容：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官方文档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技术白皮书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3.3-3.5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向渲染管线传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Heap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942715"/>
            <a:ext cx="7891780" cy="2092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825" y="6035675"/>
            <a:ext cx="9782175" cy="315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9171940"/>
            <a:ext cx="9782175" cy="764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9956800"/>
            <a:ext cx="9781540" cy="3543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104082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使用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0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CBV_SRV_UAV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Sample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SHADER_VISIBLE：需要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访问，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CBV_SRV_UAV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Sample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NON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SHADER_VISIBLE：不需要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0" y="3551555"/>
            <a:ext cx="6252845" cy="60344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40990" y="980122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 Fla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Shader Resource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81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在绘制之前做参数类型（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类型）的设置，绘制的时候传进对应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（原理类似于调一个函数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接口）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每一种绘制管线需要绑定的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可能不同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同一个管线中的每个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Draw Call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绘制所需要的资源可能也是不同的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特殊性；专门的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接口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类型和数量（相当于函数接口的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通过向对应的参数位设置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的不同，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完全依据绑定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一对一，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数有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限制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，中通过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为单位进行绑定；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一个作为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。提升了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Resrouce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使用的上限，并且绑定起来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更方便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8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定义管线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数量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计算看作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上执行的一段函数；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类似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于该函数的函数签名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所定义的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875665"/>
            <a:ext cx="4909185" cy="7420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8296275"/>
            <a:ext cx="9782175" cy="3296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439063" y="87534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SlotParameter[0]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10818" y="215296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SlotParameter[1]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39063" y="373538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SlotParameter[2]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66063" y="6358573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SlotParameter[3]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510375" y="71247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19516725" y="1959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19510375" y="3610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19563080" y="619569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40990" y="1164907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参数对应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解释给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传入的资源类型；对比函数参数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；可以理解为用来标记参数顺序的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序号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2469515"/>
            <a:ext cx="4909185" cy="74206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271750" y="1012253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类型和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Slot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75233" y="2490788"/>
            <a:ext cx="19132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Texture slot:0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46988" y="376840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slot:0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75233" y="535082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slot:1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402233" y="7974013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slot:2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19457670" y="23279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19464020" y="3575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19457670" y="5226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19510375" y="781113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8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RootConstants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32 bit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Constant buffer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InitAsConstants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尽量是最经常用到的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InitAsConstantBufferView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InitAsShaderResourceView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InitAsUnorderedAccessView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下的多个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InitAsDescriptorTable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保存的是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上的一段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Descriptors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索引（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Offset + Length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此时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可能对应多个类型或者多个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序号的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资源需求，数量时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</a:t>
            </a:r>
            <a:endParaRPr lang="zh-CN" altLang="en-US" sz="2800" b="1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运行时，修改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Start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中的位置后对应的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 Binding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会自动修改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140" cy="4265930"/>
            <a:chOff x="24237" y="5773"/>
            <a:chExt cx="11564" cy="6718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Helvetica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Descriptor Table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Helvetica Ligh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运行时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4940" y="76987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690870"/>
            <a:ext cx="9782810" cy="1922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4490720"/>
            <a:ext cx="9782175" cy="124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 Binding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Root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Descriptor Table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5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Signature相当于函数签名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Table是Root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的一类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描述，指向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Heap上的一段索引，可以根据不同的draw call需求更改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还有其他别的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类型去描述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5.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关系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40" y="3295650"/>
            <a:ext cx="9458960" cy="707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75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的布局灵活，但app层应当控制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越小越好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绘制时通过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传给shader计算的resource会根据drawcall变化，所以，在绘制时每个Drawcall可能有一套独一无二的Root Signature状态；这就是所说的，Root Signature定义时只定义数据类型（Data Type），不定义数据内容（Data Content）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理想情况下，会有一组PSO对应一个相同的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，每个pso执行时可以单个设置自己的binding数据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App层可以控制descriptor table 和inline descriptor的数量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926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Memory limits and costs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RS最大占64 DWORD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Performance costs(Levels of Indirection)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 0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RS的一部分，但不占空间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没有Performance cost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0" y="1756410"/>
            <a:ext cx="7877175" cy="8930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94990" y="10765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空间分配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2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的使用，增加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的上线，提高切换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DC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许多的管理任务从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层分离，需要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Application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层自己按需控制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层的控制更底层，更灵活。同时解放了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层的消耗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学习难度更高</a:t>
            </a:r>
            <a:endParaRPr lang="zh-CN" altLang="en-US" b="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7.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总结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DX12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3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5" y="1562931"/>
            <a:ext cx="18573672" cy="1134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Helvetica"/>
              <a:sym typeface="Helvetica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Shader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76269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简单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理解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进行计算时使用的数据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内存创建，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显存上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编码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时，在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代码中使用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示例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g_Texture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g_Sampler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PSInput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757045"/>
            <a:ext cx="9782810" cy="7612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9605010"/>
            <a:ext cx="48367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分析简单的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Texture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绘制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Shader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3798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Shader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描述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Dime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nsion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Format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Layout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Size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State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5" y="4819650"/>
            <a:ext cx="9744075" cy="29698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30718" y="8009890"/>
            <a:ext cx="477710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创建一个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Commited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995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4. Shader 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表示当前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可能有多个用途（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比如：之前的示例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buffer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Present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 Target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DX11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的时候，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driver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自动处理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开放供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application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按需处理（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Low Level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Low Overhead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09035"/>
            <a:ext cx="9750425" cy="4857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30718" y="870966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ppt/theme/themeOverride2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6546</Words>
  <Application>WPS 演示</Application>
  <PresentationFormat>自定义</PresentationFormat>
  <Paragraphs>411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Helvetica</vt:lpstr>
      <vt:lpstr>Helvetica Light</vt:lpstr>
      <vt:lpstr>Calibri</vt:lpstr>
      <vt:lpstr>Arial</vt:lpstr>
      <vt:lpstr>微软雅黑 Light</vt:lpstr>
      <vt:lpstr>微软雅黑</vt:lpstr>
      <vt:lpstr>方正姚体</vt:lpstr>
      <vt:lpstr>Wingdings</vt:lpstr>
      <vt:lpstr>等线</vt:lpstr>
      <vt:lpstr>Arial Unicode MS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553</cp:revision>
  <dcterms:created xsi:type="dcterms:W3CDTF">2017-07-18T17:55:00Z</dcterms:created>
  <dcterms:modified xsi:type="dcterms:W3CDTF">2022-01-10T11:20:22Z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2D121AA75FE8472AB6F56B8EF1195BE7</vt:lpwstr>
  </property>
</Properties>
</file>