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3" r:id="rId2"/>
  </p:sldMasterIdLst>
  <p:notesMasterIdLst>
    <p:notesMasterId r:id="rId40"/>
  </p:notesMasterIdLst>
  <p:sldIdLst>
    <p:sldId id="324" r:id="rId3"/>
    <p:sldId id="327" r:id="rId4"/>
    <p:sldId id="325" r:id="rId5"/>
    <p:sldId id="368" r:id="rId6"/>
    <p:sldId id="326" r:id="rId7"/>
    <p:sldId id="328" r:id="rId8"/>
    <p:sldId id="369" r:id="rId9"/>
    <p:sldId id="371" r:id="rId10"/>
    <p:sldId id="370" r:id="rId11"/>
    <p:sldId id="346" r:id="rId12"/>
    <p:sldId id="348" r:id="rId13"/>
    <p:sldId id="347" r:id="rId14"/>
    <p:sldId id="344" r:id="rId15"/>
    <p:sldId id="349" r:id="rId16"/>
    <p:sldId id="350" r:id="rId17"/>
    <p:sldId id="353" r:id="rId18"/>
    <p:sldId id="352" r:id="rId19"/>
    <p:sldId id="351" r:id="rId20"/>
    <p:sldId id="356" r:id="rId21"/>
    <p:sldId id="357" r:id="rId22"/>
    <p:sldId id="358" r:id="rId23"/>
    <p:sldId id="359" r:id="rId24"/>
    <p:sldId id="361" r:id="rId25"/>
    <p:sldId id="354" r:id="rId26"/>
    <p:sldId id="362" r:id="rId27"/>
    <p:sldId id="360" r:id="rId28"/>
    <p:sldId id="364" r:id="rId29"/>
    <p:sldId id="345" r:id="rId30"/>
    <p:sldId id="365" r:id="rId31"/>
    <p:sldId id="366" r:id="rId32"/>
    <p:sldId id="363" r:id="rId33"/>
    <p:sldId id="367" r:id="rId34"/>
    <p:sldId id="333" r:id="rId35"/>
    <p:sldId id="276" r:id="rId36"/>
    <p:sldId id="335" r:id="rId37"/>
    <p:sldId id="340" r:id="rId38"/>
    <p:sldId id="343" r:id="rId39"/>
  </p:sldIdLst>
  <p:sldSz cx="24384000" cy="13716000"/>
  <p:notesSz cx="6858000" cy="9144000"/>
  <p:defaultTex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p15:clr>
            <a:srgbClr val="A4A3A4"/>
          </p15:clr>
        </p15:guide>
        <p15:guide id="2" pos="7640">
          <p15:clr>
            <a:srgbClr val="A4A3A4"/>
          </p15:clr>
        </p15:guide>
      </p15:sldGuideLst>
    </p:ext>
    <p:ext uri="{2D200454-40CA-4A62-9FC3-DE9A4176ACB9}">
      <p15:notesGuideLst xmlns:p15="http://schemas.microsoft.com/office/powerpoint/2012/main">
        <p15:guide id="1" orient="horz" pos="2880">
          <p15:clr>
            <a:srgbClr val="A4A3A4"/>
          </p15:clr>
        </p15:guide>
        <p15:guide id="2" pos="214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BH" initials="K" lastIdx="15" clrIdx="0"/>
  <p:cmAuthor id="1" name="Tom Shannon" initials="TS" lastIdx="1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F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7CE84F3-28C3-443E-9E96-99CF82512B78}" styleName="深色样式 1 - 强调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67" autoAdjust="0"/>
    <p:restoredTop sz="68592" autoAdjust="0"/>
  </p:normalViewPr>
  <p:slideViewPr>
    <p:cSldViewPr snapToGrid="0">
      <p:cViewPr varScale="1">
        <p:scale>
          <a:sx n="34" d="100"/>
          <a:sy n="34" d="100"/>
        </p:scale>
        <p:origin x="1374" y="66"/>
      </p:cViewPr>
      <p:guideLst>
        <p:guide orient="horz" pos="4320"/>
        <p:guide pos="7640"/>
      </p:guideLst>
    </p:cSldViewPr>
  </p:slideViewPr>
  <p:notesTextViewPr>
    <p:cViewPr>
      <p:scale>
        <a:sx n="1" d="1"/>
        <a:sy n="1" d="1"/>
      </p:scale>
      <p:origin x="0" y="0"/>
    </p:cViewPr>
  </p:notesTextViewPr>
  <p:notesViewPr>
    <p:cSldViewPr snapToGrid="0">
      <p:cViewPr varScale="1">
        <p:scale>
          <a:sx n="67" d="100"/>
          <a:sy n="67" d="100"/>
        </p:scale>
        <p:origin x="-3120" y="-86"/>
      </p:cViewPr>
      <p:guideLst>
        <p:guide orient="horz" pos="2880"/>
        <p:guide pos="214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diagrams/_rels/data2.xml.rels><?xml version="1.0" encoding="UTF-8" standalone="yes"?>
<Relationships xmlns="http://schemas.openxmlformats.org/package/2006/relationships"><Relationship Id="rId1" Type="http://schemas.openxmlformats.org/officeDocument/2006/relationships/image" Target="../media/image14.png"/></Relationships>
</file>

<file path=ppt/diagrams/_rels/drawing2.xml.rels><?xml version="1.0" encoding="UTF-8" standalone="yes"?>
<Relationships xmlns="http://schemas.openxmlformats.org/package/2006/relationships"><Relationship Id="rId1"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colorful2#1">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1">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FB2CE19-6B79-438E-804B-A288AD88CB0E}" type="doc">
      <dgm:prSet loTypeId="urn:microsoft.com/office/officeart/2016/7/layout/LinearArrowProcessNumbered" loCatId="process" qsTypeId="urn:microsoft.com/office/officeart/2005/8/quickstyle/simple1#3" qsCatId="simple" csTypeId="urn:microsoft.com/office/officeart/2005/8/colors/colorful2#1" csCatId="colorful" phldr="1"/>
      <dgm:spPr/>
      <dgm:t>
        <a:bodyPr/>
        <a:lstStyle/>
        <a:p>
          <a:endParaRPr lang="en-US"/>
        </a:p>
      </dgm:t>
    </dgm:pt>
    <dgm:pt modelId="{DE44D671-9474-409D-8B57-9EFBAB9FC70F}">
      <dgm:prSet/>
      <dgm:spPr/>
      <dgm:t>
        <a:bodyPr/>
        <a:lstStyle/>
        <a:p>
          <a:r>
            <a:rPr lang="en-US" altLang="zh-CN" dirty="0"/>
            <a:t>Stage1</a:t>
          </a:r>
          <a:endParaRPr lang="zh-CN" altLang="en-US" dirty="0"/>
        </a:p>
      </dgm:t>
    </dgm:pt>
    <dgm:pt modelId="{E9B5FB62-4122-41C4-BF34-A20CB0BE1F86}" type="parTrans" cxnId="{17B8F8AC-33EC-44EA-8977-73F25A3F134F}">
      <dgm:prSet/>
      <dgm:spPr/>
      <dgm:t>
        <a:bodyPr/>
        <a:lstStyle/>
        <a:p>
          <a:endParaRPr lang="zh-CN" altLang="en-US"/>
        </a:p>
      </dgm:t>
    </dgm:pt>
    <dgm:pt modelId="{51B0BFB5-0D68-47FE-BE1B-83C4B7B46D19}" type="sibTrans" cxnId="{17B8F8AC-33EC-44EA-8977-73F25A3F134F}">
      <dgm:prSet/>
      <dgm:spPr/>
      <dgm:t>
        <a:bodyPr/>
        <a:lstStyle/>
        <a:p>
          <a:endParaRPr lang="zh-CN" altLang="en-US"/>
        </a:p>
      </dgm:t>
    </dgm:pt>
    <dgm:pt modelId="{6E60DAAC-4064-427A-A2B1-4B9A5B5B6296}">
      <dgm:prSet/>
      <dgm:spPr/>
      <dgm:t>
        <a:bodyPr/>
        <a:lstStyle/>
        <a:p>
          <a:r>
            <a:rPr lang="en-US" altLang="zh-CN" dirty="0"/>
            <a:t>Stage2</a:t>
          </a:r>
          <a:endParaRPr lang="zh-CN" altLang="en-US" dirty="0"/>
        </a:p>
      </dgm:t>
    </dgm:pt>
    <dgm:pt modelId="{68F63FA5-6AFD-42B0-8469-2D1D8D50EF3F}" type="parTrans" cxnId="{BB3A8A7C-FFEA-4EDC-BE86-1AC519A537CA}">
      <dgm:prSet/>
      <dgm:spPr/>
      <dgm:t>
        <a:bodyPr/>
        <a:lstStyle/>
        <a:p>
          <a:endParaRPr lang="zh-CN" altLang="en-US"/>
        </a:p>
      </dgm:t>
    </dgm:pt>
    <dgm:pt modelId="{D16898F8-5896-45A5-A737-D2DC5BC0C284}" type="sibTrans" cxnId="{BB3A8A7C-FFEA-4EDC-BE86-1AC519A537CA}">
      <dgm:prSet/>
      <dgm:spPr/>
      <dgm:t>
        <a:bodyPr/>
        <a:lstStyle/>
        <a:p>
          <a:endParaRPr lang="zh-CN" altLang="en-US"/>
        </a:p>
      </dgm:t>
    </dgm:pt>
    <dgm:pt modelId="{C85B6E89-1DE6-48B9-9882-F58FDBB72660}">
      <dgm:prSet/>
      <dgm:spPr/>
      <dgm:t>
        <a:bodyPr/>
        <a:lstStyle/>
        <a:p>
          <a:r>
            <a:rPr lang="en-US" altLang="zh-CN" dirty="0"/>
            <a:t>Stage3</a:t>
          </a:r>
          <a:endParaRPr lang="zh-CN" altLang="en-US" dirty="0"/>
        </a:p>
      </dgm:t>
    </dgm:pt>
    <dgm:pt modelId="{FF05C0F3-2E83-42B8-8B6A-1439180EE900}" type="parTrans" cxnId="{8DBC6DB8-C7F0-4EB2-B503-FD054EEDF073}">
      <dgm:prSet/>
      <dgm:spPr/>
      <dgm:t>
        <a:bodyPr/>
        <a:lstStyle/>
        <a:p>
          <a:endParaRPr lang="zh-CN" altLang="en-US"/>
        </a:p>
      </dgm:t>
    </dgm:pt>
    <dgm:pt modelId="{75314669-EDB8-45A3-99E5-F9B8E6A95991}" type="sibTrans" cxnId="{8DBC6DB8-C7F0-4EB2-B503-FD054EEDF073}">
      <dgm:prSet/>
      <dgm:spPr/>
      <dgm:t>
        <a:bodyPr/>
        <a:lstStyle/>
        <a:p>
          <a:endParaRPr lang="zh-CN" altLang="en-US"/>
        </a:p>
      </dgm:t>
    </dgm:pt>
    <dgm:pt modelId="{106E8927-45C0-4200-A815-3D2917419679}">
      <dgm:prSet/>
      <dgm:spPr/>
      <dgm:t>
        <a:bodyPr/>
        <a:lstStyle/>
        <a:p>
          <a:r>
            <a:rPr lang="en-US" altLang="zh-CN" dirty="0" err="1"/>
            <a:t>stageN</a:t>
          </a:r>
          <a:endParaRPr lang="zh-CN" altLang="en-US" dirty="0"/>
        </a:p>
      </dgm:t>
    </dgm:pt>
    <dgm:pt modelId="{559BC9CB-E529-4B36-80A7-CEC9C6C98F8E}" type="parTrans" cxnId="{8224B3AE-3878-46A9-AC59-11680A594D11}">
      <dgm:prSet/>
      <dgm:spPr/>
      <dgm:t>
        <a:bodyPr/>
        <a:lstStyle/>
        <a:p>
          <a:endParaRPr lang="zh-CN" altLang="en-US"/>
        </a:p>
      </dgm:t>
    </dgm:pt>
    <dgm:pt modelId="{EF5585B4-34AC-4BAC-9A52-25E0A4B5CECA}" type="sibTrans" cxnId="{8224B3AE-3878-46A9-AC59-11680A594D11}">
      <dgm:prSet/>
      <dgm:spPr/>
      <dgm:t>
        <a:bodyPr/>
        <a:lstStyle/>
        <a:p>
          <a:endParaRPr lang="zh-CN" altLang="en-US"/>
        </a:p>
      </dgm:t>
    </dgm:pt>
    <dgm:pt modelId="{5D747D47-0B65-494F-B2A6-FEC85E5E1F13}" type="pres">
      <dgm:prSet presAssocID="{4FB2CE19-6B79-438E-804B-A288AD88CB0E}" presName="linearFlow" presStyleCnt="0">
        <dgm:presLayoutVars>
          <dgm:dir/>
          <dgm:animLvl val="lvl"/>
          <dgm:resizeHandles val="exact"/>
        </dgm:presLayoutVars>
      </dgm:prSet>
      <dgm:spPr/>
    </dgm:pt>
    <dgm:pt modelId="{0E3605F4-F2B1-4A6D-BCD6-CC05A0FE43D5}" type="pres">
      <dgm:prSet presAssocID="{DE44D671-9474-409D-8B57-9EFBAB9FC70F}" presName="compositeNode" presStyleCnt="0"/>
      <dgm:spPr/>
    </dgm:pt>
    <dgm:pt modelId="{5B7B4D7C-51D4-4EB2-919F-3E2233F85C42}" type="pres">
      <dgm:prSet presAssocID="{DE44D671-9474-409D-8B57-9EFBAB9FC70F}" presName="parTx" presStyleLbl="node1" presStyleIdx="0" presStyleCnt="0">
        <dgm:presLayoutVars>
          <dgm:chMax val="0"/>
          <dgm:chPref val="0"/>
          <dgm:bulletEnabled val="1"/>
        </dgm:presLayoutVars>
      </dgm:prSet>
      <dgm:spPr/>
    </dgm:pt>
    <dgm:pt modelId="{56C25E70-7E9A-410C-A719-F36E4A79B2ED}" type="pres">
      <dgm:prSet presAssocID="{DE44D671-9474-409D-8B57-9EFBAB9FC70F}" presName="parSh" presStyleCnt="0"/>
      <dgm:spPr/>
    </dgm:pt>
    <dgm:pt modelId="{300EE050-1F5B-4CD7-9D06-1F6FF4055BA4}" type="pres">
      <dgm:prSet presAssocID="{DE44D671-9474-409D-8B57-9EFBAB9FC70F}" presName="lineNode" presStyleLbl="alignAccFollowNode1" presStyleIdx="0" presStyleCnt="12"/>
      <dgm:spPr/>
    </dgm:pt>
    <dgm:pt modelId="{F766506C-13BA-469E-88BE-82555B6272BE}" type="pres">
      <dgm:prSet presAssocID="{DE44D671-9474-409D-8B57-9EFBAB9FC70F}" presName="lineArrowNode" presStyleLbl="alignAccFollowNode1" presStyleIdx="1" presStyleCnt="12"/>
      <dgm:spPr/>
    </dgm:pt>
    <dgm:pt modelId="{C42C9CD3-FB6D-455F-8001-C6B31EC9F378}" type="pres">
      <dgm:prSet presAssocID="{51B0BFB5-0D68-47FE-BE1B-83C4B7B46D19}" presName="sibTransNodeCircle" presStyleLbl="alignNode1" presStyleIdx="0" presStyleCnt="4">
        <dgm:presLayoutVars>
          <dgm:chMax val="0"/>
          <dgm:bulletEnabled/>
        </dgm:presLayoutVars>
      </dgm:prSet>
      <dgm:spPr/>
    </dgm:pt>
    <dgm:pt modelId="{80B66F2B-AD7E-4763-858C-373893731512}" type="pres">
      <dgm:prSet presAssocID="{51B0BFB5-0D68-47FE-BE1B-83C4B7B46D19}" presName="spacerBetweenCircleAndCallout" presStyleCnt="0">
        <dgm:presLayoutVars/>
      </dgm:prSet>
      <dgm:spPr/>
    </dgm:pt>
    <dgm:pt modelId="{1F8F8FE1-2C0E-43A9-95F9-CEF7978F4F36}" type="pres">
      <dgm:prSet presAssocID="{DE44D671-9474-409D-8B57-9EFBAB9FC70F}" presName="nodeText" presStyleLbl="alignAccFollowNode1" presStyleIdx="2" presStyleCnt="12">
        <dgm:presLayoutVars>
          <dgm:bulletEnabled val="1"/>
        </dgm:presLayoutVars>
      </dgm:prSet>
      <dgm:spPr/>
    </dgm:pt>
    <dgm:pt modelId="{295338EF-F777-4298-9648-951E6607F2A2}" type="pres">
      <dgm:prSet presAssocID="{51B0BFB5-0D68-47FE-BE1B-83C4B7B46D19}" presName="sibTransComposite" presStyleCnt="0"/>
      <dgm:spPr/>
    </dgm:pt>
    <dgm:pt modelId="{69F4DE48-343F-4855-B2C4-0D7B0A9D84AE}" type="pres">
      <dgm:prSet presAssocID="{6E60DAAC-4064-427A-A2B1-4B9A5B5B6296}" presName="compositeNode" presStyleCnt="0"/>
      <dgm:spPr/>
    </dgm:pt>
    <dgm:pt modelId="{54B59990-CC52-4CAE-B0C9-E187389E4C96}" type="pres">
      <dgm:prSet presAssocID="{6E60DAAC-4064-427A-A2B1-4B9A5B5B6296}" presName="parTx" presStyleLbl="node1" presStyleIdx="0" presStyleCnt="0">
        <dgm:presLayoutVars>
          <dgm:chMax val="0"/>
          <dgm:chPref val="0"/>
          <dgm:bulletEnabled val="1"/>
        </dgm:presLayoutVars>
      </dgm:prSet>
      <dgm:spPr/>
    </dgm:pt>
    <dgm:pt modelId="{C7A64113-31D7-4862-BBEF-AC0F7D73BAF3}" type="pres">
      <dgm:prSet presAssocID="{6E60DAAC-4064-427A-A2B1-4B9A5B5B6296}" presName="parSh" presStyleCnt="0"/>
      <dgm:spPr/>
    </dgm:pt>
    <dgm:pt modelId="{D53B81F8-4BB7-4271-A5A8-97D622A3072E}" type="pres">
      <dgm:prSet presAssocID="{6E60DAAC-4064-427A-A2B1-4B9A5B5B6296}" presName="lineNode" presStyleLbl="alignAccFollowNode1" presStyleIdx="3" presStyleCnt="12"/>
      <dgm:spPr/>
    </dgm:pt>
    <dgm:pt modelId="{0878A2CD-FB76-4CFB-BB39-AEA96AB4578F}" type="pres">
      <dgm:prSet presAssocID="{6E60DAAC-4064-427A-A2B1-4B9A5B5B6296}" presName="lineArrowNode" presStyleLbl="alignAccFollowNode1" presStyleIdx="4" presStyleCnt="12"/>
      <dgm:spPr/>
    </dgm:pt>
    <dgm:pt modelId="{08D6DD56-92DC-4203-9F39-B79DFC1A1A65}" type="pres">
      <dgm:prSet presAssocID="{D16898F8-5896-45A5-A737-D2DC5BC0C284}" presName="sibTransNodeCircle" presStyleLbl="alignNode1" presStyleIdx="1" presStyleCnt="4">
        <dgm:presLayoutVars>
          <dgm:chMax val="0"/>
          <dgm:bulletEnabled/>
        </dgm:presLayoutVars>
      </dgm:prSet>
      <dgm:spPr/>
    </dgm:pt>
    <dgm:pt modelId="{1DEB3EE4-048D-4A51-B4FF-7CF2F30E59C5}" type="pres">
      <dgm:prSet presAssocID="{D16898F8-5896-45A5-A737-D2DC5BC0C284}" presName="spacerBetweenCircleAndCallout" presStyleCnt="0">
        <dgm:presLayoutVars/>
      </dgm:prSet>
      <dgm:spPr/>
    </dgm:pt>
    <dgm:pt modelId="{982C2FB3-0D90-45CB-8260-53565A44FC57}" type="pres">
      <dgm:prSet presAssocID="{6E60DAAC-4064-427A-A2B1-4B9A5B5B6296}" presName="nodeText" presStyleLbl="alignAccFollowNode1" presStyleIdx="5" presStyleCnt="12">
        <dgm:presLayoutVars>
          <dgm:bulletEnabled val="1"/>
        </dgm:presLayoutVars>
      </dgm:prSet>
      <dgm:spPr/>
    </dgm:pt>
    <dgm:pt modelId="{9D35310C-F770-4461-B466-4A3E06D6C5FC}" type="pres">
      <dgm:prSet presAssocID="{D16898F8-5896-45A5-A737-D2DC5BC0C284}" presName="sibTransComposite" presStyleCnt="0"/>
      <dgm:spPr/>
    </dgm:pt>
    <dgm:pt modelId="{FC2101BC-F17A-44C7-B960-4F6C4A84440B}" type="pres">
      <dgm:prSet presAssocID="{C85B6E89-1DE6-48B9-9882-F58FDBB72660}" presName="compositeNode" presStyleCnt="0"/>
      <dgm:spPr/>
    </dgm:pt>
    <dgm:pt modelId="{7EFDBA53-FD6F-41EF-A3E5-174E320E2D12}" type="pres">
      <dgm:prSet presAssocID="{C85B6E89-1DE6-48B9-9882-F58FDBB72660}" presName="parTx" presStyleLbl="node1" presStyleIdx="0" presStyleCnt="0">
        <dgm:presLayoutVars>
          <dgm:chMax val="0"/>
          <dgm:chPref val="0"/>
          <dgm:bulletEnabled val="1"/>
        </dgm:presLayoutVars>
      </dgm:prSet>
      <dgm:spPr/>
    </dgm:pt>
    <dgm:pt modelId="{4DFC1B06-BF37-4212-AFF7-060A9B0564EC}" type="pres">
      <dgm:prSet presAssocID="{C85B6E89-1DE6-48B9-9882-F58FDBB72660}" presName="parSh" presStyleCnt="0"/>
      <dgm:spPr/>
    </dgm:pt>
    <dgm:pt modelId="{BC27F17D-6305-46CB-89FB-A4AD0271EE78}" type="pres">
      <dgm:prSet presAssocID="{C85B6E89-1DE6-48B9-9882-F58FDBB72660}" presName="lineNode" presStyleLbl="alignAccFollowNode1" presStyleIdx="6" presStyleCnt="12"/>
      <dgm:spPr/>
    </dgm:pt>
    <dgm:pt modelId="{903008B9-4395-4830-9585-D8C2EB396F2C}" type="pres">
      <dgm:prSet presAssocID="{C85B6E89-1DE6-48B9-9882-F58FDBB72660}" presName="lineArrowNode" presStyleLbl="alignAccFollowNode1" presStyleIdx="7" presStyleCnt="12"/>
      <dgm:spPr/>
    </dgm:pt>
    <dgm:pt modelId="{2581D472-0BDC-49F1-A2A1-D0CA3BCFD967}" type="pres">
      <dgm:prSet presAssocID="{75314669-EDB8-45A3-99E5-F9B8E6A95991}" presName="sibTransNodeCircle" presStyleLbl="alignNode1" presStyleIdx="2" presStyleCnt="4">
        <dgm:presLayoutVars>
          <dgm:chMax val="0"/>
          <dgm:bulletEnabled/>
        </dgm:presLayoutVars>
      </dgm:prSet>
      <dgm:spPr/>
    </dgm:pt>
    <dgm:pt modelId="{0E8805D3-2C35-406E-BA7B-B4312B7B0D92}" type="pres">
      <dgm:prSet presAssocID="{75314669-EDB8-45A3-99E5-F9B8E6A95991}" presName="spacerBetweenCircleAndCallout" presStyleCnt="0">
        <dgm:presLayoutVars/>
      </dgm:prSet>
      <dgm:spPr/>
    </dgm:pt>
    <dgm:pt modelId="{6247CF2C-DB0E-4523-B8BA-56C011BCB099}" type="pres">
      <dgm:prSet presAssocID="{C85B6E89-1DE6-48B9-9882-F58FDBB72660}" presName="nodeText" presStyleLbl="alignAccFollowNode1" presStyleIdx="8" presStyleCnt="12">
        <dgm:presLayoutVars>
          <dgm:bulletEnabled val="1"/>
        </dgm:presLayoutVars>
      </dgm:prSet>
      <dgm:spPr/>
    </dgm:pt>
    <dgm:pt modelId="{498A67F1-B29C-4B38-82F7-C261899F0F69}" type="pres">
      <dgm:prSet presAssocID="{75314669-EDB8-45A3-99E5-F9B8E6A95991}" presName="sibTransComposite" presStyleCnt="0"/>
      <dgm:spPr/>
    </dgm:pt>
    <dgm:pt modelId="{BD747795-71C8-4A67-AB13-BBD59A617E22}" type="pres">
      <dgm:prSet presAssocID="{106E8927-45C0-4200-A815-3D2917419679}" presName="compositeNode" presStyleCnt="0"/>
      <dgm:spPr/>
    </dgm:pt>
    <dgm:pt modelId="{0A79C968-B9BF-47A8-A154-F2B2ADCFA4BA}" type="pres">
      <dgm:prSet presAssocID="{106E8927-45C0-4200-A815-3D2917419679}" presName="parTx" presStyleLbl="node1" presStyleIdx="0" presStyleCnt="0">
        <dgm:presLayoutVars>
          <dgm:chMax val="0"/>
          <dgm:chPref val="0"/>
          <dgm:bulletEnabled val="1"/>
        </dgm:presLayoutVars>
      </dgm:prSet>
      <dgm:spPr/>
    </dgm:pt>
    <dgm:pt modelId="{EF6408ED-7F68-456B-9DD2-BF5121BC890E}" type="pres">
      <dgm:prSet presAssocID="{106E8927-45C0-4200-A815-3D2917419679}" presName="parSh" presStyleCnt="0"/>
      <dgm:spPr/>
    </dgm:pt>
    <dgm:pt modelId="{9825D111-ABC0-459B-A56C-1CB83A4256A3}" type="pres">
      <dgm:prSet presAssocID="{106E8927-45C0-4200-A815-3D2917419679}" presName="lineNode" presStyleLbl="alignAccFollowNode1" presStyleIdx="9" presStyleCnt="12"/>
      <dgm:spPr/>
    </dgm:pt>
    <dgm:pt modelId="{AB7148D8-6EE6-4A4C-A6A3-43DC5EB8C858}" type="pres">
      <dgm:prSet presAssocID="{106E8927-45C0-4200-A815-3D2917419679}" presName="lineArrowNode" presStyleLbl="alignAccFollowNode1" presStyleIdx="10" presStyleCnt="12"/>
      <dgm:spPr/>
    </dgm:pt>
    <dgm:pt modelId="{0F1B47FF-CBF8-4287-9B88-977123B399EE}" type="pres">
      <dgm:prSet presAssocID="{EF5585B4-34AC-4BAC-9A52-25E0A4B5CECA}" presName="sibTransNodeCircle" presStyleLbl="alignNode1" presStyleIdx="3" presStyleCnt="4">
        <dgm:presLayoutVars>
          <dgm:chMax val="0"/>
          <dgm:bulletEnabled/>
        </dgm:presLayoutVars>
      </dgm:prSet>
      <dgm:spPr/>
    </dgm:pt>
    <dgm:pt modelId="{9C8ACE96-4EA4-443A-ADBA-C1F813045C81}" type="pres">
      <dgm:prSet presAssocID="{EF5585B4-34AC-4BAC-9A52-25E0A4B5CECA}" presName="spacerBetweenCircleAndCallout" presStyleCnt="0">
        <dgm:presLayoutVars/>
      </dgm:prSet>
      <dgm:spPr/>
    </dgm:pt>
    <dgm:pt modelId="{FC597E47-FAB6-4399-8AE6-E0016CA1CB92}" type="pres">
      <dgm:prSet presAssocID="{106E8927-45C0-4200-A815-3D2917419679}" presName="nodeText" presStyleLbl="alignAccFollowNode1" presStyleIdx="11" presStyleCnt="12">
        <dgm:presLayoutVars>
          <dgm:bulletEnabled val="1"/>
        </dgm:presLayoutVars>
      </dgm:prSet>
      <dgm:spPr/>
    </dgm:pt>
  </dgm:ptLst>
  <dgm:cxnLst>
    <dgm:cxn modelId="{AF2F4803-73C8-453A-88E1-E73C32A4FCC3}" type="presOf" srcId="{75314669-EDB8-45A3-99E5-F9B8E6A95991}" destId="{2581D472-0BDC-49F1-A2A1-D0CA3BCFD967}" srcOrd="0" destOrd="0" presId="urn:microsoft.com/office/officeart/2016/7/layout/LinearArrowProcessNumbered"/>
    <dgm:cxn modelId="{B149110A-CB0B-4AE3-ADEF-E705885E9A9C}" type="presOf" srcId="{51B0BFB5-0D68-47FE-BE1B-83C4B7B46D19}" destId="{C42C9CD3-FB6D-455F-8001-C6B31EC9F378}" srcOrd="0" destOrd="0" presId="urn:microsoft.com/office/officeart/2016/7/layout/LinearArrowProcessNumbered"/>
    <dgm:cxn modelId="{6B031E1D-5D2E-4F49-965A-75BCB2B5DED6}" type="presOf" srcId="{106E8927-45C0-4200-A815-3D2917419679}" destId="{FC597E47-FAB6-4399-8AE6-E0016CA1CB92}" srcOrd="0" destOrd="0" presId="urn:microsoft.com/office/officeart/2016/7/layout/LinearArrowProcessNumbered"/>
    <dgm:cxn modelId="{38F1E327-EBC7-49C6-87CF-121ACF653777}" type="presOf" srcId="{4FB2CE19-6B79-438E-804B-A288AD88CB0E}" destId="{5D747D47-0B65-494F-B2A6-FEC85E5E1F13}" srcOrd="0" destOrd="0" presId="urn:microsoft.com/office/officeart/2016/7/layout/LinearArrowProcessNumbered"/>
    <dgm:cxn modelId="{14ADC341-A13A-4BE9-96FA-12DD2E351EC9}" type="presOf" srcId="{D16898F8-5896-45A5-A737-D2DC5BC0C284}" destId="{08D6DD56-92DC-4203-9F39-B79DFC1A1A65}" srcOrd="0" destOrd="0" presId="urn:microsoft.com/office/officeart/2016/7/layout/LinearArrowProcessNumbered"/>
    <dgm:cxn modelId="{BB3A8A7C-FFEA-4EDC-BE86-1AC519A537CA}" srcId="{4FB2CE19-6B79-438E-804B-A288AD88CB0E}" destId="{6E60DAAC-4064-427A-A2B1-4B9A5B5B6296}" srcOrd="1" destOrd="0" parTransId="{68F63FA5-6AFD-42B0-8469-2D1D8D50EF3F}" sibTransId="{D16898F8-5896-45A5-A737-D2DC5BC0C284}"/>
    <dgm:cxn modelId="{3096A68C-7BFA-4C0A-89A7-97522CE952F6}" type="presOf" srcId="{DE44D671-9474-409D-8B57-9EFBAB9FC70F}" destId="{1F8F8FE1-2C0E-43A9-95F9-CEF7978F4F36}" srcOrd="0" destOrd="0" presId="urn:microsoft.com/office/officeart/2016/7/layout/LinearArrowProcessNumbered"/>
    <dgm:cxn modelId="{117C1F90-211E-4E07-B871-F81E75D10A54}" type="presOf" srcId="{EF5585B4-34AC-4BAC-9A52-25E0A4B5CECA}" destId="{0F1B47FF-CBF8-4287-9B88-977123B399EE}" srcOrd="0" destOrd="0" presId="urn:microsoft.com/office/officeart/2016/7/layout/LinearArrowProcessNumbered"/>
    <dgm:cxn modelId="{17B8F8AC-33EC-44EA-8977-73F25A3F134F}" srcId="{4FB2CE19-6B79-438E-804B-A288AD88CB0E}" destId="{DE44D671-9474-409D-8B57-9EFBAB9FC70F}" srcOrd="0" destOrd="0" parTransId="{E9B5FB62-4122-41C4-BF34-A20CB0BE1F86}" sibTransId="{51B0BFB5-0D68-47FE-BE1B-83C4B7B46D19}"/>
    <dgm:cxn modelId="{8224B3AE-3878-46A9-AC59-11680A594D11}" srcId="{4FB2CE19-6B79-438E-804B-A288AD88CB0E}" destId="{106E8927-45C0-4200-A815-3D2917419679}" srcOrd="3" destOrd="0" parTransId="{559BC9CB-E529-4B36-80A7-CEC9C6C98F8E}" sibTransId="{EF5585B4-34AC-4BAC-9A52-25E0A4B5CECA}"/>
    <dgm:cxn modelId="{8DBC6DB8-C7F0-4EB2-B503-FD054EEDF073}" srcId="{4FB2CE19-6B79-438E-804B-A288AD88CB0E}" destId="{C85B6E89-1DE6-48B9-9882-F58FDBB72660}" srcOrd="2" destOrd="0" parTransId="{FF05C0F3-2E83-42B8-8B6A-1439180EE900}" sibTransId="{75314669-EDB8-45A3-99E5-F9B8E6A95991}"/>
    <dgm:cxn modelId="{7F9261D3-2554-47B8-860C-35CB33E50EB4}" type="presOf" srcId="{C85B6E89-1DE6-48B9-9882-F58FDBB72660}" destId="{6247CF2C-DB0E-4523-B8BA-56C011BCB099}" srcOrd="0" destOrd="0" presId="urn:microsoft.com/office/officeart/2016/7/layout/LinearArrowProcessNumbered"/>
    <dgm:cxn modelId="{D4B0C8D4-905C-4415-AACA-B7257037226F}" type="presOf" srcId="{6E60DAAC-4064-427A-A2B1-4B9A5B5B6296}" destId="{982C2FB3-0D90-45CB-8260-53565A44FC57}" srcOrd="0" destOrd="0" presId="urn:microsoft.com/office/officeart/2016/7/layout/LinearArrowProcessNumbered"/>
    <dgm:cxn modelId="{EC9801B1-1494-4A44-932E-D89C80875625}" type="presParOf" srcId="{5D747D47-0B65-494F-B2A6-FEC85E5E1F13}" destId="{0E3605F4-F2B1-4A6D-BCD6-CC05A0FE43D5}" srcOrd="0" destOrd="0" presId="urn:microsoft.com/office/officeart/2016/7/layout/LinearArrowProcessNumbered"/>
    <dgm:cxn modelId="{17FE4F9A-8444-47A7-B355-01CAD624F13B}" type="presParOf" srcId="{0E3605F4-F2B1-4A6D-BCD6-CC05A0FE43D5}" destId="{5B7B4D7C-51D4-4EB2-919F-3E2233F85C42}" srcOrd="0" destOrd="0" presId="urn:microsoft.com/office/officeart/2016/7/layout/LinearArrowProcessNumbered"/>
    <dgm:cxn modelId="{CF0FA9BD-774F-4453-873F-0B62407F97A9}" type="presParOf" srcId="{0E3605F4-F2B1-4A6D-BCD6-CC05A0FE43D5}" destId="{56C25E70-7E9A-410C-A719-F36E4A79B2ED}" srcOrd="1" destOrd="0" presId="urn:microsoft.com/office/officeart/2016/7/layout/LinearArrowProcessNumbered"/>
    <dgm:cxn modelId="{C58E8FE2-B9F4-4CC2-B987-307468B701A0}" type="presParOf" srcId="{56C25E70-7E9A-410C-A719-F36E4A79B2ED}" destId="{300EE050-1F5B-4CD7-9D06-1F6FF4055BA4}" srcOrd="0" destOrd="0" presId="urn:microsoft.com/office/officeart/2016/7/layout/LinearArrowProcessNumbered"/>
    <dgm:cxn modelId="{9B8F1FF6-D8C2-4C70-8315-BAC01365AB25}" type="presParOf" srcId="{56C25E70-7E9A-410C-A719-F36E4A79B2ED}" destId="{F766506C-13BA-469E-88BE-82555B6272BE}" srcOrd="1" destOrd="0" presId="urn:microsoft.com/office/officeart/2016/7/layout/LinearArrowProcessNumbered"/>
    <dgm:cxn modelId="{888B526D-3407-49CB-B209-5969826FD936}" type="presParOf" srcId="{56C25E70-7E9A-410C-A719-F36E4A79B2ED}" destId="{C42C9CD3-FB6D-455F-8001-C6B31EC9F378}" srcOrd="2" destOrd="0" presId="urn:microsoft.com/office/officeart/2016/7/layout/LinearArrowProcessNumbered"/>
    <dgm:cxn modelId="{0B2F7D10-0699-4D19-99DE-B5D0F35D5EAE}" type="presParOf" srcId="{56C25E70-7E9A-410C-A719-F36E4A79B2ED}" destId="{80B66F2B-AD7E-4763-858C-373893731512}" srcOrd="3" destOrd="0" presId="urn:microsoft.com/office/officeart/2016/7/layout/LinearArrowProcessNumbered"/>
    <dgm:cxn modelId="{E269930F-7ED8-4A14-91F7-C10EE421D874}" type="presParOf" srcId="{0E3605F4-F2B1-4A6D-BCD6-CC05A0FE43D5}" destId="{1F8F8FE1-2C0E-43A9-95F9-CEF7978F4F36}" srcOrd="2" destOrd="0" presId="urn:microsoft.com/office/officeart/2016/7/layout/LinearArrowProcessNumbered"/>
    <dgm:cxn modelId="{F70BD3EB-C652-4623-85E5-687FCB75C3A9}" type="presParOf" srcId="{5D747D47-0B65-494F-B2A6-FEC85E5E1F13}" destId="{295338EF-F777-4298-9648-951E6607F2A2}" srcOrd="1" destOrd="0" presId="urn:microsoft.com/office/officeart/2016/7/layout/LinearArrowProcessNumbered"/>
    <dgm:cxn modelId="{1C254A50-BAED-4B52-8B33-6BFB222C14B2}" type="presParOf" srcId="{5D747D47-0B65-494F-B2A6-FEC85E5E1F13}" destId="{69F4DE48-343F-4855-B2C4-0D7B0A9D84AE}" srcOrd="2" destOrd="0" presId="urn:microsoft.com/office/officeart/2016/7/layout/LinearArrowProcessNumbered"/>
    <dgm:cxn modelId="{D2FCB668-B0AD-4D82-B64C-50D539735FE1}" type="presParOf" srcId="{69F4DE48-343F-4855-B2C4-0D7B0A9D84AE}" destId="{54B59990-CC52-4CAE-B0C9-E187389E4C96}" srcOrd="0" destOrd="0" presId="urn:microsoft.com/office/officeart/2016/7/layout/LinearArrowProcessNumbered"/>
    <dgm:cxn modelId="{987776AA-5DB6-4EA8-A030-169FBE031C8C}" type="presParOf" srcId="{69F4DE48-343F-4855-B2C4-0D7B0A9D84AE}" destId="{C7A64113-31D7-4862-BBEF-AC0F7D73BAF3}" srcOrd="1" destOrd="0" presId="urn:microsoft.com/office/officeart/2016/7/layout/LinearArrowProcessNumbered"/>
    <dgm:cxn modelId="{6B073B03-73D6-4A76-BB64-58C50BC7DFED}" type="presParOf" srcId="{C7A64113-31D7-4862-BBEF-AC0F7D73BAF3}" destId="{D53B81F8-4BB7-4271-A5A8-97D622A3072E}" srcOrd="0" destOrd="0" presId="urn:microsoft.com/office/officeart/2016/7/layout/LinearArrowProcessNumbered"/>
    <dgm:cxn modelId="{752FE8C6-B5ED-4056-A377-87E54D0D0F33}" type="presParOf" srcId="{C7A64113-31D7-4862-BBEF-AC0F7D73BAF3}" destId="{0878A2CD-FB76-4CFB-BB39-AEA96AB4578F}" srcOrd="1" destOrd="0" presId="urn:microsoft.com/office/officeart/2016/7/layout/LinearArrowProcessNumbered"/>
    <dgm:cxn modelId="{E6A88718-07AD-49A2-816C-47EACC208C8B}" type="presParOf" srcId="{C7A64113-31D7-4862-BBEF-AC0F7D73BAF3}" destId="{08D6DD56-92DC-4203-9F39-B79DFC1A1A65}" srcOrd="2" destOrd="0" presId="urn:microsoft.com/office/officeart/2016/7/layout/LinearArrowProcessNumbered"/>
    <dgm:cxn modelId="{150A5C2F-9D6D-4342-BE8A-F38351F94C0F}" type="presParOf" srcId="{C7A64113-31D7-4862-BBEF-AC0F7D73BAF3}" destId="{1DEB3EE4-048D-4A51-B4FF-7CF2F30E59C5}" srcOrd="3" destOrd="0" presId="urn:microsoft.com/office/officeart/2016/7/layout/LinearArrowProcessNumbered"/>
    <dgm:cxn modelId="{6F2F2ED8-C672-43CE-B6B5-15B68F335C36}" type="presParOf" srcId="{69F4DE48-343F-4855-B2C4-0D7B0A9D84AE}" destId="{982C2FB3-0D90-45CB-8260-53565A44FC57}" srcOrd="2" destOrd="0" presId="urn:microsoft.com/office/officeart/2016/7/layout/LinearArrowProcessNumbered"/>
    <dgm:cxn modelId="{E8BB7512-0A71-47F5-A4A7-203731A4E99D}" type="presParOf" srcId="{5D747D47-0B65-494F-B2A6-FEC85E5E1F13}" destId="{9D35310C-F770-4461-B466-4A3E06D6C5FC}" srcOrd="3" destOrd="0" presId="urn:microsoft.com/office/officeart/2016/7/layout/LinearArrowProcessNumbered"/>
    <dgm:cxn modelId="{AE381664-9F02-43E2-9DBC-242FE19F8BBE}" type="presParOf" srcId="{5D747D47-0B65-494F-B2A6-FEC85E5E1F13}" destId="{FC2101BC-F17A-44C7-B960-4F6C4A84440B}" srcOrd="4" destOrd="0" presId="urn:microsoft.com/office/officeart/2016/7/layout/LinearArrowProcessNumbered"/>
    <dgm:cxn modelId="{DD6E5D55-BA5F-474C-9195-688A7B9434E0}" type="presParOf" srcId="{FC2101BC-F17A-44C7-B960-4F6C4A84440B}" destId="{7EFDBA53-FD6F-41EF-A3E5-174E320E2D12}" srcOrd="0" destOrd="0" presId="urn:microsoft.com/office/officeart/2016/7/layout/LinearArrowProcessNumbered"/>
    <dgm:cxn modelId="{63FFAA93-09ED-4892-9ACF-EE0F674A7D09}" type="presParOf" srcId="{FC2101BC-F17A-44C7-B960-4F6C4A84440B}" destId="{4DFC1B06-BF37-4212-AFF7-060A9B0564EC}" srcOrd="1" destOrd="0" presId="urn:microsoft.com/office/officeart/2016/7/layout/LinearArrowProcessNumbered"/>
    <dgm:cxn modelId="{B5B6F1BC-035E-4CD3-8ABB-1790F07674BB}" type="presParOf" srcId="{4DFC1B06-BF37-4212-AFF7-060A9B0564EC}" destId="{BC27F17D-6305-46CB-89FB-A4AD0271EE78}" srcOrd="0" destOrd="0" presId="urn:microsoft.com/office/officeart/2016/7/layout/LinearArrowProcessNumbered"/>
    <dgm:cxn modelId="{BF2638E2-9677-4E06-B5D0-098C9A042583}" type="presParOf" srcId="{4DFC1B06-BF37-4212-AFF7-060A9B0564EC}" destId="{903008B9-4395-4830-9585-D8C2EB396F2C}" srcOrd="1" destOrd="0" presId="urn:microsoft.com/office/officeart/2016/7/layout/LinearArrowProcessNumbered"/>
    <dgm:cxn modelId="{3EBF9A50-3380-4BBA-AC19-32707D51907E}" type="presParOf" srcId="{4DFC1B06-BF37-4212-AFF7-060A9B0564EC}" destId="{2581D472-0BDC-49F1-A2A1-D0CA3BCFD967}" srcOrd="2" destOrd="0" presId="urn:microsoft.com/office/officeart/2016/7/layout/LinearArrowProcessNumbered"/>
    <dgm:cxn modelId="{94F544F7-5C8F-43D7-A5C1-0D942BD7DA8A}" type="presParOf" srcId="{4DFC1B06-BF37-4212-AFF7-060A9B0564EC}" destId="{0E8805D3-2C35-406E-BA7B-B4312B7B0D92}" srcOrd="3" destOrd="0" presId="urn:microsoft.com/office/officeart/2016/7/layout/LinearArrowProcessNumbered"/>
    <dgm:cxn modelId="{4764427F-08AA-4863-9693-5A761296D724}" type="presParOf" srcId="{FC2101BC-F17A-44C7-B960-4F6C4A84440B}" destId="{6247CF2C-DB0E-4523-B8BA-56C011BCB099}" srcOrd="2" destOrd="0" presId="urn:microsoft.com/office/officeart/2016/7/layout/LinearArrowProcessNumbered"/>
    <dgm:cxn modelId="{30746E22-16E8-4E6A-BF6F-2E789A490367}" type="presParOf" srcId="{5D747D47-0B65-494F-B2A6-FEC85E5E1F13}" destId="{498A67F1-B29C-4B38-82F7-C261899F0F69}" srcOrd="5" destOrd="0" presId="urn:microsoft.com/office/officeart/2016/7/layout/LinearArrowProcessNumbered"/>
    <dgm:cxn modelId="{36D6AF34-65B6-4FC2-9560-E525EE307327}" type="presParOf" srcId="{5D747D47-0B65-494F-B2A6-FEC85E5E1F13}" destId="{BD747795-71C8-4A67-AB13-BBD59A617E22}" srcOrd="6" destOrd="0" presId="urn:microsoft.com/office/officeart/2016/7/layout/LinearArrowProcessNumbered"/>
    <dgm:cxn modelId="{E368FA46-3292-44C4-8B2C-41BD91E3BF85}" type="presParOf" srcId="{BD747795-71C8-4A67-AB13-BBD59A617E22}" destId="{0A79C968-B9BF-47A8-A154-F2B2ADCFA4BA}" srcOrd="0" destOrd="0" presId="urn:microsoft.com/office/officeart/2016/7/layout/LinearArrowProcessNumbered"/>
    <dgm:cxn modelId="{9A43EA2E-11D0-4C33-B9C3-87B3BCCB7BC8}" type="presParOf" srcId="{BD747795-71C8-4A67-AB13-BBD59A617E22}" destId="{EF6408ED-7F68-456B-9DD2-BF5121BC890E}" srcOrd="1" destOrd="0" presId="urn:microsoft.com/office/officeart/2016/7/layout/LinearArrowProcessNumbered"/>
    <dgm:cxn modelId="{8971DC41-F317-43D9-9347-AEBA3658E87F}" type="presParOf" srcId="{EF6408ED-7F68-456B-9DD2-BF5121BC890E}" destId="{9825D111-ABC0-459B-A56C-1CB83A4256A3}" srcOrd="0" destOrd="0" presId="urn:microsoft.com/office/officeart/2016/7/layout/LinearArrowProcessNumbered"/>
    <dgm:cxn modelId="{53384EFA-AD16-4166-8A0B-7D6979AB6BC9}" type="presParOf" srcId="{EF6408ED-7F68-456B-9DD2-BF5121BC890E}" destId="{AB7148D8-6EE6-4A4C-A6A3-43DC5EB8C858}" srcOrd="1" destOrd="0" presId="urn:microsoft.com/office/officeart/2016/7/layout/LinearArrowProcessNumbered"/>
    <dgm:cxn modelId="{A1EAA9D7-E756-47F7-A2BA-CF8C8C68A105}" type="presParOf" srcId="{EF6408ED-7F68-456B-9DD2-BF5121BC890E}" destId="{0F1B47FF-CBF8-4287-9B88-977123B399EE}" srcOrd="2" destOrd="0" presId="urn:microsoft.com/office/officeart/2016/7/layout/LinearArrowProcessNumbered"/>
    <dgm:cxn modelId="{76243B9D-7972-4069-89CB-8526C94ABA7F}" type="presParOf" srcId="{EF6408ED-7F68-456B-9DD2-BF5121BC890E}" destId="{9C8ACE96-4EA4-443A-ADBA-C1F813045C81}" srcOrd="3" destOrd="0" presId="urn:microsoft.com/office/officeart/2016/7/layout/LinearArrowProcessNumbered"/>
    <dgm:cxn modelId="{61DEE292-80F2-4736-8BE2-44370F98A717}" type="presParOf" srcId="{BD747795-71C8-4A67-AB13-BBD59A617E22}" destId="{FC597E47-FAB6-4399-8AE6-E0016CA1CB92}" srcOrd="2" destOrd="0" presId="urn:microsoft.com/office/officeart/2016/7/layout/LinearArrow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B25C3D-80DD-4DDF-9188-D0E702C9B96C}" type="doc">
      <dgm:prSet loTypeId="urn:microsoft.com/office/officeart/2005/8/layout/vList4" loCatId="picture" qsTypeId="urn:microsoft.com/office/officeart/2005/8/quickstyle/simple1#4" qsCatId="simple" csTypeId="urn:microsoft.com/office/officeart/2005/8/colors/colorful5#1" csCatId="colorful" phldr="1"/>
      <dgm:spPr/>
      <dgm:t>
        <a:bodyPr/>
        <a:lstStyle/>
        <a:p>
          <a:endParaRPr lang="en-US"/>
        </a:p>
      </dgm:t>
    </dgm:pt>
    <dgm:pt modelId="{FB56B289-802A-44CD-B87E-F94092997AFD}">
      <dgm:prSet phldrT="[Text]" custT="1"/>
      <dgm:spPr/>
      <dgm:t>
        <a:bodyPr tIns="182880" anchor="ctr"/>
        <a:lstStyle/>
        <a:p>
          <a:r>
            <a:rPr lang="en-US" altLang="zh-CN" sz="2400" b="1" i="0" u="none" strike="noStrike" baseline="0" dirty="0">
              <a:latin typeface="微软雅黑 Light" panose="020B0502040204020203" pitchFamily="34" charset="-122"/>
              <a:cs typeface="宋体" panose="02010600030101010101" pitchFamily="2" charset="-122"/>
            </a:rPr>
            <a:t>title</a:t>
          </a:r>
          <a:endParaRPr lang="en-US" sz="2400" b="1" i="0" u="none" strike="noStrike" baseline="0" dirty="0">
            <a:latin typeface="微软雅黑 Light" panose="020B0502040204020203" pitchFamily="34" charset="-122"/>
            <a:cs typeface="宋体" panose="02010600030101010101" pitchFamily="2" charset="-122"/>
          </a:endParaRPr>
        </a:p>
        <a:p>
          <a:r>
            <a:rPr lang="en-US" altLang="zh-CN" sz="2400" dirty="0"/>
            <a:t>Content.</a:t>
          </a:r>
          <a:endParaRPr lang="zh-CN" sz="2400" b="1" dirty="0"/>
        </a:p>
      </dgm:t>
    </dgm:pt>
    <dgm:pt modelId="{1E1B1A13-1D67-410F-A3F7-028B295771FB}" type="parTrans" cxnId="{210964AE-AB14-4684-B93D-6DB94FE2D748}">
      <dgm:prSet/>
      <dgm:spPr/>
      <dgm:t>
        <a:bodyPr/>
        <a:lstStyle/>
        <a:p>
          <a:endParaRPr lang="en-US" sz="2400"/>
        </a:p>
      </dgm:t>
    </dgm:pt>
    <dgm:pt modelId="{72DE9051-ABD1-4BC4-9D4B-9E53F820D552}" type="sibTrans" cxnId="{210964AE-AB14-4684-B93D-6DB94FE2D748}">
      <dgm:prSet/>
      <dgm:spPr/>
      <dgm:t>
        <a:bodyPr/>
        <a:lstStyle/>
        <a:p>
          <a:endParaRPr lang="en-US" sz="2400"/>
        </a:p>
      </dgm:t>
    </dgm:pt>
    <dgm:pt modelId="{DCACFA3E-A6C9-4BA5-9581-014F53774B7F}">
      <dgm:prSet phldrT="[Text]" custT="1"/>
      <dgm:spPr/>
      <dgm:t>
        <a:bodyPr tIns="91440" anchor="ctr"/>
        <a:lstStyle/>
        <a:p>
          <a:endParaRPr lang="zh-CN" sz="2400" b="1" dirty="0"/>
        </a:p>
      </dgm:t>
    </dgm:pt>
    <dgm:pt modelId="{49D3D526-3881-47C6-8C97-B7901237E952}" type="parTrans" cxnId="{87EEFD4B-33B0-40DB-9642-72676B002618}">
      <dgm:prSet/>
      <dgm:spPr/>
      <dgm:t>
        <a:bodyPr/>
        <a:lstStyle/>
        <a:p>
          <a:endParaRPr lang="en-US" sz="2400"/>
        </a:p>
      </dgm:t>
    </dgm:pt>
    <dgm:pt modelId="{C4470893-4FF1-4D58-925C-6BD95FF48B74}" type="sibTrans" cxnId="{87EEFD4B-33B0-40DB-9642-72676B002618}">
      <dgm:prSet/>
      <dgm:spPr/>
      <dgm:t>
        <a:bodyPr/>
        <a:lstStyle/>
        <a:p>
          <a:endParaRPr lang="en-US" sz="2400"/>
        </a:p>
      </dgm:t>
    </dgm:pt>
    <dgm:pt modelId="{3F31E41E-C0DA-4EBC-9C75-3E821BFC4AD0}">
      <dgm:prSet phldrT="[Text]" custT="1"/>
      <dgm:spPr/>
      <dgm:t>
        <a:bodyPr tIns="365760" anchor="ctr"/>
        <a:lstStyle/>
        <a:p>
          <a:endParaRPr lang="zh-CN" sz="2400" b="1" dirty="0"/>
        </a:p>
      </dgm:t>
    </dgm:pt>
    <dgm:pt modelId="{BDA3ACCD-6F4F-49AD-A2AC-D8301C1403A6}" type="parTrans" cxnId="{E2E9EF0A-7B4B-4AE3-927C-19ACB3DCB8C1}">
      <dgm:prSet/>
      <dgm:spPr/>
      <dgm:t>
        <a:bodyPr/>
        <a:lstStyle/>
        <a:p>
          <a:endParaRPr lang="en-US" sz="2400"/>
        </a:p>
      </dgm:t>
    </dgm:pt>
    <dgm:pt modelId="{B5043A3D-3947-4124-88DB-2758233BBD4F}" type="sibTrans" cxnId="{E2E9EF0A-7B4B-4AE3-927C-19ACB3DCB8C1}">
      <dgm:prSet/>
      <dgm:spPr/>
      <dgm:t>
        <a:bodyPr/>
        <a:lstStyle/>
        <a:p>
          <a:endParaRPr lang="en-US" sz="2400"/>
        </a:p>
      </dgm:t>
    </dgm:pt>
    <dgm:pt modelId="{F5D9B18A-0FB9-403D-B204-A84212894A0A}">
      <dgm:prSet phldrT="[Text]" custT="1"/>
      <dgm:spPr/>
      <dgm:t>
        <a:bodyPr tIns="365760" anchor="ctr"/>
        <a:lstStyle/>
        <a:p>
          <a:endParaRPr lang="zh-CN" sz="2400" b="1" dirty="0"/>
        </a:p>
      </dgm:t>
    </dgm:pt>
    <dgm:pt modelId="{66FEDF5C-D995-42C5-88DF-AFBA52451BB3}" type="parTrans" cxnId="{6FF455FA-0A20-43C8-AD29-64214FD5FAF4}">
      <dgm:prSet/>
      <dgm:spPr/>
      <dgm:t>
        <a:bodyPr/>
        <a:lstStyle/>
        <a:p>
          <a:endParaRPr lang="en-US" sz="2400"/>
        </a:p>
      </dgm:t>
    </dgm:pt>
    <dgm:pt modelId="{DB75FBE0-1B92-4D71-8BD7-182370B9FC40}" type="sibTrans" cxnId="{6FF455FA-0A20-43C8-AD29-64214FD5FAF4}">
      <dgm:prSet/>
      <dgm:spPr/>
      <dgm:t>
        <a:bodyPr/>
        <a:lstStyle/>
        <a:p>
          <a:endParaRPr lang="en-US" sz="2400"/>
        </a:p>
      </dgm:t>
    </dgm:pt>
    <dgm:pt modelId="{E239ACCC-7624-458C-BFBD-A5EEF693C0BF}">
      <dgm:prSet phldrT="[Text]" custT="1"/>
      <dgm:spPr/>
      <dgm:t>
        <a:bodyPr tIns="365760" anchor="ctr"/>
        <a:lstStyle/>
        <a:p>
          <a:endParaRPr lang="zh-CN" sz="2400" b="1" dirty="0"/>
        </a:p>
      </dgm:t>
    </dgm:pt>
    <dgm:pt modelId="{6B0847F2-FA7F-454C-8EA0-DA46745B3F84}" type="parTrans" cxnId="{ED03917B-7441-4AB2-B98A-14A3E6BC4D9F}">
      <dgm:prSet/>
      <dgm:spPr/>
      <dgm:t>
        <a:bodyPr/>
        <a:lstStyle/>
        <a:p>
          <a:endParaRPr lang="en-US" sz="2400"/>
        </a:p>
      </dgm:t>
    </dgm:pt>
    <dgm:pt modelId="{E2964853-0524-475E-A2EB-2E4C30F16194}" type="sibTrans" cxnId="{ED03917B-7441-4AB2-B98A-14A3E6BC4D9F}">
      <dgm:prSet/>
      <dgm:spPr/>
      <dgm:t>
        <a:bodyPr/>
        <a:lstStyle/>
        <a:p>
          <a:endParaRPr lang="en-US" sz="2400"/>
        </a:p>
      </dgm:t>
    </dgm:pt>
    <dgm:pt modelId="{6CF84964-3081-4311-858E-50D237098749}" type="pres">
      <dgm:prSet presAssocID="{BBB25C3D-80DD-4DDF-9188-D0E702C9B96C}" presName="linear" presStyleCnt="0">
        <dgm:presLayoutVars>
          <dgm:dir/>
          <dgm:resizeHandles val="exact"/>
        </dgm:presLayoutVars>
      </dgm:prSet>
      <dgm:spPr/>
    </dgm:pt>
    <dgm:pt modelId="{B78E96BB-A173-406E-928A-90F335D1DC74}" type="pres">
      <dgm:prSet presAssocID="{FB56B289-802A-44CD-B87E-F94092997AFD}" presName="comp" presStyleCnt="0"/>
      <dgm:spPr/>
    </dgm:pt>
    <dgm:pt modelId="{B8BC6156-A66E-48E2-9D2F-94D1461D6A84}" type="pres">
      <dgm:prSet presAssocID="{FB56B289-802A-44CD-B87E-F94092997AFD}" presName="box" presStyleLbl="node1" presStyleIdx="0" presStyleCnt="5" custLinFactNeighborX="-137"/>
      <dgm:spPr>
        <a:prstGeom prst="rect">
          <a:avLst/>
        </a:prstGeom>
      </dgm:spPr>
    </dgm:pt>
    <dgm:pt modelId="{1DCC1867-DDBA-4F70-9DBD-34E7B2F3A924}" type="pres">
      <dgm:prSet presAssocID="{FB56B289-802A-44CD-B87E-F94092997AFD}" presName="img" presStyleLbl="fgImgPlace1" presStyleIdx="0" presStyleCnt="5" custScaleX="81032" custLinFactNeighborX="-4722"/>
      <dgm:spPr>
        <a:prstGeom prst="rect">
          <a:avLst/>
        </a:prstGeom>
        <a:blipFill dpi="0" rotWithShape="1">
          <a:blip xmlns:r="http://schemas.openxmlformats.org/officeDocument/2006/relationships" r:embed="rId1"/>
          <a:srcRect/>
          <a:stretch>
            <a:fillRect/>
          </a:stretch>
        </a:blipFill>
      </dgm:spPr>
    </dgm:pt>
    <dgm:pt modelId="{BF8B9709-AE12-493B-A067-13D6C740CF32}" type="pres">
      <dgm:prSet presAssocID="{FB56B289-802A-44CD-B87E-F94092997AFD}" presName="text" presStyleLbl="node1" presStyleIdx="0" presStyleCnt="5">
        <dgm:presLayoutVars>
          <dgm:bulletEnabled val="1"/>
        </dgm:presLayoutVars>
      </dgm:prSet>
      <dgm:spPr>
        <a:prstGeom prst="rect">
          <a:avLst/>
        </a:prstGeom>
      </dgm:spPr>
    </dgm:pt>
    <dgm:pt modelId="{145DAABC-CA42-485A-A782-07E2FB51AA51}" type="pres">
      <dgm:prSet presAssocID="{72DE9051-ABD1-4BC4-9D4B-9E53F820D552}" presName="spacer" presStyleCnt="0"/>
      <dgm:spPr/>
    </dgm:pt>
    <dgm:pt modelId="{E2FCC1C2-B2FA-4AF5-B1FA-64556496AA98}" type="pres">
      <dgm:prSet presAssocID="{DCACFA3E-A6C9-4BA5-9581-014F53774B7F}" presName="comp" presStyleCnt="0"/>
      <dgm:spPr/>
    </dgm:pt>
    <dgm:pt modelId="{EBF70882-C8C6-4715-8CAB-64C48065E171}" type="pres">
      <dgm:prSet presAssocID="{DCACFA3E-A6C9-4BA5-9581-014F53774B7F}" presName="box" presStyleLbl="node1" presStyleIdx="1" presStyleCnt="5"/>
      <dgm:spPr>
        <a:prstGeom prst="rect">
          <a:avLst/>
        </a:prstGeom>
      </dgm:spPr>
    </dgm:pt>
    <dgm:pt modelId="{1E906C71-FCC8-45B4-B97A-927A3B223060}" type="pres">
      <dgm:prSet presAssocID="{DCACFA3E-A6C9-4BA5-9581-014F53774B7F}" presName="img" presStyleLbl="fgImgPlace1" presStyleIdx="1" presStyleCnt="5" custScaleX="81032" custLinFactNeighborX="-4722"/>
      <dgm:spPr>
        <a:prstGeom prst="rect">
          <a:avLst/>
        </a:prstGeom>
      </dgm:spPr>
    </dgm:pt>
    <dgm:pt modelId="{14ABD192-6765-4FA3-A2DD-FB223BDF62D5}" type="pres">
      <dgm:prSet presAssocID="{DCACFA3E-A6C9-4BA5-9581-014F53774B7F}" presName="text" presStyleLbl="node1" presStyleIdx="1" presStyleCnt="5">
        <dgm:presLayoutVars>
          <dgm:bulletEnabled val="1"/>
        </dgm:presLayoutVars>
      </dgm:prSet>
      <dgm:spPr/>
    </dgm:pt>
    <dgm:pt modelId="{81E710C0-B517-4B33-98CC-8BC265DDF293}" type="pres">
      <dgm:prSet presAssocID="{C4470893-4FF1-4D58-925C-6BD95FF48B74}" presName="spacer" presStyleCnt="0"/>
      <dgm:spPr/>
    </dgm:pt>
    <dgm:pt modelId="{D01E99A5-B684-4E4A-B327-695463670DB7}" type="pres">
      <dgm:prSet presAssocID="{3F31E41E-C0DA-4EBC-9C75-3E821BFC4AD0}" presName="comp" presStyleCnt="0"/>
      <dgm:spPr/>
    </dgm:pt>
    <dgm:pt modelId="{F121428A-602D-4458-BE58-AA04FA7CB817}" type="pres">
      <dgm:prSet presAssocID="{3F31E41E-C0DA-4EBC-9C75-3E821BFC4AD0}" presName="box" presStyleLbl="node1" presStyleIdx="2" presStyleCnt="5"/>
      <dgm:spPr>
        <a:prstGeom prst="rect">
          <a:avLst/>
        </a:prstGeom>
      </dgm:spPr>
    </dgm:pt>
    <dgm:pt modelId="{7CFE8CD2-AF22-41A7-B97A-57E430E89195}" type="pres">
      <dgm:prSet presAssocID="{3F31E41E-C0DA-4EBC-9C75-3E821BFC4AD0}" presName="img" presStyleLbl="fgImgPlace1" presStyleIdx="2" presStyleCnt="5" custScaleX="81032" custLinFactNeighborX="-4722"/>
      <dgm:spPr>
        <a:prstGeom prst="rect">
          <a:avLst/>
        </a:prstGeom>
      </dgm:spPr>
    </dgm:pt>
    <dgm:pt modelId="{5974918D-7760-48DE-BDE6-70058E521D99}" type="pres">
      <dgm:prSet presAssocID="{3F31E41E-C0DA-4EBC-9C75-3E821BFC4AD0}" presName="text" presStyleLbl="node1" presStyleIdx="2" presStyleCnt="5">
        <dgm:presLayoutVars>
          <dgm:bulletEnabled val="1"/>
        </dgm:presLayoutVars>
      </dgm:prSet>
      <dgm:spPr/>
    </dgm:pt>
    <dgm:pt modelId="{D3CC6772-264F-4DE9-946A-F8313DD7B2F9}" type="pres">
      <dgm:prSet presAssocID="{B5043A3D-3947-4124-88DB-2758233BBD4F}" presName="spacer" presStyleCnt="0"/>
      <dgm:spPr/>
    </dgm:pt>
    <dgm:pt modelId="{CAAE6852-8406-44B2-8A61-70D430B36B0B}" type="pres">
      <dgm:prSet presAssocID="{F5D9B18A-0FB9-403D-B204-A84212894A0A}" presName="comp" presStyleCnt="0"/>
      <dgm:spPr/>
    </dgm:pt>
    <dgm:pt modelId="{CFDE165C-2584-4CF2-AA44-A81715894A0E}" type="pres">
      <dgm:prSet presAssocID="{F5D9B18A-0FB9-403D-B204-A84212894A0A}" presName="box" presStyleLbl="node1" presStyleIdx="3" presStyleCnt="5"/>
      <dgm:spPr>
        <a:prstGeom prst="rect">
          <a:avLst/>
        </a:prstGeom>
      </dgm:spPr>
    </dgm:pt>
    <dgm:pt modelId="{FD675449-B0B1-46EA-B26E-A47266CD72F2}" type="pres">
      <dgm:prSet presAssocID="{F5D9B18A-0FB9-403D-B204-A84212894A0A}" presName="img" presStyleLbl="fgImgPlace1" presStyleIdx="3" presStyleCnt="5" custScaleX="81032" custLinFactNeighborX="-4722"/>
      <dgm:spPr>
        <a:prstGeom prst="rect">
          <a:avLst/>
        </a:prstGeom>
      </dgm:spPr>
    </dgm:pt>
    <dgm:pt modelId="{9BD14E10-3EFC-48CF-BB3A-B0C4C7C3F54A}" type="pres">
      <dgm:prSet presAssocID="{F5D9B18A-0FB9-403D-B204-A84212894A0A}" presName="text" presStyleLbl="node1" presStyleIdx="3" presStyleCnt="5">
        <dgm:presLayoutVars>
          <dgm:bulletEnabled val="1"/>
        </dgm:presLayoutVars>
      </dgm:prSet>
      <dgm:spPr/>
    </dgm:pt>
    <dgm:pt modelId="{44F3289F-4B28-4746-B121-B33A7402F3C7}" type="pres">
      <dgm:prSet presAssocID="{DB75FBE0-1B92-4D71-8BD7-182370B9FC40}" presName="spacer" presStyleCnt="0"/>
      <dgm:spPr/>
    </dgm:pt>
    <dgm:pt modelId="{BCD04A99-F648-403F-B85B-EBA808C01E2F}" type="pres">
      <dgm:prSet presAssocID="{E239ACCC-7624-458C-BFBD-A5EEF693C0BF}" presName="comp" presStyleCnt="0"/>
      <dgm:spPr/>
    </dgm:pt>
    <dgm:pt modelId="{BB791CBF-3E41-4735-8029-63AE55DA470D}" type="pres">
      <dgm:prSet presAssocID="{E239ACCC-7624-458C-BFBD-A5EEF693C0BF}" presName="box" presStyleLbl="node1" presStyleIdx="4" presStyleCnt="5"/>
      <dgm:spPr>
        <a:prstGeom prst="rect">
          <a:avLst/>
        </a:prstGeom>
      </dgm:spPr>
    </dgm:pt>
    <dgm:pt modelId="{CF92E202-5FF3-4109-9158-23311E163D07}" type="pres">
      <dgm:prSet presAssocID="{E239ACCC-7624-458C-BFBD-A5EEF693C0BF}" presName="img" presStyleLbl="fgImgPlace1" presStyleIdx="4" presStyleCnt="5" custScaleX="81032" custLinFactNeighborX="-4722"/>
      <dgm:spPr>
        <a:prstGeom prst="rect">
          <a:avLst/>
        </a:prstGeom>
      </dgm:spPr>
    </dgm:pt>
    <dgm:pt modelId="{3378A3E2-A065-4756-9BAF-F2B3746DC62F}" type="pres">
      <dgm:prSet presAssocID="{E239ACCC-7624-458C-BFBD-A5EEF693C0BF}" presName="text" presStyleLbl="node1" presStyleIdx="4" presStyleCnt="5">
        <dgm:presLayoutVars>
          <dgm:bulletEnabled val="1"/>
        </dgm:presLayoutVars>
      </dgm:prSet>
      <dgm:spPr/>
    </dgm:pt>
  </dgm:ptLst>
  <dgm:cxnLst>
    <dgm:cxn modelId="{51140308-B575-4BCA-89E8-B1E73C9BEB6C}" type="presOf" srcId="{FB56B289-802A-44CD-B87E-F94092997AFD}" destId="{B8BC6156-A66E-48E2-9D2F-94D1461D6A84}" srcOrd="0" destOrd="0" presId="urn:microsoft.com/office/officeart/2005/8/layout/vList4"/>
    <dgm:cxn modelId="{E2E9EF0A-7B4B-4AE3-927C-19ACB3DCB8C1}" srcId="{BBB25C3D-80DD-4DDF-9188-D0E702C9B96C}" destId="{3F31E41E-C0DA-4EBC-9C75-3E821BFC4AD0}" srcOrd="2" destOrd="0" parTransId="{BDA3ACCD-6F4F-49AD-A2AC-D8301C1403A6}" sibTransId="{B5043A3D-3947-4124-88DB-2758233BBD4F}"/>
    <dgm:cxn modelId="{8529BD10-30FB-4AB0-A0D4-008366F0A742}" type="presOf" srcId="{E239ACCC-7624-458C-BFBD-A5EEF693C0BF}" destId="{BB791CBF-3E41-4735-8029-63AE55DA470D}" srcOrd="0" destOrd="0" presId="urn:microsoft.com/office/officeart/2005/8/layout/vList4"/>
    <dgm:cxn modelId="{0F902A17-240A-41C5-BD64-2756EA765465}" type="presOf" srcId="{F5D9B18A-0FB9-403D-B204-A84212894A0A}" destId="{9BD14E10-3EFC-48CF-BB3A-B0C4C7C3F54A}" srcOrd="1" destOrd="0" presId="urn:microsoft.com/office/officeart/2005/8/layout/vList4"/>
    <dgm:cxn modelId="{3256A417-1A79-4DEF-9DDD-FFE52AB7CE52}" type="presOf" srcId="{FB56B289-802A-44CD-B87E-F94092997AFD}" destId="{BF8B9709-AE12-493B-A067-13D6C740CF32}" srcOrd="1" destOrd="0" presId="urn:microsoft.com/office/officeart/2005/8/layout/vList4"/>
    <dgm:cxn modelId="{C9898A29-490A-4DBF-B3C0-CD6A6F101D3C}" type="presOf" srcId="{3F31E41E-C0DA-4EBC-9C75-3E821BFC4AD0}" destId="{5974918D-7760-48DE-BDE6-70058E521D99}" srcOrd="1" destOrd="0" presId="urn:microsoft.com/office/officeart/2005/8/layout/vList4"/>
    <dgm:cxn modelId="{8E13062D-49DF-44DA-B33F-0B2120B51DB7}" type="presOf" srcId="{3F31E41E-C0DA-4EBC-9C75-3E821BFC4AD0}" destId="{F121428A-602D-4458-BE58-AA04FA7CB817}" srcOrd="0" destOrd="0" presId="urn:microsoft.com/office/officeart/2005/8/layout/vList4"/>
    <dgm:cxn modelId="{E0F0E147-A0AA-448C-9CC0-5BE7EE318673}" type="presOf" srcId="{DCACFA3E-A6C9-4BA5-9581-014F53774B7F}" destId="{EBF70882-C8C6-4715-8CAB-64C48065E171}" srcOrd="0" destOrd="0" presId="urn:microsoft.com/office/officeart/2005/8/layout/vList4"/>
    <dgm:cxn modelId="{87EEFD4B-33B0-40DB-9642-72676B002618}" srcId="{BBB25C3D-80DD-4DDF-9188-D0E702C9B96C}" destId="{DCACFA3E-A6C9-4BA5-9581-014F53774B7F}" srcOrd="1" destOrd="0" parTransId="{49D3D526-3881-47C6-8C97-B7901237E952}" sibTransId="{C4470893-4FF1-4D58-925C-6BD95FF48B74}"/>
    <dgm:cxn modelId="{ED03917B-7441-4AB2-B98A-14A3E6BC4D9F}" srcId="{BBB25C3D-80DD-4DDF-9188-D0E702C9B96C}" destId="{E239ACCC-7624-458C-BFBD-A5EEF693C0BF}" srcOrd="4" destOrd="0" parTransId="{6B0847F2-FA7F-454C-8EA0-DA46745B3F84}" sibTransId="{E2964853-0524-475E-A2EB-2E4C30F16194}"/>
    <dgm:cxn modelId="{07FAB981-FE71-4D46-8254-4673916C2A01}" type="presOf" srcId="{DCACFA3E-A6C9-4BA5-9581-014F53774B7F}" destId="{14ABD192-6765-4FA3-A2DD-FB223BDF62D5}" srcOrd="1" destOrd="0" presId="urn:microsoft.com/office/officeart/2005/8/layout/vList4"/>
    <dgm:cxn modelId="{38FBEA9D-AE64-486E-813F-62435E80B585}" type="presOf" srcId="{BBB25C3D-80DD-4DDF-9188-D0E702C9B96C}" destId="{6CF84964-3081-4311-858E-50D237098749}" srcOrd="0" destOrd="0" presId="urn:microsoft.com/office/officeart/2005/8/layout/vList4"/>
    <dgm:cxn modelId="{389BC9AC-2F52-41CF-82F1-4A61A8A0FC87}" type="presOf" srcId="{F5D9B18A-0FB9-403D-B204-A84212894A0A}" destId="{CFDE165C-2584-4CF2-AA44-A81715894A0E}" srcOrd="0" destOrd="0" presId="urn:microsoft.com/office/officeart/2005/8/layout/vList4"/>
    <dgm:cxn modelId="{210964AE-AB14-4684-B93D-6DB94FE2D748}" srcId="{BBB25C3D-80DD-4DDF-9188-D0E702C9B96C}" destId="{FB56B289-802A-44CD-B87E-F94092997AFD}" srcOrd="0" destOrd="0" parTransId="{1E1B1A13-1D67-410F-A3F7-028B295771FB}" sibTransId="{72DE9051-ABD1-4BC4-9D4B-9E53F820D552}"/>
    <dgm:cxn modelId="{EA59DEEA-2905-40A4-A646-721EFCED4A0F}" type="presOf" srcId="{E239ACCC-7624-458C-BFBD-A5EEF693C0BF}" destId="{3378A3E2-A065-4756-9BAF-F2B3746DC62F}" srcOrd="1" destOrd="0" presId="urn:microsoft.com/office/officeart/2005/8/layout/vList4"/>
    <dgm:cxn modelId="{6FF455FA-0A20-43C8-AD29-64214FD5FAF4}" srcId="{BBB25C3D-80DD-4DDF-9188-D0E702C9B96C}" destId="{F5D9B18A-0FB9-403D-B204-A84212894A0A}" srcOrd="3" destOrd="0" parTransId="{66FEDF5C-D995-42C5-88DF-AFBA52451BB3}" sibTransId="{DB75FBE0-1B92-4D71-8BD7-182370B9FC40}"/>
    <dgm:cxn modelId="{CC3D64E9-DBB0-4489-BA24-443FEB1ABE22}" type="presParOf" srcId="{6CF84964-3081-4311-858E-50D237098749}" destId="{B78E96BB-A173-406E-928A-90F335D1DC74}" srcOrd="0" destOrd="0" presId="urn:microsoft.com/office/officeart/2005/8/layout/vList4"/>
    <dgm:cxn modelId="{27EF00BE-9523-453C-9E0B-8335F65A1ED0}" type="presParOf" srcId="{B78E96BB-A173-406E-928A-90F335D1DC74}" destId="{B8BC6156-A66E-48E2-9D2F-94D1461D6A84}" srcOrd="0" destOrd="0" presId="urn:microsoft.com/office/officeart/2005/8/layout/vList4"/>
    <dgm:cxn modelId="{703504C4-42F9-409F-AEA0-9AFE7D99F4FA}" type="presParOf" srcId="{B78E96BB-A173-406E-928A-90F335D1DC74}" destId="{1DCC1867-DDBA-4F70-9DBD-34E7B2F3A924}" srcOrd="1" destOrd="0" presId="urn:microsoft.com/office/officeart/2005/8/layout/vList4"/>
    <dgm:cxn modelId="{0DEC865E-AC78-454F-97F6-4BB9BFA6C61A}" type="presParOf" srcId="{B78E96BB-A173-406E-928A-90F335D1DC74}" destId="{BF8B9709-AE12-493B-A067-13D6C740CF32}" srcOrd="2" destOrd="0" presId="urn:microsoft.com/office/officeart/2005/8/layout/vList4"/>
    <dgm:cxn modelId="{22875232-B9C7-4E84-BEB5-65A01ED56D3B}" type="presParOf" srcId="{6CF84964-3081-4311-858E-50D237098749}" destId="{145DAABC-CA42-485A-A782-07E2FB51AA51}" srcOrd="1" destOrd="0" presId="urn:microsoft.com/office/officeart/2005/8/layout/vList4"/>
    <dgm:cxn modelId="{F914DF3B-6FC8-4341-BED6-D3D7EED88715}" type="presParOf" srcId="{6CF84964-3081-4311-858E-50D237098749}" destId="{E2FCC1C2-B2FA-4AF5-B1FA-64556496AA98}" srcOrd="2" destOrd="0" presId="urn:microsoft.com/office/officeart/2005/8/layout/vList4"/>
    <dgm:cxn modelId="{31DDF914-EFA3-4DFF-A60E-32B6C6657815}" type="presParOf" srcId="{E2FCC1C2-B2FA-4AF5-B1FA-64556496AA98}" destId="{EBF70882-C8C6-4715-8CAB-64C48065E171}" srcOrd="0" destOrd="0" presId="urn:microsoft.com/office/officeart/2005/8/layout/vList4"/>
    <dgm:cxn modelId="{97CA12EE-0011-49B9-9A3A-D1B65578CE5B}" type="presParOf" srcId="{E2FCC1C2-B2FA-4AF5-B1FA-64556496AA98}" destId="{1E906C71-FCC8-45B4-B97A-927A3B223060}" srcOrd="1" destOrd="0" presId="urn:microsoft.com/office/officeart/2005/8/layout/vList4"/>
    <dgm:cxn modelId="{2C99B20F-F2E3-4A43-AC47-19133477F7E7}" type="presParOf" srcId="{E2FCC1C2-B2FA-4AF5-B1FA-64556496AA98}" destId="{14ABD192-6765-4FA3-A2DD-FB223BDF62D5}" srcOrd="2" destOrd="0" presId="urn:microsoft.com/office/officeart/2005/8/layout/vList4"/>
    <dgm:cxn modelId="{251E941F-2F18-434F-BC7F-66AE80789062}" type="presParOf" srcId="{6CF84964-3081-4311-858E-50D237098749}" destId="{81E710C0-B517-4B33-98CC-8BC265DDF293}" srcOrd="3" destOrd="0" presId="urn:microsoft.com/office/officeart/2005/8/layout/vList4"/>
    <dgm:cxn modelId="{0A9A7867-479C-4D76-9093-8F43FF7F2812}" type="presParOf" srcId="{6CF84964-3081-4311-858E-50D237098749}" destId="{D01E99A5-B684-4E4A-B327-695463670DB7}" srcOrd="4" destOrd="0" presId="urn:microsoft.com/office/officeart/2005/8/layout/vList4"/>
    <dgm:cxn modelId="{2C105871-7BA2-452E-AA79-A0E9ECFA0868}" type="presParOf" srcId="{D01E99A5-B684-4E4A-B327-695463670DB7}" destId="{F121428A-602D-4458-BE58-AA04FA7CB817}" srcOrd="0" destOrd="0" presId="urn:microsoft.com/office/officeart/2005/8/layout/vList4"/>
    <dgm:cxn modelId="{8EE7E931-01FF-4D29-B509-E322CAB757C3}" type="presParOf" srcId="{D01E99A5-B684-4E4A-B327-695463670DB7}" destId="{7CFE8CD2-AF22-41A7-B97A-57E430E89195}" srcOrd="1" destOrd="0" presId="urn:microsoft.com/office/officeart/2005/8/layout/vList4"/>
    <dgm:cxn modelId="{26FC0ECE-809E-4F52-B318-8CC7644202B6}" type="presParOf" srcId="{D01E99A5-B684-4E4A-B327-695463670DB7}" destId="{5974918D-7760-48DE-BDE6-70058E521D99}" srcOrd="2" destOrd="0" presId="urn:microsoft.com/office/officeart/2005/8/layout/vList4"/>
    <dgm:cxn modelId="{AB2248BA-8EA1-4B56-9589-4EA11CF20AB2}" type="presParOf" srcId="{6CF84964-3081-4311-858E-50D237098749}" destId="{D3CC6772-264F-4DE9-946A-F8313DD7B2F9}" srcOrd="5" destOrd="0" presId="urn:microsoft.com/office/officeart/2005/8/layout/vList4"/>
    <dgm:cxn modelId="{156395CD-E0E9-4174-BEB2-6285D783F480}" type="presParOf" srcId="{6CF84964-3081-4311-858E-50D237098749}" destId="{CAAE6852-8406-44B2-8A61-70D430B36B0B}" srcOrd="6" destOrd="0" presId="urn:microsoft.com/office/officeart/2005/8/layout/vList4"/>
    <dgm:cxn modelId="{759E47BA-A922-46CC-8529-879B1A9C7A01}" type="presParOf" srcId="{CAAE6852-8406-44B2-8A61-70D430B36B0B}" destId="{CFDE165C-2584-4CF2-AA44-A81715894A0E}" srcOrd="0" destOrd="0" presId="urn:microsoft.com/office/officeart/2005/8/layout/vList4"/>
    <dgm:cxn modelId="{75DC0701-D80C-4BAB-86B1-F3804563EAF3}" type="presParOf" srcId="{CAAE6852-8406-44B2-8A61-70D430B36B0B}" destId="{FD675449-B0B1-46EA-B26E-A47266CD72F2}" srcOrd="1" destOrd="0" presId="urn:microsoft.com/office/officeart/2005/8/layout/vList4"/>
    <dgm:cxn modelId="{2EF4266E-98DC-4460-99DC-98C064351853}" type="presParOf" srcId="{CAAE6852-8406-44B2-8A61-70D430B36B0B}" destId="{9BD14E10-3EFC-48CF-BB3A-B0C4C7C3F54A}" srcOrd="2" destOrd="0" presId="urn:microsoft.com/office/officeart/2005/8/layout/vList4"/>
    <dgm:cxn modelId="{8EFF5107-E73E-4A04-8239-5E93CAE2A368}" type="presParOf" srcId="{6CF84964-3081-4311-858E-50D237098749}" destId="{44F3289F-4B28-4746-B121-B33A7402F3C7}" srcOrd="7" destOrd="0" presId="urn:microsoft.com/office/officeart/2005/8/layout/vList4"/>
    <dgm:cxn modelId="{A0CF76AC-CAA2-4792-9F0A-57F244A18F0A}" type="presParOf" srcId="{6CF84964-3081-4311-858E-50D237098749}" destId="{BCD04A99-F648-403F-B85B-EBA808C01E2F}" srcOrd="8" destOrd="0" presId="urn:microsoft.com/office/officeart/2005/8/layout/vList4"/>
    <dgm:cxn modelId="{5DC6D0EB-C816-4CB9-94C2-2A35FFF67B15}" type="presParOf" srcId="{BCD04A99-F648-403F-B85B-EBA808C01E2F}" destId="{BB791CBF-3E41-4735-8029-63AE55DA470D}" srcOrd="0" destOrd="0" presId="urn:microsoft.com/office/officeart/2005/8/layout/vList4"/>
    <dgm:cxn modelId="{ACAB6455-4F78-4B23-978E-72DC7FA6E72A}" type="presParOf" srcId="{BCD04A99-F648-403F-B85B-EBA808C01E2F}" destId="{CF92E202-5FF3-4109-9158-23311E163D07}" srcOrd="1" destOrd="0" presId="urn:microsoft.com/office/officeart/2005/8/layout/vList4"/>
    <dgm:cxn modelId="{B394A5A7-0D51-4483-AF99-EED84078B8A1}" type="presParOf" srcId="{BCD04A99-F648-403F-B85B-EBA808C01E2F}" destId="{3378A3E2-A065-4756-9BAF-F2B3746DC62F}" srcOrd="2" destOrd="0" presId="urn:microsoft.com/office/officeart/2005/8/layout/vList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0EE050-1F5B-4CD7-9D06-1F6FF4055BA4}">
      <dsp:nvSpPr>
        <dsp:cNvPr id="0" name=""/>
        <dsp:cNvSpPr/>
      </dsp:nvSpPr>
      <dsp:spPr>
        <a:xfrm>
          <a:off x="2628899" y="1942258"/>
          <a:ext cx="2103120" cy="72"/>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66506C-13BA-469E-88BE-82555B6272BE}">
      <dsp:nvSpPr>
        <dsp:cNvPr id="0" name=""/>
        <dsp:cNvSpPr/>
      </dsp:nvSpPr>
      <dsp:spPr>
        <a:xfrm>
          <a:off x="4858207" y="1765631"/>
          <a:ext cx="241858" cy="454273"/>
        </a:xfrm>
        <a:prstGeom prst="chevron">
          <a:avLst>
            <a:gd name="adj" fmla="val 90000"/>
          </a:avLst>
        </a:prstGeom>
        <a:solidFill>
          <a:schemeClr val="accent2">
            <a:tint val="40000"/>
            <a:alpha val="90000"/>
            <a:hueOff val="-64823"/>
            <a:satOff val="-2876"/>
            <a:lumOff val="-286"/>
            <a:alphaOff val="0"/>
          </a:schemeClr>
        </a:solidFill>
        <a:ln w="25400" cap="flat" cmpd="sng" algn="ctr">
          <a:solidFill>
            <a:schemeClr val="accent2">
              <a:tint val="40000"/>
              <a:alpha val="90000"/>
              <a:hueOff val="-64823"/>
              <a:satOff val="-2876"/>
              <a:lumOff val="-286"/>
              <a:alphaOff val="0"/>
            </a:schemeClr>
          </a:solidFill>
          <a:prstDash val="solid"/>
        </a:ln>
        <a:effectLst/>
      </dsp:spPr>
      <dsp:style>
        <a:lnRef idx="2">
          <a:scrgbClr r="0" g="0" b="0"/>
        </a:lnRef>
        <a:fillRef idx="1">
          <a:scrgbClr r="0" g="0" b="0"/>
        </a:fillRef>
        <a:effectRef idx="0">
          <a:scrgbClr r="0" g="0" b="0"/>
        </a:effectRef>
        <a:fontRef idx="minor"/>
      </dsp:style>
    </dsp:sp>
    <dsp:sp modelId="{C42C9CD3-FB6D-455F-8001-C6B31EC9F378}">
      <dsp:nvSpPr>
        <dsp:cNvPr id="0" name=""/>
        <dsp:cNvSpPr/>
      </dsp:nvSpPr>
      <dsp:spPr>
        <a:xfrm>
          <a:off x="1230325" y="806609"/>
          <a:ext cx="2271369" cy="2271369"/>
        </a:xfrm>
        <a:prstGeom prst="ellips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142" tIns="88142" rIns="88142" bIns="88142" numCol="1" spcCol="1270" anchor="ctr" anchorCtr="0">
          <a:noAutofit/>
        </a:bodyPr>
        <a:lstStyle/>
        <a:p>
          <a:pPr marL="0" lvl="0" indent="0" algn="ctr" defTabSz="2667000">
            <a:lnSpc>
              <a:spcPct val="90000"/>
            </a:lnSpc>
            <a:spcBef>
              <a:spcPct val="0"/>
            </a:spcBef>
            <a:spcAft>
              <a:spcPct val="35000"/>
            </a:spcAft>
            <a:buNone/>
          </a:pPr>
          <a:endParaRPr lang="zh-CN" altLang="en-US" sz="6000" kern="1200"/>
        </a:p>
      </dsp:txBody>
      <dsp:txXfrm>
        <a:off x="1562959" y="1139243"/>
        <a:ext cx="1606101" cy="1606101"/>
      </dsp:txXfrm>
    </dsp:sp>
    <dsp:sp modelId="{1F8F8FE1-2C0E-43A9-95F9-CEF7978F4F36}">
      <dsp:nvSpPr>
        <dsp:cNvPr id="0" name=""/>
        <dsp:cNvSpPr/>
      </dsp:nvSpPr>
      <dsp:spPr>
        <a:xfrm>
          <a:off x="0" y="3286966"/>
          <a:ext cx="4732020" cy="1965600"/>
        </a:xfrm>
        <a:prstGeom prst="upArrowCallout">
          <a:avLst>
            <a:gd name="adj1" fmla="val 50000"/>
            <a:gd name="adj2" fmla="val 20000"/>
            <a:gd name="adj3" fmla="val 20000"/>
            <a:gd name="adj4" fmla="val 100000"/>
          </a:avLst>
        </a:prstGeom>
        <a:solidFill>
          <a:schemeClr val="accent2">
            <a:tint val="40000"/>
            <a:alpha val="90000"/>
            <a:hueOff val="-129647"/>
            <a:satOff val="-5753"/>
            <a:lumOff val="-571"/>
            <a:alphaOff val="0"/>
          </a:schemeClr>
        </a:solidFill>
        <a:ln w="25400" cap="flat" cmpd="sng" algn="ctr">
          <a:solidFill>
            <a:schemeClr val="accent2">
              <a:tint val="40000"/>
              <a:alpha val="90000"/>
              <a:hueOff val="-129647"/>
              <a:satOff val="-5753"/>
              <a:lumOff val="-57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73267" tIns="165100" rIns="373267" bIns="165100" numCol="1" spcCol="1270" anchor="t" anchorCtr="0">
          <a:noAutofit/>
        </a:bodyPr>
        <a:lstStyle/>
        <a:p>
          <a:pPr marL="0" lvl="0" indent="0" algn="l" defTabSz="1155700">
            <a:lnSpc>
              <a:spcPct val="90000"/>
            </a:lnSpc>
            <a:spcBef>
              <a:spcPct val="0"/>
            </a:spcBef>
            <a:spcAft>
              <a:spcPct val="35000"/>
            </a:spcAft>
            <a:buNone/>
          </a:pPr>
          <a:r>
            <a:rPr lang="en-US" altLang="zh-CN" sz="2600" kern="1200" dirty="0"/>
            <a:t>Stage1</a:t>
          </a:r>
          <a:endParaRPr lang="zh-CN" altLang="en-US" sz="2600" kern="1200" dirty="0"/>
        </a:p>
      </dsp:txBody>
      <dsp:txXfrm>
        <a:off x="0" y="3680086"/>
        <a:ext cx="4732020" cy="1572480"/>
      </dsp:txXfrm>
    </dsp:sp>
    <dsp:sp modelId="{D53B81F8-4BB7-4271-A5A8-97D622A3072E}">
      <dsp:nvSpPr>
        <dsp:cNvPr id="0" name=""/>
        <dsp:cNvSpPr/>
      </dsp:nvSpPr>
      <dsp:spPr>
        <a:xfrm>
          <a:off x="5257799" y="1942258"/>
          <a:ext cx="4732020" cy="72"/>
        </a:xfrm>
        <a:prstGeom prst="rect">
          <a:avLst/>
        </a:prstGeom>
        <a:solidFill>
          <a:schemeClr val="accent2">
            <a:tint val="40000"/>
            <a:alpha val="90000"/>
            <a:hueOff val="-194470"/>
            <a:satOff val="-8629"/>
            <a:lumOff val="-857"/>
            <a:alphaOff val="0"/>
          </a:schemeClr>
        </a:solidFill>
        <a:ln w="25400" cap="flat" cmpd="sng" algn="ctr">
          <a:solidFill>
            <a:schemeClr val="accent2">
              <a:tint val="40000"/>
              <a:alpha val="90000"/>
              <a:hueOff val="-194470"/>
              <a:satOff val="-8629"/>
              <a:lumOff val="-857"/>
              <a:alphaOff val="0"/>
            </a:schemeClr>
          </a:solidFill>
          <a:prstDash val="solid"/>
        </a:ln>
        <a:effectLst/>
      </dsp:spPr>
      <dsp:style>
        <a:lnRef idx="2">
          <a:scrgbClr r="0" g="0" b="0"/>
        </a:lnRef>
        <a:fillRef idx="1">
          <a:scrgbClr r="0" g="0" b="0"/>
        </a:fillRef>
        <a:effectRef idx="0">
          <a:scrgbClr r="0" g="0" b="0"/>
        </a:effectRef>
        <a:fontRef idx="minor"/>
      </dsp:style>
    </dsp:sp>
    <dsp:sp modelId="{0878A2CD-FB76-4CFB-BB39-AEA96AB4578F}">
      <dsp:nvSpPr>
        <dsp:cNvPr id="0" name=""/>
        <dsp:cNvSpPr/>
      </dsp:nvSpPr>
      <dsp:spPr>
        <a:xfrm>
          <a:off x="10116007" y="1765631"/>
          <a:ext cx="241858" cy="454273"/>
        </a:xfrm>
        <a:prstGeom prst="chevron">
          <a:avLst>
            <a:gd name="adj" fmla="val 90000"/>
          </a:avLst>
        </a:prstGeom>
        <a:solidFill>
          <a:schemeClr val="accent2">
            <a:tint val="40000"/>
            <a:alpha val="90000"/>
            <a:hueOff val="-259293"/>
            <a:satOff val="-11506"/>
            <a:lumOff val="-1142"/>
            <a:alphaOff val="0"/>
          </a:schemeClr>
        </a:solidFill>
        <a:ln w="25400" cap="flat" cmpd="sng" algn="ctr">
          <a:solidFill>
            <a:schemeClr val="accent2">
              <a:tint val="40000"/>
              <a:alpha val="90000"/>
              <a:hueOff val="-259293"/>
              <a:satOff val="-11506"/>
              <a:lumOff val="-1142"/>
              <a:alphaOff val="0"/>
            </a:schemeClr>
          </a:solidFill>
          <a:prstDash val="solid"/>
        </a:ln>
        <a:effectLst/>
      </dsp:spPr>
      <dsp:style>
        <a:lnRef idx="2">
          <a:scrgbClr r="0" g="0" b="0"/>
        </a:lnRef>
        <a:fillRef idx="1">
          <a:scrgbClr r="0" g="0" b="0"/>
        </a:fillRef>
        <a:effectRef idx="0">
          <a:scrgbClr r="0" g="0" b="0"/>
        </a:effectRef>
        <a:fontRef idx="minor"/>
      </dsp:style>
    </dsp:sp>
    <dsp:sp modelId="{08D6DD56-92DC-4203-9F39-B79DFC1A1A65}">
      <dsp:nvSpPr>
        <dsp:cNvPr id="0" name=""/>
        <dsp:cNvSpPr/>
      </dsp:nvSpPr>
      <dsp:spPr>
        <a:xfrm>
          <a:off x="6488125" y="806609"/>
          <a:ext cx="2271369" cy="2271369"/>
        </a:xfrm>
        <a:prstGeom prst="ellipse">
          <a:avLst/>
        </a:prstGeom>
        <a:solidFill>
          <a:schemeClr val="accent2">
            <a:hueOff val="-316531"/>
            <a:satOff val="-4139"/>
            <a:lumOff val="-3007"/>
            <a:alphaOff val="0"/>
          </a:schemeClr>
        </a:solidFill>
        <a:ln w="25400" cap="flat" cmpd="sng" algn="ctr">
          <a:solidFill>
            <a:schemeClr val="accent2">
              <a:hueOff val="-316531"/>
              <a:satOff val="-4139"/>
              <a:lumOff val="-300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142" tIns="88142" rIns="88142" bIns="88142" numCol="1" spcCol="1270" anchor="ctr" anchorCtr="0">
          <a:noAutofit/>
        </a:bodyPr>
        <a:lstStyle/>
        <a:p>
          <a:pPr marL="0" lvl="0" indent="0" algn="ctr" defTabSz="2667000">
            <a:lnSpc>
              <a:spcPct val="90000"/>
            </a:lnSpc>
            <a:spcBef>
              <a:spcPct val="0"/>
            </a:spcBef>
            <a:spcAft>
              <a:spcPct val="35000"/>
            </a:spcAft>
            <a:buNone/>
          </a:pPr>
          <a:endParaRPr lang="zh-CN" altLang="en-US" sz="6000" kern="1200"/>
        </a:p>
      </dsp:txBody>
      <dsp:txXfrm>
        <a:off x="6820759" y="1139243"/>
        <a:ext cx="1606101" cy="1606101"/>
      </dsp:txXfrm>
    </dsp:sp>
    <dsp:sp modelId="{982C2FB3-0D90-45CB-8260-53565A44FC57}">
      <dsp:nvSpPr>
        <dsp:cNvPr id="0" name=""/>
        <dsp:cNvSpPr/>
      </dsp:nvSpPr>
      <dsp:spPr>
        <a:xfrm>
          <a:off x="5257799" y="3286966"/>
          <a:ext cx="4732020" cy="1965600"/>
        </a:xfrm>
        <a:prstGeom prst="upArrowCallout">
          <a:avLst>
            <a:gd name="adj1" fmla="val 50000"/>
            <a:gd name="adj2" fmla="val 20000"/>
            <a:gd name="adj3" fmla="val 20000"/>
            <a:gd name="adj4" fmla="val 100000"/>
          </a:avLst>
        </a:prstGeom>
        <a:solidFill>
          <a:schemeClr val="accent2">
            <a:tint val="40000"/>
            <a:alpha val="90000"/>
            <a:hueOff val="-324117"/>
            <a:satOff val="-14382"/>
            <a:lumOff val="-1428"/>
            <a:alphaOff val="0"/>
          </a:schemeClr>
        </a:solidFill>
        <a:ln w="25400" cap="flat" cmpd="sng" algn="ctr">
          <a:solidFill>
            <a:schemeClr val="accent2">
              <a:tint val="40000"/>
              <a:alpha val="90000"/>
              <a:hueOff val="-324117"/>
              <a:satOff val="-14382"/>
              <a:lumOff val="-14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73267" tIns="165100" rIns="373267" bIns="165100" numCol="1" spcCol="1270" anchor="t" anchorCtr="0">
          <a:noAutofit/>
        </a:bodyPr>
        <a:lstStyle/>
        <a:p>
          <a:pPr marL="0" lvl="0" indent="0" algn="l" defTabSz="1155700">
            <a:lnSpc>
              <a:spcPct val="90000"/>
            </a:lnSpc>
            <a:spcBef>
              <a:spcPct val="0"/>
            </a:spcBef>
            <a:spcAft>
              <a:spcPct val="35000"/>
            </a:spcAft>
            <a:buNone/>
          </a:pPr>
          <a:r>
            <a:rPr lang="en-US" altLang="zh-CN" sz="2600" kern="1200" dirty="0"/>
            <a:t>Stage2</a:t>
          </a:r>
          <a:endParaRPr lang="zh-CN" altLang="en-US" sz="2600" kern="1200" dirty="0"/>
        </a:p>
      </dsp:txBody>
      <dsp:txXfrm>
        <a:off x="5257799" y="3680086"/>
        <a:ext cx="4732020" cy="1572480"/>
      </dsp:txXfrm>
    </dsp:sp>
    <dsp:sp modelId="{BC27F17D-6305-46CB-89FB-A4AD0271EE78}">
      <dsp:nvSpPr>
        <dsp:cNvPr id="0" name=""/>
        <dsp:cNvSpPr/>
      </dsp:nvSpPr>
      <dsp:spPr>
        <a:xfrm>
          <a:off x="10515600" y="1942257"/>
          <a:ext cx="4732020" cy="72"/>
        </a:xfrm>
        <a:prstGeom prst="rect">
          <a:avLst/>
        </a:prstGeom>
        <a:solidFill>
          <a:schemeClr val="accent2">
            <a:tint val="40000"/>
            <a:alpha val="90000"/>
            <a:hueOff val="-388940"/>
            <a:satOff val="-17259"/>
            <a:lumOff val="-1713"/>
            <a:alphaOff val="0"/>
          </a:schemeClr>
        </a:solidFill>
        <a:ln w="25400" cap="flat" cmpd="sng" algn="ctr">
          <a:solidFill>
            <a:schemeClr val="accent2">
              <a:tint val="40000"/>
              <a:alpha val="90000"/>
              <a:hueOff val="-388940"/>
              <a:satOff val="-17259"/>
              <a:lumOff val="-1713"/>
              <a:alphaOff val="0"/>
            </a:schemeClr>
          </a:solidFill>
          <a:prstDash val="solid"/>
        </a:ln>
        <a:effectLst/>
      </dsp:spPr>
      <dsp:style>
        <a:lnRef idx="2">
          <a:scrgbClr r="0" g="0" b="0"/>
        </a:lnRef>
        <a:fillRef idx="1">
          <a:scrgbClr r="0" g="0" b="0"/>
        </a:fillRef>
        <a:effectRef idx="0">
          <a:scrgbClr r="0" g="0" b="0"/>
        </a:effectRef>
        <a:fontRef idx="minor"/>
      </dsp:style>
    </dsp:sp>
    <dsp:sp modelId="{903008B9-4395-4830-9585-D8C2EB396F2C}">
      <dsp:nvSpPr>
        <dsp:cNvPr id="0" name=""/>
        <dsp:cNvSpPr/>
      </dsp:nvSpPr>
      <dsp:spPr>
        <a:xfrm>
          <a:off x="15373807" y="1765631"/>
          <a:ext cx="241858" cy="454273"/>
        </a:xfrm>
        <a:prstGeom prst="chevron">
          <a:avLst>
            <a:gd name="adj" fmla="val 90000"/>
          </a:avLst>
        </a:prstGeom>
        <a:solidFill>
          <a:schemeClr val="accent2">
            <a:tint val="40000"/>
            <a:alpha val="90000"/>
            <a:hueOff val="-453764"/>
            <a:satOff val="-20135"/>
            <a:lumOff val="-1999"/>
            <a:alphaOff val="0"/>
          </a:schemeClr>
        </a:solidFill>
        <a:ln w="25400" cap="flat" cmpd="sng" algn="ctr">
          <a:solidFill>
            <a:schemeClr val="accent2">
              <a:tint val="40000"/>
              <a:alpha val="90000"/>
              <a:hueOff val="-453764"/>
              <a:satOff val="-20135"/>
              <a:lumOff val="-1999"/>
              <a:alphaOff val="0"/>
            </a:schemeClr>
          </a:solidFill>
          <a:prstDash val="solid"/>
        </a:ln>
        <a:effectLst/>
      </dsp:spPr>
      <dsp:style>
        <a:lnRef idx="2">
          <a:scrgbClr r="0" g="0" b="0"/>
        </a:lnRef>
        <a:fillRef idx="1">
          <a:scrgbClr r="0" g="0" b="0"/>
        </a:fillRef>
        <a:effectRef idx="0">
          <a:scrgbClr r="0" g="0" b="0"/>
        </a:effectRef>
        <a:fontRef idx="minor"/>
      </dsp:style>
    </dsp:sp>
    <dsp:sp modelId="{2581D472-0BDC-49F1-A2A1-D0CA3BCFD967}">
      <dsp:nvSpPr>
        <dsp:cNvPr id="0" name=""/>
        <dsp:cNvSpPr/>
      </dsp:nvSpPr>
      <dsp:spPr>
        <a:xfrm>
          <a:off x="11745925" y="806609"/>
          <a:ext cx="2271369" cy="2271369"/>
        </a:xfrm>
        <a:prstGeom prst="ellipse">
          <a:avLst/>
        </a:prstGeom>
        <a:solidFill>
          <a:schemeClr val="accent2">
            <a:hueOff val="-633061"/>
            <a:satOff val="-8278"/>
            <a:lumOff val="-6014"/>
            <a:alphaOff val="0"/>
          </a:schemeClr>
        </a:solidFill>
        <a:ln w="25400" cap="flat" cmpd="sng" algn="ctr">
          <a:solidFill>
            <a:schemeClr val="accent2">
              <a:hueOff val="-633061"/>
              <a:satOff val="-8278"/>
              <a:lumOff val="-601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142" tIns="88142" rIns="88142" bIns="88142" numCol="1" spcCol="1270" anchor="ctr" anchorCtr="0">
          <a:noAutofit/>
        </a:bodyPr>
        <a:lstStyle/>
        <a:p>
          <a:pPr marL="0" lvl="0" indent="0" algn="ctr" defTabSz="2667000">
            <a:lnSpc>
              <a:spcPct val="90000"/>
            </a:lnSpc>
            <a:spcBef>
              <a:spcPct val="0"/>
            </a:spcBef>
            <a:spcAft>
              <a:spcPct val="35000"/>
            </a:spcAft>
            <a:buNone/>
          </a:pPr>
          <a:endParaRPr lang="zh-CN" altLang="en-US" sz="6000" kern="1200"/>
        </a:p>
      </dsp:txBody>
      <dsp:txXfrm>
        <a:off x="12078559" y="1139243"/>
        <a:ext cx="1606101" cy="1606101"/>
      </dsp:txXfrm>
    </dsp:sp>
    <dsp:sp modelId="{6247CF2C-DB0E-4523-B8BA-56C011BCB099}">
      <dsp:nvSpPr>
        <dsp:cNvPr id="0" name=""/>
        <dsp:cNvSpPr/>
      </dsp:nvSpPr>
      <dsp:spPr>
        <a:xfrm>
          <a:off x="10515600" y="3286965"/>
          <a:ext cx="4732020" cy="1965600"/>
        </a:xfrm>
        <a:prstGeom prst="upArrowCallout">
          <a:avLst>
            <a:gd name="adj1" fmla="val 50000"/>
            <a:gd name="adj2" fmla="val 20000"/>
            <a:gd name="adj3" fmla="val 20000"/>
            <a:gd name="adj4" fmla="val 100000"/>
          </a:avLst>
        </a:prstGeom>
        <a:solidFill>
          <a:schemeClr val="accent2">
            <a:tint val="40000"/>
            <a:alpha val="90000"/>
            <a:hueOff val="-518587"/>
            <a:satOff val="-23012"/>
            <a:lumOff val="-2284"/>
            <a:alphaOff val="0"/>
          </a:schemeClr>
        </a:solidFill>
        <a:ln w="25400" cap="flat" cmpd="sng" algn="ctr">
          <a:solidFill>
            <a:schemeClr val="accent2">
              <a:tint val="40000"/>
              <a:alpha val="90000"/>
              <a:hueOff val="-518587"/>
              <a:satOff val="-23012"/>
              <a:lumOff val="-228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73267" tIns="165100" rIns="373267" bIns="165100" numCol="1" spcCol="1270" anchor="t" anchorCtr="0">
          <a:noAutofit/>
        </a:bodyPr>
        <a:lstStyle/>
        <a:p>
          <a:pPr marL="0" lvl="0" indent="0" algn="l" defTabSz="1155700">
            <a:lnSpc>
              <a:spcPct val="90000"/>
            </a:lnSpc>
            <a:spcBef>
              <a:spcPct val="0"/>
            </a:spcBef>
            <a:spcAft>
              <a:spcPct val="35000"/>
            </a:spcAft>
            <a:buNone/>
          </a:pPr>
          <a:r>
            <a:rPr lang="en-US" altLang="zh-CN" sz="2600" kern="1200" dirty="0"/>
            <a:t>Stage3</a:t>
          </a:r>
          <a:endParaRPr lang="zh-CN" altLang="en-US" sz="2600" kern="1200" dirty="0"/>
        </a:p>
      </dsp:txBody>
      <dsp:txXfrm>
        <a:off x="10515600" y="3680085"/>
        <a:ext cx="4732020" cy="1572480"/>
      </dsp:txXfrm>
    </dsp:sp>
    <dsp:sp modelId="{9825D111-ABC0-459B-A56C-1CB83A4256A3}">
      <dsp:nvSpPr>
        <dsp:cNvPr id="0" name=""/>
        <dsp:cNvSpPr/>
      </dsp:nvSpPr>
      <dsp:spPr>
        <a:xfrm>
          <a:off x="15773400" y="1942257"/>
          <a:ext cx="2366010" cy="72"/>
        </a:xfrm>
        <a:prstGeom prst="rect">
          <a:avLst/>
        </a:prstGeom>
        <a:solidFill>
          <a:schemeClr val="accent2">
            <a:tint val="40000"/>
            <a:alpha val="90000"/>
            <a:hueOff val="-583410"/>
            <a:satOff val="-25888"/>
            <a:lumOff val="-2570"/>
            <a:alphaOff val="0"/>
          </a:schemeClr>
        </a:solidFill>
        <a:ln w="25400" cap="flat" cmpd="sng" algn="ctr">
          <a:solidFill>
            <a:schemeClr val="accent2">
              <a:tint val="40000"/>
              <a:alpha val="90000"/>
              <a:hueOff val="-583410"/>
              <a:satOff val="-25888"/>
              <a:lumOff val="-2570"/>
              <a:alphaOff val="0"/>
            </a:schemeClr>
          </a:solidFill>
          <a:prstDash val="solid"/>
        </a:ln>
        <a:effectLst/>
      </dsp:spPr>
      <dsp:style>
        <a:lnRef idx="2">
          <a:scrgbClr r="0" g="0" b="0"/>
        </a:lnRef>
        <a:fillRef idx="1">
          <a:scrgbClr r="0" g="0" b="0"/>
        </a:fillRef>
        <a:effectRef idx="0">
          <a:scrgbClr r="0" g="0" b="0"/>
        </a:effectRef>
        <a:fontRef idx="minor"/>
      </dsp:style>
    </dsp:sp>
    <dsp:sp modelId="{0F1B47FF-CBF8-4287-9B88-977123B399EE}">
      <dsp:nvSpPr>
        <dsp:cNvPr id="0" name=""/>
        <dsp:cNvSpPr/>
      </dsp:nvSpPr>
      <dsp:spPr>
        <a:xfrm>
          <a:off x="16960337" y="763221"/>
          <a:ext cx="2358144" cy="2358144"/>
        </a:xfrm>
        <a:prstGeom prst="ellipse">
          <a:avLst/>
        </a:prstGeom>
        <a:solidFill>
          <a:schemeClr val="accent2">
            <a:hueOff val="-949592"/>
            <a:satOff val="-12417"/>
            <a:lumOff val="-9021"/>
            <a:alphaOff val="0"/>
          </a:schemeClr>
        </a:solidFill>
        <a:ln w="25400" cap="flat" cmpd="sng" algn="ctr">
          <a:solidFill>
            <a:schemeClr val="accent2">
              <a:hueOff val="-949592"/>
              <a:satOff val="-12417"/>
              <a:lumOff val="-902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509" tIns="91509" rIns="91509" bIns="91509" numCol="1" spcCol="1270" anchor="ctr" anchorCtr="0">
          <a:noAutofit/>
        </a:bodyPr>
        <a:lstStyle/>
        <a:p>
          <a:pPr marL="0" lvl="0" indent="0" algn="ctr" defTabSz="2667000">
            <a:lnSpc>
              <a:spcPct val="90000"/>
            </a:lnSpc>
            <a:spcBef>
              <a:spcPct val="0"/>
            </a:spcBef>
            <a:spcAft>
              <a:spcPct val="35000"/>
            </a:spcAft>
            <a:buNone/>
          </a:pPr>
          <a:endParaRPr lang="zh-CN" altLang="en-US" sz="6000" kern="1200"/>
        </a:p>
      </dsp:txBody>
      <dsp:txXfrm>
        <a:off x="17305679" y="1108563"/>
        <a:ext cx="1667460" cy="1667460"/>
      </dsp:txXfrm>
    </dsp:sp>
    <dsp:sp modelId="{FC597E47-FAB6-4399-8AE6-E0016CA1CB92}">
      <dsp:nvSpPr>
        <dsp:cNvPr id="0" name=""/>
        <dsp:cNvSpPr/>
      </dsp:nvSpPr>
      <dsp:spPr>
        <a:xfrm>
          <a:off x="15773400" y="3286965"/>
          <a:ext cx="4732020" cy="1965600"/>
        </a:xfrm>
        <a:prstGeom prst="upArrowCallout">
          <a:avLst>
            <a:gd name="adj1" fmla="val 50000"/>
            <a:gd name="adj2" fmla="val 20000"/>
            <a:gd name="adj3" fmla="val 20000"/>
            <a:gd name="adj4" fmla="val 100000"/>
          </a:avLst>
        </a:prstGeom>
        <a:solidFill>
          <a:schemeClr val="accent2">
            <a:tint val="40000"/>
            <a:alpha val="90000"/>
            <a:hueOff val="-713057"/>
            <a:satOff val="-31641"/>
            <a:lumOff val="-3141"/>
            <a:alphaOff val="0"/>
          </a:schemeClr>
        </a:solidFill>
        <a:ln w="25400" cap="flat" cmpd="sng" algn="ctr">
          <a:solidFill>
            <a:schemeClr val="accent2">
              <a:tint val="40000"/>
              <a:alpha val="90000"/>
              <a:hueOff val="-713057"/>
              <a:satOff val="-31641"/>
              <a:lumOff val="-314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73267" tIns="165100" rIns="373267" bIns="165100" numCol="1" spcCol="1270" anchor="t" anchorCtr="0">
          <a:noAutofit/>
        </a:bodyPr>
        <a:lstStyle/>
        <a:p>
          <a:pPr marL="0" lvl="0" indent="0" algn="l" defTabSz="1155700">
            <a:lnSpc>
              <a:spcPct val="90000"/>
            </a:lnSpc>
            <a:spcBef>
              <a:spcPct val="0"/>
            </a:spcBef>
            <a:spcAft>
              <a:spcPct val="35000"/>
            </a:spcAft>
            <a:buNone/>
          </a:pPr>
          <a:r>
            <a:rPr lang="en-US" altLang="zh-CN" sz="2600" kern="1200" dirty="0" err="1"/>
            <a:t>stageN</a:t>
          </a:r>
          <a:endParaRPr lang="zh-CN" altLang="en-US" sz="2600" kern="1200" dirty="0"/>
        </a:p>
      </dsp:txBody>
      <dsp:txXfrm>
        <a:off x="15773400" y="3680085"/>
        <a:ext cx="4732020" cy="15724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BC6156-A66E-48E2-9D2F-94D1461D6A84}">
      <dsp:nvSpPr>
        <dsp:cNvPr id="0" name=""/>
        <dsp:cNvSpPr/>
      </dsp:nvSpPr>
      <dsp:spPr>
        <a:xfrm>
          <a:off x="0" y="0"/>
          <a:ext cx="8801868" cy="1787738"/>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182880" rIns="91440" bIns="91440" numCol="1" spcCol="1270" anchor="ctr" anchorCtr="0">
          <a:noAutofit/>
        </a:bodyPr>
        <a:lstStyle/>
        <a:p>
          <a:pPr marL="0" lvl="0" indent="0" algn="l" defTabSz="1066800">
            <a:lnSpc>
              <a:spcPct val="90000"/>
            </a:lnSpc>
            <a:spcBef>
              <a:spcPct val="0"/>
            </a:spcBef>
            <a:spcAft>
              <a:spcPct val="35000"/>
            </a:spcAft>
            <a:buNone/>
          </a:pPr>
          <a:r>
            <a:rPr lang="en-US" altLang="zh-CN" sz="2400" b="1" i="0" u="none" strike="noStrike" kern="1200" baseline="0" dirty="0">
              <a:latin typeface="微软雅黑 Light" panose="020B0502040204020203" pitchFamily="34" charset="-122"/>
              <a:cs typeface="宋体" panose="02010600030101010101" pitchFamily="2" charset="-122"/>
            </a:rPr>
            <a:t>title</a:t>
          </a:r>
          <a:endParaRPr lang="en-US" sz="2400" b="1" i="0" u="none" strike="noStrike" kern="1200" baseline="0" dirty="0">
            <a:latin typeface="微软雅黑 Light" panose="020B0502040204020203" pitchFamily="34" charset="-122"/>
            <a:cs typeface="宋体" panose="02010600030101010101" pitchFamily="2" charset="-122"/>
          </a:endParaRPr>
        </a:p>
        <a:p>
          <a:pPr marL="0" lvl="0" indent="0" algn="l" defTabSz="1066800">
            <a:lnSpc>
              <a:spcPct val="90000"/>
            </a:lnSpc>
            <a:spcBef>
              <a:spcPct val="0"/>
            </a:spcBef>
            <a:spcAft>
              <a:spcPct val="35000"/>
            </a:spcAft>
            <a:buNone/>
          </a:pPr>
          <a:r>
            <a:rPr lang="en-US" altLang="zh-CN" sz="2400" kern="1200" dirty="0"/>
            <a:t>Content.</a:t>
          </a:r>
          <a:endParaRPr lang="zh-CN" sz="2400" b="1" kern="1200" dirty="0"/>
        </a:p>
      </dsp:txBody>
      <dsp:txXfrm>
        <a:off x="1939147" y="0"/>
        <a:ext cx="6862720" cy="1787738"/>
      </dsp:txXfrm>
    </dsp:sp>
    <dsp:sp modelId="{1DCC1867-DDBA-4F70-9DBD-34E7B2F3A924}">
      <dsp:nvSpPr>
        <dsp:cNvPr id="0" name=""/>
        <dsp:cNvSpPr/>
      </dsp:nvSpPr>
      <dsp:spPr>
        <a:xfrm>
          <a:off x="262602" y="178773"/>
          <a:ext cx="1426465" cy="1430191"/>
        </a:xfrm>
        <a:prstGeom prst="rect">
          <a:avLst/>
        </a:prstGeom>
        <a:blipFill dpi="0" rotWithShape="1">
          <a:blip xmlns:r="http://schemas.openxmlformats.org/officeDocument/2006/relationships" r:embed="rId1"/>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BF70882-C8C6-4715-8CAB-64C48065E171}">
      <dsp:nvSpPr>
        <dsp:cNvPr id="0" name=""/>
        <dsp:cNvSpPr/>
      </dsp:nvSpPr>
      <dsp:spPr>
        <a:xfrm>
          <a:off x="0" y="1966512"/>
          <a:ext cx="8801868" cy="1787738"/>
        </a:xfrm>
        <a:prstGeom prst="rect">
          <a:avLst/>
        </a:prstGeom>
        <a:solidFill>
          <a:schemeClr val="accent5">
            <a:hueOff val="-66277"/>
            <a:satOff val="0"/>
            <a:lumOff val="240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endParaRPr lang="zh-CN" altLang="en-US" sz="2400" b="1" kern="1200" dirty="0"/>
        </a:p>
      </dsp:txBody>
      <dsp:txXfrm>
        <a:off x="1939147" y="1966512"/>
        <a:ext cx="6862720" cy="1787738"/>
      </dsp:txXfrm>
    </dsp:sp>
    <dsp:sp modelId="{1E906C71-FCC8-45B4-B97A-927A3B223060}">
      <dsp:nvSpPr>
        <dsp:cNvPr id="0" name=""/>
        <dsp:cNvSpPr/>
      </dsp:nvSpPr>
      <dsp:spPr>
        <a:xfrm>
          <a:off x="262602" y="2145286"/>
          <a:ext cx="1426465" cy="1430191"/>
        </a:xfrm>
        <a:prstGeom prst="rect">
          <a:avLst/>
        </a:prstGeom>
        <a:solidFill>
          <a:schemeClr val="accent5">
            <a:tint val="50000"/>
            <a:hueOff val="-101704"/>
            <a:satOff val="10119"/>
            <a:lumOff val="106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121428A-602D-4458-BE58-AA04FA7CB817}">
      <dsp:nvSpPr>
        <dsp:cNvPr id="0" name=""/>
        <dsp:cNvSpPr/>
      </dsp:nvSpPr>
      <dsp:spPr>
        <a:xfrm>
          <a:off x="0" y="3933025"/>
          <a:ext cx="8801868" cy="1787738"/>
        </a:xfrm>
        <a:prstGeom prst="rect">
          <a:avLst/>
        </a:prstGeom>
        <a:solidFill>
          <a:schemeClr val="accent5">
            <a:hueOff val="-132555"/>
            <a:satOff val="0"/>
            <a:lumOff val="480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365760" rIns="91440" bIns="91440" numCol="1" spcCol="1270" anchor="ctr" anchorCtr="0">
          <a:noAutofit/>
        </a:bodyPr>
        <a:lstStyle/>
        <a:p>
          <a:pPr marL="0" lvl="0" indent="0" algn="l" defTabSz="1066800">
            <a:lnSpc>
              <a:spcPct val="90000"/>
            </a:lnSpc>
            <a:spcBef>
              <a:spcPct val="0"/>
            </a:spcBef>
            <a:spcAft>
              <a:spcPct val="35000"/>
            </a:spcAft>
            <a:buNone/>
          </a:pPr>
          <a:endParaRPr lang="zh-CN" altLang="en-US" sz="2400" b="1" kern="1200" dirty="0"/>
        </a:p>
      </dsp:txBody>
      <dsp:txXfrm>
        <a:off x="1939147" y="3933025"/>
        <a:ext cx="6862720" cy="1787738"/>
      </dsp:txXfrm>
    </dsp:sp>
    <dsp:sp modelId="{7CFE8CD2-AF22-41A7-B97A-57E430E89195}">
      <dsp:nvSpPr>
        <dsp:cNvPr id="0" name=""/>
        <dsp:cNvSpPr/>
      </dsp:nvSpPr>
      <dsp:spPr>
        <a:xfrm>
          <a:off x="262602" y="4111799"/>
          <a:ext cx="1426465" cy="1430191"/>
        </a:xfrm>
        <a:prstGeom prst="rect">
          <a:avLst/>
        </a:prstGeom>
        <a:solidFill>
          <a:schemeClr val="accent5">
            <a:tint val="50000"/>
            <a:hueOff val="-203407"/>
            <a:satOff val="20238"/>
            <a:lumOff val="212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FDE165C-2584-4CF2-AA44-A81715894A0E}">
      <dsp:nvSpPr>
        <dsp:cNvPr id="0" name=""/>
        <dsp:cNvSpPr/>
      </dsp:nvSpPr>
      <dsp:spPr>
        <a:xfrm>
          <a:off x="0" y="5899538"/>
          <a:ext cx="8801868" cy="1787738"/>
        </a:xfrm>
        <a:prstGeom prst="rect">
          <a:avLst/>
        </a:prstGeom>
        <a:solidFill>
          <a:schemeClr val="accent5">
            <a:hueOff val="-198832"/>
            <a:satOff val="0"/>
            <a:lumOff val="720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365760" rIns="91440" bIns="91440" numCol="1" spcCol="1270" anchor="ctr" anchorCtr="0">
          <a:noAutofit/>
        </a:bodyPr>
        <a:lstStyle/>
        <a:p>
          <a:pPr marL="0" lvl="0" indent="0" algn="l" defTabSz="1066800">
            <a:lnSpc>
              <a:spcPct val="90000"/>
            </a:lnSpc>
            <a:spcBef>
              <a:spcPct val="0"/>
            </a:spcBef>
            <a:spcAft>
              <a:spcPct val="35000"/>
            </a:spcAft>
            <a:buNone/>
          </a:pPr>
          <a:endParaRPr lang="zh-CN" altLang="en-US" sz="2400" b="1" kern="1200" dirty="0"/>
        </a:p>
      </dsp:txBody>
      <dsp:txXfrm>
        <a:off x="1939147" y="5899538"/>
        <a:ext cx="6862720" cy="1787738"/>
      </dsp:txXfrm>
    </dsp:sp>
    <dsp:sp modelId="{FD675449-B0B1-46EA-B26E-A47266CD72F2}">
      <dsp:nvSpPr>
        <dsp:cNvPr id="0" name=""/>
        <dsp:cNvSpPr/>
      </dsp:nvSpPr>
      <dsp:spPr>
        <a:xfrm>
          <a:off x="262602" y="6078312"/>
          <a:ext cx="1426465" cy="1430191"/>
        </a:xfrm>
        <a:prstGeom prst="rect">
          <a:avLst/>
        </a:prstGeom>
        <a:solidFill>
          <a:schemeClr val="accent5">
            <a:tint val="50000"/>
            <a:hueOff val="-305111"/>
            <a:satOff val="30358"/>
            <a:lumOff val="318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791CBF-3E41-4735-8029-63AE55DA470D}">
      <dsp:nvSpPr>
        <dsp:cNvPr id="0" name=""/>
        <dsp:cNvSpPr/>
      </dsp:nvSpPr>
      <dsp:spPr>
        <a:xfrm>
          <a:off x="0" y="7866051"/>
          <a:ext cx="8801868" cy="1787738"/>
        </a:xfrm>
        <a:prstGeom prst="rect">
          <a:avLst/>
        </a:prstGeom>
        <a:solidFill>
          <a:schemeClr val="accent5">
            <a:hueOff val="-265109"/>
            <a:satOff val="0"/>
            <a:lumOff val="960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365760" rIns="91440" bIns="91440" numCol="1" spcCol="1270" anchor="ctr" anchorCtr="0">
          <a:noAutofit/>
        </a:bodyPr>
        <a:lstStyle/>
        <a:p>
          <a:pPr marL="0" lvl="0" indent="0" algn="l" defTabSz="1066800">
            <a:lnSpc>
              <a:spcPct val="90000"/>
            </a:lnSpc>
            <a:spcBef>
              <a:spcPct val="0"/>
            </a:spcBef>
            <a:spcAft>
              <a:spcPct val="35000"/>
            </a:spcAft>
            <a:buNone/>
          </a:pPr>
          <a:endParaRPr lang="zh-CN" altLang="en-US" sz="2400" b="1" kern="1200" dirty="0"/>
        </a:p>
      </dsp:txBody>
      <dsp:txXfrm>
        <a:off x="1939147" y="7866051"/>
        <a:ext cx="6862720" cy="1787738"/>
      </dsp:txXfrm>
    </dsp:sp>
    <dsp:sp modelId="{CF92E202-5FF3-4109-9158-23311E163D07}">
      <dsp:nvSpPr>
        <dsp:cNvPr id="0" name=""/>
        <dsp:cNvSpPr/>
      </dsp:nvSpPr>
      <dsp:spPr>
        <a:xfrm>
          <a:off x="262602" y="8044825"/>
          <a:ext cx="1426465" cy="1430191"/>
        </a:xfrm>
        <a:prstGeom prst="rect">
          <a:avLst/>
        </a:prstGeom>
        <a:solidFill>
          <a:schemeClr val="accent5">
            <a:tint val="50000"/>
            <a:hueOff val="-406815"/>
            <a:satOff val="40477"/>
            <a:lumOff val="424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rPr/>
                <a:t>1</a:t>
              </a:r>
            </a:p>
          </dgm:t>
        </dgm:pt>
        <dgm:pt modelId="201" type="sibTrans" cxnId="5">
          <dgm:prSet phldrT="2"/>
          <dgm:t>
            <a:bodyPr/>
            <a:lstStyle/>
            <a:p>
              <a:r>
                <a:rPr/>
                <a:t>2</a:t>
              </a:r>
            </a:p>
          </dgm:t>
        </dgm:pt>
        <dgm:pt modelId="301" type="sibTrans" cxnId="6">
          <dgm:prSet phldrT="3"/>
          <dgm:t>
            <a:bodyPr/>
            <a:lstStyle/>
            <a:p>
              <a:r>
                <a:rP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parTxRTLAlign" val="l"/>
                <dgm:param type="txAnchorHorzCh" val="ctr"/>
                <dgm:param type="txAnchorVert" val="mid"/>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axis="self" ptType="node"/>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0E42BC-8A47-448F-A68A-F4ACF20E9984}" type="datetimeFigureOut">
              <a:rPr lang="en-US" smtClean="0"/>
              <a:t>12/31/2021</a:t>
            </a:fld>
            <a:endParaRPr lang="zh-C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F17BB9-9CDD-491A-BF82-5D6AFE00870E}" type="slidenum">
              <a:rPr lang="en-US" smtClean="0"/>
              <a:t>‹#›</a:t>
            </a:fld>
            <a:endParaRPr lang="zh-CN"/>
          </a:p>
        </p:txBody>
      </p:sp>
    </p:spTree>
    <p:extLst>
      <p:ext uri="{BB962C8B-B14F-4D97-AF65-F5344CB8AC3E}">
        <p14:creationId xmlns:p14="http://schemas.microsoft.com/office/powerpoint/2010/main" val="1921931656"/>
      </p:ext>
    </p:extLst>
  </p:cSld>
  <p:clrMap bg1="lt1" tx1="dk1" bg2="lt2" tx2="dk2" accent1="accent1" accent2="accent2" accent3="accent3" accent4="accent4" accent5="accent5" accent6="accent6" hlink="hlink" folHlink="folHlink"/>
  <p:notesStyle>
    <a:lvl1pPr marL="0" algn="l" defTabSz="1828800" rtl="0" eaLnBrk="1" latinLnBrk="0" hangingPunct="1">
      <a:defRPr sz="2400" kern="1200">
        <a:solidFill>
          <a:schemeClr val="tx1"/>
        </a:solidFill>
        <a:latin typeface="+mn-lt"/>
        <a:ea typeface="+mn-ea"/>
        <a:cs typeface="+mn-cs"/>
      </a:defRPr>
    </a:lvl1pPr>
    <a:lvl2pPr marL="914400" algn="l" defTabSz="1828800" rtl="0" eaLnBrk="1" latinLnBrk="0" hangingPunct="1">
      <a:defRPr sz="2400" kern="1200">
        <a:solidFill>
          <a:schemeClr val="tx1"/>
        </a:solidFill>
        <a:latin typeface="+mn-lt"/>
        <a:ea typeface="+mn-ea"/>
        <a:cs typeface="+mn-cs"/>
      </a:defRPr>
    </a:lvl2pPr>
    <a:lvl3pPr marL="1828800" algn="l" defTabSz="1828800" rtl="0" eaLnBrk="1" latinLnBrk="0" hangingPunct="1">
      <a:defRPr sz="2400" kern="1200">
        <a:solidFill>
          <a:schemeClr val="tx1"/>
        </a:solidFill>
        <a:latin typeface="+mn-lt"/>
        <a:ea typeface="+mn-ea"/>
        <a:cs typeface="+mn-cs"/>
      </a:defRPr>
    </a:lvl3pPr>
    <a:lvl4pPr marL="2743200" algn="l" defTabSz="1828800" rtl="0" eaLnBrk="1" latinLnBrk="0" hangingPunct="1">
      <a:defRPr sz="2400" kern="1200">
        <a:solidFill>
          <a:schemeClr val="tx1"/>
        </a:solidFill>
        <a:latin typeface="+mn-lt"/>
        <a:ea typeface="+mn-ea"/>
        <a:cs typeface="+mn-cs"/>
      </a:defRPr>
    </a:lvl4pPr>
    <a:lvl5pPr marL="3657600" algn="l" defTabSz="1828800" rtl="0" eaLnBrk="1" latinLnBrk="0" hangingPunct="1">
      <a:defRPr sz="2400" kern="1200">
        <a:solidFill>
          <a:schemeClr val="tx1"/>
        </a:solidFill>
        <a:latin typeface="+mn-lt"/>
        <a:ea typeface="+mn-ea"/>
        <a:cs typeface="+mn-cs"/>
      </a:defRPr>
    </a:lvl5pPr>
    <a:lvl6pPr marL="4572000" algn="l" defTabSz="1828800" rtl="0" eaLnBrk="1" latinLnBrk="0" hangingPunct="1">
      <a:defRPr sz="2400" kern="1200">
        <a:solidFill>
          <a:schemeClr val="tx1"/>
        </a:solidFill>
        <a:latin typeface="+mn-lt"/>
        <a:ea typeface="+mn-ea"/>
        <a:cs typeface="+mn-cs"/>
      </a:defRPr>
    </a:lvl6pPr>
    <a:lvl7pPr marL="5486400" algn="l" defTabSz="1828800" rtl="0" eaLnBrk="1" latinLnBrk="0" hangingPunct="1">
      <a:defRPr sz="2400" kern="1200">
        <a:solidFill>
          <a:schemeClr val="tx1"/>
        </a:solidFill>
        <a:latin typeface="+mn-lt"/>
        <a:ea typeface="+mn-ea"/>
        <a:cs typeface="+mn-cs"/>
      </a:defRPr>
    </a:lvl7pPr>
    <a:lvl8pPr marL="6400800" algn="l" defTabSz="1828800" rtl="0" eaLnBrk="1" latinLnBrk="0" hangingPunct="1">
      <a:defRPr sz="2400" kern="1200">
        <a:solidFill>
          <a:schemeClr val="tx1"/>
        </a:solidFill>
        <a:latin typeface="+mn-lt"/>
        <a:ea typeface="+mn-ea"/>
        <a:cs typeface="+mn-cs"/>
      </a:defRPr>
    </a:lvl8pPr>
    <a:lvl9pPr marL="7315200" algn="l" defTabSz="1828800"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7291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sz="2800" dirty="0">
              <a:latin typeface="微软雅黑 Light" panose="020B0502040204020203" pitchFamily="34" charset="-122"/>
              <a:cs typeface="宋体" panose="02010600030101010101" pitchFamily="2" charset="-122"/>
            </a:endParaRPr>
          </a:p>
        </p:txBody>
      </p:sp>
      <p:sp>
        <p:nvSpPr>
          <p:cNvPr id="4" name="Slide Number Placeholder 3"/>
          <p:cNvSpPr>
            <a:spLocks noGrp="1"/>
          </p:cNvSpPr>
          <p:nvPr>
            <p:ph type="sldNum" sz="quarter" idx="10"/>
          </p:nvPr>
        </p:nvSpPr>
        <p:spPr/>
        <p:txBody>
          <a:bodyPr/>
          <a:lstStyle/>
          <a:p>
            <a:fld id="{E9F17BB9-9CDD-491A-BF82-5D6AFE00870E}" type="slidenum">
              <a:rPr lang="en-US" smtClean="0"/>
              <a:t>10</a:t>
            </a:fld>
            <a:endParaRPr lang="zh-CN"/>
          </a:p>
        </p:txBody>
      </p:sp>
    </p:spTree>
    <p:extLst>
      <p:ext uri="{BB962C8B-B14F-4D97-AF65-F5344CB8AC3E}">
        <p14:creationId xmlns:p14="http://schemas.microsoft.com/office/powerpoint/2010/main" val="38483549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sz="2800" dirty="0">
              <a:latin typeface="微软雅黑 Light" panose="020B0502040204020203" pitchFamily="34" charset="-122"/>
              <a:cs typeface="宋体" panose="02010600030101010101" pitchFamily="2" charset="-122"/>
            </a:endParaRPr>
          </a:p>
        </p:txBody>
      </p:sp>
      <p:sp>
        <p:nvSpPr>
          <p:cNvPr id="4" name="Slide Number Placeholder 3"/>
          <p:cNvSpPr>
            <a:spLocks noGrp="1"/>
          </p:cNvSpPr>
          <p:nvPr>
            <p:ph type="sldNum" sz="quarter" idx="10"/>
          </p:nvPr>
        </p:nvSpPr>
        <p:spPr/>
        <p:txBody>
          <a:bodyPr/>
          <a:lstStyle/>
          <a:p>
            <a:fld id="{E9F17BB9-9CDD-491A-BF82-5D6AFE00870E}" type="slidenum">
              <a:rPr lang="en-US" smtClean="0"/>
              <a:t>11</a:t>
            </a:fld>
            <a:endParaRPr lang="zh-CN"/>
          </a:p>
        </p:txBody>
      </p:sp>
    </p:spTree>
    <p:extLst>
      <p:ext uri="{BB962C8B-B14F-4D97-AF65-F5344CB8AC3E}">
        <p14:creationId xmlns:p14="http://schemas.microsoft.com/office/powerpoint/2010/main" val="3361285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sz="2800" dirty="0">
              <a:latin typeface="微软雅黑 Light" panose="020B0502040204020203" pitchFamily="34" charset="-122"/>
              <a:cs typeface="宋体" panose="02010600030101010101" pitchFamily="2" charset="-122"/>
            </a:endParaRPr>
          </a:p>
        </p:txBody>
      </p:sp>
      <p:sp>
        <p:nvSpPr>
          <p:cNvPr id="4" name="Slide Number Placeholder 3"/>
          <p:cNvSpPr>
            <a:spLocks noGrp="1"/>
          </p:cNvSpPr>
          <p:nvPr>
            <p:ph type="sldNum" sz="quarter" idx="10"/>
          </p:nvPr>
        </p:nvSpPr>
        <p:spPr/>
        <p:txBody>
          <a:bodyPr/>
          <a:lstStyle/>
          <a:p>
            <a:fld id="{E9F17BB9-9CDD-491A-BF82-5D6AFE00870E}" type="slidenum">
              <a:rPr lang="en-US" smtClean="0"/>
              <a:t>12</a:t>
            </a:fld>
            <a:endParaRPr lang="zh-CN"/>
          </a:p>
        </p:txBody>
      </p:sp>
    </p:spTree>
    <p:extLst>
      <p:ext uri="{BB962C8B-B14F-4D97-AF65-F5344CB8AC3E}">
        <p14:creationId xmlns:p14="http://schemas.microsoft.com/office/powerpoint/2010/main" val="616026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SzPct val="25000"/>
            </a:pPr>
            <a:endParaRPr lang="zh-CN" sz="2800" kern="0" dirty="0">
              <a:solidFill>
                <a:srgbClr val="434343"/>
              </a:solidFill>
              <a:latin typeface="微软雅黑 Light" panose="020B0502040204020203" pitchFamily="34" charset="-122"/>
              <a:ea typeface="微软雅黑 Light" panose="020B0502040204020203" pitchFamily="34" charset="-122"/>
              <a:cs typeface="宋体" panose="02010600030101010101" pitchFamily="2" charset="-122"/>
              <a:sym typeface="Calibri" panose="020F0502020204030204"/>
            </a:endParaRPr>
          </a:p>
        </p:txBody>
      </p:sp>
      <p:sp>
        <p:nvSpPr>
          <p:cNvPr id="4" name="Slide Number Placeholder 3"/>
          <p:cNvSpPr>
            <a:spLocks noGrp="1"/>
          </p:cNvSpPr>
          <p:nvPr>
            <p:ph type="sldNum" sz="quarter" idx="10"/>
          </p:nvPr>
        </p:nvSpPr>
        <p:spPr/>
        <p:txBody>
          <a:bodyPr/>
          <a:lstStyle/>
          <a:p>
            <a:fld id="{438DF56B-8CBC-4293-992F-179621AF3D25}" type="slidenum">
              <a:rPr lang="en-AU" smtClean="0">
                <a:solidFill>
                  <a:prstClr val="black"/>
                </a:solidFill>
              </a:rPr>
              <a:t>13</a:t>
            </a:fld>
            <a:endParaRPr lang="zh-CN">
              <a:solidFill>
                <a:prstClr val="black"/>
              </a:solidFill>
            </a:endParaRPr>
          </a:p>
        </p:txBody>
      </p:sp>
    </p:spTree>
    <p:extLst>
      <p:ext uri="{BB962C8B-B14F-4D97-AF65-F5344CB8AC3E}">
        <p14:creationId xmlns:p14="http://schemas.microsoft.com/office/powerpoint/2010/main" val="2108384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sz="2800" dirty="0">
              <a:latin typeface="微软雅黑 Light" panose="020B0502040204020203" pitchFamily="34" charset="-122"/>
              <a:cs typeface="宋体" panose="02010600030101010101" pitchFamily="2" charset="-122"/>
            </a:endParaRPr>
          </a:p>
        </p:txBody>
      </p:sp>
      <p:sp>
        <p:nvSpPr>
          <p:cNvPr id="4" name="Slide Number Placeholder 3"/>
          <p:cNvSpPr>
            <a:spLocks noGrp="1"/>
          </p:cNvSpPr>
          <p:nvPr>
            <p:ph type="sldNum" sz="quarter" idx="10"/>
          </p:nvPr>
        </p:nvSpPr>
        <p:spPr/>
        <p:txBody>
          <a:bodyPr/>
          <a:lstStyle/>
          <a:p>
            <a:fld id="{E9F17BB9-9CDD-491A-BF82-5D6AFE00870E}" type="slidenum">
              <a:rPr lang="en-US" smtClean="0"/>
              <a:t>14</a:t>
            </a:fld>
            <a:endParaRPr lang="zh-CN"/>
          </a:p>
        </p:txBody>
      </p:sp>
    </p:spTree>
    <p:extLst>
      <p:ext uri="{BB962C8B-B14F-4D97-AF65-F5344CB8AC3E}">
        <p14:creationId xmlns:p14="http://schemas.microsoft.com/office/powerpoint/2010/main" val="6585588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sz="2800" dirty="0">
              <a:latin typeface="微软雅黑 Light" panose="020B0502040204020203" pitchFamily="34" charset="-122"/>
              <a:cs typeface="宋体" panose="02010600030101010101" pitchFamily="2" charset="-122"/>
            </a:endParaRPr>
          </a:p>
        </p:txBody>
      </p:sp>
      <p:sp>
        <p:nvSpPr>
          <p:cNvPr id="4" name="Slide Number Placeholder 3"/>
          <p:cNvSpPr>
            <a:spLocks noGrp="1"/>
          </p:cNvSpPr>
          <p:nvPr>
            <p:ph type="sldNum" sz="quarter" idx="10"/>
          </p:nvPr>
        </p:nvSpPr>
        <p:spPr/>
        <p:txBody>
          <a:bodyPr/>
          <a:lstStyle/>
          <a:p>
            <a:fld id="{E9F17BB9-9CDD-491A-BF82-5D6AFE00870E}" type="slidenum">
              <a:rPr lang="en-US" smtClean="0"/>
              <a:t>15</a:t>
            </a:fld>
            <a:endParaRPr lang="zh-CN"/>
          </a:p>
        </p:txBody>
      </p:sp>
    </p:spTree>
    <p:extLst>
      <p:ext uri="{BB962C8B-B14F-4D97-AF65-F5344CB8AC3E}">
        <p14:creationId xmlns:p14="http://schemas.microsoft.com/office/powerpoint/2010/main" val="2874706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sz="2800" dirty="0">
              <a:latin typeface="微软雅黑 Light" panose="020B0502040204020203" pitchFamily="34" charset="-122"/>
              <a:cs typeface="宋体" panose="02010600030101010101" pitchFamily="2" charset="-122"/>
            </a:endParaRPr>
          </a:p>
        </p:txBody>
      </p:sp>
      <p:sp>
        <p:nvSpPr>
          <p:cNvPr id="4" name="Slide Number Placeholder 3"/>
          <p:cNvSpPr>
            <a:spLocks noGrp="1"/>
          </p:cNvSpPr>
          <p:nvPr>
            <p:ph type="sldNum" sz="quarter" idx="10"/>
          </p:nvPr>
        </p:nvSpPr>
        <p:spPr/>
        <p:txBody>
          <a:bodyPr/>
          <a:lstStyle/>
          <a:p>
            <a:fld id="{E9F17BB9-9CDD-491A-BF82-5D6AFE00870E}" type="slidenum">
              <a:rPr lang="en-US" smtClean="0"/>
              <a:t>16</a:t>
            </a:fld>
            <a:endParaRPr lang="zh-CN"/>
          </a:p>
        </p:txBody>
      </p:sp>
    </p:spTree>
    <p:extLst>
      <p:ext uri="{BB962C8B-B14F-4D97-AF65-F5344CB8AC3E}">
        <p14:creationId xmlns:p14="http://schemas.microsoft.com/office/powerpoint/2010/main" val="42073643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sz="2800" dirty="0">
              <a:latin typeface="微软雅黑 Light" panose="020B0502040204020203" pitchFamily="34" charset="-122"/>
              <a:cs typeface="宋体" panose="02010600030101010101" pitchFamily="2" charset="-122"/>
            </a:endParaRPr>
          </a:p>
        </p:txBody>
      </p:sp>
      <p:sp>
        <p:nvSpPr>
          <p:cNvPr id="4" name="Slide Number Placeholder 3"/>
          <p:cNvSpPr>
            <a:spLocks noGrp="1"/>
          </p:cNvSpPr>
          <p:nvPr>
            <p:ph type="sldNum" sz="quarter" idx="10"/>
          </p:nvPr>
        </p:nvSpPr>
        <p:spPr/>
        <p:txBody>
          <a:bodyPr/>
          <a:lstStyle/>
          <a:p>
            <a:fld id="{E9F17BB9-9CDD-491A-BF82-5D6AFE00870E}" type="slidenum">
              <a:rPr lang="en-US" smtClean="0"/>
              <a:t>17</a:t>
            </a:fld>
            <a:endParaRPr lang="zh-CN"/>
          </a:p>
        </p:txBody>
      </p:sp>
    </p:spTree>
    <p:extLst>
      <p:ext uri="{BB962C8B-B14F-4D97-AF65-F5344CB8AC3E}">
        <p14:creationId xmlns:p14="http://schemas.microsoft.com/office/powerpoint/2010/main" val="15541123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sz="2800" dirty="0">
              <a:latin typeface="微软雅黑 Light" panose="020B0502040204020203" pitchFamily="34" charset="-122"/>
              <a:cs typeface="宋体" panose="02010600030101010101" pitchFamily="2" charset="-122"/>
            </a:endParaRPr>
          </a:p>
        </p:txBody>
      </p:sp>
      <p:sp>
        <p:nvSpPr>
          <p:cNvPr id="4" name="Slide Number Placeholder 3"/>
          <p:cNvSpPr>
            <a:spLocks noGrp="1"/>
          </p:cNvSpPr>
          <p:nvPr>
            <p:ph type="sldNum" sz="quarter" idx="10"/>
          </p:nvPr>
        </p:nvSpPr>
        <p:spPr/>
        <p:txBody>
          <a:bodyPr/>
          <a:lstStyle/>
          <a:p>
            <a:fld id="{E9F17BB9-9CDD-491A-BF82-5D6AFE00870E}" type="slidenum">
              <a:rPr lang="en-US" smtClean="0"/>
              <a:t>18</a:t>
            </a:fld>
            <a:endParaRPr lang="zh-CN"/>
          </a:p>
        </p:txBody>
      </p:sp>
    </p:spTree>
    <p:extLst>
      <p:ext uri="{BB962C8B-B14F-4D97-AF65-F5344CB8AC3E}">
        <p14:creationId xmlns:p14="http://schemas.microsoft.com/office/powerpoint/2010/main" val="17663745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sz="2800" dirty="0">
              <a:latin typeface="微软雅黑 Light" panose="020B0502040204020203" pitchFamily="34" charset="-122"/>
              <a:cs typeface="宋体" panose="02010600030101010101" pitchFamily="2" charset="-122"/>
            </a:endParaRPr>
          </a:p>
        </p:txBody>
      </p:sp>
      <p:sp>
        <p:nvSpPr>
          <p:cNvPr id="4" name="Slide Number Placeholder 3"/>
          <p:cNvSpPr>
            <a:spLocks noGrp="1"/>
          </p:cNvSpPr>
          <p:nvPr>
            <p:ph type="sldNum" sz="quarter" idx="10"/>
          </p:nvPr>
        </p:nvSpPr>
        <p:spPr/>
        <p:txBody>
          <a:bodyPr/>
          <a:lstStyle/>
          <a:p>
            <a:fld id="{E9F17BB9-9CDD-491A-BF82-5D6AFE00870E}" type="slidenum">
              <a:rPr lang="en-US" smtClean="0"/>
              <a:t>19</a:t>
            </a:fld>
            <a:endParaRPr lang="zh-CN"/>
          </a:p>
        </p:txBody>
      </p:sp>
    </p:spTree>
    <p:extLst>
      <p:ext uri="{BB962C8B-B14F-4D97-AF65-F5344CB8AC3E}">
        <p14:creationId xmlns:p14="http://schemas.microsoft.com/office/powerpoint/2010/main" val="816200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我们首先介绍</a:t>
            </a:r>
            <a:r>
              <a:rPr lang="en-US" altLang="zh-CN" dirty="0"/>
              <a:t>Blinn-Phong</a:t>
            </a:r>
            <a:r>
              <a:rPr lang="zh-CN" altLang="en-US" dirty="0"/>
              <a:t>这种光照模型。</a:t>
            </a:r>
            <a:endParaRPr lang="en-US" altLang="zh-CN" dirty="0"/>
          </a:p>
          <a:p>
            <a:r>
              <a:rPr lang="zh-CN" altLang="en-US" dirty="0"/>
              <a:t>然后我们来学习</a:t>
            </a:r>
            <a:r>
              <a:rPr lang="en-US" altLang="zh-CN" dirty="0"/>
              <a:t>PBR</a:t>
            </a:r>
            <a:r>
              <a:rPr lang="zh-CN" altLang="en-US" dirty="0"/>
              <a:t>技术，这里</a:t>
            </a:r>
            <a:r>
              <a:rPr lang="en-US" altLang="zh-CN" dirty="0"/>
              <a:t>PBR</a:t>
            </a:r>
            <a:r>
              <a:rPr lang="zh-CN" altLang="en-US" dirty="0"/>
              <a:t>就不再是纯的光照计算式了，它是一个基于物理的多种渲染技术的集合，统一称为</a:t>
            </a:r>
            <a:r>
              <a:rPr lang="en-US" altLang="zh-CN" dirty="0"/>
              <a:t>PBR</a:t>
            </a:r>
            <a:r>
              <a:rPr lang="zh-CN" altLang="en-US" dirty="0"/>
              <a:t>，只要你的技术具备</a:t>
            </a:r>
            <a:r>
              <a:rPr lang="en-US" altLang="zh-CN" dirty="0"/>
              <a:t>PBR</a:t>
            </a:r>
            <a:r>
              <a:rPr lang="zh-CN" altLang="en-US" dirty="0"/>
              <a:t>里面哪几个典型特征，都可以归入</a:t>
            </a:r>
            <a:r>
              <a:rPr lang="en-US" altLang="zh-CN" dirty="0"/>
              <a:t>PBR</a:t>
            </a:r>
            <a:r>
              <a:rPr lang="zh-CN" altLang="en-US" dirty="0"/>
              <a:t>，所以当你看到其他渲染技术和今天介绍的不一样但也叫</a:t>
            </a:r>
            <a:r>
              <a:rPr lang="en-US" altLang="zh-CN" dirty="0"/>
              <a:t>PBR</a:t>
            </a:r>
            <a:r>
              <a:rPr lang="zh-CN" altLang="en-US" dirty="0"/>
              <a:t>，不要感到费解。</a:t>
            </a:r>
            <a:endParaRPr lang="en-US" altLang="zh-CN" dirty="0"/>
          </a:p>
          <a:p>
            <a:r>
              <a:rPr lang="zh-CN" altLang="en-US" dirty="0"/>
              <a:t>最后我们提出接下来的作业任务。</a:t>
            </a:r>
            <a:endParaRPr lang="en-US" dirty="0"/>
          </a:p>
        </p:txBody>
      </p:sp>
      <p:sp>
        <p:nvSpPr>
          <p:cNvPr id="4" name="Slide Number Placeholder 3"/>
          <p:cNvSpPr>
            <a:spLocks noGrp="1"/>
          </p:cNvSpPr>
          <p:nvPr>
            <p:ph type="sldNum" sz="quarter" idx="10"/>
          </p:nvPr>
        </p:nvSpPr>
        <p:spPr/>
        <p:txBody>
          <a:bodyPr/>
          <a:lstStyle/>
          <a:p>
            <a:fld id="{E9F17BB9-9CDD-491A-BF82-5D6AFE00870E}" type="slidenum">
              <a:rPr lang="en-US" smtClean="0"/>
              <a:t>2</a:t>
            </a:fld>
            <a:endParaRPr lang="zh-CN"/>
          </a:p>
        </p:txBody>
      </p:sp>
    </p:spTree>
    <p:extLst>
      <p:ext uri="{BB962C8B-B14F-4D97-AF65-F5344CB8AC3E}">
        <p14:creationId xmlns:p14="http://schemas.microsoft.com/office/powerpoint/2010/main" val="29487171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sz="2800" dirty="0">
              <a:latin typeface="微软雅黑 Light" panose="020B0502040204020203" pitchFamily="34" charset="-122"/>
              <a:cs typeface="宋体" panose="02010600030101010101" pitchFamily="2" charset="-122"/>
            </a:endParaRPr>
          </a:p>
        </p:txBody>
      </p:sp>
      <p:sp>
        <p:nvSpPr>
          <p:cNvPr id="4" name="Slide Number Placeholder 3"/>
          <p:cNvSpPr>
            <a:spLocks noGrp="1"/>
          </p:cNvSpPr>
          <p:nvPr>
            <p:ph type="sldNum" sz="quarter" idx="10"/>
          </p:nvPr>
        </p:nvSpPr>
        <p:spPr/>
        <p:txBody>
          <a:bodyPr/>
          <a:lstStyle/>
          <a:p>
            <a:fld id="{E9F17BB9-9CDD-491A-BF82-5D6AFE00870E}" type="slidenum">
              <a:rPr lang="en-US" smtClean="0"/>
              <a:t>20</a:t>
            </a:fld>
            <a:endParaRPr lang="zh-CN"/>
          </a:p>
        </p:txBody>
      </p:sp>
    </p:spTree>
    <p:extLst>
      <p:ext uri="{BB962C8B-B14F-4D97-AF65-F5344CB8AC3E}">
        <p14:creationId xmlns:p14="http://schemas.microsoft.com/office/powerpoint/2010/main" val="32274258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sz="2800" dirty="0">
              <a:latin typeface="微软雅黑 Light" panose="020B0502040204020203" pitchFamily="34" charset="-122"/>
              <a:cs typeface="宋体" panose="02010600030101010101" pitchFamily="2" charset="-122"/>
            </a:endParaRPr>
          </a:p>
        </p:txBody>
      </p:sp>
      <p:sp>
        <p:nvSpPr>
          <p:cNvPr id="4" name="Slide Number Placeholder 3"/>
          <p:cNvSpPr>
            <a:spLocks noGrp="1"/>
          </p:cNvSpPr>
          <p:nvPr>
            <p:ph type="sldNum" sz="quarter" idx="10"/>
          </p:nvPr>
        </p:nvSpPr>
        <p:spPr/>
        <p:txBody>
          <a:bodyPr/>
          <a:lstStyle/>
          <a:p>
            <a:fld id="{E9F17BB9-9CDD-491A-BF82-5D6AFE00870E}" type="slidenum">
              <a:rPr lang="en-US" smtClean="0"/>
              <a:t>21</a:t>
            </a:fld>
            <a:endParaRPr lang="zh-CN"/>
          </a:p>
        </p:txBody>
      </p:sp>
    </p:spTree>
    <p:extLst>
      <p:ext uri="{BB962C8B-B14F-4D97-AF65-F5344CB8AC3E}">
        <p14:creationId xmlns:p14="http://schemas.microsoft.com/office/powerpoint/2010/main" val="29456648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sz="2800" dirty="0">
              <a:latin typeface="微软雅黑 Light" panose="020B0502040204020203" pitchFamily="34" charset="-122"/>
              <a:cs typeface="宋体" panose="02010600030101010101" pitchFamily="2" charset="-122"/>
            </a:endParaRPr>
          </a:p>
        </p:txBody>
      </p:sp>
      <p:sp>
        <p:nvSpPr>
          <p:cNvPr id="4" name="Slide Number Placeholder 3"/>
          <p:cNvSpPr>
            <a:spLocks noGrp="1"/>
          </p:cNvSpPr>
          <p:nvPr>
            <p:ph type="sldNum" sz="quarter" idx="10"/>
          </p:nvPr>
        </p:nvSpPr>
        <p:spPr/>
        <p:txBody>
          <a:bodyPr/>
          <a:lstStyle/>
          <a:p>
            <a:fld id="{E9F17BB9-9CDD-491A-BF82-5D6AFE00870E}" type="slidenum">
              <a:rPr lang="en-US" smtClean="0"/>
              <a:t>22</a:t>
            </a:fld>
            <a:endParaRPr lang="zh-CN"/>
          </a:p>
        </p:txBody>
      </p:sp>
    </p:spTree>
    <p:extLst>
      <p:ext uri="{BB962C8B-B14F-4D97-AF65-F5344CB8AC3E}">
        <p14:creationId xmlns:p14="http://schemas.microsoft.com/office/powerpoint/2010/main" val="4706994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sz="2800" dirty="0">
              <a:latin typeface="微软雅黑 Light" panose="020B0502040204020203" pitchFamily="34" charset="-122"/>
              <a:cs typeface="宋体" panose="02010600030101010101" pitchFamily="2" charset="-122"/>
            </a:endParaRPr>
          </a:p>
        </p:txBody>
      </p:sp>
      <p:sp>
        <p:nvSpPr>
          <p:cNvPr id="4" name="Slide Number Placeholder 3"/>
          <p:cNvSpPr>
            <a:spLocks noGrp="1"/>
          </p:cNvSpPr>
          <p:nvPr>
            <p:ph type="sldNum" sz="quarter" idx="10"/>
          </p:nvPr>
        </p:nvSpPr>
        <p:spPr/>
        <p:txBody>
          <a:bodyPr/>
          <a:lstStyle/>
          <a:p>
            <a:fld id="{E9F17BB9-9CDD-491A-BF82-5D6AFE00870E}" type="slidenum">
              <a:rPr lang="en-US" smtClean="0"/>
              <a:t>23</a:t>
            </a:fld>
            <a:endParaRPr lang="zh-CN"/>
          </a:p>
        </p:txBody>
      </p:sp>
    </p:spTree>
    <p:extLst>
      <p:ext uri="{BB962C8B-B14F-4D97-AF65-F5344CB8AC3E}">
        <p14:creationId xmlns:p14="http://schemas.microsoft.com/office/powerpoint/2010/main" val="35805806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sz="2800" dirty="0">
              <a:latin typeface="微软雅黑 Light" panose="020B0502040204020203" pitchFamily="34" charset="-122"/>
              <a:cs typeface="宋体" panose="02010600030101010101" pitchFamily="2" charset="-122"/>
            </a:endParaRPr>
          </a:p>
        </p:txBody>
      </p:sp>
      <p:sp>
        <p:nvSpPr>
          <p:cNvPr id="4" name="Slide Number Placeholder 3"/>
          <p:cNvSpPr>
            <a:spLocks noGrp="1"/>
          </p:cNvSpPr>
          <p:nvPr>
            <p:ph type="sldNum" sz="quarter" idx="10"/>
          </p:nvPr>
        </p:nvSpPr>
        <p:spPr/>
        <p:txBody>
          <a:bodyPr/>
          <a:lstStyle/>
          <a:p>
            <a:fld id="{E9F17BB9-9CDD-491A-BF82-5D6AFE00870E}" type="slidenum">
              <a:rPr lang="en-US" smtClean="0"/>
              <a:t>24</a:t>
            </a:fld>
            <a:endParaRPr lang="zh-CN"/>
          </a:p>
        </p:txBody>
      </p:sp>
    </p:spTree>
    <p:extLst>
      <p:ext uri="{BB962C8B-B14F-4D97-AF65-F5344CB8AC3E}">
        <p14:creationId xmlns:p14="http://schemas.microsoft.com/office/powerpoint/2010/main" val="38953127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sz="2800" dirty="0">
              <a:latin typeface="微软雅黑 Light" panose="020B0502040204020203" pitchFamily="34" charset="-122"/>
              <a:cs typeface="宋体" panose="02010600030101010101" pitchFamily="2" charset="-122"/>
            </a:endParaRPr>
          </a:p>
        </p:txBody>
      </p:sp>
      <p:sp>
        <p:nvSpPr>
          <p:cNvPr id="4" name="Slide Number Placeholder 3"/>
          <p:cNvSpPr>
            <a:spLocks noGrp="1"/>
          </p:cNvSpPr>
          <p:nvPr>
            <p:ph type="sldNum" sz="quarter" idx="10"/>
          </p:nvPr>
        </p:nvSpPr>
        <p:spPr/>
        <p:txBody>
          <a:bodyPr/>
          <a:lstStyle/>
          <a:p>
            <a:fld id="{E9F17BB9-9CDD-491A-BF82-5D6AFE00870E}" type="slidenum">
              <a:rPr lang="en-US" smtClean="0"/>
              <a:t>25</a:t>
            </a:fld>
            <a:endParaRPr lang="zh-CN"/>
          </a:p>
        </p:txBody>
      </p:sp>
    </p:spTree>
    <p:extLst>
      <p:ext uri="{BB962C8B-B14F-4D97-AF65-F5344CB8AC3E}">
        <p14:creationId xmlns:p14="http://schemas.microsoft.com/office/powerpoint/2010/main" val="13688222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sz="2800" dirty="0">
              <a:latin typeface="微软雅黑 Light" panose="020B0502040204020203" pitchFamily="34" charset="-122"/>
              <a:cs typeface="宋体" panose="02010600030101010101" pitchFamily="2" charset="-122"/>
            </a:endParaRPr>
          </a:p>
        </p:txBody>
      </p:sp>
      <p:sp>
        <p:nvSpPr>
          <p:cNvPr id="4" name="Slide Number Placeholder 3"/>
          <p:cNvSpPr>
            <a:spLocks noGrp="1"/>
          </p:cNvSpPr>
          <p:nvPr>
            <p:ph type="sldNum" sz="quarter" idx="10"/>
          </p:nvPr>
        </p:nvSpPr>
        <p:spPr/>
        <p:txBody>
          <a:bodyPr/>
          <a:lstStyle/>
          <a:p>
            <a:fld id="{E9F17BB9-9CDD-491A-BF82-5D6AFE00870E}" type="slidenum">
              <a:rPr lang="en-US" smtClean="0"/>
              <a:t>26</a:t>
            </a:fld>
            <a:endParaRPr lang="zh-CN"/>
          </a:p>
        </p:txBody>
      </p:sp>
    </p:spTree>
    <p:extLst>
      <p:ext uri="{BB962C8B-B14F-4D97-AF65-F5344CB8AC3E}">
        <p14:creationId xmlns:p14="http://schemas.microsoft.com/office/powerpoint/2010/main" val="12433102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sz="2800" dirty="0">
              <a:latin typeface="微软雅黑 Light" panose="020B0502040204020203" pitchFamily="34" charset="-122"/>
              <a:cs typeface="宋体" panose="02010600030101010101" pitchFamily="2" charset="-122"/>
            </a:endParaRPr>
          </a:p>
        </p:txBody>
      </p:sp>
      <p:sp>
        <p:nvSpPr>
          <p:cNvPr id="4" name="Slide Number Placeholder 3"/>
          <p:cNvSpPr>
            <a:spLocks noGrp="1"/>
          </p:cNvSpPr>
          <p:nvPr>
            <p:ph type="sldNum" sz="quarter" idx="10"/>
          </p:nvPr>
        </p:nvSpPr>
        <p:spPr/>
        <p:txBody>
          <a:bodyPr/>
          <a:lstStyle/>
          <a:p>
            <a:fld id="{E9F17BB9-9CDD-491A-BF82-5D6AFE00870E}" type="slidenum">
              <a:rPr lang="en-US" smtClean="0"/>
              <a:t>27</a:t>
            </a:fld>
            <a:endParaRPr lang="zh-CN"/>
          </a:p>
        </p:txBody>
      </p:sp>
    </p:spTree>
    <p:extLst>
      <p:ext uri="{BB962C8B-B14F-4D97-AF65-F5344CB8AC3E}">
        <p14:creationId xmlns:p14="http://schemas.microsoft.com/office/powerpoint/2010/main" val="30195575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SzPct val="25000"/>
            </a:pPr>
            <a:endParaRPr lang="zh-CN" sz="2800" kern="0" dirty="0">
              <a:solidFill>
                <a:srgbClr val="434343"/>
              </a:solidFill>
              <a:latin typeface="微软雅黑 Light" panose="020B0502040204020203" pitchFamily="34" charset="-122"/>
              <a:ea typeface="微软雅黑 Light" panose="020B0502040204020203" pitchFamily="34" charset="-122"/>
              <a:cs typeface="宋体" panose="02010600030101010101" pitchFamily="2" charset="-122"/>
              <a:sym typeface="Calibri" panose="020F0502020204030204"/>
            </a:endParaRPr>
          </a:p>
        </p:txBody>
      </p:sp>
      <p:sp>
        <p:nvSpPr>
          <p:cNvPr id="4" name="Slide Number Placeholder 3"/>
          <p:cNvSpPr>
            <a:spLocks noGrp="1"/>
          </p:cNvSpPr>
          <p:nvPr>
            <p:ph type="sldNum" sz="quarter" idx="10"/>
          </p:nvPr>
        </p:nvSpPr>
        <p:spPr/>
        <p:txBody>
          <a:bodyPr/>
          <a:lstStyle/>
          <a:p>
            <a:fld id="{438DF56B-8CBC-4293-992F-179621AF3D25}" type="slidenum">
              <a:rPr lang="en-AU" smtClean="0">
                <a:solidFill>
                  <a:prstClr val="black"/>
                </a:solidFill>
              </a:rPr>
              <a:t>28</a:t>
            </a:fld>
            <a:endParaRPr lang="zh-CN">
              <a:solidFill>
                <a:prstClr val="black"/>
              </a:solidFill>
            </a:endParaRPr>
          </a:p>
        </p:txBody>
      </p:sp>
    </p:spTree>
    <p:extLst>
      <p:ext uri="{BB962C8B-B14F-4D97-AF65-F5344CB8AC3E}">
        <p14:creationId xmlns:p14="http://schemas.microsoft.com/office/powerpoint/2010/main" val="34389762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800" rtl="0" eaLnBrk="1" fontAlgn="auto" latinLnBrk="0" hangingPunct="1">
              <a:lnSpc>
                <a:spcPct val="100000"/>
              </a:lnSpc>
              <a:spcBef>
                <a:spcPts val="0"/>
              </a:spcBef>
              <a:spcAft>
                <a:spcPts val="0"/>
              </a:spcAft>
              <a:buClrTx/>
              <a:buSzTx/>
              <a:buFontTx/>
              <a:buNone/>
              <a:tabLst/>
              <a:defRPr/>
            </a:pPr>
            <a:r>
              <a:rPr lang="zh-CN" altLang="en-US" sz="1600" dirty="0">
                <a:effectLst/>
              </a:rPr>
              <a:t>光线是</a:t>
            </a:r>
            <a:r>
              <a:rPr lang="en-US" altLang="zh-CN" sz="1600" dirty="0">
                <a:effectLst/>
              </a:rPr>
              <a:t>3D</a:t>
            </a:r>
            <a:r>
              <a:rPr lang="zh-CN" altLang="en-US" sz="1600" dirty="0">
                <a:effectLst/>
              </a:rPr>
              <a:t>空间中一条直线，光沿直线传播直到与物体表面相撞，部分被物体吸收之后，经过折射、散射向其他方向继续传播直到能量耗尽。</a:t>
            </a:r>
          </a:p>
          <a:p>
            <a:pPr marL="0" marR="0" lvl="0" indent="0" algn="l" defTabSz="1828800" rtl="0" eaLnBrk="1" fontAlgn="auto" latinLnBrk="0" hangingPunct="1">
              <a:lnSpc>
                <a:spcPct val="100000"/>
              </a:lnSpc>
              <a:spcBef>
                <a:spcPts val="0"/>
              </a:spcBef>
              <a:spcAft>
                <a:spcPts val="0"/>
              </a:spcAft>
              <a:buClrTx/>
              <a:buSzTx/>
              <a:buFontTx/>
              <a:buNone/>
              <a:tabLst/>
              <a:defRPr/>
            </a:pPr>
            <a:endParaRPr lang="en-US" altLang="zh-CN" sz="2000" dirty="0">
              <a:effectLst/>
            </a:endParaRPr>
          </a:p>
          <a:p>
            <a:pPr marL="0" marR="0" lvl="0" indent="0" algn="l" defTabSz="1828800" rtl="0" eaLnBrk="1" fontAlgn="auto" latinLnBrk="0" hangingPunct="1">
              <a:lnSpc>
                <a:spcPct val="100000"/>
              </a:lnSpc>
              <a:spcBef>
                <a:spcPts val="0"/>
              </a:spcBef>
              <a:spcAft>
                <a:spcPts val="0"/>
              </a:spcAft>
              <a:buClrTx/>
              <a:buSzTx/>
              <a:buFontTx/>
              <a:buNone/>
              <a:tabLst/>
              <a:defRPr/>
            </a:pPr>
            <a:r>
              <a:rPr lang="en-US" altLang="zh-CN" sz="2000" dirty="0">
                <a:effectLst/>
              </a:rPr>
              <a:t>3D</a:t>
            </a:r>
            <a:r>
              <a:rPr lang="zh-CN" altLang="en-US" sz="2000" dirty="0">
                <a:effectLst/>
              </a:rPr>
              <a:t>游戏中常用的光源类型有点光，平行光、聚光（</a:t>
            </a:r>
            <a:r>
              <a:rPr lang="en-US" altLang="zh-CN" sz="2000" dirty="0">
                <a:effectLst/>
              </a:rPr>
              <a:t>spot light</a:t>
            </a:r>
            <a:r>
              <a:rPr lang="zh-CN" altLang="en-US" sz="2000" dirty="0">
                <a:effectLst/>
              </a:rPr>
              <a:t>）等，采用解析试光照模型计算光线与三角面的交互，光到达物体表面的能量由光线与物体表面的夹角决定，即</a:t>
            </a:r>
            <a:r>
              <a:rPr lang="en-US" altLang="zh-CN" sz="2000" dirty="0">
                <a:effectLst/>
              </a:rPr>
              <a:t>Phong</a:t>
            </a:r>
            <a:r>
              <a:rPr lang="zh-CN" altLang="en-US" sz="2000" dirty="0">
                <a:effectLst/>
              </a:rPr>
              <a:t>光照（</a:t>
            </a:r>
            <a:r>
              <a:rPr lang="en-US" altLang="zh-CN" sz="2000" dirty="0">
                <a:effectLst/>
              </a:rPr>
              <a:t>N</a:t>
            </a:r>
            <a:r>
              <a:rPr lang="zh-CN" altLang="en-US" sz="2000" dirty="0">
                <a:effectLst/>
              </a:rPr>
              <a:t>点积</a:t>
            </a:r>
            <a:r>
              <a:rPr lang="en-US" altLang="zh-CN" sz="2000" dirty="0">
                <a:effectLst/>
              </a:rPr>
              <a:t>L</a:t>
            </a:r>
            <a:r>
              <a:rPr lang="zh-CN" altLang="en-US" sz="2000" dirty="0">
                <a:effectLst/>
              </a:rPr>
              <a:t>），光线只更抽象的层面存在，并且这种计算限制了照明只在直接光上进行，物体对光源不可见的话是不能计算</a:t>
            </a:r>
            <a:r>
              <a:rPr lang="en-US" altLang="zh-CN" sz="2000" dirty="0">
                <a:effectLst/>
              </a:rPr>
              <a:t>N</a:t>
            </a:r>
            <a:r>
              <a:rPr lang="zh-CN" altLang="en-US" sz="2000" dirty="0">
                <a:effectLst/>
              </a:rPr>
              <a:t>点积</a:t>
            </a:r>
            <a:r>
              <a:rPr lang="en-US" altLang="zh-CN" sz="2000" dirty="0">
                <a:effectLst/>
              </a:rPr>
              <a:t>L</a:t>
            </a:r>
            <a:r>
              <a:rPr lang="zh-CN" altLang="en-US" sz="2000" dirty="0">
                <a:effectLst/>
              </a:rPr>
              <a:t>的，导致了全局光照的缺失。</a:t>
            </a:r>
          </a:p>
          <a:p>
            <a:endParaRPr lang="zh-CN" sz="2800" dirty="0">
              <a:latin typeface="微软雅黑 Light" panose="020B0502040204020203" pitchFamily="34" charset="-122"/>
              <a:cs typeface="宋体" panose="02010600030101010101" pitchFamily="2" charset="-122"/>
            </a:endParaRPr>
          </a:p>
        </p:txBody>
      </p:sp>
      <p:sp>
        <p:nvSpPr>
          <p:cNvPr id="4" name="Slide Number Placeholder 3"/>
          <p:cNvSpPr>
            <a:spLocks noGrp="1"/>
          </p:cNvSpPr>
          <p:nvPr>
            <p:ph type="sldNum" sz="quarter" idx="10"/>
          </p:nvPr>
        </p:nvSpPr>
        <p:spPr/>
        <p:txBody>
          <a:bodyPr/>
          <a:lstStyle/>
          <a:p>
            <a:fld id="{E9F17BB9-9CDD-491A-BF82-5D6AFE00870E}" type="slidenum">
              <a:rPr lang="en-US" smtClean="0"/>
              <a:t>29</a:t>
            </a:fld>
            <a:endParaRPr lang="zh-CN"/>
          </a:p>
        </p:txBody>
      </p:sp>
    </p:spTree>
    <p:extLst>
      <p:ext uri="{BB962C8B-B14F-4D97-AF65-F5344CB8AC3E}">
        <p14:creationId xmlns:p14="http://schemas.microsoft.com/office/powerpoint/2010/main" val="734610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两大块内容各自拆为</a:t>
            </a:r>
            <a:r>
              <a:rPr lang="en-US" altLang="zh-CN" dirty="0"/>
              <a:t>4</a:t>
            </a:r>
            <a:r>
              <a:rPr lang="zh-CN" altLang="en-US" dirty="0"/>
              <a:t>个主题。</a:t>
            </a:r>
            <a:endParaRPr lang="en-US" altLang="zh-CN" dirty="0"/>
          </a:p>
          <a:p>
            <a:r>
              <a:rPr lang="en-US" altLang="zh-CN" dirty="0"/>
              <a:t>Blinn-Phong</a:t>
            </a:r>
            <a:r>
              <a:rPr lang="zh-CN" altLang="en-US" dirty="0"/>
              <a:t>先介绍组成它的三个子项，然后介绍基于像素的光照计算。</a:t>
            </a:r>
            <a:endParaRPr lang="en-US" altLang="zh-CN" dirty="0"/>
          </a:p>
          <a:p>
            <a:r>
              <a:rPr lang="en-US" altLang="zh-CN" dirty="0"/>
              <a:t>PBR</a:t>
            </a:r>
            <a:r>
              <a:rPr lang="zh-CN" altLang="en-US" dirty="0"/>
              <a:t>四块每个都具有丰富的内容，无法用一句话概括。</a:t>
            </a:r>
            <a:endParaRPr lang="en-US" dirty="0"/>
          </a:p>
        </p:txBody>
      </p:sp>
      <p:sp>
        <p:nvSpPr>
          <p:cNvPr id="4" name="Slide Number Placeholder 3"/>
          <p:cNvSpPr>
            <a:spLocks noGrp="1"/>
          </p:cNvSpPr>
          <p:nvPr>
            <p:ph type="sldNum" sz="quarter" idx="10"/>
          </p:nvPr>
        </p:nvSpPr>
        <p:spPr/>
        <p:txBody>
          <a:bodyPr/>
          <a:lstStyle/>
          <a:p>
            <a:fld id="{E9F17BB9-9CDD-491A-BF82-5D6AFE00870E}" type="slidenum">
              <a:rPr lang="en-US" smtClean="0"/>
              <a:t>3</a:t>
            </a:fld>
            <a:endParaRPr lang="zh-CN"/>
          </a:p>
        </p:txBody>
      </p:sp>
    </p:spTree>
    <p:extLst>
      <p:ext uri="{BB962C8B-B14F-4D97-AF65-F5344CB8AC3E}">
        <p14:creationId xmlns:p14="http://schemas.microsoft.com/office/powerpoint/2010/main" val="39836663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800" rtl="0" eaLnBrk="1" fontAlgn="auto" latinLnBrk="0" hangingPunct="1">
              <a:lnSpc>
                <a:spcPct val="100000"/>
              </a:lnSpc>
              <a:spcBef>
                <a:spcPts val="0"/>
              </a:spcBef>
              <a:spcAft>
                <a:spcPts val="0"/>
              </a:spcAft>
              <a:buClrTx/>
              <a:buSzTx/>
              <a:buFontTx/>
              <a:buNone/>
              <a:tabLst/>
              <a:defRPr/>
            </a:pPr>
            <a:r>
              <a:rPr lang="zh-CN" altLang="en-US" sz="2000" dirty="0">
                <a:effectLst/>
              </a:rPr>
              <a:t>光栅化能够更高效的确定“光线”与哪个三角面相交。但仅限于相机原点与像素世界坐标所连接的光线，而不是来自游戏世界中任意位置的光线。光栅化只是在屏幕上绘制三角面，对其覆盖的像素计算颜色。这种简单的计算对硬件性能要求很低，使其成为几十年</a:t>
            </a:r>
            <a:r>
              <a:rPr lang="en-US" altLang="zh-CN" sz="2000" dirty="0">
                <a:effectLst/>
              </a:rPr>
              <a:t>3D</a:t>
            </a:r>
            <a:r>
              <a:rPr lang="zh-CN" altLang="en-US" sz="2000" dirty="0">
                <a:effectLst/>
              </a:rPr>
              <a:t>渲染的支柱。</a:t>
            </a:r>
            <a:endParaRPr lang="en-US" altLang="zh-CN" sz="2000" dirty="0">
              <a:effectLst/>
            </a:endParaRPr>
          </a:p>
          <a:p>
            <a:pPr marL="0" marR="0" lvl="0" indent="0" algn="l" defTabSz="1828800" rtl="0" eaLnBrk="1" fontAlgn="auto" latinLnBrk="0" hangingPunct="1">
              <a:lnSpc>
                <a:spcPct val="100000"/>
              </a:lnSpc>
              <a:spcBef>
                <a:spcPts val="0"/>
              </a:spcBef>
              <a:spcAft>
                <a:spcPts val="0"/>
              </a:spcAft>
              <a:buClrTx/>
              <a:buSzTx/>
              <a:buFontTx/>
              <a:buNone/>
              <a:tabLst/>
              <a:defRPr/>
            </a:pPr>
            <a:endParaRPr lang="en-US" altLang="zh-CN" sz="2000" dirty="0">
              <a:effectLst/>
            </a:endParaRPr>
          </a:p>
          <a:p>
            <a:pPr marL="0" marR="0" lvl="0" indent="0" algn="l" defTabSz="1828800" rtl="0" eaLnBrk="1" fontAlgn="auto" latinLnBrk="0" hangingPunct="1">
              <a:lnSpc>
                <a:spcPct val="100000"/>
              </a:lnSpc>
              <a:spcBef>
                <a:spcPts val="0"/>
              </a:spcBef>
              <a:spcAft>
                <a:spcPts val="0"/>
              </a:spcAft>
              <a:buClrTx/>
              <a:buSzTx/>
              <a:buFontTx/>
              <a:buNone/>
              <a:tabLst/>
              <a:defRPr/>
            </a:pPr>
            <a:r>
              <a:rPr lang="zh-CN" altLang="en-US" sz="1600" b="0" i="0" dirty="0">
                <a:solidFill>
                  <a:srgbClr val="121212"/>
                </a:solidFill>
                <a:effectLst/>
                <a:latin typeface="微软雅黑 Light" panose="020B0502040204020203" pitchFamily="34" charset="-122"/>
              </a:rPr>
              <a:t>光栅化实际上就是把一堆三角形一个个</a:t>
            </a:r>
            <a:r>
              <a:rPr lang="en-US" altLang="zh-CN" sz="1600" b="0" i="0" dirty="0">
                <a:solidFill>
                  <a:srgbClr val="121212"/>
                </a:solidFill>
                <a:effectLst/>
                <a:latin typeface="微软雅黑 Light" panose="020B0502040204020203" pitchFamily="34" charset="-122"/>
              </a:rPr>
              <a:t>stream</a:t>
            </a:r>
            <a:r>
              <a:rPr lang="zh-CN" altLang="en-US" sz="1600" b="0" i="0" dirty="0">
                <a:solidFill>
                  <a:srgbClr val="121212"/>
                </a:solidFill>
                <a:effectLst/>
                <a:latin typeface="微软雅黑 Light" panose="020B0502040204020203" pitchFamily="34" charset="-122"/>
              </a:rPr>
              <a:t>输出到屏幕上的过程，这个过程并不像射线求交那样一次需要把整个场景放在内存里，又易于</a:t>
            </a:r>
            <a:r>
              <a:rPr lang="en-US" altLang="zh-CN" sz="1600" b="0" i="0" dirty="0">
                <a:solidFill>
                  <a:srgbClr val="121212"/>
                </a:solidFill>
                <a:effectLst/>
                <a:latin typeface="微软雅黑 Light" panose="020B0502040204020203" pitchFamily="34" charset="-122"/>
              </a:rPr>
              <a:t>pipeline</a:t>
            </a:r>
            <a:r>
              <a:rPr lang="zh-CN" altLang="en-US" sz="1600" b="0" i="0" dirty="0">
                <a:solidFill>
                  <a:srgbClr val="121212"/>
                </a:solidFill>
                <a:effectLst/>
                <a:latin typeface="微软雅黑 Light" panose="020B0502040204020203" pitchFamily="34" charset="-122"/>
              </a:rPr>
              <a:t>和硬件加速，可以快到实时。</a:t>
            </a:r>
            <a:endParaRPr lang="zh-CN" altLang="en-US" sz="2000" dirty="0">
              <a:effectLst/>
            </a:endParaRPr>
          </a:p>
          <a:p>
            <a:endParaRPr lang="zh-CN" sz="2800" dirty="0">
              <a:latin typeface="微软雅黑 Light" panose="020B0502040204020203" pitchFamily="34" charset="-122"/>
              <a:cs typeface="宋体" panose="02010600030101010101" pitchFamily="2" charset="-122"/>
            </a:endParaRPr>
          </a:p>
        </p:txBody>
      </p:sp>
      <p:sp>
        <p:nvSpPr>
          <p:cNvPr id="4" name="Slide Number Placeholder 3"/>
          <p:cNvSpPr>
            <a:spLocks noGrp="1"/>
          </p:cNvSpPr>
          <p:nvPr>
            <p:ph type="sldNum" sz="quarter" idx="10"/>
          </p:nvPr>
        </p:nvSpPr>
        <p:spPr/>
        <p:txBody>
          <a:bodyPr/>
          <a:lstStyle/>
          <a:p>
            <a:fld id="{E9F17BB9-9CDD-491A-BF82-5D6AFE00870E}" type="slidenum">
              <a:rPr lang="en-US" smtClean="0"/>
              <a:t>30</a:t>
            </a:fld>
            <a:endParaRPr lang="zh-CN"/>
          </a:p>
        </p:txBody>
      </p:sp>
    </p:spTree>
    <p:extLst>
      <p:ext uri="{BB962C8B-B14F-4D97-AF65-F5344CB8AC3E}">
        <p14:creationId xmlns:p14="http://schemas.microsoft.com/office/powerpoint/2010/main" val="26365560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800" rtl="0" eaLnBrk="1" fontAlgn="auto" latinLnBrk="0" hangingPunct="1">
              <a:lnSpc>
                <a:spcPct val="100000"/>
              </a:lnSpc>
              <a:spcBef>
                <a:spcPts val="0"/>
              </a:spcBef>
              <a:spcAft>
                <a:spcPts val="0"/>
              </a:spcAft>
              <a:buClrTx/>
              <a:buSzTx/>
              <a:buFontTx/>
              <a:buNone/>
              <a:tabLst/>
              <a:defRPr/>
            </a:pPr>
            <a:r>
              <a:rPr lang="en-US" altLang="zh-CN" sz="2000" dirty="0">
                <a:effectLst/>
              </a:rPr>
              <a:t>PBR</a:t>
            </a:r>
            <a:r>
              <a:rPr lang="zh-CN" altLang="en-US" sz="2000" dirty="0">
                <a:effectLst/>
              </a:rPr>
              <a:t>技术引入了更复杂的照明方程，包括衰减、遮挡、材料、双向反射率、能量守恒，还有延迟渲染，还有光照图（</a:t>
            </a:r>
            <a:r>
              <a:rPr lang="en-US" altLang="zh-CN" sz="2000" dirty="0" err="1">
                <a:effectLst/>
              </a:rPr>
              <a:t>LightMap</a:t>
            </a:r>
            <a:r>
              <a:rPr lang="zh-CN" altLang="en-US" sz="2000" dirty="0">
                <a:effectLst/>
              </a:rPr>
              <a:t>）技术。</a:t>
            </a:r>
          </a:p>
          <a:p>
            <a:endParaRPr lang="en-US" altLang="zh-CN" sz="2800" dirty="0">
              <a:latin typeface="微软雅黑 Light" panose="020B0502040204020203" pitchFamily="34" charset="-122"/>
              <a:cs typeface="宋体" panose="02010600030101010101" pitchFamily="2" charset="-122"/>
            </a:endParaRPr>
          </a:p>
          <a:p>
            <a:pPr marL="0" marR="0" lvl="0" indent="0" algn="l" defTabSz="1828800" rtl="0" eaLnBrk="1" fontAlgn="auto" latinLnBrk="0" hangingPunct="1">
              <a:lnSpc>
                <a:spcPct val="100000"/>
              </a:lnSpc>
              <a:spcBef>
                <a:spcPts val="0"/>
              </a:spcBef>
              <a:spcAft>
                <a:spcPts val="0"/>
              </a:spcAft>
              <a:buClrTx/>
              <a:buSzTx/>
              <a:buFontTx/>
              <a:buNone/>
              <a:tabLst/>
              <a:defRPr/>
            </a:pPr>
            <a:r>
              <a:rPr lang="zh-CN" altLang="en-US" sz="2000" dirty="0">
                <a:effectLst/>
              </a:rPr>
              <a:t>但是这些技术仍然只是直接照明的改良，并没有突破直接光照的天花板。不过</a:t>
            </a:r>
            <a:r>
              <a:rPr lang="en-US" altLang="zh-CN" sz="2000" dirty="0">
                <a:effectLst/>
              </a:rPr>
              <a:t>PBR</a:t>
            </a:r>
            <a:r>
              <a:rPr lang="zh-CN" altLang="en-US" sz="2000" dirty="0">
                <a:effectLst/>
              </a:rPr>
              <a:t>已经非常接近物理真实了，但还不是物理准确，这是它为啥叫</a:t>
            </a:r>
            <a:r>
              <a:rPr lang="en-US" altLang="zh-CN" sz="2000" dirty="0">
                <a:effectLst/>
              </a:rPr>
              <a:t>physically</a:t>
            </a:r>
            <a:r>
              <a:rPr lang="zh-CN" altLang="en-US" sz="2000" dirty="0">
                <a:effectLst/>
              </a:rPr>
              <a:t>而不是</a:t>
            </a:r>
            <a:r>
              <a:rPr lang="en-US" altLang="zh-CN" sz="2000" dirty="0">
                <a:effectLst/>
              </a:rPr>
              <a:t>physical</a:t>
            </a:r>
            <a:r>
              <a:rPr lang="zh-CN" altLang="en-US" sz="2000" dirty="0">
                <a:effectLst/>
              </a:rPr>
              <a:t>的原因。因为在自然中，光源不是点光、平行光等模型概括的了的，光线也不会在与物体相撞后就停止传播。</a:t>
            </a:r>
          </a:p>
          <a:p>
            <a:endParaRPr lang="zh-CN" sz="2800" dirty="0">
              <a:latin typeface="微软雅黑 Light" panose="020B0502040204020203" pitchFamily="34" charset="-122"/>
              <a:cs typeface="宋体" panose="02010600030101010101" pitchFamily="2" charset="-122"/>
            </a:endParaRPr>
          </a:p>
        </p:txBody>
      </p:sp>
      <p:sp>
        <p:nvSpPr>
          <p:cNvPr id="4" name="Slide Number Placeholder 3"/>
          <p:cNvSpPr>
            <a:spLocks noGrp="1"/>
          </p:cNvSpPr>
          <p:nvPr>
            <p:ph type="sldNum" sz="quarter" idx="10"/>
          </p:nvPr>
        </p:nvSpPr>
        <p:spPr/>
        <p:txBody>
          <a:bodyPr/>
          <a:lstStyle/>
          <a:p>
            <a:fld id="{E9F17BB9-9CDD-491A-BF82-5D6AFE00870E}" type="slidenum">
              <a:rPr lang="en-US" smtClean="0"/>
              <a:t>31</a:t>
            </a:fld>
            <a:endParaRPr lang="zh-CN"/>
          </a:p>
        </p:txBody>
      </p:sp>
    </p:spTree>
    <p:extLst>
      <p:ext uri="{BB962C8B-B14F-4D97-AF65-F5344CB8AC3E}">
        <p14:creationId xmlns:p14="http://schemas.microsoft.com/office/powerpoint/2010/main" val="3437577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SzPct val="25000"/>
            </a:pPr>
            <a:endParaRPr lang="zh-CN" sz="2800" kern="0" dirty="0">
              <a:solidFill>
                <a:srgbClr val="434343"/>
              </a:solidFill>
              <a:latin typeface="微软雅黑 Light" panose="020B0502040204020203" pitchFamily="34" charset="-122"/>
              <a:ea typeface="微软雅黑 Light" panose="020B0502040204020203" pitchFamily="34" charset="-122"/>
              <a:cs typeface="宋体" panose="02010600030101010101" pitchFamily="2" charset="-122"/>
              <a:sym typeface="Calibri" panose="020F0502020204030204"/>
            </a:endParaRPr>
          </a:p>
        </p:txBody>
      </p:sp>
      <p:sp>
        <p:nvSpPr>
          <p:cNvPr id="4" name="Slide Number Placeholder 3"/>
          <p:cNvSpPr>
            <a:spLocks noGrp="1"/>
          </p:cNvSpPr>
          <p:nvPr>
            <p:ph type="sldNum" sz="quarter" idx="10"/>
          </p:nvPr>
        </p:nvSpPr>
        <p:spPr/>
        <p:txBody>
          <a:bodyPr/>
          <a:lstStyle/>
          <a:p>
            <a:fld id="{438DF56B-8CBC-4293-992F-179621AF3D25}" type="slidenum">
              <a:rPr lang="en-AU" smtClean="0">
                <a:solidFill>
                  <a:prstClr val="black"/>
                </a:solidFill>
              </a:rPr>
              <a:t>32</a:t>
            </a:fld>
            <a:endParaRPr lang="zh-CN">
              <a:solidFill>
                <a:prstClr val="black"/>
              </a:solidFill>
            </a:endParaRPr>
          </a:p>
        </p:txBody>
      </p:sp>
    </p:spTree>
    <p:extLst>
      <p:ext uri="{BB962C8B-B14F-4D97-AF65-F5344CB8AC3E}">
        <p14:creationId xmlns:p14="http://schemas.microsoft.com/office/powerpoint/2010/main" val="25134453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F17BB9-9CDD-491A-BF82-5D6AFE00870E}" type="slidenum">
              <a:rPr lang="en-US" smtClean="0"/>
              <a:t>33</a:t>
            </a:fld>
            <a:endParaRPr lang="zh-CN"/>
          </a:p>
        </p:txBody>
      </p:sp>
    </p:spTree>
    <p:extLst>
      <p:ext uri="{BB962C8B-B14F-4D97-AF65-F5344CB8AC3E}">
        <p14:creationId xmlns:p14="http://schemas.microsoft.com/office/powerpoint/2010/main" val="10663755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F17BB9-9CDD-491A-BF82-5D6AFE00870E}" type="slidenum">
              <a:rPr lang="en-US" smtClean="0"/>
              <a:t>34</a:t>
            </a:fld>
            <a:endParaRPr lang="zh-CN"/>
          </a:p>
        </p:txBody>
      </p:sp>
    </p:spTree>
    <p:extLst>
      <p:ext uri="{BB962C8B-B14F-4D97-AF65-F5344CB8AC3E}">
        <p14:creationId xmlns:p14="http://schemas.microsoft.com/office/powerpoint/2010/main" val="30796325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228600">
              <a:buFont typeface="+mj-lt"/>
              <a:buAutoNum type="arabicPeriod"/>
            </a:pPr>
            <a:r>
              <a:rPr lang="en-US" sz="2800" dirty="0">
                <a:latin typeface="微软雅黑 Light" panose="020B0502040204020203" pitchFamily="34" charset="-122"/>
                <a:cs typeface="宋体" panose="02010600030101010101" pitchFamily="2" charset="-122"/>
              </a:rPr>
              <a:t>菜单栏</a:t>
            </a:r>
          </a:p>
          <a:p>
            <a:pPr marL="0" indent="-228600">
              <a:buFont typeface="+mj-lt"/>
              <a:buAutoNum type="arabicPeriod"/>
            </a:pPr>
            <a:r>
              <a:rPr lang="en-US" sz="2800" dirty="0">
                <a:latin typeface="微软雅黑 Light" panose="020B0502040204020203" pitchFamily="34" charset="-122"/>
                <a:cs typeface="宋体" panose="02010600030101010101" pitchFamily="2" charset="-122"/>
              </a:rPr>
              <a:t>关卡编辑器（Level Editor）工具栏</a:t>
            </a:r>
          </a:p>
          <a:p>
            <a:pPr marL="0" indent="-228600">
              <a:buFont typeface="+mj-lt"/>
              <a:buAutoNum type="arabicPeriod"/>
            </a:pPr>
            <a:r>
              <a:rPr lang="en-US" sz="2800" dirty="0">
                <a:latin typeface="微软雅黑 Light" panose="020B0502040204020203" pitchFamily="34" charset="-122"/>
                <a:cs typeface="宋体" panose="02010600030101010101" pitchFamily="2" charset="-122"/>
              </a:rPr>
              <a:t>“模式”（Modes）面板</a:t>
            </a:r>
          </a:p>
          <a:p>
            <a:pPr marL="0" indent="-228600">
              <a:buFont typeface="+mj-lt"/>
              <a:buAutoNum type="arabicPeriod"/>
            </a:pPr>
            <a:r>
              <a:rPr lang="en-US" sz="2800" dirty="0">
                <a:latin typeface="微软雅黑 Light" panose="020B0502040204020203" pitchFamily="34" charset="-122"/>
                <a:cs typeface="宋体" panose="02010600030101010101" pitchFamily="2" charset="-122"/>
              </a:rPr>
              <a:t>“内容浏览器”（Content Browser）面板</a:t>
            </a:r>
          </a:p>
          <a:p>
            <a:pPr marL="0" indent="-228600">
              <a:buFont typeface="+mj-lt"/>
              <a:buAutoNum type="arabicPeriod"/>
            </a:pPr>
            <a:r>
              <a:rPr lang="en-US" sz="2800" dirty="0">
                <a:latin typeface="微软雅黑 Light" panose="020B0502040204020203" pitchFamily="34" charset="-122"/>
                <a:cs typeface="宋体" panose="02010600030101010101" pitchFamily="2" charset="-122"/>
              </a:rPr>
              <a:t>“视口”（Viewport）面板</a:t>
            </a:r>
          </a:p>
          <a:p>
            <a:pPr marL="0" indent="-228600">
              <a:buFont typeface="+mj-lt"/>
              <a:buAutoNum type="arabicPeriod"/>
            </a:pPr>
            <a:r>
              <a:rPr lang="en-US" sz="2800" dirty="0">
                <a:latin typeface="微软雅黑 Light" panose="020B0502040204020203" pitchFamily="34" charset="-122"/>
                <a:cs typeface="宋体" panose="02010600030101010101" pitchFamily="2" charset="-122"/>
              </a:rPr>
              <a:t>“世界大纲视图”（World Outliner）面板</a:t>
            </a:r>
          </a:p>
          <a:p>
            <a:pPr marL="0" indent="-228600">
              <a:buFont typeface="+mj-lt"/>
              <a:buAutoNum type="arabicPeriod"/>
            </a:pPr>
            <a:r>
              <a:rPr lang="en-US" sz="2800" dirty="0">
                <a:latin typeface="微软雅黑 Light" panose="020B0502040204020203" pitchFamily="34" charset="-122"/>
                <a:cs typeface="宋体" panose="02010600030101010101" pitchFamily="2" charset="-122"/>
              </a:rPr>
              <a:t>“细节”（Details）面板</a:t>
            </a:r>
          </a:p>
          <a:p>
            <a:pPr marL="0" indent="0">
              <a:buFont typeface="+mj-lt"/>
              <a:buNone/>
            </a:pPr>
            <a:endParaRPr lang="zh-CN" sz="2800" dirty="0">
              <a:latin typeface="微软雅黑 Light" panose="020B0502040204020203" pitchFamily="34" charset="-122"/>
              <a:cs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2800" kern="1200" dirty="0">
                <a:solidFill>
                  <a:schemeClr val="tx1"/>
                </a:solidFill>
                <a:effectLst/>
                <a:latin typeface="微软雅黑 Light" panose="020B0502040204020203" pitchFamily="34" charset="-122"/>
                <a:cs typeface="宋体" panose="02010600030101010101" pitchFamily="2" charset="-122"/>
              </a:rPr>
              <a:t>编辑器界面布局可以修改。为了改进工作流，可以方便地改变窗格和窗口的位置。在这些课程中，为保持一致，所有界面元素都位于默认位置，但随着经验的增多，你很可能会希望改变某些元素的位置以提高工作效率</a:t>
            </a:r>
            <a:r>
              <a:rPr dirty="0">
                <a:latin typeface="微软雅黑 Light" panose="020B0502040204020203" pitchFamily="34" charset="-122"/>
                <a:cs typeface="宋体" panose="02010600030101010101" pitchFamily="2" charset="-122"/>
              </a:rPr>
              <a:t>。</a:t>
            </a:r>
          </a:p>
          <a:p>
            <a:pPr lvl="0" rtl="0">
              <a:spcBef>
                <a:spcPts val="0"/>
              </a:spcBef>
              <a:buNone/>
            </a:pPr>
            <a:endParaRPr lang="zh-CN" sz="2800" dirty="0">
              <a:latin typeface="微软雅黑 Light" panose="020B0502040204020203" pitchFamily="34" charset="-122"/>
              <a:cs typeface="宋体" panose="02010600030101010101" pitchFamily="2" charset="-122"/>
            </a:endParaRPr>
          </a:p>
        </p:txBody>
      </p:sp>
      <p:sp>
        <p:nvSpPr>
          <p:cNvPr id="4" name="Slide Number Placeholder 3"/>
          <p:cNvSpPr>
            <a:spLocks noGrp="1"/>
          </p:cNvSpPr>
          <p:nvPr>
            <p:ph type="sldNum" sz="quarter" idx="10"/>
          </p:nvPr>
        </p:nvSpPr>
        <p:spPr/>
        <p:txBody>
          <a:bodyPr/>
          <a:lstStyle/>
          <a:p>
            <a:fld id="{E9F17BB9-9CDD-491A-BF82-5D6AFE00870E}" type="slidenum">
              <a:rPr lang="en-US" smtClean="0"/>
              <a:t>35</a:t>
            </a:fld>
            <a:endParaRPr lang="zh-CN"/>
          </a:p>
        </p:txBody>
      </p:sp>
    </p:spTree>
    <p:extLst>
      <p:ext uri="{BB962C8B-B14F-4D97-AF65-F5344CB8AC3E}">
        <p14:creationId xmlns:p14="http://schemas.microsoft.com/office/powerpoint/2010/main" val="27819368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F17BB9-9CDD-491A-BF82-5D6AFE00870E}" type="slidenum">
              <a:rPr lang="en-US" smtClean="0">
                <a:solidFill>
                  <a:prstClr val="black"/>
                </a:solidFill>
              </a:rPr>
              <a:t>36</a:t>
            </a:fld>
            <a:endParaRPr lang="zh-CN">
              <a:solidFill>
                <a:prstClr val="black"/>
              </a:solidFill>
            </a:endParaRPr>
          </a:p>
        </p:txBody>
      </p:sp>
    </p:spTree>
    <p:extLst>
      <p:ext uri="{BB962C8B-B14F-4D97-AF65-F5344CB8AC3E}">
        <p14:creationId xmlns:p14="http://schemas.microsoft.com/office/powerpoint/2010/main" val="25622321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kern="1200" dirty="0">
                <a:solidFill>
                  <a:schemeClr val="tx1"/>
                </a:solidFill>
                <a:effectLst/>
                <a:latin typeface="微软雅黑 Light" panose="020B0502040204020203" pitchFamily="34" charset="-122"/>
                <a:cs typeface="宋体" panose="02010600030101010101" pitchFamily="2" charset="-122"/>
              </a:rPr>
              <a:t>你可能在开发中主要使用透视图，但正交视图非常适合微调场景中的Actor位置。</a:t>
            </a:r>
            <a:endParaRPr lang="zh-CN" sz="2800" dirty="0">
              <a:latin typeface="微软雅黑 Light" panose="020B0502040204020203" pitchFamily="34" charset="-122"/>
              <a:cs typeface="宋体" panose="02010600030101010101" pitchFamily="2" charset="-122"/>
            </a:endParaRPr>
          </a:p>
        </p:txBody>
      </p:sp>
      <p:sp>
        <p:nvSpPr>
          <p:cNvPr id="4" name="Slide Number Placeholder 3"/>
          <p:cNvSpPr>
            <a:spLocks noGrp="1"/>
          </p:cNvSpPr>
          <p:nvPr>
            <p:ph type="sldNum" sz="quarter" idx="10"/>
          </p:nvPr>
        </p:nvSpPr>
        <p:spPr/>
        <p:txBody>
          <a:bodyPr/>
          <a:lstStyle/>
          <a:p>
            <a:fld id="{E9F17BB9-9CDD-491A-BF82-5D6AFE00870E}" type="slidenum">
              <a:rPr lang="en-US" smtClean="0"/>
              <a:t>37</a:t>
            </a:fld>
            <a:endParaRPr lang="zh-CN"/>
          </a:p>
        </p:txBody>
      </p:sp>
    </p:spTree>
    <p:extLst>
      <p:ext uri="{BB962C8B-B14F-4D97-AF65-F5344CB8AC3E}">
        <p14:creationId xmlns:p14="http://schemas.microsoft.com/office/powerpoint/2010/main" val="2912968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SzPct val="25000"/>
            </a:pPr>
            <a:r>
              <a:rPr lang="zh-CN" altLang="en-US" sz="2800" kern="0" dirty="0">
                <a:solidFill>
                  <a:srgbClr val="434343"/>
                </a:solidFill>
                <a:latin typeface="微软雅黑 Light" panose="020B0502040204020203" pitchFamily="34" charset="-122"/>
                <a:ea typeface="微软雅黑 Light" panose="020B0502040204020203" pitchFamily="34" charset="-122"/>
                <a:cs typeface="宋体" panose="02010600030101010101" pitchFamily="2" charset="-122"/>
                <a:sym typeface="Calibri" panose="020F0502020204030204"/>
              </a:rPr>
              <a:t>当我们渲染</a:t>
            </a:r>
            <a:r>
              <a:rPr lang="en-US" altLang="zh-CN" sz="2800" kern="0" dirty="0">
                <a:solidFill>
                  <a:srgbClr val="434343"/>
                </a:solidFill>
                <a:latin typeface="微软雅黑 Light" panose="020B0502040204020203" pitchFamily="34" charset="-122"/>
                <a:ea typeface="微软雅黑 Light" panose="020B0502040204020203" pitchFamily="34" charset="-122"/>
                <a:cs typeface="宋体" panose="02010600030101010101" pitchFamily="2" charset="-122"/>
                <a:sym typeface="Calibri" panose="020F0502020204030204"/>
              </a:rPr>
              <a:t>3D</a:t>
            </a:r>
            <a:r>
              <a:rPr lang="zh-CN" altLang="en-US" sz="2800" kern="0" dirty="0">
                <a:solidFill>
                  <a:srgbClr val="434343"/>
                </a:solidFill>
                <a:latin typeface="微软雅黑 Light" panose="020B0502040204020203" pitchFamily="34" charset="-122"/>
                <a:ea typeface="微软雅黑 Light" panose="020B0502040204020203" pitchFamily="34" charset="-122"/>
                <a:cs typeface="宋体" panose="02010600030101010101" pitchFamily="2" charset="-122"/>
                <a:sym typeface="Calibri" panose="020F0502020204030204"/>
              </a:rPr>
              <a:t>场景的时候，模型除了具有几何外形外，还要有期望的颜色外观。</a:t>
            </a:r>
            <a:endParaRPr lang="en-US" altLang="zh-CN" sz="2800" kern="0" dirty="0">
              <a:solidFill>
                <a:srgbClr val="434343"/>
              </a:solidFill>
              <a:latin typeface="微软雅黑 Light" panose="020B0502040204020203" pitchFamily="34" charset="-122"/>
              <a:ea typeface="微软雅黑 Light" panose="020B0502040204020203" pitchFamily="34" charset="-122"/>
              <a:cs typeface="宋体" panose="02010600030101010101" pitchFamily="2" charset="-122"/>
              <a:sym typeface="Calibri" panose="020F0502020204030204"/>
            </a:endParaRPr>
          </a:p>
          <a:p>
            <a:pPr lvl="0">
              <a:buSzPct val="25000"/>
            </a:pPr>
            <a:r>
              <a:rPr lang="zh-CN" altLang="en-US" sz="2800" kern="0" dirty="0">
                <a:solidFill>
                  <a:srgbClr val="434343"/>
                </a:solidFill>
                <a:latin typeface="微软雅黑 Light" panose="020B0502040204020203" pitchFamily="34" charset="-122"/>
                <a:ea typeface="微软雅黑 Light" panose="020B0502040204020203" pitchFamily="34" charset="-122"/>
                <a:cs typeface="宋体" panose="02010600030101010101" pitchFamily="2" charset="-122"/>
                <a:sym typeface="Calibri" panose="020F0502020204030204"/>
              </a:rPr>
              <a:t>使物体呈现特定颜色的过程就是着色的过程，着色通过特定的</a:t>
            </a:r>
            <a:r>
              <a:rPr lang="en-US" altLang="zh-CN" sz="2800" kern="0" dirty="0">
                <a:solidFill>
                  <a:srgbClr val="434343"/>
                </a:solidFill>
                <a:latin typeface="微软雅黑 Light" panose="020B0502040204020203" pitchFamily="34" charset="-122"/>
                <a:ea typeface="微软雅黑 Light" panose="020B0502040204020203" pitchFamily="34" charset="-122"/>
                <a:cs typeface="宋体" panose="02010600030101010101" pitchFamily="2" charset="-122"/>
                <a:sym typeface="Calibri" panose="020F0502020204030204"/>
              </a:rPr>
              <a:t>shading model</a:t>
            </a:r>
            <a:r>
              <a:rPr lang="zh-CN" altLang="en-US" sz="2800" kern="0" dirty="0">
                <a:solidFill>
                  <a:srgbClr val="434343"/>
                </a:solidFill>
                <a:latin typeface="微软雅黑 Light" panose="020B0502040204020203" pitchFamily="34" charset="-122"/>
                <a:ea typeface="微软雅黑 Light" panose="020B0502040204020203" pitchFamily="34" charset="-122"/>
                <a:cs typeface="宋体" panose="02010600030101010101" pitchFamily="2" charset="-122"/>
                <a:sym typeface="Calibri" panose="020F0502020204030204"/>
              </a:rPr>
              <a:t>完成。</a:t>
            </a:r>
            <a:endParaRPr lang="en-US" altLang="zh-CN" sz="2800" kern="0" dirty="0">
              <a:solidFill>
                <a:srgbClr val="434343"/>
              </a:solidFill>
              <a:latin typeface="微软雅黑 Light" panose="020B0502040204020203" pitchFamily="34" charset="-122"/>
              <a:ea typeface="微软雅黑 Light" panose="020B0502040204020203" pitchFamily="34" charset="-122"/>
              <a:cs typeface="宋体" panose="02010600030101010101" pitchFamily="2" charset="-122"/>
              <a:sym typeface="Calibri" panose="020F0502020204030204"/>
            </a:endParaRPr>
          </a:p>
          <a:p>
            <a:pPr lvl="0">
              <a:buSzPct val="25000"/>
            </a:pPr>
            <a:r>
              <a:rPr lang="en-US" altLang="zh-CN" sz="2800" kern="0" dirty="0">
                <a:solidFill>
                  <a:srgbClr val="434343"/>
                </a:solidFill>
                <a:latin typeface="微软雅黑 Light" panose="020B0502040204020203" pitchFamily="34" charset="-122"/>
                <a:ea typeface="微软雅黑 Light" panose="020B0502040204020203" pitchFamily="34" charset="-122"/>
                <a:cs typeface="宋体" panose="02010600030101010101" pitchFamily="2" charset="-122"/>
                <a:sym typeface="Calibri" panose="020F0502020204030204"/>
              </a:rPr>
              <a:t>Shading model</a:t>
            </a:r>
            <a:r>
              <a:rPr lang="zh-CN" altLang="en-US" sz="2800" kern="0" dirty="0">
                <a:solidFill>
                  <a:srgbClr val="434343"/>
                </a:solidFill>
                <a:latin typeface="微软雅黑 Light" panose="020B0502040204020203" pitchFamily="34" charset="-122"/>
                <a:ea typeface="微软雅黑 Light" panose="020B0502040204020203" pitchFamily="34" charset="-122"/>
                <a:cs typeface="宋体" panose="02010600030101010101" pitchFamily="2" charset="-122"/>
                <a:sym typeface="Calibri" panose="020F0502020204030204"/>
              </a:rPr>
              <a:t>主要的功能就是描述物体颜色如何随着表面朝向、观察角度和光源信息的变化而变化。</a:t>
            </a:r>
            <a:endParaRPr lang="zh-CN" sz="2800" kern="0" dirty="0">
              <a:solidFill>
                <a:srgbClr val="434343"/>
              </a:solidFill>
              <a:latin typeface="微软雅黑 Light" panose="020B0502040204020203" pitchFamily="34" charset="-122"/>
              <a:ea typeface="微软雅黑 Light" panose="020B0502040204020203" pitchFamily="34" charset="-122"/>
              <a:cs typeface="宋体" panose="02010600030101010101" pitchFamily="2" charset="-122"/>
              <a:sym typeface="Calibri" panose="020F0502020204030204"/>
            </a:endParaRPr>
          </a:p>
        </p:txBody>
      </p:sp>
      <p:sp>
        <p:nvSpPr>
          <p:cNvPr id="4" name="Slide Number Placeholder 3"/>
          <p:cNvSpPr>
            <a:spLocks noGrp="1"/>
          </p:cNvSpPr>
          <p:nvPr>
            <p:ph type="sldNum" sz="quarter" idx="10"/>
          </p:nvPr>
        </p:nvSpPr>
        <p:spPr/>
        <p:txBody>
          <a:bodyPr/>
          <a:lstStyle/>
          <a:p>
            <a:fld id="{438DF56B-8CBC-4293-992F-179621AF3D25}" type="slidenum">
              <a:rPr lang="en-AU" smtClean="0">
                <a:solidFill>
                  <a:prstClr val="black"/>
                </a:solidFill>
              </a:rPr>
              <a:t>4</a:t>
            </a:fld>
            <a:endParaRPr lang="zh-CN">
              <a:solidFill>
                <a:prstClr val="black"/>
              </a:solidFill>
            </a:endParaRPr>
          </a:p>
        </p:txBody>
      </p:sp>
    </p:spTree>
    <p:extLst>
      <p:ext uri="{BB962C8B-B14F-4D97-AF65-F5344CB8AC3E}">
        <p14:creationId xmlns:p14="http://schemas.microsoft.com/office/powerpoint/2010/main" val="1167407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SzPct val="25000"/>
            </a:pPr>
            <a:r>
              <a:rPr lang="zh-CN" altLang="en-US" sz="2800" kern="0" dirty="0">
                <a:solidFill>
                  <a:srgbClr val="434343"/>
                </a:solidFill>
                <a:latin typeface="微软雅黑 Light" panose="020B0502040204020203" pitchFamily="34" charset="-122"/>
                <a:ea typeface="微软雅黑 Light" panose="020B0502040204020203" pitchFamily="34" charset="-122"/>
                <a:cs typeface="宋体" panose="02010600030101010101" pitchFamily="2" charset="-122"/>
                <a:sym typeface="Calibri" panose="020F0502020204030204"/>
              </a:rPr>
              <a:t>这里的</a:t>
            </a:r>
            <a:r>
              <a:rPr lang="en-US" altLang="zh-CN" sz="2800" kern="0" dirty="0">
                <a:solidFill>
                  <a:srgbClr val="434343"/>
                </a:solidFill>
                <a:latin typeface="微软雅黑 Light" panose="020B0502040204020203" pitchFamily="34" charset="-122"/>
                <a:ea typeface="微软雅黑 Light" panose="020B0502040204020203" pitchFamily="34" charset="-122"/>
                <a:cs typeface="宋体" panose="02010600030101010101" pitchFamily="2" charset="-122"/>
                <a:sym typeface="Calibri" panose="020F0502020204030204"/>
              </a:rPr>
              <a:t>Blinn-Phong Lighting Model</a:t>
            </a:r>
            <a:r>
              <a:rPr lang="zh-CN" altLang="en-US" sz="2800" kern="0" dirty="0">
                <a:solidFill>
                  <a:srgbClr val="434343"/>
                </a:solidFill>
                <a:latin typeface="微软雅黑 Light" panose="020B0502040204020203" pitchFamily="34" charset="-122"/>
                <a:ea typeface="微软雅黑 Light" panose="020B0502040204020203" pitchFamily="34" charset="-122"/>
                <a:cs typeface="宋体" panose="02010600030101010101" pitchFamily="2" charset="-122"/>
                <a:sym typeface="Calibri" panose="020F0502020204030204"/>
              </a:rPr>
              <a:t>主要就是表达一个</a:t>
            </a:r>
            <a:r>
              <a:rPr lang="en-US" altLang="zh-CN" sz="2800" kern="0" dirty="0">
                <a:solidFill>
                  <a:srgbClr val="434343"/>
                </a:solidFill>
                <a:latin typeface="微软雅黑 Light" panose="020B0502040204020203" pitchFamily="34" charset="-122"/>
                <a:ea typeface="微软雅黑 Light" panose="020B0502040204020203" pitchFamily="34" charset="-122"/>
                <a:cs typeface="宋体" panose="02010600030101010101" pitchFamily="2" charset="-122"/>
                <a:sym typeface="Calibri" panose="020F0502020204030204"/>
              </a:rPr>
              <a:t>Shading Model</a:t>
            </a:r>
            <a:r>
              <a:rPr lang="zh-CN" altLang="en-US" sz="2800" kern="0" dirty="0">
                <a:solidFill>
                  <a:srgbClr val="434343"/>
                </a:solidFill>
                <a:latin typeface="微软雅黑 Light" panose="020B0502040204020203" pitchFamily="34" charset="-122"/>
                <a:ea typeface="微软雅黑 Light" panose="020B0502040204020203" pitchFamily="34" charset="-122"/>
                <a:cs typeface="宋体" panose="02010600030101010101" pitchFamily="2" charset="-122"/>
                <a:sym typeface="Calibri" panose="020F0502020204030204"/>
              </a:rPr>
              <a:t>，具体的它就是一个</a:t>
            </a:r>
            <a:r>
              <a:rPr lang="en-US" altLang="zh-CN" sz="2800" kern="0" dirty="0">
                <a:solidFill>
                  <a:srgbClr val="434343"/>
                </a:solidFill>
                <a:latin typeface="微软雅黑 Light" panose="020B0502040204020203" pitchFamily="34" charset="-122"/>
                <a:ea typeface="微软雅黑 Light" panose="020B0502040204020203" pitchFamily="34" charset="-122"/>
                <a:cs typeface="宋体" panose="02010600030101010101" pitchFamily="2" charset="-122"/>
                <a:sym typeface="Calibri" panose="020F0502020204030204"/>
              </a:rPr>
              <a:t>rendering equation</a:t>
            </a:r>
            <a:r>
              <a:rPr lang="zh-CN" altLang="en-US" sz="2800" kern="0" dirty="0">
                <a:solidFill>
                  <a:srgbClr val="434343"/>
                </a:solidFill>
                <a:latin typeface="微软雅黑 Light" panose="020B0502040204020203" pitchFamily="34" charset="-122"/>
                <a:ea typeface="微软雅黑 Light" panose="020B0502040204020203" pitchFamily="34" charset="-122"/>
                <a:cs typeface="宋体" panose="02010600030101010101" pitchFamily="2" charset="-122"/>
                <a:sym typeface="Calibri" panose="020F0502020204030204"/>
              </a:rPr>
              <a:t>（渲染方程式），根据光源信息按照自己的算法计算像素颜色的算式。</a:t>
            </a:r>
            <a:endParaRPr lang="en-US" altLang="zh-CN" sz="2800" kern="0" dirty="0">
              <a:solidFill>
                <a:srgbClr val="434343"/>
              </a:solidFill>
              <a:latin typeface="微软雅黑 Light" panose="020B0502040204020203" pitchFamily="34" charset="-122"/>
              <a:ea typeface="微软雅黑 Light" panose="020B0502040204020203" pitchFamily="34" charset="-122"/>
              <a:cs typeface="宋体" panose="02010600030101010101" pitchFamily="2" charset="-122"/>
              <a:sym typeface="Calibri" panose="020F0502020204030204"/>
            </a:endParaRPr>
          </a:p>
          <a:p>
            <a:pPr lvl="0">
              <a:buSzPct val="25000"/>
            </a:pPr>
            <a:endParaRPr lang="zh-CN" sz="2800" kern="0" dirty="0">
              <a:solidFill>
                <a:srgbClr val="434343"/>
              </a:solidFill>
              <a:latin typeface="微软雅黑 Light" panose="020B0502040204020203" pitchFamily="34" charset="-122"/>
              <a:ea typeface="微软雅黑 Light" panose="020B0502040204020203" pitchFamily="34" charset="-122"/>
              <a:cs typeface="宋体" panose="02010600030101010101" pitchFamily="2" charset="-122"/>
              <a:sym typeface="Calibri" panose="020F0502020204030204"/>
            </a:endParaRPr>
          </a:p>
        </p:txBody>
      </p:sp>
      <p:sp>
        <p:nvSpPr>
          <p:cNvPr id="4" name="Slide Number Placeholder 3"/>
          <p:cNvSpPr>
            <a:spLocks noGrp="1"/>
          </p:cNvSpPr>
          <p:nvPr>
            <p:ph type="sldNum" sz="quarter" idx="10"/>
          </p:nvPr>
        </p:nvSpPr>
        <p:spPr/>
        <p:txBody>
          <a:bodyPr/>
          <a:lstStyle/>
          <a:p>
            <a:fld id="{438DF56B-8CBC-4293-992F-179621AF3D25}" type="slidenum">
              <a:rPr lang="en-AU" smtClean="0">
                <a:solidFill>
                  <a:prstClr val="black"/>
                </a:solidFill>
              </a:rPr>
              <a:t>5</a:t>
            </a:fld>
            <a:endParaRPr lang="zh-CN">
              <a:solidFill>
                <a:prstClr val="black"/>
              </a:solidFill>
            </a:endParaRPr>
          </a:p>
        </p:txBody>
      </p:sp>
    </p:spTree>
    <p:extLst>
      <p:ext uri="{BB962C8B-B14F-4D97-AF65-F5344CB8AC3E}">
        <p14:creationId xmlns:p14="http://schemas.microsoft.com/office/powerpoint/2010/main" val="2594711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2800" dirty="0">
                <a:latin typeface="微软雅黑 Light" panose="020B0502040204020203" pitchFamily="34" charset="-122"/>
                <a:cs typeface="宋体" panose="02010600030101010101" pitchFamily="2" charset="-122"/>
              </a:rPr>
              <a:t>现实中很多物体的表面是无光泽的，即便是有光泽的表面，如果你忽略高光部分不看的话，人们有一个观察经验就是，对固定一点无论如何变化观察角度，它的颜色基本不变。</a:t>
            </a:r>
            <a:endParaRPr lang="en-US" altLang="zh-CN" sz="2800" dirty="0">
              <a:latin typeface="微软雅黑 Light" panose="020B0502040204020203" pitchFamily="34" charset="-122"/>
              <a:cs typeface="宋体" panose="02010600030101010101" pitchFamily="2" charset="-122"/>
            </a:endParaRPr>
          </a:p>
          <a:p>
            <a:r>
              <a:rPr lang="zh-CN" altLang="en-US" sz="2800" dirty="0">
                <a:latin typeface="微软雅黑 Light" panose="020B0502040204020203" pitchFamily="34" charset="-122"/>
                <a:cs typeface="宋体" panose="02010600030101010101" pitchFamily="2" charset="-122"/>
              </a:rPr>
              <a:t>这种表面被叫做</a:t>
            </a:r>
            <a:r>
              <a:rPr lang="en-US" altLang="zh-CN" sz="2800" dirty="0" err="1">
                <a:latin typeface="微软雅黑 Light" panose="020B0502040204020203" pitchFamily="34" charset="-122"/>
                <a:cs typeface="宋体" panose="02010600030101010101" pitchFamily="2" charset="-122"/>
              </a:rPr>
              <a:t>lambertian</a:t>
            </a:r>
            <a:r>
              <a:rPr lang="zh-CN" altLang="en-US" sz="2800" dirty="0">
                <a:latin typeface="微软雅黑 Light" panose="020B0502040204020203" pitchFamily="34" charset="-122"/>
                <a:cs typeface="宋体" panose="02010600030101010101" pitchFamily="2" charset="-122"/>
              </a:rPr>
              <a:t>，为了模拟这种视觉效果，给其建立的数学模型就规定上面任何点在任何角度对光线的反射量相同，我们把这种光称为</a:t>
            </a:r>
            <a:r>
              <a:rPr lang="en-US" altLang="zh-CN" sz="2800" dirty="0">
                <a:latin typeface="微软雅黑 Light" panose="020B0502040204020203" pitchFamily="34" charset="-122"/>
                <a:cs typeface="宋体" panose="02010600030101010101" pitchFamily="2" charset="-122"/>
              </a:rPr>
              <a:t>diffuse</a:t>
            </a:r>
            <a:r>
              <a:rPr lang="zh-CN" altLang="en-US" sz="2800" dirty="0">
                <a:latin typeface="微软雅黑 Light" panose="020B0502040204020203" pitchFamily="34" charset="-122"/>
                <a:cs typeface="宋体" panose="02010600030101010101" pitchFamily="2" charset="-122"/>
              </a:rPr>
              <a:t>（漫反射）。</a:t>
            </a:r>
            <a:endParaRPr lang="en-US" altLang="zh-CN" sz="2800" dirty="0">
              <a:latin typeface="微软雅黑 Light" panose="020B0502040204020203" pitchFamily="34" charset="-122"/>
              <a:cs typeface="宋体" panose="02010600030101010101" pitchFamily="2" charset="-122"/>
            </a:endParaRPr>
          </a:p>
          <a:p>
            <a:endParaRPr lang="zh-CN" sz="2800" dirty="0">
              <a:latin typeface="微软雅黑 Light" panose="020B0502040204020203" pitchFamily="34" charset="-122"/>
              <a:cs typeface="宋体" panose="02010600030101010101" pitchFamily="2" charset="-122"/>
            </a:endParaRPr>
          </a:p>
        </p:txBody>
      </p:sp>
      <p:sp>
        <p:nvSpPr>
          <p:cNvPr id="4" name="Slide Number Placeholder 3"/>
          <p:cNvSpPr>
            <a:spLocks noGrp="1"/>
          </p:cNvSpPr>
          <p:nvPr>
            <p:ph type="sldNum" sz="quarter" idx="10"/>
          </p:nvPr>
        </p:nvSpPr>
        <p:spPr/>
        <p:txBody>
          <a:bodyPr/>
          <a:lstStyle/>
          <a:p>
            <a:fld id="{E9F17BB9-9CDD-491A-BF82-5D6AFE00870E}" type="slidenum">
              <a:rPr lang="en-US" smtClean="0"/>
              <a:t>6</a:t>
            </a:fld>
            <a:endParaRPr lang="zh-CN"/>
          </a:p>
        </p:txBody>
      </p:sp>
    </p:spTree>
    <p:extLst>
      <p:ext uri="{BB962C8B-B14F-4D97-AF65-F5344CB8AC3E}">
        <p14:creationId xmlns:p14="http://schemas.microsoft.com/office/powerpoint/2010/main" val="3489672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sz="2800" dirty="0">
              <a:latin typeface="微软雅黑 Light" panose="020B0502040204020203" pitchFamily="34" charset="-122"/>
              <a:cs typeface="宋体" panose="02010600030101010101" pitchFamily="2" charset="-122"/>
            </a:endParaRPr>
          </a:p>
          <a:p>
            <a:r>
              <a:rPr lang="zh-CN" altLang="en-US" sz="2800" dirty="0">
                <a:latin typeface="微软雅黑 Light" panose="020B0502040204020203" pitchFamily="34" charset="-122"/>
                <a:cs typeface="宋体" panose="02010600030101010101" pitchFamily="2" charset="-122"/>
              </a:rPr>
              <a:t>朗伯漫反射遵守</a:t>
            </a:r>
            <a:r>
              <a:rPr lang="en-US" altLang="zh-CN" sz="2800" dirty="0">
                <a:latin typeface="微软雅黑 Light" panose="020B0502040204020203" pitchFamily="34" charset="-122"/>
                <a:cs typeface="宋体" panose="02010600030101010101" pitchFamily="2" charset="-122"/>
              </a:rPr>
              <a:t>cosine</a:t>
            </a:r>
            <a:r>
              <a:rPr lang="zh-CN" altLang="en-US" sz="2800" dirty="0">
                <a:latin typeface="微软雅黑 Light" panose="020B0502040204020203" pitchFamily="34" charset="-122"/>
                <a:cs typeface="宋体" panose="02010600030101010101" pitchFamily="2" charset="-122"/>
              </a:rPr>
              <a:t>法则，</a:t>
            </a:r>
            <a:r>
              <a:rPr lang="en-US" altLang="zh-CN" sz="2800" dirty="0">
                <a:latin typeface="微软雅黑 Light" panose="020B0502040204020203" pitchFamily="34" charset="-122"/>
                <a:cs typeface="宋体" panose="02010600030101010101" pitchFamily="2" charset="-122"/>
              </a:rPr>
              <a:t>cosine</a:t>
            </a:r>
            <a:r>
              <a:rPr lang="zh-CN" altLang="en-US" sz="2800" dirty="0">
                <a:latin typeface="微软雅黑 Light" panose="020B0502040204020203" pitchFamily="34" charset="-122"/>
                <a:cs typeface="宋体" panose="02010600030101010101" pitchFamily="2" charset="-122"/>
              </a:rPr>
              <a:t>法则用于模拟入射光线与表面法线夹角增大时能量减弱的效果，</a:t>
            </a:r>
            <a:r>
              <a:rPr lang="en-US" altLang="zh-CN" sz="2800" dirty="0">
                <a:latin typeface="微软雅黑 Light" panose="020B0502040204020203" pitchFamily="34" charset="-122"/>
                <a:cs typeface="宋体" panose="02010600030101010101" pitchFamily="2" charset="-122"/>
              </a:rPr>
              <a:t>diffuse</a:t>
            </a:r>
            <a:r>
              <a:rPr lang="zh-CN" altLang="en-US" sz="2800" dirty="0">
                <a:latin typeface="微软雅黑 Light" panose="020B0502040204020203" pitchFamily="34" charset="-122"/>
                <a:cs typeface="宋体" panose="02010600030101010101" pitchFamily="2" charset="-122"/>
              </a:rPr>
              <a:t>强度与光线法线夹角余弦值成正比。</a:t>
            </a:r>
            <a:endParaRPr lang="zh-CN" sz="2800" dirty="0">
              <a:latin typeface="微软雅黑 Light" panose="020B0502040204020203" pitchFamily="34" charset="-122"/>
              <a:cs typeface="宋体" panose="02010600030101010101" pitchFamily="2" charset="-122"/>
            </a:endParaRPr>
          </a:p>
        </p:txBody>
      </p:sp>
      <p:sp>
        <p:nvSpPr>
          <p:cNvPr id="4" name="Slide Number Placeholder 3"/>
          <p:cNvSpPr>
            <a:spLocks noGrp="1"/>
          </p:cNvSpPr>
          <p:nvPr>
            <p:ph type="sldNum" sz="quarter" idx="10"/>
          </p:nvPr>
        </p:nvSpPr>
        <p:spPr/>
        <p:txBody>
          <a:bodyPr/>
          <a:lstStyle/>
          <a:p>
            <a:fld id="{E9F17BB9-9CDD-491A-BF82-5D6AFE00870E}" type="slidenum">
              <a:rPr lang="en-US" smtClean="0"/>
              <a:t>7</a:t>
            </a:fld>
            <a:endParaRPr lang="zh-CN"/>
          </a:p>
        </p:txBody>
      </p:sp>
    </p:spTree>
    <p:extLst>
      <p:ext uri="{BB962C8B-B14F-4D97-AF65-F5344CB8AC3E}">
        <p14:creationId xmlns:p14="http://schemas.microsoft.com/office/powerpoint/2010/main" val="941797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sz="2800" dirty="0">
              <a:latin typeface="微软雅黑 Light" panose="020B0502040204020203" pitchFamily="34" charset="-122"/>
              <a:cs typeface="宋体" panose="02010600030101010101" pitchFamily="2" charset="-122"/>
            </a:endParaRPr>
          </a:p>
        </p:txBody>
      </p:sp>
      <p:sp>
        <p:nvSpPr>
          <p:cNvPr id="4" name="Slide Number Placeholder 3"/>
          <p:cNvSpPr>
            <a:spLocks noGrp="1"/>
          </p:cNvSpPr>
          <p:nvPr>
            <p:ph type="sldNum" sz="quarter" idx="10"/>
          </p:nvPr>
        </p:nvSpPr>
        <p:spPr/>
        <p:txBody>
          <a:bodyPr/>
          <a:lstStyle/>
          <a:p>
            <a:fld id="{E9F17BB9-9CDD-491A-BF82-5D6AFE00870E}" type="slidenum">
              <a:rPr lang="en-US" smtClean="0"/>
              <a:t>8</a:t>
            </a:fld>
            <a:endParaRPr lang="zh-CN"/>
          </a:p>
        </p:txBody>
      </p:sp>
    </p:spTree>
    <p:extLst>
      <p:ext uri="{BB962C8B-B14F-4D97-AF65-F5344CB8AC3E}">
        <p14:creationId xmlns:p14="http://schemas.microsoft.com/office/powerpoint/2010/main" val="1155497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2800" dirty="0">
                <a:latin typeface="微软雅黑 Light" panose="020B0502040204020203" pitchFamily="34" charset="-122"/>
                <a:cs typeface="宋体" panose="02010600030101010101" pitchFamily="2" charset="-122"/>
              </a:rPr>
              <a:t>现实中很多物体的表面是无光泽的，即便是有光泽的表面，如果你忽略高光部分不看的话，人们有一个观察经验就是，对固定一点无论如何变化观察角度，它的颜色基本不变。</a:t>
            </a:r>
            <a:endParaRPr lang="en-US" altLang="zh-CN" sz="2800" dirty="0">
              <a:latin typeface="微软雅黑 Light" panose="020B0502040204020203" pitchFamily="34" charset="-122"/>
              <a:cs typeface="宋体" panose="02010600030101010101" pitchFamily="2" charset="-122"/>
            </a:endParaRPr>
          </a:p>
          <a:p>
            <a:endParaRPr lang="en-US" altLang="zh-CN" sz="2800" dirty="0">
              <a:latin typeface="微软雅黑 Light" panose="020B0502040204020203" pitchFamily="34" charset="-122"/>
              <a:cs typeface="宋体" panose="02010600030101010101" pitchFamily="2" charset="-122"/>
            </a:endParaRPr>
          </a:p>
          <a:p>
            <a:endParaRPr lang="zh-CN" sz="2800" dirty="0">
              <a:latin typeface="微软雅黑 Light" panose="020B0502040204020203" pitchFamily="34" charset="-122"/>
              <a:cs typeface="宋体" panose="02010600030101010101" pitchFamily="2" charset="-122"/>
            </a:endParaRPr>
          </a:p>
        </p:txBody>
      </p:sp>
      <p:sp>
        <p:nvSpPr>
          <p:cNvPr id="4" name="Slide Number Placeholder 3"/>
          <p:cNvSpPr>
            <a:spLocks noGrp="1"/>
          </p:cNvSpPr>
          <p:nvPr>
            <p:ph type="sldNum" sz="quarter" idx="10"/>
          </p:nvPr>
        </p:nvSpPr>
        <p:spPr/>
        <p:txBody>
          <a:bodyPr/>
          <a:lstStyle/>
          <a:p>
            <a:fld id="{E9F17BB9-9CDD-491A-BF82-5D6AFE00870E}" type="slidenum">
              <a:rPr lang="en-US" smtClean="0"/>
              <a:t>9</a:t>
            </a:fld>
            <a:endParaRPr lang="zh-CN"/>
          </a:p>
        </p:txBody>
      </p:sp>
    </p:spTree>
    <p:extLst>
      <p:ext uri="{BB962C8B-B14F-4D97-AF65-F5344CB8AC3E}">
        <p14:creationId xmlns:p14="http://schemas.microsoft.com/office/powerpoint/2010/main" val="4110515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1">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rPr>
                <a:solidFill>
                  <a:srgbClr val="000000"/>
                </a:solidFill>
              </a:rPr>
              <a:t>‹#›</a:t>
            </a:fld>
            <a:endParaRPr>
              <a:solidFill>
                <a:srgbClr val="000000"/>
              </a:solidFill>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age">
    <p:spTree>
      <p:nvGrpSpPr>
        <p:cNvPr id="1" name=""/>
        <p:cNvGrpSpPr/>
        <p:nvPr/>
      </p:nvGrpSpPr>
      <p:grpSpPr>
        <a:xfrm>
          <a:off x="0" y="0"/>
          <a:ext cx="0" cy="0"/>
          <a:chOff x="0" y="0"/>
          <a:chExt cx="0" cy="0"/>
        </a:xfrm>
      </p:grpSpPr>
      <p:sp>
        <p:nvSpPr>
          <p:cNvPr id="34" name="Slide Number"/>
          <p:cNvSpPr txBox="1">
            <a:spLocks noGrp="1"/>
          </p:cNvSpPr>
          <p:nvPr>
            <p:ph type="sldNum" sz="quarter" idx="2"/>
          </p:nvPr>
        </p:nvSpPr>
        <p:spPr>
          <a:xfrm>
            <a:off x="23646937" y="13030200"/>
            <a:ext cx="479297" cy="471924"/>
          </a:xfrm>
          <a:prstGeom prst="rect">
            <a:avLst/>
          </a:prstGeom>
        </p:spPr>
        <p:txBody>
          <a:bodyPr/>
          <a:lstStyle>
            <a:lvl1pPr>
              <a:defRPr sz="2400">
                <a:latin typeface="+mn-lt"/>
                <a:ea typeface="+mn-ea"/>
                <a:cs typeface="+mn-cs"/>
                <a:sym typeface="Helvetica Light"/>
              </a:defRPr>
            </a:lvl1pPr>
          </a:lstStyle>
          <a:p>
            <a:fld id="{86CB4B4D-7CA3-9044-876B-883B54F8677D}" type="slidenum">
              <a:rPr>
                <a:solidFill>
                  <a:srgbClr val="000000"/>
                </a:solidFill>
              </a:rPr>
              <a:t>‹#›</a:t>
            </a:fld>
            <a:endParaRPr>
              <a:solidFill>
                <a:srgbClr val="000000"/>
              </a:solidFill>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3048000" y="2244724"/>
            <a:ext cx="18288000" cy="4775200"/>
          </a:xfrm>
          <a:prstGeom prst="rect">
            <a:avLst/>
          </a:prstGeom>
          <a:noFill/>
          <a:ln>
            <a:noFill/>
          </a:ln>
        </p:spPr>
        <p:txBody>
          <a:bodyPr lIns="91425" tIns="91425" rIns="91425" bIns="91425" anchor="b" anchorCtr="0"/>
          <a:lstStyle>
            <a:lvl1pPr marL="0" marR="0" lvl="0" indent="0" algn="ctr" rtl="0">
              <a:lnSpc>
                <a:spcPct val="90000"/>
              </a:lnSpc>
              <a:spcBef>
                <a:spcPts val="0"/>
              </a:spcBef>
              <a:buClr>
                <a:schemeClr val="dk1"/>
              </a:buClr>
              <a:buFont typeface="Calibri" panose="020F0502020204030204"/>
              <a:buNone/>
              <a:defRPr sz="12000" b="0" i="0" u="none" strike="noStrike" cap="none">
                <a:solidFill>
                  <a:schemeClr val="dk1"/>
                </a:solidFill>
                <a:latin typeface="+mj-lt"/>
                <a:ea typeface="Calibri" panose="020F0502020204030204"/>
                <a:cs typeface="Calibri" panose="020F0502020204030204"/>
                <a:sym typeface="Calibri" panose="020F0502020204030204"/>
              </a:defRPr>
            </a:lvl1pPr>
            <a:lvl2pPr lvl="1" indent="0">
              <a:spcBef>
                <a:spcPts val="0"/>
              </a:spcBef>
              <a:buNone/>
              <a:defRPr sz="3600"/>
            </a:lvl2pPr>
            <a:lvl3pPr lvl="2" indent="0">
              <a:spcBef>
                <a:spcPts val="0"/>
              </a:spcBef>
              <a:buNone/>
              <a:defRPr sz="3600"/>
            </a:lvl3pPr>
            <a:lvl4pPr lvl="3" indent="0">
              <a:spcBef>
                <a:spcPts val="0"/>
              </a:spcBef>
              <a:buNone/>
              <a:defRPr sz="3600"/>
            </a:lvl4pPr>
            <a:lvl5pPr lvl="4" indent="0">
              <a:spcBef>
                <a:spcPts val="0"/>
              </a:spcBef>
              <a:buNone/>
              <a:defRPr sz="3600"/>
            </a:lvl5pPr>
            <a:lvl6pPr lvl="5" indent="0">
              <a:spcBef>
                <a:spcPts val="0"/>
              </a:spcBef>
              <a:buNone/>
              <a:defRPr sz="3600"/>
            </a:lvl6pPr>
            <a:lvl7pPr lvl="6" indent="0">
              <a:spcBef>
                <a:spcPts val="0"/>
              </a:spcBef>
              <a:buNone/>
              <a:defRPr sz="3600"/>
            </a:lvl7pPr>
            <a:lvl8pPr lvl="7" indent="0">
              <a:spcBef>
                <a:spcPts val="0"/>
              </a:spcBef>
              <a:buNone/>
              <a:defRPr sz="3600"/>
            </a:lvl8pPr>
            <a:lvl9pPr lvl="8" indent="0">
              <a:spcBef>
                <a:spcPts val="0"/>
              </a:spcBef>
              <a:buNone/>
              <a:defRPr sz="3600"/>
            </a:lvl9pPr>
          </a:lstStyle>
          <a:p>
            <a:r>
              <a:rPr lang="en-US" dirty="0"/>
              <a:t>Click to edit Master title style</a:t>
            </a:r>
            <a:endParaRPr dirty="0"/>
          </a:p>
        </p:txBody>
      </p:sp>
      <p:sp>
        <p:nvSpPr>
          <p:cNvPr id="13" name="Shape 13"/>
          <p:cNvSpPr txBox="1">
            <a:spLocks noGrp="1"/>
          </p:cNvSpPr>
          <p:nvPr>
            <p:ph type="subTitle" idx="1"/>
          </p:nvPr>
        </p:nvSpPr>
        <p:spPr>
          <a:xfrm>
            <a:off x="3048000" y="7204077"/>
            <a:ext cx="18288000" cy="3311522"/>
          </a:xfrm>
          <a:prstGeom prst="rect">
            <a:avLst/>
          </a:prstGeom>
          <a:noFill/>
          <a:ln>
            <a:noFill/>
          </a:ln>
        </p:spPr>
        <p:txBody>
          <a:bodyPr lIns="91425" tIns="91425" rIns="91425" bIns="91425" anchor="t" anchorCtr="0"/>
          <a:lstStyle>
            <a:lvl1pPr marL="0" marR="0" lvl="0" indent="0" algn="ctr" rtl="0">
              <a:lnSpc>
                <a:spcPct val="90000"/>
              </a:lnSpc>
              <a:spcBef>
                <a:spcPts val="2000"/>
              </a:spcBef>
              <a:buClr>
                <a:schemeClr val="dk1"/>
              </a:buClr>
              <a:buFont typeface="Arial" panose="020B0604020202020204"/>
              <a:buNone/>
              <a:defRPr sz="4800" b="0" i="0" u="none" strike="noStrike" cap="none">
                <a:solidFill>
                  <a:schemeClr val="dk1"/>
                </a:solidFill>
                <a:latin typeface="+mn-lt"/>
                <a:ea typeface="Calibri" panose="020F0502020204030204"/>
                <a:cs typeface="Calibri" panose="020F0502020204030204"/>
                <a:sym typeface="Calibri" panose="020F0502020204030204"/>
              </a:defRPr>
            </a:lvl1pPr>
            <a:lvl2pPr marL="914400" marR="0" lvl="1" indent="0" algn="ctr" rtl="0">
              <a:lnSpc>
                <a:spcPct val="90000"/>
              </a:lnSpc>
              <a:spcBef>
                <a:spcPts val="1000"/>
              </a:spcBef>
              <a:buClr>
                <a:schemeClr val="dk1"/>
              </a:buClr>
              <a:buFont typeface="Arial" panose="020B0604020202020204"/>
              <a:buNone/>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828800" marR="0" lvl="2" indent="0" algn="ctr" rtl="0">
              <a:lnSpc>
                <a:spcPct val="90000"/>
              </a:lnSpc>
              <a:spcBef>
                <a:spcPts val="1000"/>
              </a:spcBef>
              <a:buClr>
                <a:schemeClr val="dk1"/>
              </a:buClr>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2743200" marR="0" lvl="3" indent="0" algn="ctr"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3657600" marR="0" lvl="4" indent="0" algn="ctr"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4572000" marR="0" lvl="5" indent="0" algn="ctr"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5486400" marR="0" lvl="6" indent="0" algn="ctr"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6400800" marR="0" lvl="7" indent="0" algn="ctr"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7315200" marR="0" lvl="8" indent="0" algn="ctr"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r>
              <a:rPr lang="en-US" dirty="0"/>
              <a:t>Click to edit Master subtitle style</a:t>
            </a:r>
            <a:endParaRPr dirty="0"/>
          </a:p>
        </p:txBody>
      </p:sp>
      <p:sp>
        <p:nvSpPr>
          <p:cNvPr id="14" name="Shape 14"/>
          <p:cNvSpPr txBox="1">
            <a:spLocks noGrp="1"/>
          </p:cNvSpPr>
          <p:nvPr>
            <p:ph type="dt" idx="10"/>
          </p:nvPr>
        </p:nvSpPr>
        <p:spPr>
          <a:xfrm>
            <a:off x="1676403" y="12712703"/>
            <a:ext cx="5486398" cy="730250"/>
          </a:xfrm>
          <a:prstGeom prst="rect">
            <a:avLst/>
          </a:prstGeom>
          <a:noFill/>
          <a:ln>
            <a:noFill/>
          </a:ln>
        </p:spPr>
        <p:txBody>
          <a:bodyPr lIns="91425" tIns="91425" rIns="91425" bIns="91425" anchor="ctr" anchorCtr="0"/>
          <a:lstStyle>
            <a:lvl1pPr marL="0" marR="0" lvl="0" indent="0" algn="l" rtl="0">
              <a:spcBef>
                <a:spcPts val="0"/>
              </a:spcBef>
              <a:buNone/>
              <a:defRPr sz="2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914400" marR="0" lvl="1"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828800" marR="0" lvl="2"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2743200" marR="0" lvl="3"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3657600" marR="0" lvl="4"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4572000" marR="0" lvl="5"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5486400" marR="0" lvl="6"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6400800" marR="0" lvl="7"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7315200" marR="0" lvl="8"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lang="en-US"/>
          </a:p>
        </p:txBody>
      </p:sp>
      <p:sp>
        <p:nvSpPr>
          <p:cNvPr id="15" name="Shape 15"/>
          <p:cNvSpPr txBox="1">
            <a:spLocks noGrp="1"/>
          </p:cNvSpPr>
          <p:nvPr>
            <p:ph type="ftr" idx="11"/>
          </p:nvPr>
        </p:nvSpPr>
        <p:spPr>
          <a:xfrm>
            <a:off x="8077200" y="12712703"/>
            <a:ext cx="8229600" cy="730250"/>
          </a:xfrm>
          <a:prstGeom prst="rect">
            <a:avLst/>
          </a:prstGeom>
          <a:noFill/>
          <a:ln>
            <a:noFill/>
          </a:ln>
        </p:spPr>
        <p:txBody>
          <a:bodyPr lIns="91425" tIns="91425" rIns="91425" bIns="91425" anchor="ctr" anchorCtr="0"/>
          <a:lstStyle>
            <a:lvl1pPr marL="0" marR="0" lvl="0" indent="0" algn="ctr" rtl="0">
              <a:spcBef>
                <a:spcPts val="0"/>
              </a:spcBef>
              <a:buNone/>
              <a:defRPr sz="2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914400" marR="0" lvl="1"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828800" marR="0" lvl="2"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2743200" marR="0" lvl="3"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3657600" marR="0" lvl="4"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4572000" marR="0" lvl="5"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5486400" marR="0" lvl="6"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6400800" marR="0" lvl="7"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7315200" marR="0" lvl="8"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lang="en-US"/>
          </a:p>
        </p:txBody>
      </p:sp>
      <p:sp>
        <p:nvSpPr>
          <p:cNvPr id="16" name="Shape 16"/>
          <p:cNvSpPr txBox="1">
            <a:spLocks noGrp="1"/>
          </p:cNvSpPr>
          <p:nvPr>
            <p:ph type="sldNum" idx="12"/>
          </p:nvPr>
        </p:nvSpPr>
        <p:spPr>
          <a:xfrm>
            <a:off x="17221203" y="12712703"/>
            <a:ext cx="5486398" cy="730250"/>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2400" smtClean="0">
                <a:solidFill>
                  <a:srgbClr val="888888"/>
                </a:solidFill>
                <a:latin typeface="Calibri" panose="020F0502020204030204"/>
                <a:ea typeface="Calibri" panose="020F0502020204030204"/>
                <a:cs typeface="Calibri" panose="020F0502020204030204"/>
                <a:sym typeface="Calibri" panose="020F0502020204030204"/>
              </a:rPr>
              <a:t>‹#›</a:t>
            </a:fld>
            <a:endParaRPr lang="en-US" sz="2400">
              <a:solidFill>
                <a:srgbClr val="888888"/>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676403" y="12712703"/>
            <a:ext cx="5486398" cy="730250"/>
          </a:xfrm>
          <a:prstGeom prst="rect">
            <a:avLst/>
          </a:prstGeom>
        </p:spPr>
        <p:txBody>
          <a:bodyPr/>
          <a:lstStyle/>
          <a:p>
            <a:fld id="{94553CC9-D22E-49DB-A511-08248B44581F}" type="datetimeFigureOut">
              <a:rPr lang="en-US" smtClean="0"/>
              <a:t>12/31/2021</a:t>
            </a:fld>
            <a:endParaRPr lang="en-US"/>
          </a:p>
        </p:txBody>
      </p:sp>
      <p:sp>
        <p:nvSpPr>
          <p:cNvPr id="5" name="Footer Placeholder 4"/>
          <p:cNvSpPr>
            <a:spLocks noGrp="1"/>
          </p:cNvSpPr>
          <p:nvPr>
            <p:ph type="ftr" sz="quarter" idx="11"/>
          </p:nvPr>
        </p:nvSpPr>
        <p:spPr>
          <a:xfrm>
            <a:off x="8077200" y="12712703"/>
            <a:ext cx="8229600" cy="73025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A251C5A0-5862-45F2-A99F-DB3A2127547D}" type="slidenum">
              <a:rPr lang="en-US" smtClean="0"/>
              <a:t>‹#›</a:t>
            </a:fld>
            <a:endParaRPr lang="en-US"/>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1">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rPr>
                <a:solidFill>
                  <a:srgbClr val="000000"/>
                </a:solidFill>
              </a:rPr>
              <a:t>‹#›</a:t>
            </a:fld>
            <a:endParaRPr>
              <a:solidFill>
                <a:srgbClr val="000000"/>
              </a:solidFill>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page 2">
    <p:spTree>
      <p:nvGrpSpPr>
        <p:cNvPr id="1" name=""/>
        <p:cNvGrpSpPr/>
        <p:nvPr/>
      </p:nvGrpSpPr>
      <p:grpSpPr>
        <a:xfrm>
          <a:off x="0" y="0"/>
          <a:ext cx="0" cy="0"/>
          <a:chOff x="0" y="0"/>
          <a:chExt cx="0" cy="0"/>
        </a:xfrm>
      </p:grpSpPr>
      <p:sp>
        <p:nvSpPr>
          <p:cNvPr id="26" name="Slide Number"/>
          <p:cNvSpPr txBox="1">
            <a:spLocks noGrp="1"/>
          </p:cNvSpPr>
          <p:nvPr>
            <p:ph type="sldNum" sz="quarter" idx="2"/>
          </p:nvPr>
        </p:nvSpPr>
        <p:spPr>
          <a:xfrm>
            <a:off x="23646937" y="13030200"/>
            <a:ext cx="479297" cy="471924"/>
          </a:xfrm>
          <a:prstGeom prst="rect">
            <a:avLst/>
          </a:prstGeom>
        </p:spPr>
        <p:txBody>
          <a:bodyPr/>
          <a:lstStyle>
            <a:lvl1pPr>
              <a:defRPr sz="2400">
                <a:latin typeface="+mn-lt"/>
                <a:ea typeface="+mn-ea"/>
                <a:cs typeface="+mn-cs"/>
                <a:sym typeface="Helvetica Light"/>
              </a:defRPr>
            </a:lvl1pPr>
          </a:lstStyle>
          <a:p>
            <a:fld id="{86CB4B4D-7CA3-9044-876B-883B54F8677D}" type="slidenum">
              <a:rPr>
                <a:solidFill>
                  <a:srgbClr val="000000"/>
                </a:solidFill>
              </a:rPr>
              <a:t>‹#›</a:t>
            </a:fld>
            <a:endParaRPr>
              <a:solidFill>
                <a:srgbClr val="000000"/>
              </a:solidFill>
            </a:endParaRPr>
          </a:p>
        </p:txBody>
      </p:sp>
      <p:sp>
        <p:nvSpPr>
          <p:cNvPr id="27" name="Rectangle"/>
          <p:cNvSpPr/>
          <p:nvPr/>
        </p:nvSpPr>
        <p:spPr>
          <a:xfrm>
            <a:off x="-20535" y="843427"/>
            <a:ext cx="477378" cy="1311938"/>
          </a:xfrm>
          <a:prstGeom prst="rect">
            <a:avLst/>
          </a:prstGeom>
          <a:solidFill>
            <a:srgbClr val="FFFC73"/>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page">
    <p:spTree>
      <p:nvGrpSpPr>
        <p:cNvPr id="1" name=""/>
        <p:cNvGrpSpPr/>
        <p:nvPr/>
      </p:nvGrpSpPr>
      <p:grpSpPr>
        <a:xfrm>
          <a:off x="0" y="0"/>
          <a:ext cx="0" cy="0"/>
          <a:chOff x="0" y="0"/>
          <a:chExt cx="0" cy="0"/>
        </a:xfrm>
      </p:grpSpPr>
      <p:sp>
        <p:nvSpPr>
          <p:cNvPr id="34" name="Slide Number"/>
          <p:cNvSpPr txBox="1">
            <a:spLocks noGrp="1"/>
          </p:cNvSpPr>
          <p:nvPr>
            <p:ph type="sldNum" sz="quarter" idx="2"/>
          </p:nvPr>
        </p:nvSpPr>
        <p:spPr>
          <a:xfrm>
            <a:off x="23646937" y="13030200"/>
            <a:ext cx="479297" cy="471924"/>
          </a:xfrm>
          <a:prstGeom prst="rect">
            <a:avLst/>
          </a:prstGeom>
        </p:spPr>
        <p:txBody>
          <a:bodyPr/>
          <a:lstStyle>
            <a:lvl1pPr>
              <a:defRPr sz="2400">
                <a:latin typeface="+mn-lt"/>
                <a:ea typeface="+mn-ea"/>
                <a:cs typeface="+mn-cs"/>
                <a:sym typeface="Helvetica Light"/>
              </a:defRPr>
            </a:lvl1pPr>
          </a:lstStyle>
          <a:p>
            <a:fld id="{86CB4B4D-7CA3-9044-876B-883B54F8677D}" type="slidenum">
              <a:rPr>
                <a:solidFill>
                  <a:srgbClr val="000000"/>
                </a:solidFill>
              </a:rPr>
              <a:t>‹#›</a:t>
            </a:fld>
            <a:endParaRPr>
              <a:solidFill>
                <a:srgbClr val="000000"/>
              </a:solidFill>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cNvSpPr txBox="1">
            <a:spLocks noGrp="1"/>
          </p:cNvSpPr>
          <p:nvPr>
            <p:ph type="sldNum" sz="quarter" idx="2"/>
          </p:nvPr>
        </p:nvSpPr>
        <p:spPr>
          <a:xfrm>
            <a:off x="23729797" y="13131800"/>
            <a:ext cx="415178" cy="410369"/>
          </a:xfrm>
          <a:prstGeom prst="rect">
            <a:avLst/>
          </a:prstGeom>
          <a:ln w="12700">
            <a:miter lim="400000"/>
          </a:ln>
        </p:spPr>
        <p:txBody>
          <a:bodyPr wrap="none" lIns="50800" tIns="50800" rIns="50800" bIns="50800">
            <a:spAutoFit/>
          </a:bodyPr>
          <a:lstStyle>
            <a:lvl1pPr>
              <a:defRPr sz="2000">
                <a:latin typeface="Helvetica"/>
                <a:ea typeface="Helvetica"/>
                <a:cs typeface="Helvetica"/>
                <a:sym typeface="Helvetica"/>
              </a:defRPr>
            </a:lvl1pPr>
          </a:lstStyle>
          <a:p>
            <a:pPr algn="ctr" defTabSz="825500" hangingPunct="0"/>
            <a:fld id="{86CB4B4D-7CA3-9044-876B-883B54F8677D}" type="slidenum">
              <a:rPr kern="0">
                <a:solidFill>
                  <a:srgbClr val="000000"/>
                </a:solidFill>
              </a:rPr>
              <a:t>‹#›</a:t>
            </a:fld>
            <a:endParaRPr kern="0">
              <a:solidFill>
                <a:srgbClr val="000000"/>
              </a:solidFill>
            </a:endParaRPr>
          </a:p>
        </p:txBody>
      </p:sp>
      <p:sp>
        <p:nvSpPr>
          <p:cNvPr id="3" name="Title Text"/>
          <p:cNvSpPr txBox="1">
            <a:spLocks noGrp="1"/>
          </p:cNvSpPr>
          <p:nvPr>
            <p:ph type="title"/>
          </p:nvPr>
        </p:nvSpPr>
        <p:spPr>
          <a:xfrm>
            <a:off x="1689100" y="952500"/>
            <a:ext cx="21005800" cy="2286000"/>
          </a:xfrm>
          <a:prstGeom prst="rect">
            <a:avLst/>
          </a:prstGeom>
          <a:ln w="12700">
            <a:miter lim="400000"/>
          </a:ln>
        </p:spPr>
        <p:txBody>
          <a:bodyPr lIns="50800" tIns="50800" rIns="50800" bIns="50800" anchor="ctr">
            <a:normAutofit/>
          </a:bodyPr>
          <a:lstStyle/>
          <a:p>
            <a:r>
              <a:rPr dirty="0"/>
              <a:t>Title Text</a:t>
            </a:r>
          </a:p>
        </p:txBody>
      </p:sp>
      <p:sp>
        <p:nvSpPr>
          <p:cNvPr id="4" name="Body Level One…"/>
          <p:cNvSpPr txBox="1">
            <a:spLocks noGrp="1"/>
          </p:cNvSpPr>
          <p:nvPr>
            <p:ph type="body" idx="1"/>
          </p:nvPr>
        </p:nvSpPr>
        <p:spPr>
          <a:xfrm>
            <a:off x="1689100" y="3238500"/>
            <a:ext cx="21005800" cy="9207500"/>
          </a:xfrm>
          <a:prstGeom prst="rect">
            <a:avLst/>
          </a:prstGeom>
          <a:ln w="12700">
            <a:miter lim="400000"/>
          </a:ln>
        </p:spPr>
        <p:txBody>
          <a:bodyPr lIns="50800" tIns="50800" rIns="50800" bIns="50800" anchor="ctr">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j-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9pPr>
    </p:titleStyle>
    <p:bodyStyle>
      <a:lvl1pPr marL="63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1pPr>
      <a:lvl2pPr marL="0" marR="0" indent="2286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2pPr>
      <a:lvl3pPr marL="0" marR="0" indent="4572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3pPr>
      <a:lvl4pPr marL="0" marR="0" indent="6858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4pPr>
      <a:lvl5pPr marL="0" marR="0" indent="9144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5pPr>
      <a:lvl6pPr marL="0" marR="0" indent="11430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6pPr>
      <a:lvl7pPr marL="0" marR="0" indent="13716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7pPr>
      <a:lvl8pPr marL="0" marR="0" indent="16002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8pPr>
      <a:lvl9pPr marL="0" marR="0" indent="18288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cNvSpPr txBox="1">
            <a:spLocks noGrp="1"/>
          </p:cNvSpPr>
          <p:nvPr>
            <p:ph type="sldNum" sz="quarter" idx="2"/>
          </p:nvPr>
        </p:nvSpPr>
        <p:spPr>
          <a:xfrm>
            <a:off x="23729797" y="13131800"/>
            <a:ext cx="415178" cy="410369"/>
          </a:xfrm>
          <a:prstGeom prst="rect">
            <a:avLst/>
          </a:prstGeom>
          <a:ln w="12700">
            <a:miter lim="400000"/>
          </a:ln>
        </p:spPr>
        <p:txBody>
          <a:bodyPr wrap="none" lIns="50800" tIns="50800" rIns="50800" bIns="50800">
            <a:spAutoFit/>
          </a:bodyPr>
          <a:lstStyle>
            <a:lvl1pPr>
              <a:defRPr sz="2000">
                <a:latin typeface="Helvetica"/>
                <a:ea typeface="Helvetica"/>
                <a:cs typeface="Helvetica"/>
                <a:sym typeface="Helvetica"/>
              </a:defRPr>
            </a:lvl1pPr>
          </a:lstStyle>
          <a:p>
            <a:pPr algn="ctr" defTabSz="825500" hangingPunct="0"/>
            <a:fld id="{86CB4B4D-7CA3-9044-876B-883B54F8677D}" type="slidenum">
              <a:rPr kern="0">
                <a:solidFill>
                  <a:srgbClr val="000000"/>
                </a:solidFill>
              </a:rPr>
              <a:t>‹#›</a:t>
            </a:fld>
            <a:endParaRPr kern="0">
              <a:solidFill>
                <a:srgbClr val="000000"/>
              </a:solidFill>
            </a:endParaRPr>
          </a:p>
        </p:txBody>
      </p:sp>
      <p:sp>
        <p:nvSpPr>
          <p:cNvPr id="3" name="Title Text"/>
          <p:cNvSpPr txBox="1">
            <a:spLocks noGrp="1"/>
          </p:cNvSpPr>
          <p:nvPr>
            <p:ph type="title"/>
          </p:nvPr>
        </p:nvSpPr>
        <p:spPr>
          <a:xfrm>
            <a:off x="1689100" y="952500"/>
            <a:ext cx="21005800" cy="2286000"/>
          </a:xfrm>
          <a:prstGeom prst="rect">
            <a:avLst/>
          </a:prstGeom>
          <a:ln w="12700">
            <a:miter lim="400000"/>
          </a:ln>
        </p:spPr>
        <p:txBody>
          <a:bodyPr lIns="50800" tIns="50800" rIns="50800" bIns="50800" anchor="ctr">
            <a:normAutofit/>
          </a:bodyPr>
          <a:lstStyle/>
          <a:p>
            <a:r>
              <a:rPr dirty="0"/>
              <a:t>Title Text</a:t>
            </a:r>
          </a:p>
        </p:txBody>
      </p:sp>
      <p:sp>
        <p:nvSpPr>
          <p:cNvPr id="4" name="Body Level One…"/>
          <p:cNvSpPr txBox="1">
            <a:spLocks noGrp="1"/>
          </p:cNvSpPr>
          <p:nvPr>
            <p:ph type="body" idx="1"/>
          </p:nvPr>
        </p:nvSpPr>
        <p:spPr>
          <a:xfrm>
            <a:off x="1689100" y="3238500"/>
            <a:ext cx="21005800" cy="9207500"/>
          </a:xfrm>
          <a:prstGeom prst="rect">
            <a:avLst/>
          </a:prstGeom>
          <a:ln w="12700">
            <a:miter lim="400000"/>
          </a:ln>
        </p:spPr>
        <p:txBody>
          <a:bodyPr lIns="50800" tIns="50800" rIns="50800" bIns="50800" anchor="ctr">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9pPr>
    </p:titleStyle>
    <p:bodyStyle>
      <a:lvl1pPr marL="63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1pPr>
      <a:lvl2pPr marL="0" marR="0" indent="2286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2pPr>
      <a:lvl3pPr marL="0" marR="0" indent="4572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3pPr>
      <a:lvl4pPr marL="0" marR="0" indent="6858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4pPr>
      <a:lvl5pPr marL="0" marR="0" indent="9144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5pPr>
      <a:lvl6pPr marL="0" marR="0" indent="11430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6pPr>
      <a:lvl7pPr marL="0" marR="0" indent="13716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7pPr>
      <a:lvl8pPr marL="0" marR="0" indent="16002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8pPr>
      <a:lvl9pPr marL="0" marR="0" indent="18288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34.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83"/>
        <p:cNvGrpSpPr/>
        <p:nvPr/>
      </p:nvGrpSpPr>
      <p:grpSpPr>
        <a:xfrm>
          <a:off x="0" y="0"/>
          <a:ext cx="0" cy="0"/>
          <a:chOff x="0" y="0"/>
          <a:chExt cx="0" cy="0"/>
        </a:xfrm>
      </p:grpSpPr>
      <p:sp>
        <p:nvSpPr>
          <p:cNvPr id="2" name="Shape 89"/>
          <p:cNvSpPr txBox="1"/>
          <p:nvPr/>
        </p:nvSpPr>
        <p:spPr>
          <a:xfrm>
            <a:off x="1910700" y="7148182"/>
            <a:ext cx="20562600" cy="1452398"/>
          </a:xfrm>
          <a:prstGeom prst="rect">
            <a:avLst/>
          </a:prstGeom>
          <a:noFill/>
          <a:ln>
            <a:noFill/>
          </a:ln>
        </p:spPr>
        <p:txBody>
          <a:bodyPr lIns="182850" tIns="91400" rIns="182850" bIns="91400" anchor="t" anchorCtr="0">
            <a:noAutofit/>
          </a:bodyPr>
          <a:lstStyle/>
          <a:p>
            <a:pPr algn="ctr"/>
            <a:r>
              <a:rPr lang="zh-CN" altLang="en-US" sz="8000" dirty="0">
                <a:solidFill>
                  <a:srgbClr val="FFFFFF"/>
                </a:solidFill>
                <a:latin typeface="微软雅黑 Light" panose="020B0502040204020203" pitchFamily="34" charset="-122"/>
                <a:ea typeface="微软雅黑 Light" panose="020B0502040204020203" pitchFamily="34" charset="-122"/>
              </a:rPr>
              <a:t>引擎平台 刘军</a:t>
            </a:r>
            <a:endParaRPr lang="zh-CN" sz="8000" dirty="0">
              <a:solidFill>
                <a:srgbClr val="FFFFFF"/>
              </a:solidFill>
              <a:latin typeface="微软雅黑 Light" panose="020B0502040204020203" pitchFamily="34" charset="-122"/>
              <a:ea typeface="微软雅黑 Light" panose="020B0502040204020203" pitchFamily="34" charset="-122"/>
            </a:endParaRPr>
          </a:p>
        </p:txBody>
      </p:sp>
      <p:sp>
        <p:nvSpPr>
          <p:cNvPr id="3" name="Shape 89"/>
          <p:cNvSpPr txBox="1"/>
          <p:nvPr/>
        </p:nvSpPr>
        <p:spPr>
          <a:xfrm>
            <a:off x="2202873" y="5405602"/>
            <a:ext cx="19978254" cy="1452398"/>
          </a:xfrm>
          <a:prstGeom prst="rect">
            <a:avLst/>
          </a:prstGeom>
          <a:noFill/>
          <a:ln>
            <a:noFill/>
          </a:ln>
        </p:spPr>
        <p:txBody>
          <a:bodyPr lIns="182850" tIns="91400" rIns="182850" bIns="91400" anchor="ctr" anchorCtr="0">
            <a:noAutofit/>
          </a:bodyPr>
          <a:lstStyle/>
          <a:p>
            <a:pPr algn="ctr">
              <a:buSzPct val="25000"/>
            </a:pPr>
            <a:r>
              <a:rPr lang="zh-CN" altLang="en-US" sz="12000" kern="0" cap="all" dirty="0">
                <a:solidFill>
                  <a:srgbClr val="FFD966"/>
                </a:solidFill>
                <a:latin typeface="微软雅黑" panose="020B0503020204020204" pitchFamily="34" charset="-122"/>
                <a:ea typeface="微软雅黑" panose="020B0503020204020204" pitchFamily="34" charset="-122"/>
                <a:cs typeface="宋体" panose="02010600030101010101" pitchFamily="2" charset="-122"/>
                <a:sym typeface="Calibri" panose="020F0502020204030204"/>
              </a:rPr>
              <a:t>表面着色技术</a:t>
            </a:r>
            <a:endParaRPr lang="zh-CN" sz="12000" kern="0" cap="all" dirty="0">
              <a:solidFill>
                <a:srgbClr val="FFD966"/>
              </a:solidFill>
              <a:latin typeface="微软雅黑" panose="020B0503020204020204" pitchFamily="34" charset="-122"/>
              <a:ea typeface="微软雅黑" panose="020B0503020204020204" pitchFamily="34" charset="-122"/>
              <a:cs typeface="宋体" panose="02010600030101010101" pitchFamily="2" charset="-122"/>
              <a:sym typeface="Calibri" panose="020F0502020204030204"/>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29796" y="0"/>
            <a:ext cx="12254204" cy="13716000"/>
          </a:xfrm>
          <a:prstGeom prst="rect">
            <a:avLst/>
          </a:prstGeom>
          <a:solidFill>
            <a:srgbClr val="F3F3F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hangingPunct="0"/>
            <a:endParaRPr lang="en-US" sz="3200" kern="0">
              <a:solidFill>
                <a:srgbClr val="FFFFFF"/>
              </a:solidFill>
              <a:latin typeface="Helvetica"/>
              <a:ea typeface="Helvetica"/>
              <a:cs typeface="Helvetica"/>
              <a:sym typeface="Helvetica"/>
            </a:endParaRPr>
          </a:p>
        </p:txBody>
      </p:sp>
      <p:sp>
        <p:nvSpPr>
          <p:cNvPr id="323" name="The Picture slide"/>
          <p:cNvSpPr txBox="1"/>
          <p:nvPr/>
        </p:nvSpPr>
        <p:spPr>
          <a:xfrm>
            <a:off x="1752108" y="4388092"/>
            <a:ext cx="8973592" cy="872034"/>
          </a:xfrm>
          <a:prstGeom prst="rect">
            <a:avLst/>
          </a:prstGeom>
          <a:ln w="12700">
            <a:miter lim="400000"/>
          </a:ln>
        </p:spPr>
        <p:txBody>
          <a:bodyPr wrap="square" lIns="54864" tIns="50800" rIns="50800" bIns="50800" anchor="b">
            <a:spAutoFit/>
          </a:bodyPr>
          <a:lstStyle>
            <a:lvl1pPr>
              <a:defRPr b="1">
                <a:latin typeface="Helvetica"/>
                <a:ea typeface="Helvetica"/>
                <a:cs typeface="Helvetica"/>
                <a:sym typeface="Helvetica"/>
              </a:defRPr>
            </a:lvl1pPr>
          </a:lstStyle>
          <a:p>
            <a:pPr defTabSz="825500" hangingPunct="0"/>
            <a:r>
              <a:rPr lang="en-US" altLang="zh-CN" sz="5000" kern="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Specular</a:t>
            </a:r>
            <a:endParaRPr lang="zh-CN" sz="5000" kern="0" dirty="0">
              <a:solidFill>
                <a:srgbClr val="000000"/>
              </a:solidFill>
              <a:latin typeface="微软雅黑" panose="020B0503020204020204" pitchFamily="34" charset="-122"/>
              <a:ea typeface="微软雅黑" panose="020B0503020204020204" pitchFamily="34" charset="-122"/>
            </a:endParaRPr>
          </a:p>
        </p:txBody>
      </p:sp>
      <p:sp>
        <p:nvSpPr>
          <p:cNvPr id="325" name="You are the face that has changed my whole world. You are the face that I see everywhere I go. You are so beautiful to me that I can’t explain , Just like a green flower porcelain. You’re like a moon that I awaken to say hello, So beautiful and bright that you make me content to play it so I see your face on the leaves,telling me how lonely I have been"/>
          <p:cNvSpPr/>
          <p:nvPr/>
        </p:nvSpPr>
        <p:spPr>
          <a:xfrm>
            <a:off x="1752107" y="6041885"/>
            <a:ext cx="9326880" cy="2287806"/>
          </a:xfrm>
          <a:prstGeom prst="rect">
            <a:avLst/>
          </a:prstGeom>
          <a:ln w="12700">
            <a:miter lim="400000"/>
          </a:ln>
        </p:spPr>
        <p:txBody>
          <a:bodyPr lIns="54864" tIns="50800" rIns="50800" bIns="50800" anchor="t">
            <a:spAutoFit/>
          </a:bodyPr>
          <a:lstStyle>
            <a:lvl1pPr algn="l">
              <a:defRPr sz="2400">
                <a:latin typeface="Helvetica"/>
                <a:ea typeface="Helvetica"/>
                <a:cs typeface="Helvetica"/>
                <a:sym typeface="Helvetica"/>
              </a:defRPr>
            </a:lvl1pPr>
          </a:lstStyle>
          <a:p>
            <a:pPr marL="457200" indent="-457200" defTabSz="825500" hangingPunct="0">
              <a:spcBef>
                <a:spcPts val="600"/>
              </a:spcBef>
              <a:spcAft>
                <a:spcPts val="600"/>
              </a:spcAft>
              <a:buFont typeface="Arial" panose="020B0604020202020204" pitchFamily="34" charset="0"/>
              <a:buChar char="•"/>
            </a:pPr>
            <a:r>
              <a:rPr lang="en-US" altLang="zh-CN" sz="2800" kern="0" dirty="0">
                <a:solidFill>
                  <a:srgbClr val="000000"/>
                </a:solidFill>
                <a:latin typeface="微软雅黑 Light" panose="020B0502040204020203" pitchFamily="34" charset="-122"/>
                <a:ea typeface="微软雅黑 Light" panose="020B0502040204020203" pitchFamily="34" charset="-122"/>
              </a:rPr>
              <a:t>The Highlight</a:t>
            </a:r>
          </a:p>
          <a:p>
            <a:pPr marL="457200" indent="-457200" defTabSz="825500" hangingPunct="0">
              <a:spcBef>
                <a:spcPts val="600"/>
              </a:spcBef>
              <a:spcAft>
                <a:spcPts val="600"/>
              </a:spcAft>
              <a:buFont typeface="Arial" panose="020B0604020202020204" pitchFamily="34" charset="0"/>
              <a:buChar char="•"/>
            </a:pPr>
            <a:r>
              <a:rPr lang="en-US" altLang="zh-CN" sz="2800" kern="0" dirty="0">
                <a:solidFill>
                  <a:srgbClr val="000000"/>
                </a:solidFill>
                <a:latin typeface="微软雅黑 Light" panose="020B0502040204020203" pitchFamily="34" charset="-122"/>
                <a:ea typeface="微软雅黑 Light" panose="020B0502040204020203" pitchFamily="34" charset="-122"/>
              </a:rPr>
              <a:t>View Dependent</a:t>
            </a:r>
          </a:p>
          <a:p>
            <a:pPr marL="457200" indent="-457200" defTabSz="825500" hangingPunct="0">
              <a:spcBef>
                <a:spcPts val="600"/>
              </a:spcBef>
              <a:spcAft>
                <a:spcPts val="600"/>
              </a:spcAft>
              <a:buFont typeface="Arial" panose="020B0604020202020204" pitchFamily="34" charset="0"/>
              <a:buChar char="•"/>
            </a:pPr>
            <a:r>
              <a:rPr lang="en-US" altLang="zh-CN" sz="2800" kern="0" dirty="0">
                <a:solidFill>
                  <a:srgbClr val="000000"/>
                </a:solidFill>
                <a:latin typeface="微软雅黑 Light" panose="020B0502040204020203" pitchFamily="34" charset="-122"/>
                <a:ea typeface="微软雅黑 Light" panose="020B0502040204020203" pitchFamily="34" charset="-122"/>
              </a:rPr>
              <a:t>Phong Lighting Model</a:t>
            </a:r>
          </a:p>
          <a:p>
            <a:pPr marL="457200" indent="-457200" defTabSz="825500" hangingPunct="0">
              <a:spcBef>
                <a:spcPts val="600"/>
              </a:spcBef>
              <a:spcAft>
                <a:spcPts val="600"/>
              </a:spcAft>
              <a:buFont typeface="Arial" panose="020B0604020202020204" pitchFamily="34" charset="0"/>
              <a:buChar char="•"/>
            </a:pPr>
            <a:r>
              <a:rPr lang="en-US" altLang="zh-CN" sz="2800" kern="0" dirty="0">
                <a:solidFill>
                  <a:srgbClr val="000000"/>
                </a:solidFill>
                <a:latin typeface="微软雅黑 Light" panose="020B0502040204020203" pitchFamily="34" charset="-122"/>
                <a:ea typeface="微软雅黑 Light" panose="020B0502040204020203" pitchFamily="34" charset="-122"/>
              </a:rPr>
              <a:t>Blinn-</a:t>
            </a:r>
            <a:r>
              <a:rPr lang="en-US" altLang="zh-CN" sz="2800" kern="0" dirty="0" err="1">
                <a:solidFill>
                  <a:srgbClr val="000000"/>
                </a:solidFill>
                <a:latin typeface="微软雅黑 Light" panose="020B0502040204020203" pitchFamily="34" charset="-122"/>
                <a:ea typeface="微软雅黑 Light" panose="020B0502040204020203" pitchFamily="34" charset="-122"/>
              </a:rPr>
              <a:t>Phong</a:t>
            </a:r>
            <a:r>
              <a:rPr lang="en-US" altLang="zh-CN" sz="2800" kern="0" dirty="0">
                <a:solidFill>
                  <a:srgbClr val="000000"/>
                </a:solidFill>
                <a:latin typeface="微软雅黑 Light" panose="020B0502040204020203" pitchFamily="34" charset="-122"/>
                <a:ea typeface="微软雅黑 Light" panose="020B0502040204020203" pitchFamily="34" charset="-122"/>
              </a:rPr>
              <a:t> Lighting</a:t>
            </a:r>
            <a:endParaRPr lang="zh-CN" sz="2800" kern="0" dirty="0">
              <a:solidFill>
                <a:srgbClr val="000000"/>
              </a:solidFill>
              <a:latin typeface="微软雅黑 Light" panose="020B0502040204020203" pitchFamily="34" charset="-122"/>
              <a:ea typeface="微软雅黑 Light" panose="020B0502040204020203" pitchFamily="34" charset="-122"/>
            </a:endParaRPr>
          </a:p>
        </p:txBody>
      </p:sp>
      <p:sp>
        <p:nvSpPr>
          <p:cNvPr id="16" name="Rectangle"/>
          <p:cNvSpPr/>
          <p:nvPr/>
        </p:nvSpPr>
        <p:spPr>
          <a:xfrm>
            <a:off x="1752108" y="5586815"/>
            <a:ext cx="9326880" cy="127365"/>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4693243" y="403083"/>
            <a:ext cx="2626729" cy="2683625"/>
          </a:xfrm>
          <a:prstGeom prst="rect">
            <a:avLst/>
          </a:prstGeom>
        </p:spPr>
      </p:pic>
    </p:spTree>
    <p:extLst>
      <p:ext uri="{BB962C8B-B14F-4D97-AF65-F5344CB8AC3E}">
        <p14:creationId xmlns:p14="http://schemas.microsoft.com/office/powerpoint/2010/main" val="406709471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29796" y="0"/>
            <a:ext cx="12254204" cy="13716000"/>
          </a:xfrm>
          <a:prstGeom prst="rect">
            <a:avLst/>
          </a:prstGeom>
          <a:solidFill>
            <a:srgbClr val="F3F3F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hangingPunct="0"/>
            <a:endParaRPr lang="en-US" sz="3200" kern="0">
              <a:solidFill>
                <a:srgbClr val="FFFFFF"/>
              </a:solidFill>
              <a:latin typeface="Helvetica"/>
              <a:ea typeface="Helvetica"/>
              <a:cs typeface="Helvetica"/>
              <a:sym typeface="Helvetica"/>
            </a:endParaRPr>
          </a:p>
        </p:txBody>
      </p:sp>
      <p:sp>
        <p:nvSpPr>
          <p:cNvPr id="323" name="The Picture slide"/>
          <p:cNvSpPr txBox="1"/>
          <p:nvPr/>
        </p:nvSpPr>
        <p:spPr>
          <a:xfrm>
            <a:off x="1752108" y="4388092"/>
            <a:ext cx="8973592" cy="872034"/>
          </a:xfrm>
          <a:prstGeom prst="rect">
            <a:avLst/>
          </a:prstGeom>
          <a:ln w="12700">
            <a:miter lim="400000"/>
          </a:ln>
        </p:spPr>
        <p:txBody>
          <a:bodyPr wrap="square" lIns="54864" tIns="50800" rIns="50800" bIns="50800" anchor="b">
            <a:spAutoFit/>
          </a:bodyPr>
          <a:lstStyle>
            <a:lvl1pPr>
              <a:defRPr b="1">
                <a:latin typeface="Helvetica"/>
                <a:ea typeface="Helvetica"/>
                <a:cs typeface="Helvetica"/>
                <a:sym typeface="Helvetica"/>
              </a:defRPr>
            </a:lvl1pPr>
          </a:lstStyle>
          <a:p>
            <a:pPr defTabSz="825500" hangingPunct="0"/>
            <a:r>
              <a:rPr lang="en-US" altLang="zh-CN" sz="5000" kern="0" cap="all" dirty="0">
                <a:solidFill>
                  <a:srgbClr val="000000"/>
                </a:solidFill>
              </a:rPr>
              <a:t>ambient</a:t>
            </a:r>
            <a:endParaRPr lang="zh-CN" sz="5000" kern="0" cap="all" dirty="0">
              <a:solidFill>
                <a:srgbClr val="000000"/>
              </a:solidFill>
            </a:endParaRPr>
          </a:p>
        </p:txBody>
      </p:sp>
      <p:sp>
        <p:nvSpPr>
          <p:cNvPr id="325" name="You are the face that has changed my whole world. You are the face that I see everywhere I go. You are so beautiful to me that I can’t explain , Just like a green flower porcelain. You’re like a moon that I awaken to say hello, So beautiful and bright that you make me content to play it so I see your face on the leaves,telling me how lonely I have been"/>
          <p:cNvSpPr/>
          <p:nvPr/>
        </p:nvSpPr>
        <p:spPr>
          <a:xfrm>
            <a:off x="1752107" y="6041885"/>
            <a:ext cx="9326880" cy="1118255"/>
          </a:xfrm>
          <a:prstGeom prst="rect">
            <a:avLst/>
          </a:prstGeom>
          <a:ln w="12700">
            <a:miter lim="400000"/>
          </a:ln>
        </p:spPr>
        <p:txBody>
          <a:bodyPr lIns="54864" tIns="50800" rIns="50800" bIns="50800" anchor="t">
            <a:spAutoFit/>
          </a:bodyPr>
          <a:lstStyle>
            <a:lvl1pPr algn="l">
              <a:defRPr sz="2400">
                <a:latin typeface="Helvetica"/>
                <a:ea typeface="Helvetica"/>
                <a:cs typeface="Helvetica"/>
                <a:sym typeface="Helvetica"/>
              </a:defRPr>
            </a:lvl1pPr>
          </a:lstStyle>
          <a:p>
            <a:pPr marL="457200" indent="-457200" defTabSz="825500" hangingPunct="0">
              <a:spcBef>
                <a:spcPts val="600"/>
              </a:spcBef>
              <a:spcAft>
                <a:spcPts val="600"/>
              </a:spcAft>
              <a:buFont typeface="Arial" panose="020B0604020202020204" pitchFamily="34" charset="0"/>
              <a:buChar char="•"/>
            </a:pPr>
            <a:r>
              <a:rPr lang="zh-CN" altLang="en-US" sz="2800" kern="0" dirty="0">
                <a:solidFill>
                  <a:srgbClr val="000000"/>
                </a:solidFill>
              </a:rPr>
              <a:t>全局光概述</a:t>
            </a:r>
            <a:endParaRPr lang="en-US" altLang="zh-CN" sz="2800" kern="0" dirty="0">
              <a:solidFill>
                <a:srgbClr val="000000"/>
              </a:solidFill>
            </a:endParaRPr>
          </a:p>
          <a:p>
            <a:pPr marL="457200" indent="-457200" defTabSz="825500" hangingPunct="0">
              <a:spcBef>
                <a:spcPts val="600"/>
              </a:spcBef>
              <a:spcAft>
                <a:spcPts val="600"/>
              </a:spcAft>
              <a:buFont typeface="Arial" panose="020B0604020202020204" pitchFamily="34" charset="0"/>
              <a:buChar char="•"/>
            </a:pPr>
            <a:r>
              <a:rPr lang="zh-CN" altLang="en-US" sz="2800" kern="0" dirty="0">
                <a:solidFill>
                  <a:srgbClr val="000000"/>
                </a:solidFill>
              </a:rPr>
              <a:t>平均全局光</a:t>
            </a:r>
            <a:endParaRPr lang="zh-CN" sz="2800" kern="0" dirty="0">
              <a:solidFill>
                <a:srgbClr val="000000"/>
              </a:solidFill>
            </a:endParaRPr>
          </a:p>
        </p:txBody>
      </p:sp>
      <p:sp>
        <p:nvSpPr>
          <p:cNvPr id="16" name="Rectangle"/>
          <p:cNvSpPr/>
          <p:nvPr/>
        </p:nvSpPr>
        <p:spPr>
          <a:xfrm>
            <a:off x="1752108" y="5586815"/>
            <a:ext cx="9326880" cy="127365"/>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4693243" y="403083"/>
            <a:ext cx="2626729" cy="2683625"/>
          </a:xfrm>
          <a:prstGeom prst="rect">
            <a:avLst/>
          </a:prstGeom>
        </p:spPr>
      </p:pic>
    </p:spTree>
    <p:extLst>
      <p:ext uri="{BB962C8B-B14F-4D97-AF65-F5344CB8AC3E}">
        <p14:creationId xmlns:p14="http://schemas.microsoft.com/office/powerpoint/2010/main" val="344925182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29796" y="0"/>
            <a:ext cx="12254204" cy="13716000"/>
          </a:xfrm>
          <a:prstGeom prst="rect">
            <a:avLst/>
          </a:prstGeom>
          <a:solidFill>
            <a:srgbClr val="F3F3F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hangingPunct="0"/>
            <a:endParaRPr lang="en-US" sz="3200" kern="0">
              <a:solidFill>
                <a:srgbClr val="FFFFFF"/>
              </a:solidFill>
              <a:latin typeface="Helvetica"/>
              <a:ea typeface="Helvetica"/>
              <a:cs typeface="Helvetica"/>
              <a:sym typeface="Helvetica"/>
            </a:endParaRPr>
          </a:p>
        </p:txBody>
      </p:sp>
      <p:sp>
        <p:nvSpPr>
          <p:cNvPr id="323" name="The Picture slide"/>
          <p:cNvSpPr txBox="1"/>
          <p:nvPr/>
        </p:nvSpPr>
        <p:spPr>
          <a:xfrm>
            <a:off x="1752108" y="4388092"/>
            <a:ext cx="8973592" cy="872034"/>
          </a:xfrm>
          <a:prstGeom prst="rect">
            <a:avLst/>
          </a:prstGeom>
          <a:ln w="12700">
            <a:miter lim="400000"/>
          </a:ln>
        </p:spPr>
        <p:txBody>
          <a:bodyPr wrap="square" lIns="54864" tIns="50800" rIns="50800" bIns="50800" anchor="b">
            <a:spAutoFit/>
          </a:bodyPr>
          <a:lstStyle>
            <a:lvl1pPr>
              <a:defRPr b="1">
                <a:latin typeface="Helvetica"/>
                <a:ea typeface="Helvetica"/>
                <a:cs typeface="Helvetica"/>
                <a:sym typeface="Helvetica"/>
              </a:defRPr>
            </a:lvl1pPr>
          </a:lstStyle>
          <a:p>
            <a:pPr defTabSz="825500" hangingPunct="0"/>
            <a:r>
              <a:rPr lang="en-US" altLang="zh-CN" sz="5000" kern="0" cap="all" dirty="0">
                <a:solidFill>
                  <a:srgbClr val="000000"/>
                </a:solidFill>
                <a:latin typeface="微软雅黑 Light" panose="020B0502040204020203" pitchFamily="34" charset="-122"/>
                <a:cs typeface="宋体" panose="02010600030101010101" pitchFamily="2" charset="-122"/>
              </a:rPr>
              <a:t>Pixel based shading</a:t>
            </a:r>
            <a:endParaRPr lang="zh-CN" sz="5000" kern="0" cap="all" dirty="0">
              <a:solidFill>
                <a:srgbClr val="000000"/>
              </a:solidFill>
            </a:endParaRPr>
          </a:p>
        </p:txBody>
      </p:sp>
      <p:sp>
        <p:nvSpPr>
          <p:cNvPr id="325" name="You are the face that has changed my whole world. You are the face that I see everywhere I go. You are so beautiful to me that I can’t explain , Just like a green flower porcelain. You’re like a moon that I awaken to say hello, So beautiful and bright that you make me content to play it so I see your face on the leaves,telling me how lonely I have been"/>
          <p:cNvSpPr/>
          <p:nvPr/>
        </p:nvSpPr>
        <p:spPr>
          <a:xfrm>
            <a:off x="1752107" y="6041885"/>
            <a:ext cx="9326880" cy="2441694"/>
          </a:xfrm>
          <a:prstGeom prst="rect">
            <a:avLst/>
          </a:prstGeom>
          <a:ln w="12700">
            <a:miter lim="400000"/>
          </a:ln>
        </p:spPr>
        <p:txBody>
          <a:bodyPr lIns="54864" tIns="50800" rIns="50800" bIns="50800" anchor="t">
            <a:spAutoFit/>
          </a:bodyPr>
          <a:lstStyle>
            <a:lvl1pPr algn="l">
              <a:defRPr sz="2400">
                <a:latin typeface="Helvetica"/>
                <a:ea typeface="Helvetica"/>
                <a:cs typeface="Helvetica"/>
                <a:sym typeface="Helvetica"/>
              </a:defRPr>
            </a:lvl1pPr>
          </a:lstStyle>
          <a:p>
            <a:pPr defTabSz="825500" hangingPunct="0">
              <a:spcBef>
                <a:spcPts val="600"/>
              </a:spcBef>
              <a:spcAft>
                <a:spcPts val="1800"/>
              </a:spcAft>
            </a:pPr>
            <a:r>
              <a:rPr lang="en-US" altLang="zh-CN" sz="2800" kern="0" dirty="0">
                <a:solidFill>
                  <a:srgbClr val="000000"/>
                </a:solidFill>
                <a:latin typeface="微软雅黑 Light" panose="020B0502040204020203" pitchFamily="34" charset="-122"/>
                <a:cs typeface="宋体" panose="02010600030101010101" pitchFamily="2" charset="-122"/>
              </a:rPr>
              <a:t>Phong shading</a:t>
            </a:r>
            <a:endParaRPr lang="en-US" sz="2800" kern="0" dirty="0">
              <a:solidFill>
                <a:srgbClr val="000000"/>
              </a:solidFill>
              <a:latin typeface="微软雅黑 Light" panose="020B0502040204020203" pitchFamily="34" charset="-122"/>
              <a:cs typeface="宋体" panose="02010600030101010101" pitchFamily="2" charset="-122"/>
            </a:endParaRPr>
          </a:p>
          <a:p>
            <a:pPr marL="457200" indent="-457200" defTabSz="825500" hangingPunct="0">
              <a:spcBef>
                <a:spcPts val="600"/>
              </a:spcBef>
              <a:spcAft>
                <a:spcPts val="600"/>
              </a:spcAft>
              <a:buFont typeface="Arial" panose="020B0604020202020204" pitchFamily="34" charset="0"/>
              <a:buChar char="•"/>
            </a:pPr>
            <a:r>
              <a:rPr lang="en-US" altLang="zh-CN" sz="2800" kern="0" dirty="0">
                <a:solidFill>
                  <a:srgbClr val="000000"/>
                </a:solidFill>
                <a:latin typeface="微软雅黑 Light" panose="020B0502040204020203" pitchFamily="34" charset="-122"/>
              </a:rPr>
              <a:t>Interpolate normal vectors</a:t>
            </a:r>
          </a:p>
          <a:p>
            <a:pPr marL="457200" indent="-457200" defTabSz="825500" hangingPunct="0">
              <a:spcBef>
                <a:spcPts val="600"/>
              </a:spcBef>
              <a:spcAft>
                <a:spcPts val="600"/>
              </a:spcAft>
              <a:buFont typeface="Arial" panose="020B0604020202020204" pitchFamily="34" charset="0"/>
              <a:buChar char="•"/>
            </a:pPr>
            <a:r>
              <a:rPr lang="en-US" altLang="zh-CN" sz="2800" kern="0" dirty="0">
                <a:solidFill>
                  <a:srgbClr val="000000"/>
                </a:solidFill>
                <a:latin typeface="微软雅黑 Light" panose="020B0502040204020203" pitchFamily="34" charset="-122"/>
              </a:rPr>
              <a:t>Blinn-Phong at each pixel</a:t>
            </a:r>
          </a:p>
          <a:p>
            <a:pPr marL="457200" indent="-457200" defTabSz="825500" hangingPunct="0">
              <a:spcBef>
                <a:spcPts val="600"/>
              </a:spcBef>
              <a:spcAft>
                <a:spcPts val="600"/>
              </a:spcAft>
              <a:buFont typeface="Arial" panose="020B0604020202020204" pitchFamily="34" charset="0"/>
              <a:buChar char="•"/>
            </a:pPr>
            <a:r>
              <a:rPr lang="en-US" altLang="zh-CN" sz="2800" kern="0" dirty="0">
                <a:solidFill>
                  <a:srgbClr val="000000"/>
                </a:solidFill>
                <a:latin typeface="微软雅黑 Light" panose="020B0502040204020203" pitchFamily="34" charset="-122"/>
              </a:rPr>
              <a:t>The Normal matrix</a:t>
            </a:r>
            <a:endParaRPr lang="zh-CN" sz="2800" kern="0" dirty="0">
              <a:solidFill>
                <a:srgbClr val="000000"/>
              </a:solidFill>
            </a:endParaRPr>
          </a:p>
        </p:txBody>
      </p:sp>
      <p:sp>
        <p:nvSpPr>
          <p:cNvPr id="16" name="Rectangle"/>
          <p:cNvSpPr/>
          <p:nvPr/>
        </p:nvSpPr>
        <p:spPr>
          <a:xfrm>
            <a:off x="1752108" y="5586815"/>
            <a:ext cx="9326880" cy="127365"/>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4693243" y="403083"/>
            <a:ext cx="2626729" cy="2683625"/>
          </a:xfrm>
          <a:prstGeom prst="rect">
            <a:avLst/>
          </a:prstGeom>
        </p:spPr>
      </p:pic>
    </p:spTree>
    <p:extLst>
      <p:ext uri="{BB962C8B-B14F-4D97-AF65-F5344CB8AC3E}">
        <p14:creationId xmlns:p14="http://schemas.microsoft.com/office/powerpoint/2010/main" val="168167802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44" name="You are the face that has changed my whole world. You are the face that I see everywhere I go. You are so beautiful to me that I can’t explain , Just like a green flower porcelain"/>
          <p:cNvSpPr txBox="1"/>
          <p:nvPr/>
        </p:nvSpPr>
        <p:spPr>
          <a:xfrm>
            <a:off x="4366159" y="7443589"/>
            <a:ext cx="15651686" cy="1025922"/>
          </a:xfrm>
          <a:prstGeom prst="rect">
            <a:avLst/>
          </a:prstGeom>
          <a:ln w="12700">
            <a:miter lim="400000"/>
          </a:ln>
        </p:spPr>
        <p:txBody>
          <a:bodyPr lIns="50800" tIns="50800" rIns="50800" bIns="50800" anchor="ctr">
            <a:spAutoFit/>
          </a:bodyPr>
          <a:lstStyle>
            <a:lvl1pPr>
              <a:defRPr sz="2400">
                <a:solidFill>
                  <a:srgbClr val="FFFFFF"/>
                </a:solidFill>
                <a:latin typeface="Helvetica"/>
                <a:ea typeface="Helvetica"/>
                <a:cs typeface="Helvetica"/>
                <a:sym typeface="Helvetica"/>
              </a:defRPr>
            </a:lvl1pPr>
          </a:lstStyle>
          <a:p>
            <a:pPr algn="ctr" defTabSz="825500" hangingPunct="0"/>
            <a:r>
              <a:rPr lang="zh-CN" altLang="en-US" sz="6000" dirty="0">
                <a:latin typeface="微软雅黑 Light" panose="020B0502040204020203" pitchFamily="34" charset="-122"/>
                <a:cs typeface="宋体" panose="02010600030101010101" pitchFamily="2" charset="-122"/>
              </a:rPr>
              <a:t>技术原理</a:t>
            </a:r>
            <a:endParaRPr lang="zh-CN" sz="6000" dirty="0"/>
          </a:p>
        </p:txBody>
      </p:sp>
      <p:sp>
        <p:nvSpPr>
          <p:cNvPr id="45" name="AEVER"/>
          <p:cNvSpPr txBox="1"/>
          <p:nvPr/>
        </p:nvSpPr>
        <p:spPr>
          <a:xfrm>
            <a:off x="5898634" y="5638703"/>
            <a:ext cx="12586779" cy="1333698"/>
          </a:xfrm>
          <a:prstGeom prst="rect">
            <a:avLst/>
          </a:prstGeom>
          <a:ln w="12700">
            <a:miter lim="400000"/>
          </a:ln>
        </p:spPr>
        <p:txBody>
          <a:bodyPr wrap="none" lIns="50800" tIns="50800" rIns="50800" bIns="50800" anchor="ctr">
            <a:spAutoFit/>
          </a:bodyPr>
          <a:lstStyle>
            <a:lvl1pPr>
              <a:defRPr sz="12000" b="1" spc="1800">
                <a:solidFill>
                  <a:srgbClr val="FFFC73"/>
                </a:solidFill>
                <a:latin typeface="Helvetica"/>
                <a:ea typeface="Helvetica"/>
                <a:cs typeface="Helvetica"/>
                <a:sym typeface="Helvetica"/>
              </a:defRPr>
            </a:lvl1pPr>
          </a:lstStyle>
          <a:p>
            <a:pPr algn="ctr" defTabSz="825500" hangingPunct="0"/>
            <a:r>
              <a:rPr lang="en-US" altLang="zh-CN" sz="8000" spc="0" dirty="0">
                <a:solidFill>
                  <a:srgbClr val="FFD966"/>
                </a:solidFill>
                <a:latin typeface="微软雅黑 Light" panose="020B0502040204020203" pitchFamily="34" charset="-122"/>
                <a:ea typeface="微软雅黑 Light" panose="020B0502040204020203" pitchFamily="34" charset="-122"/>
              </a:rPr>
              <a:t>Physically Based Rendering</a:t>
            </a:r>
            <a:endParaRPr lang="zh-CN" sz="8000" spc="0" dirty="0">
              <a:solidFill>
                <a:srgbClr val="FFD966"/>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93072083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29796" y="0"/>
            <a:ext cx="12254204" cy="13716000"/>
          </a:xfrm>
          <a:prstGeom prst="rect">
            <a:avLst/>
          </a:prstGeom>
          <a:solidFill>
            <a:srgbClr val="F3F3F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hangingPunct="0"/>
            <a:endParaRPr lang="en-US" sz="3200" kern="0">
              <a:solidFill>
                <a:srgbClr val="FFFFFF"/>
              </a:solidFill>
              <a:latin typeface="Helvetica"/>
              <a:ea typeface="Helvetica"/>
              <a:cs typeface="Helvetica"/>
              <a:sym typeface="Helvetica"/>
            </a:endParaRPr>
          </a:p>
        </p:txBody>
      </p:sp>
      <p:sp>
        <p:nvSpPr>
          <p:cNvPr id="323" name="The Picture slide"/>
          <p:cNvSpPr txBox="1"/>
          <p:nvPr/>
        </p:nvSpPr>
        <p:spPr>
          <a:xfrm>
            <a:off x="1752108" y="4388092"/>
            <a:ext cx="8973592" cy="872034"/>
          </a:xfrm>
          <a:prstGeom prst="rect">
            <a:avLst/>
          </a:prstGeom>
          <a:ln w="12700">
            <a:miter lim="400000"/>
          </a:ln>
        </p:spPr>
        <p:txBody>
          <a:bodyPr wrap="square" lIns="54864" tIns="50800" rIns="50800" bIns="50800" anchor="b">
            <a:spAutoFit/>
          </a:bodyPr>
          <a:lstStyle>
            <a:lvl1pPr>
              <a:defRPr b="1">
                <a:latin typeface="Helvetica"/>
                <a:ea typeface="Helvetica"/>
                <a:cs typeface="Helvetica"/>
                <a:sym typeface="Helvetica"/>
              </a:defRPr>
            </a:lvl1pPr>
          </a:lstStyle>
          <a:p>
            <a:pPr defTabSz="825500" hangingPunct="0"/>
            <a:r>
              <a:rPr lang="zh-CN" altLang="en-US" sz="5000" kern="0" cap="all" dirty="0">
                <a:solidFill>
                  <a:srgbClr val="000000"/>
                </a:solidFill>
                <a:latin typeface="微软雅黑 Light" panose="020B0502040204020203" pitchFamily="34" charset="-122"/>
                <a:cs typeface="宋体" panose="02010600030101010101" pitchFamily="2" charset="-122"/>
              </a:rPr>
              <a:t>散射与反射</a:t>
            </a:r>
            <a:endParaRPr lang="zh-CN" sz="5000" kern="0" cap="all" dirty="0">
              <a:solidFill>
                <a:srgbClr val="000000"/>
              </a:solidFill>
            </a:endParaRPr>
          </a:p>
        </p:txBody>
      </p:sp>
      <p:sp>
        <p:nvSpPr>
          <p:cNvPr id="325" name="You are the face that has changed my whole world. You are the face that I see everywhere I go. You are so beautiful to me that I can’t explain , Just like a green flower porcelain. You’re like a moon that I awaken to say hello, So beautiful and bright that you make me content to play it so I see your face on the leaves,telling me how lonely I have been"/>
          <p:cNvSpPr/>
          <p:nvPr/>
        </p:nvSpPr>
        <p:spPr>
          <a:xfrm>
            <a:off x="1752107" y="6041885"/>
            <a:ext cx="9326880" cy="1272143"/>
          </a:xfrm>
          <a:prstGeom prst="rect">
            <a:avLst/>
          </a:prstGeom>
          <a:ln w="12700">
            <a:miter lim="400000"/>
          </a:ln>
        </p:spPr>
        <p:txBody>
          <a:bodyPr lIns="54864" tIns="50800" rIns="50800" bIns="50800" anchor="t">
            <a:spAutoFit/>
          </a:bodyPr>
          <a:lstStyle>
            <a:lvl1pPr algn="l">
              <a:defRPr sz="2400">
                <a:latin typeface="Helvetica"/>
                <a:ea typeface="Helvetica"/>
                <a:cs typeface="Helvetica"/>
                <a:sym typeface="Helvetica"/>
              </a:defRPr>
            </a:lvl1pPr>
          </a:lstStyle>
          <a:p>
            <a:pPr defTabSz="825500" hangingPunct="0">
              <a:spcBef>
                <a:spcPts val="600"/>
              </a:spcBef>
              <a:spcAft>
                <a:spcPts val="1800"/>
              </a:spcAft>
            </a:pPr>
            <a:r>
              <a:rPr lang="en-US" altLang="zh-CN" sz="2800" kern="0" dirty="0">
                <a:solidFill>
                  <a:srgbClr val="000000"/>
                </a:solidFill>
                <a:latin typeface="微软雅黑 Light" panose="020B0502040204020203" pitchFamily="34" charset="-122"/>
                <a:cs typeface="宋体" panose="02010600030101010101" pitchFamily="2" charset="-122"/>
              </a:rPr>
              <a:t>aa</a:t>
            </a:r>
            <a:endParaRPr lang="en-US" sz="2800" kern="0" dirty="0">
              <a:solidFill>
                <a:srgbClr val="000000"/>
              </a:solidFill>
              <a:latin typeface="微软雅黑 Light" panose="020B0502040204020203" pitchFamily="34" charset="-122"/>
              <a:cs typeface="宋体" panose="02010600030101010101" pitchFamily="2" charset="-122"/>
            </a:endParaRPr>
          </a:p>
          <a:p>
            <a:pPr marL="457200" indent="-457200" defTabSz="825500" hangingPunct="0">
              <a:spcBef>
                <a:spcPts val="600"/>
              </a:spcBef>
              <a:spcAft>
                <a:spcPts val="600"/>
              </a:spcAft>
              <a:buFont typeface="Arial" panose="020B0604020202020204" pitchFamily="34" charset="0"/>
              <a:buChar char="•"/>
            </a:pPr>
            <a:r>
              <a:rPr lang="en-US" altLang="zh-CN" sz="2800" kern="0" dirty="0">
                <a:solidFill>
                  <a:srgbClr val="000000"/>
                </a:solidFill>
                <a:latin typeface="微软雅黑 Light" panose="020B0502040204020203" pitchFamily="34" charset="-122"/>
              </a:rPr>
              <a:t>aa</a:t>
            </a:r>
            <a:endParaRPr lang="zh-CN" sz="2800" kern="0" dirty="0">
              <a:solidFill>
                <a:srgbClr val="000000"/>
              </a:solidFill>
            </a:endParaRPr>
          </a:p>
        </p:txBody>
      </p:sp>
      <p:sp>
        <p:nvSpPr>
          <p:cNvPr id="16" name="Rectangle"/>
          <p:cNvSpPr/>
          <p:nvPr/>
        </p:nvSpPr>
        <p:spPr>
          <a:xfrm>
            <a:off x="1752108" y="5586815"/>
            <a:ext cx="9326880" cy="127365"/>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4693243" y="403083"/>
            <a:ext cx="2626729" cy="2683625"/>
          </a:xfrm>
          <a:prstGeom prst="rect">
            <a:avLst/>
          </a:prstGeom>
        </p:spPr>
      </p:pic>
    </p:spTree>
    <p:extLst>
      <p:ext uri="{BB962C8B-B14F-4D97-AF65-F5344CB8AC3E}">
        <p14:creationId xmlns:p14="http://schemas.microsoft.com/office/powerpoint/2010/main" val="32034133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29796" y="0"/>
            <a:ext cx="12254204" cy="13716000"/>
          </a:xfrm>
          <a:prstGeom prst="rect">
            <a:avLst/>
          </a:prstGeom>
          <a:solidFill>
            <a:srgbClr val="F3F3F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hangingPunct="0"/>
            <a:endParaRPr lang="en-US" sz="3200" kern="0">
              <a:solidFill>
                <a:srgbClr val="FFFFFF"/>
              </a:solidFill>
              <a:latin typeface="Helvetica"/>
              <a:ea typeface="Helvetica"/>
              <a:cs typeface="Helvetica"/>
              <a:sym typeface="Helvetica"/>
            </a:endParaRPr>
          </a:p>
        </p:txBody>
      </p:sp>
      <p:sp>
        <p:nvSpPr>
          <p:cNvPr id="323" name="The Picture slide"/>
          <p:cNvSpPr txBox="1"/>
          <p:nvPr/>
        </p:nvSpPr>
        <p:spPr>
          <a:xfrm>
            <a:off x="1752108" y="4388092"/>
            <a:ext cx="8973592" cy="872034"/>
          </a:xfrm>
          <a:prstGeom prst="rect">
            <a:avLst/>
          </a:prstGeom>
          <a:ln w="12700">
            <a:miter lim="400000"/>
          </a:ln>
        </p:spPr>
        <p:txBody>
          <a:bodyPr wrap="square" lIns="54864" tIns="50800" rIns="50800" bIns="50800" anchor="b">
            <a:spAutoFit/>
          </a:bodyPr>
          <a:lstStyle>
            <a:lvl1pPr>
              <a:defRPr b="1">
                <a:latin typeface="Helvetica"/>
                <a:ea typeface="Helvetica"/>
                <a:cs typeface="Helvetica"/>
                <a:sym typeface="Helvetica"/>
              </a:defRPr>
            </a:lvl1pPr>
          </a:lstStyle>
          <a:p>
            <a:pPr defTabSz="825500" hangingPunct="0"/>
            <a:r>
              <a:rPr lang="zh-CN" altLang="en-US" sz="5000" kern="0" cap="all" dirty="0">
                <a:solidFill>
                  <a:srgbClr val="000000"/>
                </a:solidFill>
                <a:latin typeface="微软雅黑 Light" panose="020B0502040204020203" pitchFamily="34" charset="-122"/>
                <a:cs typeface="宋体" panose="02010600030101010101" pitchFamily="2" charset="-122"/>
              </a:rPr>
              <a:t>微表面理论</a:t>
            </a:r>
            <a:endParaRPr lang="zh-CN" sz="5000" kern="0" cap="all" dirty="0">
              <a:solidFill>
                <a:srgbClr val="000000"/>
              </a:solidFill>
            </a:endParaRPr>
          </a:p>
        </p:txBody>
      </p:sp>
      <p:sp>
        <p:nvSpPr>
          <p:cNvPr id="325" name="You are the face that has changed my whole world. You are the face that I see everywhere I go. You are so beautiful to me that I can’t explain , Just like a green flower porcelain. You’re like a moon that I awaken to say hello, So beautiful and bright that you make me content to play it so I see your face on the leaves,telling me how lonely I have been"/>
          <p:cNvSpPr/>
          <p:nvPr/>
        </p:nvSpPr>
        <p:spPr>
          <a:xfrm>
            <a:off x="1752107" y="6041885"/>
            <a:ext cx="9326880" cy="1272143"/>
          </a:xfrm>
          <a:prstGeom prst="rect">
            <a:avLst/>
          </a:prstGeom>
          <a:ln w="12700">
            <a:miter lim="400000"/>
          </a:ln>
        </p:spPr>
        <p:txBody>
          <a:bodyPr lIns="54864" tIns="50800" rIns="50800" bIns="50800" anchor="t">
            <a:spAutoFit/>
          </a:bodyPr>
          <a:lstStyle>
            <a:lvl1pPr algn="l">
              <a:defRPr sz="2400">
                <a:latin typeface="Helvetica"/>
                <a:ea typeface="Helvetica"/>
                <a:cs typeface="Helvetica"/>
                <a:sym typeface="Helvetica"/>
              </a:defRPr>
            </a:lvl1pPr>
          </a:lstStyle>
          <a:p>
            <a:pPr defTabSz="825500" hangingPunct="0">
              <a:spcBef>
                <a:spcPts val="600"/>
              </a:spcBef>
              <a:spcAft>
                <a:spcPts val="1800"/>
              </a:spcAft>
            </a:pPr>
            <a:r>
              <a:rPr lang="en-US" altLang="zh-CN" sz="2800" kern="0" dirty="0">
                <a:solidFill>
                  <a:srgbClr val="000000"/>
                </a:solidFill>
                <a:latin typeface="微软雅黑 Light" panose="020B0502040204020203" pitchFamily="34" charset="-122"/>
              </a:rPr>
              <a:t>aa</a:t>
            </a:r>
          </a:p>
          <a:p>
            <a:pPr marL="457200" indent="-457200" defTabSz="825500" hangingPunct="0">
              <a:spcBef>
                <a:spcPts val="600"/>
              </a:spcBef>
              <a:spcAft>
                <a:spcPts val="600"/>
              </a:spcAft>
              <a:buFont typeface="Arial" panose="020B0604020202020204" pitchFamily="34" charset="0"/>
              <a:buChar char="•"/>
            </a:pPr>
            <a:r>
              <a:rPr lang="en-US" altLang="zh-CN" sz="2800" kern="0" dirty="0">
                <a:solidFill>
                  <a:srgbClr val="000000"/>
                </a:solidFill>
                <a:latin typeface="微软雅黑 Light" panose="020B0502040204020203" pitchFamily="34" charset="-122"/>
              </a:rPr>
              <a:t>aa</a:t>
            </a:r>
            <a:endParaRPr lang="zh-CN" sz="2800" kern="0" dirty="0">
              <a:solidFill>
                <a:srgbClr val="000000"/>
              </a:solidFill>
            </a:endParaRPr>
          </a:p>
        </p:txBody>
      </p:sp>
      <p:sp>
        <p:nvSpPr>
          <p:cNvPr id="16" name="Rectangle"/>
          <p:cNvSpPr/>
          <p:nvPr/>
        </p:nvSpPr>
        <p:spPr>
          <a:xfrm>
            <a:off x="1752108" y="5586815"/>
            <a:ext cx="9326880" cy="127365"/>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4693243" y="403083"/>
            <a:ext cx="2626729" cy="2683625"/>
          </a:xfrm>
          <a:prstGeom prst="rect">
            <a:avLst/>
          </a:prstGeom>
        </p:spPr>
      </p:pic>
    </p:spTree>
    <p:extLst>
      <p:ext uri="{BB962C8B-B14F-4D97-AF65-F5344CB8AC3E}">
        <p14:creationId xmlns:p14="http://schemas.microsoft.com/office/powerpoint/2010/main" val="103210334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29796" y="0"/>
            <a:ext cx="12254204" cy="13716000"/>
          </a:xfrm>
          <a:prstGeom prst="rect">
            <a:avLst/>
          </a:prstGeom>
          <a:solidFill>
            <a:srgbClr val="F3F3F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hangingPunct="0"/>
            <a:endParaRPr lang="en-US" sz="3200" kern="0">
              <a:solidFill>
                <a:srgbClr val="FFFFFF"/>
              </a:solidFill>
              <a:latin typeface="Helvetica"/>
              <a:ea typeface="Helvetica"/>
              <a:cs typeface="Helvetica"/>
              <a:sym typeface="Helvetica"/>
            </a:endParaRPr>
          </a:p>
        </p:txBody>
      </p:sp>
      <p:sp>
        <p:nvSpPr>
          <p:cNvPr id="323" name="The Picture slide"/>
          <p:cNvSpPr txBox="1"/>
          <p:nvPr/>
        </p:nvSpPr>
        <p:spPr>
          <a:xfrm>
            <a:off x="1752108" y="4388092"/>
            <a:ext cx="8973592" cy="872034"/>
          </a:xfrm>
          <a:prstGeom prst="rect">
            <a:avLst/>
          </a:prstGeom>
          <a:ln w="12700">
            <a:miter lim="400000"/>
          </a:ln>
        </p:spPr>
        <p:txBody>
          <a:bodyPr wrap="square" lIns="54864" tIns="50800" rIns="50800" bIns="50800" anchor="b">
            <a:spAutoFit/>
          </a:bodyPr>
          <a:lstStyle>
            <a:lvl1pPr>
              <a:defRPr b="1">
                <a:latin typeface="Helvetica"/>
                <a:ea typeface="Helvetica"/>
                <a:cs typeface="Helvetica"/>
                <a:sym typeface="Helvetica"/>
              </a:defRPr>
            </a:lvl1pPr>
          </a:lstStyle>
          <a:p>
            <a:pPr defTabSz="825500" hangingPunct="0"/>
            <a:r>
              <a:rPr lang="zh-CN" altLang="en-US" sz="5000" kern="0" cap="all" dirty="0">
                <a:solidFill>
                  <a:srgbClr val="000000"/>
                </a:solidFill>
                <a:latin typeface="微软雅黑 Light" panose="020B0502040204020203" pitchFamily="34" charset="-122"/>
                <a:cs typeface="宋体" panose="02010600030101010101" pitchFamily="2" charset="-122"/>
              </a:rPr>
              <a:t>能量守恒</a:t>
            </a:r>
            <a:endParaRPr lang="zh-CN" sz="5000" kern="0" cap="all" dirty="0">
              <a:solidFill>
                <a:srgbClr val="000000"/>
              </a:solidFill>
            </a:endParaRPr>
          </a:p>
        </p:txBody>
      </p:sp>
      <p:sp>
        <p:nvSpPr>
          <p:cNvPr id="325" name="You are the face that has changed my whole world. You are the face that I see everywhere I go. You are so beautiful to me that I can’t explain , Just like a green flower porcelain. You’re like a moon that I awaken to say hello, So beautiful and bright that you make me content to play it so I see your face on the leaves,telling me how lonely I have been"/>
          <p:cNvSpPr/>
          <p:nvPr/>
        </p:nvSpPr>
        <p:spPr>
          <a:xfrm>
            <a:off x="1752107" y="6041885"/>
            <a:ext cx="9326880" cy="1118255"/>
          </a:xfrm>
          <a:prstGeom prst="rect">
            <a:avLst/>
          </a:prstGeom>
          <a:ln w="12700">
            <a:miter lim="400000"/>
          </a:ln>
        </p:spPr>
        <p:txBody>
          <a:bodyPr lIns="54864" tIns="50800" rIns="50800" bIns="50800" anchor="t">
            <a:spAutoFit/>
          </a:bodyPr>
          <a:lstStyle>
            <a:lvl1pPr algn="l">
              <a:defRPr sz="2400">
                <a:latin typeface="Helvetica"/>
                <a:ea typeface="Helvetica"/>
                <a:cs typeface="Helvetica"/>
                <a:sym typeface="Helvetica"/>
              </a:defRPr>
            </a:lvl1pPr>
          </a:lstStyle>
          <a:p>
            <a:pPr marL="457200" indent="-457200" defTabSz="825500" hangingPunct="0">
              <a:spcBef>
                <a:spcPts val="600"/>
              </a:spcBef>
              <a:spcAft>
                <a:spcPts val="600"/>
              </a:spcAft>
              <a:buFont typeface="Arial" panose="020B0604020202020204" pitchFamily="34" charset="0"/>
              <a:buChar char="•"/>
            </a:pPr>
            <a:r>
              <a:rPr lang="zh-CN" altLang="en-US" sz="2800" kern="0" dirty="0">
                <a:solidFill>
                  <a:srgbClr val="000000"/>
                </a:solidFill>
                <a:latin typeface="微软雅黑 Light" panose="020B0502040204020203" pitchFamily="34" charset="-122"/>
              </a:rPr>
              <a:t>散射与反射守恒</a:t>
            </a:r>
            <a:endParaRPr lang="en-US" altLang="zh-CN" sz="2800" kern="0" dirty="0">
              <a:solidFill>
                <a:srgbClr val="000000"/>
              </a:solidFill>
              <a:latin typeface="微软雅黑 Light" panose="020B0502040204020203" pitchFamily="34" charset="-122"/>
            </a:endParaRPr>
          </a:p>
          <a:p>
            <a:pPr marL="457200" indent="-457200" defTabSz="825500" hangingPunct="0">
              <a:spcBef>
                <a:spcPts val="600"/>
              </a:spcBef>
              <a:spcAft>
                <a:spcPts val="600"/>
              </a:spcAft>
              <a:buFont typeface="Arial" panose="020B0604020202020204" pitchFamily="34" charset="0"/>
              <a:buChar char="•"/>
            </a:pPr>
            <a:r>
              <a:rPr lang="zh-CN" altLang="en-US" sz="2800" kern="0" dirty="0">
                <a:solidFill>
                  <a:srgbClr val="000000"/>
                </a:solidFill>
                <a:latin typeface="微软雅黑 Light" panose="020B0502040204020203" pitchFamily="34" charset="-122"/>
              </a:rPr>
              <a:t>反射光总和守恒</a:t>
            </a:r>
            <a:endParaRPr lang="zh-CN" altLang="zh-CN" sz="2800" kern="0" dirty="0">
              <a:solidFill>
                <a:srgbClr val="000000"/>
              </a:solidFill>
            </a:endParaRPr>
          </a:p>
        </p:txBody>
      </p:sp>
      <p:sp>
        <p:nvSpPr>
          <p:cNvPr id="16" name="Rectangle"/>
          <p:cNvSpPr/>
          <p:nvPr/>
        </p:nvSpPr>
        <p:spPr>
          <a:xfrm>
            <a:off x="1752108" y="5586815"/>
            <a:ext cx="9326880" cy="127365"/>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4693243" y="403083"/>
            <a:ext cx="2626729" cy="2683625"/>
          </a:xfrm>
          <a:prstGeom prst="rect">
            <a:avLst/>
          </a:prstGeom>
        </p:spPr>
      </p:pic>
    </p:spTree>
    <p:extLst>
      <p:ext uri="{BB962C8B-B14F-4D97-AF65-F5344CB8AC3E}">
        <p14:creationId xmlns:p14="http://schemas.microsoft.com/office/powerpoint/2010/main" val="79944707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29796" y="0"/>
            <a:ext cx="12254204" cy="13716000"/>
          </a:xfrm>
          <a:prstGeom prst="rect">
            <a:avLst/>
          </a:prstGeom>
          <a:solidFill>
            <a:srgbClr val="F3F3F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hangingPunct="0"/>
            <a:endParaRPr lang="en-US" sz="3200" kern="0">
              <a:solidFill>
                <a:srgbClr val="FFFFFF"/>
              </a:solidFill>
              <a:latin typeface="Helvetica"/>
              <a:ea typeface="Helvetica"/>
              <a:cs typeface="Helvetica"/>
              <a:sym typeface="Helvetica"/>
            </a:endParaRPr>
          </a:p>
        </p:txBody>
      </p:sp>
      <p:sp>
        <p:nvSpPr>
          <p:cNvPr id="323" name="The Picture slide"/>
          <p:cNvSpPr txBox="1"/>
          <p:nvPr/>
        </p:nvSpPr>
        <p:spPr>
          <a:xfrm>
            <a:off x="1752108" y="4388092"/>
            <a:ext cx="8973592" cy="872034"/>
          </a:xfrm>
          <a:prstGeom prst="rect">
            <a:avLst/>
          </a:prstGeom>
          <a:ln w="12700">
            <a:miter lim="400000"/>
          </a:ln>
        </p:spPr>
        <p:txBody>
          <a:bodyPr wrap="square" lIns="54864" tIns="50800" rIns="50800" bIns="50800" anchor="b">
            <a:spAutoFit/>
          </a:bodyPr>
          <a:lstStyle>
            <a:lvl1pPr>
              <a:defRPr b="1">
                <a:latin typeface="Helvetica"/>
                <a:ea typeface="Helvetica"/>
                <a:cs typeface="Helvetica"/>
                <a:sym typeface="Helvetica"/>
              </a:defRPr>
            </a:lvl1pPr>
          </a:lstStyle>
          <a:p>
            <a:pPr defTabSz="825500" hangingPunct="0"/>
            <a:r>
              <a:rPr lang="en-US" altLang="zh-CN" sz="5000" kern="0" cap="all" dirty="0">
                <a:solidFill>
                  <a:srgbClr val="000000"/>
                </a:solidFill>
                <a:latin typeface="微软雅黑 Light" panose="020B0502040204020203" pitchFamily="34" charset="-122"/>
                <a:cs typeface="宋体" panose="02010600030101010101" pitchFamily="2" charset="-122"/>
              </a:rPr>
              <a:t>BRDF</a:t>
            </a:r>
            <a:endParaRPr lang="zh-CN" sz="5000" kern="0" cap="all" dirty="0">
              <a:solidFill>
                <a:srgbClr val="000000"/>
              </a:solidFill>
            </a:endParaRPr>
          </a:p>
        </p:txBody>
      </p:sp>
      <p:sp>
        <p:nvSpPr>
          <p:cNvPr id="325" name="You are the face that has changed my whole world. You are the face that I see everywhere I go. You are so beautiful to me that I can’t explain , Just like a green flower porcelain. You’re like a moon that I awaken to say hello, So beautiful and bright that you make me content to play it so I see your face on the leaves,telling me how lonely I have been"/>
          <p:cNvSpPr/>
          <p:nvPr/>
        </p:nvSpPr>
        <p:spPr>
          <a:xfrm>
            <a:off x="1752107" y="6041885"/>
            <a:ext cx="9326880" cy="1118255"/>
          </a:xfrm>
          <a:prstGeom prst="rect">
            <a:avLst/>
          </a:prstGeom>
          <a:ln w="12700">
            <a:miter lim="400000"/>
          </a:ln>
        </p:spPr>
        <p:txBody>
          <a:bodyPr lIns="54864" tIns="50800" rIns="50800" bIns="50800" anchor="t">
            <a:spAutoFit/>
          </a:bodyPr>
          <a:lstStyle>
            <a:lvl1pPr algn="l">
              <a:defRPr sz="2400">
                <a:latin typeface="Helvetica"/>
                <a:ea typeface="Helvetica"/>
                <a:cs typeface="Helvetica"/>
                <a:sym typeface="Helvetica"/>
              </a:defRPr>
            </a:lvl1pPr>
          </a:lstStyle>
          <a:p>
            <a:pPr marL="457200" indent="-457200" defTabSz="825500" hangingPunct="0">
              <a:spcBef>
                <a:spcPts val="600"/>
              </a:spcBef>
              <a:spcAft>
                <a:spcPts val="600"/>
              </a:spcAft>
              <a:buFont typeface="Arial" panose="020B0604020202020204" pitchFamily="34" charset="0"/>
              <a:buChar char="•"/>
            </a:pPr>
            <a:r>
              <a:rPr lang="en-US" altLang="zh-CN" sz="2800" kern="0" dirty="0">
                <a:solidFill>
                  <a:srgbClr val="000000"/>
                </a:solidFill>
              </a:rPr>
              <a:t>Reflectance equation</a:t>
            </a:r>
          </a:p>
          <a:p>
            <a:pPr marL="457200" indent="-457200" defTabSz="825500" hangingPunct="0">
              <a:spcBef>
                <a:spcPts val="600"/>
              </a:spcBef>
              <a:spcAft>
                <a:spcPts val="600"/>
              </a:spcAft>
              <a:buFont typeface="Arial" panose="020B0604020202020204" pitchFamily="34" charset="0"/>
              <a:buChar char="•"/>
            </a:pPr>
            <a:r>
              <a:rPr lang="en-US" altLang="zh-CN" sz="2800" kern="0" dirty="0">
                <a:solidFill>
                  <a:srgbClr val="000000"/>
                </a:solidFill>
              </a:rPr>
              <a:t>Cook-Torrance BRDF</a:t>
            </a:r>
            <a:endParaRPr lang="zh-CN" sz="2800" kern="0" dirty="0">
              <a:solidFill>
                <a:srgbClr val="000000"/>
              </a:solidFill>
            </a:endParaRPr>
          </a:p>
        </p:txBody>
      </p:sp>
      <p:sp>
        <p:nvSpPr>
          <p:cNvPr id="16" name="Rectangle"/>
          <p:cNvSpPr/>
          <p:nvPr/>
        </p:nvSpPr>
        <p:spPr>
          <a:xfrm>
            <a:off x="1752108" y="5586815"/>
            <a:ext cx="9326880" cy="127365"/>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4693243" y="403083"/>
            <a:ext cx="2626729" cy="2683625"/>
          </a:xfrm>
          <a:prstGeom prst="rect">
            <a:avLst/>
          </a:prstGeom>
        </p:spPr>
      </p:pic>
    </p:spTree>
    <p:extLst>
      <p:ext uri="{BB962C8B-B14F-4D97-AF65-F5344CB8AC3E}">
        <p14:creationId xmlns:p14="http://schemas.microsoft.com/office/powerpoint/2010/main" val="182498504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29796" y="0"/>
            <a:ext cx="12254204" cy="13716000"/>
          </a:xfrm>
          <a:prstGeom prst="rect">
            <a:avLst/>
          </a:prstGeom>
          <a:solidFill>
            <a:srgbClr val="F3F3F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hangingPunct="0"/>
            <a:endParaRPr lang="en-US" sz="3200" kern="0">
              <a:solidFill>
                <a:srgbClr val="FFFFFF"/>
              </a:solidFill>
              <a:latin typeface="Helvetica"/>
              <a:ea typeface="Helvetica"/>
              <a:cs typeface="Helvetica"/>
              <a:sym typeface="Helvetica"/>
            </a:endParaRPr>
          </a:p>
        </p:txBody>
      </p:sp>
      <p:sp>
        <p:nvSpPr>
          <p:cNvPr id="323" name="The Picture slide"/>
          <p:cNvSpPr txBox="1"/>
          <p:nvPr/>
        </p:nvSpPr>
        <p:spPr>
          <a:xfrm>
            <a:off x="1752108" y="4388092"/>
            <a:ext cx="8973592" cy="872034"/>
          </a:xfrm>
          <a:prstGeom prst="rect">
            <a:avLst/>
          </a:prstGeom>
          <a:ln w="12700">
            <a:miter lim="400000"/>
          </a:ln>
        </p:spPr>
        <p:txBody>
          <a:bodyPr wrap="square" lIns="54864" tIns="50800" rIns="50800" bIns="50800" anchor="b">
            <a:spAutoFit/>
          </a:bodyPr>
          <a:lstStyle>
            <a:lvl1pPr>
              <a:defRPr b="1">
                <a:latin typeface="Helvetica"/>
                <a:ea typeface="Helvetica"/>
                <a:cs typeface="Helvetica"/>
                <a:sym typeface="Helvetica"/>
              </a:defRPr>
            </a:lvl1pPr>
          </a:lstStyle>
          <a:p>
            <a:pPr defTabSz="825500" hangingPunct="0"/>
            <a:r>
              <a:rPr lang="zh-CN" altLang="en-US" sz="5000" kern="0" cap="all" dirty="0">
                <a:solidFill>
                  <a:srgbClr val="000000"/>
                </a:solidFill>
                <a:latin typeface="微软雅黑 Light" panose="020B0502040204020203" pitchFamily="34" charset="-122"/>
                <a:cs typeface="宋体" panose="02010600030101010101" pitchFamily="2" charset="-122"/>
              </a:rPr>
              <a:t>辐射度量学</a:t>
            </a:r>
            <a:endParaRPr lang="zh-CN" sz="5000" kern="0" cap="all" dirty="0">
              <a:solidFill>
                <a:srgbClr val="000000"/>
              </a:solidFill>
            </a:endParaRPr>
          </a:p>
        </p:txBody>
      </p:sp>
      <p:sp>
        <p:nvSpPr>
          <p:cNvPr id="325" name="You are the face that has changed my whole world. You are the face that I see everywhere I go. You are so beautiful to me that I can’t explain , Just like a green flower porcelain. You’re like a moon that I awaken to say hello, So beautiful and bright that you make me content to play it so I see your face on the leaves,telling me how lonely I have been"/>
          <p:cNvSpPr/>
          <p:nvPr/>
        </p:nvSpPr>
        <p:spPr>
          <a:xfrm>
            <a:off x="1752107" y="6041885"/>
            <a:ext cx="9326880" cy="1118255"/>
          </a:xfrm>
          <a:prstGeom prst="rect">
            <a:avLst/>
          </a:prstGeom>
          <a:ln w="12700">
            <a:miter lim="400000"/>
          </a:ln>
        </p:spPr>
        <p:txBody>
          <a:bodyPr lIns="54864" tIns="50800" rIns="50800" bIns="50800" anchor="t">
            <a:spAutoFit/>
          </a:bodyPr>
          <a:lstStyle>
            <a:lvl1pPr algn="l">
              <a:defRPr sz="2400">
                <a:latin typeface="Helvetica"/>
                <a:ea typeface="Helvetica"/>
                <a:cs typeface="Helvetica"/>
                <a:sym typeface="Helvetica"/>
              </a:defRPr>
            </a:lvl1pPr>
          </a:lstStyle>
          <a:p>
            <a:pPr marL="457200" indent="-457200" defTabSz="825500" hangingPunct="0">
              <a:spcBef>
                <a:spcPts val="600"/>
              </a:spcBef>
              <a:spcAft>
                <a:spcPts val="600"/>
              </a:spcAft>
              <a:buFont typeface="Arial" panose="020B0604020202020204" pitchFamily="34" charset="0"/>
              <a:buChar char="•"/>
            </a:pPr>
            <a:r>
              <a:rPr lang="zh-CN" altLang="en-US" sz="2800" kern="0" dirty="0">
                <a:solidFill>
                  <a:srgbClr val="000000"/>
                </a:solidFill>
              </a:rPr>
              <a:t>能量</a:t>
            </a:r>
            <a:endParaRPr lang="en-US" altLang="zh-CN" sz="2800" kern="0" dirty="0">
              <a:solidFill>
                <a:srgbClr val="000000"/>
              </a:solidFill>
            </a:endParaRPr>
          </a:p>
          <a:p>
            <a:pPr marL="457200" indent="-457200" defTabSz="825500" hangingPunct="0">
              <a:spcBef>
                <a:spcPts val="600"/>
              </a:spcBef>
              <a:spcAft>
                <a:spcPts val="600"/>
              </a:spcAft>
              <a:buFont typeface="Arial" panose="020B0604020202020204" pitchFamily="34" charset="0"/>
              <a:buChar char="•"/>
            </a:pPr>
            <a:endParaRPr lang="zh-CN" sz="2800" kern="0" dirty="0">
              <a:solidFill>
                <a:srgbClr val="000000"/>
              </a:solidFill>
            </a:endParaRPr>
          </a:p>
        </p:txBody>
      </p:sp>
      <p:sp>
        <p:nvSpPr>
          <p:cNvPr id="16" name="Rectangle"/>
          <p:cNvSpPr/>
          <p:nvPr/>
        </p:nvSpPr>
        <p:spPr>
          <a:xfrm>
            <a:off x="1752108" y="5586815"/>
            <a:ext cx="9326880" cy="127365"/>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4693243" y="403083"/>
            <a:ext cx="2626729" cy="2683625"/>
          </a:xfrm>
          <a:prstGeom prst="rect">
            <a:avLst/>
          </a:prstGeom>
        </p:spPr>
      </p:pic>
    </p:spTree>
    <p:extLst>
      <p:ext uri="{BB962C8B-B14F-4D97-AF65-F5344CB8AC3E}">
        <p14:creationId xmlns:p14="http://schemas.microsoft.com/office/powerpoint/2010/main" val="3817337163"/>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29796" y="0"/>
            <a:ext cx="12254204" cy="13716000"/>
          </a:xfrm>
          <a:prstGeom prst="rect">
            <a:avLst/>
          </a:prstGeom>
          <a:solidFill>
            <a:srgbClr val="F3F3F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hangingPunct="0"/>
            <a:endParaRPr lang="en-US" sz="3200" kern="0">
              <a:solidFill>
                <a:srgbClr val="FFFFFF"/>
              </a:solidFill>
              <a:latin typeface="Helvetica"/>
              <a:ea typeface="Helvetica"/>
              <a:cs typeface="Helvetica"/>
              <a:sym typeface="Helvetica"/>
            </a:endParaRPr>
          </a:p>
        </p:txBody>
      </p:sp>
      <p:sp>
        <p:nvSpPr>
          <p:cNvPr id="323" name="The Picture slide"/>
          <p:cNvSpPr txBox="1"/>
          <p:nvPr/>
        </p:nvSpPr>
        <p:spPr>
          <a:xfrm>
            <a:off x="1752108" y="4388092"/>
            <a:ext cx="8973592" cy="872034"/>
          </a:xfrm>
          <a:prstGeom prst="rect">
            <a:avLst/>
          </a:prstGeom>
          <a:ln w="12700">
            <a:miter lim="400000"/>
          </a:ln>
        </p:spPr>
        <p:txBody>
          <a:bodyPr wrap="square" lIns="54864" tIns="50800" rIns="50800" bIns="50800" anchor="b">
            <a:spAutoFit/>
          </a:bodyPr>
          <a:lstStyle>
            <a:lvl1pPr>
              <a:defRPr b="1">
                <a:latin typeface="Helvetica"/>
                <a:ea typeface="Helvetica"/>
                <a:cs typeface="Helvetica"/>
                <a:sym typeface="Helvetica"/>
              </a:defRPr>
            </a:lvl1pPr>
          </a:lstStyle>
          <a:p>
            <a:pPr defTabSz="825500" hangingPunct="0"/>
            <a:r>
              <a:rPr lang="zh-CN" altLang="en-US" sz="5000" kern="0" cap="all" dirty="0">
                <a:solidFill>
                  <a:srgbClr val="000000"/>
                </a:solidFill>
                <a:latin typeface="微软雅黑 Light" panose="020B0502040204020203" pitchFamily="34" charset="-122"/>
                <a:cs typeface="宋体" panose="02010600030101010101" pitchFamily="2" charset="-122"/>
              </a:rPr>
              <a:t>辐射度量学</a:t>
            </a:r>
            <a:endParaRPr lang="zh-CN" sz="5000" kern="0" cap="all" dirty="0">
              <a:solidFill>
                <a:srgbClr val="000000"/>
              </a:solidFill>
            </a:endParaRPr>
          </a:p>
        </p:txBody>
      </p:sp>
      <p:sp>
        <p:nvSpPr>
          <p:cNvPr id="325" name="You are the face that has changed my whole world. You are the face that I see everywhere I go. You are so beautiful to me that I can’t explain , Just like a green flower porcelain. You’re like a moon that I awaken to say hello, So beautiful and bright that you make me content to play it so I see your face on the leaves,telling me how lonely I have been"/>
          <p:cNvSpPr/>
          <p:nvPr/>
        </p:nvSpPr>
        <p:spPr>
          <a:xfrm>
            <a:off x="1752107" y="6041885"/>
            <a:ext cx="9326880" cy="1118255"/>
          </a:xfrm>
          <a:prstGeom prst="rect">
            <a:avLst/>
          </a:prstGeom>
          <a:ln w="12700">
            <a:miter lim="400000"/>
          </a:ln>
        </p:spPr>
        <p:txBody>
          <a:bodyPr lIns="54864" tIns="50800" rIns="50800" bIns="50800" anchor="t">
            <a:spAutoFit/>
          </a:bodyPr>
          <a:lstStyle>
            <a:lvl1pPr algn="l">
              <a:defRPr sz="2400">
                <a:latin typeface="Helvetica"/>
                <a:ea typeface="Helvetica"/>
                <a:cs typeface="Helvetica"/>
                <a:sym typeface="Helvetica"/>
              </a:defRPr>
            </a:lvl1pPr>
          </a:lstStyle>
          <a:p>
            <a:pPr marL="457200" indent="-457200" defTabSz="825500" hangingPunct="0">
              <a:spcBef>
                <a:spcPts val="600"/>
              </a:spcBef>
              <a:spcAft>
                <a:spcPts val="600"/>
              </a:spcAft>
              <a:buFont typeface="Arial" panose="020B0604020202020204" pitchFamily="34" charset="0"/>
              <a:buChar char="•"/>
            </a:pPr>
            <a:r>
              <a:rPr lang="zh-CN" altLang="en-US" sz="2800" kern="0" dirty="0">
                <a:solidFill>
                  <a:srgbClr val="000000"/>
                </a:solidFill>
              </a:rPr>
              <a:t>能量</a:t>
            </a:r>
            <a:endParaRPr lang="en-US" altLang="zh-CN" sz="2800" kern="0" dirty="0">
              <a:solidFill>
                <a:srgbClr val="000000"/>
              </a:solidFill>
            </a:endParaRPr>
          </a:p>
          <a:p>
            <a:pPr marL="457200" indent="-457200" defTabSz="825500" hangingPunct="0">
              <a:spcBef>
                <a:spcPts val="600"/>
              </a:spcBef>
              <a:spcAft>
                <a:spcPts val="600"/>
              </a:spcAft>
              <a:buFont typeface="Arial" panose="020B0604020202020204" pitchFamily="34" charset="0"/>
              <a:buChar char="•"/>
            </a:pPr>
            <a:r>
              <a:rPr lang="zh-CN" altLang="en-US" sz="2800" kern="0" dirty="0">
                <a:solidFill>
                  <a:srgbClr val="000000"/>
                </a:solidFill>
              </a:rPr>
              <a:t>辐射通量</a:t>
            </a:r>
            <a:endParaRPr lang="zh-CN" sz="2800" kern="0" dirty="0">
              <a:solidFill>
                <a:srgbClr val="000000"/>
              </a:solidFill>
            </a:endParaRPr>
          </a:p>
        </p:txBody>
      </p:sp>
      <p:sp>
        <p:nvSpPr>
          <p:cNvPr id="16" name="Rectangle"/>
          <p:cNvSpPr/>
          <p:nvPr/>
        </p:nvSpPr>
        <p:spPr>
          <a:xfrm>
            <a:off x="1752108" y="5586815"/>
            <a:ext cx="9326880" cy="127365"/>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4693243" y="403083"/>
            <a:ext cx="2626729" cy="2683625"/>
          </a:xfrm>
          <a:prstGeom prst="rect">
            <a:avLst/>
          </a:prstGeom>
        </p:spPr>
      </p:pic>
    </p:spTree>
    <p:extLst>
      <p:ext uri="{BB962C8B-B14F-4D97-AF65-F5344CB8AC3E}">
        <p14:creationId xmlns:p14="http://schemas.microsoft.com/office/powerpoint/2010/main" val="328864942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377" name="Rectangle"/>
          <p:cNvSpPr/>
          <p:nvPr/>
        </p:nvSpPr>
        <p:spPr>
          <a:xfrm>
            <a:off x="1843701" y="0"/>
            <a:ext cx="8364042"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11" name="You are the face that has changed my whole world. You are the face that I see everywhere I go. You are so beautiful to me that I can’t explain , Just like a green flower porcelain. You’re like a moon that I awaken to say hello, So beautiful and bright that you make me content to play it so."/>
          <p:cNvSpPr/>
          <p:nvPr/>
        </p:nvSpPr>
        <p:spPr>
          <a:xfrm>
            <a:off x="2706624" y="4937760"/>
            <a:ext cx="7104888" cy="1703030"/>
          </a:xfrm>
          <a:prstGeom prst="rect">
            <a:avLst/>
          </a:prstGeom>
          <a:ln w="12700">
            <a:miter lim="400000"/>
          </a:ln>
        </p:spPr>
        <p:txBody>
          <a:bodyPr wrap="square" lIns="54864" tIns="50800" rIns="50800" bIns="50800" anchor="t">
            <a:spAutoFit/>
          </a:bodyPr>
          <a:lstStyle>
            <a:lvl1pPr algn="l">
              <a:defRPr sz="2400">
                <a:latin typeface="Helvetica"/>
                <a:ea typeface="Helvetica"/>
                <a:cs typeface="Helvetica"/>
                <a:sym typeface="Helvetica"/>
              </a:defRPr>
            </a:lvl1pPr>
          </a:lstStyle>
          <a:p>
            <a:pPr marL="457200" indent="-457200" defTabSz="825500" hangingPunct="0">
              <a:spcBef>
                <a:spcPts val="600"/>
              </a:spcBef>
              <a:spcAft>
                <a:spcPts val="600"/>
              </a:spcAft>
              <a:buFont typeface="Arial" panose="020B0604020202020204" pitchFamily="34" charset="0"/>
              <a:buChar char="•"/>
            </a:pPr>
            <a:r>
              <a:rPr lang="en-US" altLang="zh-CN" sz="2800" kern="0" dirty="0">
                <a:solidFill>
                  <a:srgbClr val="000000"/>
                </a:solidFill>
                <a:latin typeface="微软雅黑 Light" panose="020B0502040204020203" pitchFamily="34" charset="-122"/>
                <a:ea typeface="微软雅黑 Light" panose="020B0502040204020203" pitchFamily="34" charset="-122"/>
              </a:rPr>
              <a:t>Blinn-Phong</a:t>
            </a:r>
            <a:r>
              <a:rPr lang="zh-CN" altLang="en-US" sz="2800" kern="0" dirty="0">
                <a:solidFill>
                  <a:srgbClr val="000000"/>
                </a:solidFill>
                <a:latin typeface="微软雅黑 Light" panose="020B0502040204020203" pitchFamily="34" charset="-122"/>
                <a:ea typeface="微软雅黑 Light" panose="020B0502040204020203" pitchFamily="34" charset="-122"/>
              </a:rPr>
              <a:t>光照模型</a:t>
            </a:r>
            <a:endParaRPr lang="en-US" altLang="zh-CN" sz="2800" kern="0" dirty="0">
              <a:solidFill>
                <a:srgbClr val="000000"/>
              </a:solidFill>
              <a:latin typeface="微软雅黑 Light" panose="020B0502040204020203" pitchFamily="34" charset="-122"/>
              <a:ea typeface="微软雅黑 Light" panose="020B0502040204020203" pitchFamily="34" charset="-122"/>
            </a:endParaRPr>
          </a:p>
          <a:p>
            <a:pPr marL="457200" indent="-457200" defTabSz="825500" hangingPunct="0">
              <a:spcBef>
                <a:spcPts val="600"/>
              </a:spcBef>
              <a:spcAft>
                <a:spcPts val="600"/>
              </a:spcAft>
              <a:buFont typeface="Arial" panose="020B0604020202020204" pitchFamily="34" charset="0"/>
              <a:buChar char="•"/>
            </a:pPr>
            <a:r>
              <a:rPr lang="en-US" altLang="zh-CN" sz="2800" kern="0" dirty="0">
                <a:solidFill>
                  <a:srgbClr val="000000"/>
                </a:solidFill>
                <a:latin typeface="微软雅黑 Light" panose="020B0502040204020203" pitchFamily="34" charset="-122"/>
                <a:ea typeface="微软雅黑 Light" panose="020B0502040204020203" pitchFamily="34" charset="-122"/>
              </a:rPr>
              <a:t>Physically Based Rendering(PBR)</a:t>
            </a:r>
          </a:p>
          <a:p>
            <a:pPr marL="457200" indent="-457200" defTabSz="825500" hangingPunct="0">
              <a:spcBef>
                <a:spcPts val="600"/>
              </a:spcBef>
              <a:spcAft>
                <a:spcPts val="600"/>
              </a:spcAft>
              <a:buFont typeface="Arial" panose="020B0604020202020204" pitchFamily="34" charset="0"/>
              <a:buChar char="•"/>
            </a:pPr>
            <a:r>
              <a:rPr lang="zh-CN" altLang="en-US" sz="2800" kern="0" dirty="0">
                <a:solidFill>
                  <a:srgbClr val="000000"/>
                </a:solidFill>
                <a:latin typeface="微软雅黑 Light" panose="020B0502040204020203" pitchFamily="34" charset="-122"/>
                <a:ea typeface="微软雅黑 Light" panose="020B0502040204020203" pitchFamily="34" charset="-122"/>
              </a:rPr>
              <a:t>作业要求</a:t>
            </a:r>
            <a:endParaRPr lang="zh-CN" sz="2800" kern="0" dirty="0">
              <a:solidFill>
                <a:srgbClr val="000000"/>
              </a:solidFill>
              <a:latin typeface="微软雅黑 Light" panose="020B0502040204020203" pitchFamily="34" charset="-122"/>
              <a:ea typeface="微软雅黑 Light" panose="020B0502040204020203" pitchFamily="34" charset="-122"/>
            </a:endParaRPr>
          </a:p>
        </p:txBody>
      </p:sp>
      <p:sp>
        <p:nvSpPr>
          <p:cNvPr id="12" name="The Picture slide"/>
          <p:cNvSpPr txBox="1"/>
          <p:nvPr/>
        </p:nvSpPr>
        <p:spPr>
          <a:xfrm>
            <a:off x="2706624" y="3457011"/>
            <a:ext cx="7104888" cy="872034"/>
          </a:xfrm>
          <a:prstGeom prst="rect">
            <a:avLst/>
          </a:prstGeom>
          <a:ln w="12700">
            <a:miter lim="400000"/>
          </a:ln>
        </p:spPr>
        <p:txBody>
          <a:bodyPr wrap="square" lIns="54864" tIns="50800" rIns="50800" bIns="50800" anchor="b">
            <a:spAutoFit/>
          </a:bodyPr>
          <a:lstStyle>
            <a:lvl1pPr>
              <a:defRPr b="1">
                <a:latin typeface="Helvetica"/>
                <a:ea typeface="Helvetica"/>
                <a:cs typeface="Helvetica"/>
                <a:sym typeface="Helvetica"/>
              </a:defRPr>
            </a:lvl1pPr>
          </a:lstStyle>
          <a:p>
            <a:pPr defTabSz="825500" hangingPunct="0"/>
            <a:r>
              <a:rPr lang="zh-CN" altLang="en-US" sz="5000" kern="0" cap="all" dirty="0">
                <a:solidFill>
                  <a:srgbClr val="000000"/>
                </a:solidFill>
                <a:latin typeface="微软雅黑" panose="020B0503020204020204" pitchFamily="34" charset="-122"/>
                <a:ea typeface="微软雅黑" panose="020B0503020204020204" pitchFamily="34" charset="-122"/>
              </a:rPr>
              <a:t>内容</a:t>
            </a:r>
            <a:endParaRPr lang="zh-CN" sz="5000" kern="0" cap="all" dirty="0">
              <a:solidFill>
                <a:srgbClr val="000000"/>
              </a:solidFill>
              <a:latin typeface="微软雅黑" panose="020B0503020204020204" pitchFamily="34" charset="-122"/>
              <a:ea typeface="微软雅黑" panose="020B0503020204020204" pitchFamily="34" charset="-122"/>
            </a:endParaRPr>
          </a:p>
        </p:txBody>
      </p:sp>
      <p:sp>
        <p:nvSpPr>
          <p:cNvPr id="13" name="Rectangle"/>
          <p:cNvSpPr/>
          <p:nvPr/>
        </p:nvSpPr>
        <p:spPr>
          <a:xfrm>
            <a:off x="2724912" y="4572000"/>
            <a:ext cx="7104888" cy="127365"/>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21757271" y="11032375"/>
            <a:ext cx="2626729" cy="2683625"/>
          </a:xfrm>
          <a:prstGeom prst="rect">
            <a:avLst/>
          </a:prstGeom>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29796" y="0"/>
            <a:ext cx="12254204" cy="13716000"/>
          </a:xfrm>
          <a:prstGeom prst="rect">
            <a:avLst/>
          </a:prstGeom>
          <a:solidFill>
            <a:srgbClr val="F3F3F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hangingPunct="0"/>
            <a:endParaRPr lang="en-US" sz="3200" kern="0">
              <a:solidFill>
                <a:srgbClr val="FFFFFF"/>
              </a:solidFill>
              <a:latin typeface="Helvetica"/>
              <a:ea typeface="Helvetica"/>
              <a:cs typeface="Helvetica"/>
              <a:sym typeface="Helvetica"/>
            </a:endParaRPr>
          </a:p>
        </p:txBody>
      </p:sp>
      <p:sp>
        <p:nvSpPr>
          <p:cNvPr id="323" name="The Picture slide"/>
          <p:cNvSpPr txBox="1"/>
          <p:nvPr/>
        </p:nvSpPr>
        <p:spPr>
          <a:xfrm>
            <a:off x="1752108" y="4388092"/>
            <a:ext cx="8973592" cy="872034"/>
          </a:xfrm>
          <a:prstGeom prst="rect">
            <a:avLst/>
          </a:prstGeom>
          <a:ln w="12700">
            <a:miter lim="400000"/>
          </a:ln>
        </p:spPr>
        <p:txBody>
          <a:bodyPr wrap="square" lIns="54864" tIns="50800" rIns="50800" bIns="50800" anchor="b">
            <a:spAutoFit/>
          </a:bodyPr>
          <a:lstStyle>
            <a:lvl1pPr>
              <a:defRPr b="1">
                <a:latin typeface="Helvetica"/>
                <a:ea typeface="Helvetica"/>
                <a:cs typeface="Helvetica"/>
                <a:sym typeface="Helvetica"/>
              </a:defRPr>
            </a:lvl1pPr>
          </a:lstStyle>
          <a:p>
            <a:pPr defTabSz="825500" hangingPunct="0"/>
            <a:r>
              <a:rPr lang="zh-CN" altLang="en-US" sz="5000" kern="0" cap="all" dirty="0">
                <a:solidFill>
                  <a:srgbClr val="000000"/>
                </a:solidFill>
                <a:latin typeface="微软雅黑 Light" panose="020B0502040204020203" pitchFamily="34" charset="-122"/>
                <a:cs typeface="宋体" panose="02010600030101010101" pitchFamily="2" charset="-122"/>
              </a:rPr>
              <a:t>辐射度量学</a:t>
            </a:r>
            <a:endParaRPr lang="zh-CN" sz="5000" kern="0" cap="all" dirty="0">
              <a:solidFill>
                <a:srgbClr val="000000"/>
              </a:solidFill>
            </a:endParaRPr>
          </a:p>
        </p:txBody>
      </p:sp>
      <p:sp>
        <p:nvSpPr>
          <p:cNvPr id="325" name="You are the face that has changed my whole world. You are the face that I see everywhere I go. You are so beautiful to me that I can’t explain , Just like a green flower porcelain. You’re like a moon that I awaken to say hello, So beautiful and bright that you make me content to play it so I see your face on the leaves,telling me how lonely I have been"/>
          <p:cNvSpPr/>
          <p:nvPr/>
        </p:nvSpPr>
        <p:spPr>
          <a:xfrm>
            <a:off x="1752107" y="6041885"/>
            <a:ext cx="9326880" cy="1703030"/>
          </a:xfrm>
          <a:prstGeom prst="rect">
            <a:avLst/>
          </a:prstGeom>
          <a:ln w="12700">
            <a:miter lim="400000"/>
          </a:ln>
        </p:spPr>
        <p:txBody>
          <a:bodyPr lIns="54864" tIns="50800" rIns="50800" bIns="50800" anchor="t">
            <a:spAutoFit/>
          </a:bodyPr>
          <a:lstStyle>
            <a:lvl1pPr algn="l">
              <a:defRPr sz="2400">
                <a:latin typeface="Helvetica"/>
                <a:ea typeface="Helvetica"/>
                <a:cs typeface="Helvetica"/>
                <a:sym typeface="Helvetica"/>
              </a:defRPr>
            </a:lvl1pPr>
          </a:lstStyle>
          <a:p>
            <a:pPr marL="457200" indent="-457200" defTabSz="825500" hangingPunct="0">
              <a:spcBef>
                <a:spcPts val="600"/>
              </a:spcBef>
              <a:spcAft>
                <a:spcPts val="600"/>
              </a:spcAft>
              <a:buFont typeface="Arial" panose="020B0604020202020204" pitchFamily="34" charset="0"/>
              <a:buChar char="•"/>
            </a:pPr>
            <a:r>
              <a:rPr lang="zh-CN" altLang="en-US" sz="2800" kern="0" dirty="0">
                <a:solidFill>
                  <a:srgbClr val="000000"/>
                </a:solidFill>
              </a:rPr>
              <a:t>能量</a:t>
            </a:r>
            <a:endParaRPr lang="en-US" altLang="zh-CN" sz="2800" kern="0" dirty="0">
              <a:solidFill>
                <a:srgbClr val="000000"/>
              </a:solidFill>
            </a:endParaRPr>
          </a:p>
          <a:p>
            <a:pPr marL="457200" indent="-457200" defTabSz="825500" hangingPunct="0">
              <a:spcBef>
                <a:spcPts val="600"/>
              </a:spcBef>
              <a:spcAft>
                <a:spcPts val="600"/>
              </a:spcAft>
              <a:buFont typeface="Arial" panose="020B0604020202020204" pitchFamily="34" charset="0"/>
              <a:buChar char="•"/>
            </a:pPr>
            <a:r>
              <a:rPr lang="zh-CN" altLang="en-US" sz="2800" kern="0" dirty="0">
                <a:solidFill>
                  <a:srgbClr val="000000"/>
                </a:solidFill>
              </a:rPr>
              <a:t>辐射通量</a:t>
            </a:r>
            <a:endParaRPr lang="en-US" altLang="zh-CN" sz="2800" kern="0" dirty="0">
              <a:solidFill>
                <a:srgbClr val="000000"/>
              </a:solidFill>
            </a:endParaRPr>
          </a:p>
          <a:p>
            <a:pPr marL="457200" indent="-457200" defTabSz="825500" hangingPunct="0">
              <a:spcBef>
                <a:spcPts val="600"/>
              </a:spcBef>
              <a:spcAft>
                <a:spcPts val="600"/>
              </a:spcAft>
              <a:buFont typeface="Arial" panose="020B0604020202020204" pitchFamily="34" charset="0"/>
              <a:buChar char="•"/>
            </a:pPr>
            <a:r>
              <a:rPr lang="zh-CN" altLang="en-US" sz="2800" kern="0" dirty="0">
                <a:solidFill>
                  <a:srgbClr val="000000"/>
                </a:solidFill>
              </a:rPr>
              <a:t>辐射强度</a:t>
            </a:r>
            <a:endParaRPr lang="zh-CN" sz="2800" kern="0" dirty="0">
              <a:solidFill>
                <a:srgbClr val="000000"/>
              </a:solidFill>
            </a:endParaRPr>
          </a:p>
        </p:txBody>
      </p:sp>
      <p:sp>
        <p:nvSpPr>
          <p:cNvPr id="16" name="Rectangle"/>
          <p:cNvSpPr/>
          <p:nvPr/>
        </p:nvSpPr>
        <p:spPr>
          <a:xfrm>
            <a:off x="1752108" y="5586815"/>
            <a:ext cx="9326880" cy="127365"/>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4693243" y="403083"/>
            <a:ext cx="2626729" cy="2683625"/>
          </a:xfrm>
          <a:prstGeom prst="rect">
            <a:avLst/>
          </a:prstGeom>
        </p:spPr>
      </p:pic>
    </p:spTree>
    <p:extLst>
      <p:ext uri="{BB962C8B-B14F-4D97-AF65-F5344CB8AC3E}">
        <p14:creationId xmlns:p14="http://schemas.microsoft.com/office/powerpoint/2010/main" val="86053485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29796" y="0"/>
            <a:ext cx="12254204" cy="13716000"/>
          </a:xfrm>
          <a:prstGeom prst="rect">
            <a:avLst/>
          </a:prstGeom>
          <a:solidFill>
            <a:srgbClr val="F3F3F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hangingPunct="0"/>
            <a:endParaRPr lang="en-US" sz="3200" kern="0">
              <a:solidFill>
                <a:srgbClr val="FFFFFF"/>
              </a:solidFill>
              <a:latin typeface="Helvetica"/>
              <a:ea typeface="Helvetica"/>
              <a:cs typeface="Helvetica"/>
              <a:sym typeface="Helvetica"/>
            </a:endParaRPr>
          </a:p>
        </p:txBody>
      </p:sp>
      <p:sp>
        <p:nvSpPr>
          <p:cNvPr id="323" name="The Picture slide"/>
          <p:cNvSpPr txBox="1"/>
          <p:nvPr/>
        </p:nvSpPr>
        <p:spPr>
          <a:xfrm>
            <a:off x="1752108" y="4388092"/>
            <a:ext cx="8973592" cy="872034"/>
          </a:xfrm>
          <a:prstGeom prst="rect">
            <a:avLst/>
          </a:prstGeom>
          <a:ln w="12700">
            <a:miter lim="400000"/>
          </a:ln>
        </p:spPr>
        <p:txBody>
          <a:bodyPr wrap="square" lIns="54864" tIns="50800" rIns="50800" bIns="50800" anchor="b">
            <a:spAutoFit/>
          </a:bodyPr>
          <a:lstStyle>
            <a:lvl1pPr>
              <a:defRPr b="1">
                <a:latin typeface="Helvetica"/>
                <a:ea typeface="Helvetica"/>
                <a:cs typeface="Helvetica"/>
                <a:sym typeface="Helvetica"/>
              </a:defRPr>
            </a:lvl1pPr>
          </a:lstStyle>
          <a:p>
            <a:pPr defTabSz="825500" hangingPunct="0"/>
            <a:r>
              <a:rPr lang="zh-CN" altLang="en-US" sz="5000" kern="0" cap="all" dirty="0">
                <a:solidFill>
                  <a:srgbClr val="000000"/>
                </a:solidFill>
                <a:latin typeface="微软雅黑 Light" panose="020B0502040204020203" pitchFamily="34" charset="-122"/>
                <a:cs typeface="宋体" panose="02010600030101010101" pitchFamily="2" charset="-122"/>
              </a:rPr>
              <a:t>辐射度量学</a:t>
            </a:r>
            <a:endParaRPr lang="zh-CN" sz="5000" kern="0" cap="all" dirty="0">
              <a:solidFill>
                <a:srgbClr val="000000"/>
              </a:solidFill>
            </a:endParaRPr>
          </a:p>
        </p:txBody>
      </p:sp>
      <p:sp>
        <p:nvSpPr>
          <p:cNvPr id="325" name="You are the face that has changed my whole world. You are the face that I see everywhere I go. You are so beautiful to me that I can’t explain , Just like a green flower porcelain. You’re like a moon that I awaken to say hello, So beautiful and bright that you make me content to play it so I see your face on the leaves,telling me how lonely I have been"/>
          <p:cNvSpPr/>
          <p:nvPr/>
        </p:nvSpPr>
        <p:spPr>
          <a:xfrm>
            <a:off x="1752107" y="6041885"/>
            <a:ext cx="9326880" cy="2287806"/>
          </a:xfrm>
          <a:prstGeom prst="rect">
            <a:avLst/>
          </a:prstGeom>
          <a:ln w="12700">
            <a:miter lim="400000"/>
          </a:ln>
        </p:spPr>
        <p:txBody>
          <a:bodyPr lIns="54864" tIns="50800" rIns="50800" bIns="50800" anchor="t">
            <a:spAutoFit/>
          </a:bodyPr>
          <a:lstStyle>
            <a:lvl1pPr algn="l">
              <a:defRPr sz="2400">
                <a:latin typeface="Helvetica"/>
                <a:ea typeface="Helvetica"/>
                <a:cs typeface="Helvetica"/>
                <a:sym typeface="Helvetica"/>
              </a:defRPr>
            </a:lvl1pPr>
          </a:lstStyle>
          <a:p>
            <a:pPr marL="457200" indent="-457200" defTabSz="825500" hangingPunct="0">
              <a:spcBef>
                <a:spcPts val="600"/>
              </a:spcBef>
              <a:spcAft>
                <a:spcPts val="600"/>
              </a:spcAft>
              <a:buFont typeface="Arial" panose="020B0604020202020204" pitchFamily="34" charset="0"/>
              <a:buChar char="•"/>
            </a:pPr>
            <a:r>
              <a:rPr lang="zh-CN" altLang="en-US" sz="2800" kern="0" dirty="0">
                <a:solidFill>
                  <a:srgbClr val="000000"/>
                </a:solidFill>
              </a:rPr>
              <a:t>能量</a:t>
            </a:r>
            <a:endParaRPr lang="en-US" altLang="zh-CN" sz="2800" kern="0" dirty="0">
              <a:solidFill>
                <a:srgbClr val="000000"/>
              </a:solidFill>
            </a:endParaRPr>
          </a:p>
          <a:p>
            <a:pPr marL="457200" indent="-457200" defTabSz="825500" hangingPunct="0">
              <a:spcBef>
                <a:spcPts val="600"/>
              </a:spcBef>
              <a:spcAft>
                <a:spcPts val="600"/>
              </a:spcAft>
              <a:buFont typeface="Arial" panose="020B0604020202020204" pitchFamily="34" charset="0"/>
              <a:buChar char="•"/>
            </a:pPr>
            <a:r>
              <a:rPr lang="zh-CN" altLang="en-US" sz="2800" kern="0" dirty="0">
                <a:solidFill>
                  <a:srgbClr val="000000"/>
                </a:solidFill>
              </a:rPr>
              <a:t>辐射通量</a:t>
            </a:r>
            <a:endParaRPr lang="en-US" altLang="zh-CN" sz="2800" kern="0" dirty="0">
              <a:solidFill>
                <a:srgbClr val="000000"/>
              </a:solidFill>
            </a:endParaRPr>
          </a:p>
          <a:p>
            <a:pPr marL="457200" indent="-457200" defTabSz="825500" hangingPunct="0">
              <a:spcBef>
                <a:spcPts val="600"/>
              </a:spcBef>
              <a:spcAft>
                <a:spcPts val="600"/>
              </a:spcAft>
              <a:buFont typeface="Arial" panose="020B0604020202020204" pitchFamily="34" charset="0"/>
              <a:buChar char="•"/>
            </a:pPr>
            <a:r>
              <a:rPr lang="zh-CN" altLang="en-US" sz="2800" kern="0" dirty="0">
                <a:solidFill>
                  <a:srgbClr val="000000"/>
                </a:solidFill>
              </a:rPr>
              <a:t>辐射强度</a:t>
            </a:r>
            <a:endParaRPr lang="en-US" altLang="zh-CN" sz="2800" kern="0" dirty="0">
              <a:solidFill>
                <a:srgbClr val="000000"/>
              </a:solidFill>
            </a:endParaRPr>
          </a:p>
          <a:p>
            <a:pPr marL="457200" indent="-457200" defTabSz="825500" hangingPunct="0">
              <a:spcBef>
                <a:spcPts val="600"/>
              </a:spcBef>
              <a:spcAft>
                <a:spcPts val="600"/>
              </a:spcAft>
              <a:buFont typeface="Arial" panose="020B0604020202020204" pitchFamily="34" charset="0"/>
              <a:buChar char="•"/>
            </a:pPr>
            <a:r>
              <a:rPr lang="zh-CN" altLang="en-US" sz="2800" kern="0" dirty="0">
                <a:solidFill>
                  <a:srgbClr val="000000"/>
                </a:solidFill>
              </a:rPr>
              <a:t>辐射率</a:t>
            </a:r>
            <a:endParaRPr lang="zh-CN" sz="2800" kern="0" dirty="0">
              <a:solidFill>
                <a:srgbClr val="000000"/>
              </a:solidFill>
            </a:endParaRPr>
          </a:p>
        </p:txBody>
      </p:sp>
      <p:sp>
        <p:nvSpPr>
          <p:cNvPr id="16" name="Rectangle"/>
          <p:cNvSpPr/>
          <p:nvPr/>
        </p:nvSpPr>
        <p:spPr>
          <a:xfrm>
            <a:off x="1752108" y="5586815"/>
            <a:ext cx="9326880" cy="127365"/>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4693243" y="403083"/>
            <a:ext cx="2626729" cy="2683625"/>
          </a:xfrm>
          <a:prstGeom prst="rect">
            <a:avLst/>
          </a:prstGeom>
        </p:spPr>
      </p:pic>
    </p:spTree>
    <p:extLst>
      <p:ext uri="{BB962C8B-B14F-4D97-AF65-F5344CB8AC3E}">
        <p14:creationId xmlns:p14="http://schemas.microsoft.com/office/powerpoint/2010/main" val="236244918"/>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29796" y="0"/>
            <a:ext cx="12254204" cy="13716000"/>
          </a:xfrm>
          <a:prstGeom prst="rect">
            <a:avLst/>
          </a:prstGeom>
          <a:solidFill>
            <a:srgbClr val="F3F3F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hangingPunct="0"/>
            <a:endParaRPr lang="en-US" sz="3200" kern="0">
              <a:solidFill>
                <a:srgbClr val="FFFFFF"/>
              </a:solidFill>
              <a:latin typeface="Helvetica"/>
              <a:ea typeface="Helvetica"/>
              <a:cs typeface="Helvetica"/>
              <a:sym typeface="Helvetica"/>
            </a:endParaRPr>
          </a:p>
        </p:txBody>
      </p:sp>
      <p:sp>
        <p:nvSpPr>
          <p:cNvPr id="323" name="The Picture slide"/>
          <p:cNvSpPr txBox="1"/>
          <p:nvPr/>
        </p:nvSpPr>
        <p:spPr>
          <a:xfrm>
            <a:off x="1752108" y="4388092"/>
            <a:ext cx="8973592" cy="872034"/>
          </a:xfrm>
          <a:prstGeom prst="rect">
            <a:avLst/>
          </a:prstGeom>
          <a:ln w="12700">
            <a:miter lim="400000"/>
          </a:ln>
        </p:spPr>
        <p:txBody>
          <a:bodyPr wrap="square" lIns="54864" tIns="50800" rIns="50800" bIns="50800" anchor="b">
            <a:spAutoFit/>
          </a:bodyPr>
          <a:lstStyle>
            <a:lvl1pPr>
              <a:defRPr b="1">
                <a:latin typeface="Helvetica"/>
                <a:ea typeface="Helvetica"/>
                <a:cs typeface="Helvetica"/>
                <a:sym typeface="Helvetica"/>
              </a:defRPr>
            </a:lvl1pPr>
          </a:lstStyle>
          <a:p>
            <a:pPr defTabSz="825500" hangingPunct="0"/>
            <a:r>
              <a:rPr lang="zh-CN" altLang="en-US" sz="5000" kern="0" cap="all" dirty="0">
                <a:solidFill>
                  <a:srgbClr val="000000"/>
                </a:solidFill>
                <a:latin typeface="微软雅黑 Light" panose="020B0502040204020203" pitchFamily="34" charset="-122"/>
                <a:cs typeface="宋体" panose="02010600030101010101" pitchFamily="2" charset="-122"/>
              </a:rPr>
              <a:t>辐射度量学</a:t>
            </a:r>
            <a:endParaRPr lang="zh-CN" sz="5000" kern="0" cap="all" dirty="0">
              <a:solidFill>
                <a:srgbClr val="000000"/>
              </a:solidFill>
            </a:endParaRPr>
          </a:p>
        </p:txBody>
      </p:sp>
      <p:sp>
        <p:nvSpPr>
          <p:cNvPr id="325" name="You are the face that has changed my whole world. You are the face that I see everywhere I go. You are so beautiful to me that I can’t explain , Just like a green flower porcelain. You’re like a moon that I awaken to say hello, So beautiful and bright that you make me content to play it so I see your face on the leaves,telling me how lonely I have been"/>
          <p:cNvSpPr/>
          <p:nvPr/>
        </p:nvSpPr>
        <p:spPr>
          <a:xfrm>
            <a:off x="1752107" y="6041885"/>
            <a:ext cx="9326880" cy="2872581"/>
          </a:xfrm>
          <a:prstGeom prst="rect">
            <a:avLst/>
          </a:prstGeom>
          <a:ln w="12700">
            <a:miter lim="400000"/>
          </a:ln>
        </p:spPr>
        <p:txBody>
          <a:bodyPr lIns="54864" tIns="50800" rIns="50800" bIns="50800" anchor="t">
            <a:spAutoFit/>
          </a:bodyPr>
          <a:lstStyle>
            <a:lvl1pPr algn="l">
              <a:defRPr sz="2400">
                <a:latin typeface="Helvetica"/>
                <a:ea typeface="Helvetica"/>
                <a:cs typeface="Helvetica"/>
                <a:sym typeface="Helvetica"/>
              </a:defRPr>
            </a:lvl1pPr>
          </a:lstStyle>
          <a:p>
            <a:pPr marL="457200" indent="-457200" defTabSz="825500" hangingPunct="0">
              <a:spcBef>
                <a:spcPts val="600"/>
              </a:spcBef>
              <a:spcAft>
                <a:spcPts val="600"/>
              </a:spcAft>
              <a:buFont typeface="Arial" panose="020B0604020202020204" pitchFamily="34" charset="0"/>
              <a:buChar char="•"/>
            </a:pPr>
            <a:r>
              <a:rPr lang="zh-CN" altLang="en-US" sz="2800" kern="0" dirty="0">
                <a:solidFill>
                  <a:srgbClr val="000000"/>
                </a:solidFill>
              </a:rPr>
              <a:t>能量</a:t>
            </a:r>
            <a:endParaRPr lang="en-US" altLang="zh-CN" sz="2800" kern="0" dirty="0">
              <a:solidFill>
                <a:srgbClr val="000000"/>
              </a:solidFill>
            </a:endParaRPr>
          </a:p>
          <a:p>
            <a:pPr marL="457200" indent="-457200" defTabSz="825500" hangingPunct="0">
              <a:spcBef>
                <a:spcPts val="600"/>
              </a:spcBef>
              <a:spcAft>
                <a:spcPts val="600"/>
              </a:spcAft>
              <a:buFont typeface="Arial" panose="020B0604020202020204" pitchFamily="34" charset="0"/>
              <a:buChar char="•"/>
            </a:pPr>
            <a:r>
              <a:rPr lang="zh-CN" altLang="en-US" sz="2800" kern="0" dirty="0">
                <a:solidFill>
                  <a:srgbClr val="000000"/>
                </a:solidFill>
              </a:rPr>
              <a:t>辐射通量</a:t>
            </a:r>
            <a:endParaRPr lang="en-US" altLang="zh-CN" sz="2800" kern="0" dirty="0">
              <a:solidFill>
                <a:srgbClr val="000000"/>
              </a:solidFill>
            </a:endParaRPr>
          </a:p>
          <a:p>
            <a:pPr marL="457200" indent="-457200" defTabSz="825500" hangingPunct="0">
              <a:spcBef>
                <a:spcPts val="600"/>
              </a:spcBef>
              <a:spcAft>
                <a:spcPts val="600"/>
              </a:spcAft>
              <a:buFont typeface="Arial" panose="020B0604020202020204" pitchFamily="34" charset="0"/>
              <a:buChar char="•"/>
            </a:pPr>
            <a:r>
              <a:rPr lang="zh-CN" altLang="en-US" sz="2800" kern="0" dirty="0">
                <a:solidFill>
                  <a:srgbClr val="000000"/>
                </a:solidFill>
              </a:rPr>
              <a:t>辐射强度</a:t>
            </a:r>
            <a:endParaRPr lang="en-US" altLang="zh-CN" sz="2800" kern="0" dirty="0">
              <a:solidFill>
                <a:srgbClr val="000000"/>
              </a:solidFill>
            </a:endParaRPr>
          </a:p>
          <a:p>
            <a:pPr marL="457200" indent="-457200" defTabSz="825500" hangingPunct="0">
              <a:spcBef>
                <a:spcPts val="600"/>
              </a:spcBef>
              <a:spcAft>
                <a:spcPts val="600"/>
              </a:spcAft>
              <a:buFont typeface="Arial" panose="020B0604020202020204" pitchFamily="34" charset="0"/>
              <a:buChar char="•"/>
            </a:pPr>
            <a:r>
              <a:rPr lang="zh-CN" altLang="en-US" sz="2800" kern="0" dirty="0">
                <a:solidFill>
                  <a:srgbClr val="000000"/>
                </a:solidFill>
              </a:rPr>
              <a:t>辐射率</a:t>
            </a:r>
            <a:endParaRPr lang="en-US" altLang="zh-CN" sz="2800" kern="0" dirty="0">
              <a:solidFill>
                <a:srgbClr val="000000"/>
              </a:solidFill>
            </a:endParaRPr>
          </a:p>
          <a:p>
            <a:pPr marL="457200" indent="-457200" defTabSz="825500" hangingPunct="0">
              <a:spcBef>
                <a:spcPts val="600"/>
              </a:spcBef>
              <a:spcAft>
                <a:spcPts val="600"/>
              </a:spcAft>
              <a:buFont typeface="Arial" panose="020B0604020202020204" pitchFamily="34" charset="0"/>
              <a:buChar char="•"/>
            </a:pPr>
            <a:r>
              <a:rPr lang="zh-CN" altLang="en-US" sz="2800" kern="0" dirty="0">
                <a:solidFill>
                  <a:srgbClr val="000000"/>
                </a:solidFill>
              </a:rPr>
              <a:t>辐照度</a:t>
            </a:r>
            <a:endParaRPr lang="zh-CN" sz="2800" kern="0" dirty="0">
              <a:solidFill>
                <a:srgbClr val="000000"/>
              </a:solidFill>
            </a:endParaRPr>
          </a:p>
        </p:txBody>
      </p:sp>
      <p:sp>
        <p:nvSpPr>
          <p:cNvPr id="16" name="Rectangle"/>
          <p:cNvSpPr/>
          <p:nvPr/>
        </p:nvSpPr>
        <p:spPr>
          <a:xfrm>
            <a:off x="1752108" y="5586815"/>
            <a:ext cx="9326880" cy="127365"/>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4693243" y="403083"/>
            <a:ext cx="2626729" cy="2683625"/>
          </a:xfrm>
          <a:prstGeom prst="rect">
            <a:avLst/>
          </a:prstGeom>
        </p:spPr>
      </p:pic>
    </p:spTree>
    <p:extLst>
      <p:ext uri="{BB962C8B-B14F-4D97-AF65-F5344CB8AC3E}">
        <p14:creationId xmlns:p14="http://schemas.microsoft.com/office/powerpoint/2010/main" val="1026698822"/>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29796" y="0"/>
            <a:ext cx="12254204" cy="13716000"/>
          </a:xfrm>
          <a:prstGeom prst="rect">
            <a:avLst/>
          </a:prstGeom>
          <a:solidFill>
            <a:srgbClr val="F3F3F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hangingPunct="0"/>
            <a:endParaRPr lang="en-US" sz="3200" kern="0">
              <a:solidFill>
                <a:srgbClr val="FFFFFF"/>
              </a:solidFill>
              <a:latin typeface="Helvetica"/>
              <a:ea typeface="Helvetica"/>
              <a:cs typeface="Helvetica"/>
              <a:sym typeface="Helvetica"/>
            </a:endParaRPr>
          </a:p>
        </p:txBody>
      </p:sp>
      <p:sp>
        <p:nvSpPr>
          <p:cNvPr id="323" name="The Picture slide"/>
          <p:cNvSpPr txBox="1"/>
          <p:nvPr/>
        </p:nvSpPr>
        <p:spPr>
          <a:xfrm>
            <a:off x="1752108" y="4388092"/>
            <a:ext cx="8973592" cy="872034"/>
          </a:xfrm>
          <a:prstGeom prst="rect">
            <a:avLst/>
          </a:prstGeom>
          <a:ln w="12700">
            <a:miter lim="400000"/>
          </a:ln>
        </p:spPr>
        <p:txBody>
          <a:bodyPr wrap="square" lIns="54864" tIns="50800" rIns="50800" bIns="50800" anchor="b">
            <a:spAutoFit/>
          </a:bodyPr>
          <a:lstStyle>
            <a:lvl1pPr>
              <a:defRPr b="1">
                <a:latin typeface="Helvetica"/>
                <a:ea typeface="Helvetica"/>
                <a:cs typeface="Helvetica"/>
                <a:sym typeface="Helvetica"/>
              </a:defRPr>
            </a:lvl1pPr>
          </a:lstStyle>
          <a:p>
            <a:pPr defTabSz="825500" hangingPunct="0"/>
            <a:r>
              <a:rPr lang="zh-CN" altLang="en-US" sz="5000" kern="0" cap="all" dirty="0">
                <a:solidFill>
                  <a:srgbClr val="000000"/>
                </a:solidFill>
                <a:latin typeface="微软雅黑 Light" panose="020B0502040204020203" pitchFamily="34" charset="-122"/>
                <a:cs typeface="宋体" panose="02010600030101010101" pitchFamily="2" charset="-122"/>
              </a:rPr>
              <a:t>辐射度量学</a:t>
            </a:r>
            <a:endParaRPr lang="zh-CN" sz="5000" kern="0" cap="all" dirty="0">
              <a:solidFill>
                <a:srgbClr val="000000"/>
              </a:solidFill>
            </a:endParaRPr>
          </a:p>
        </p:txBody>
      </p:sp>
      <p:sp>
        <p:nvSpPr>
          <p:cNvPr id="325" name="You are the face that has changed my whole world. You are the face that I see everywhere I go. You are so beautiful to me that I can’t explain , Just like a green flower porcelain. You’re like a moon that I awaken to say hello, So beautiful and bright that you make me content to play it so I see your face on the leaves,telling me how lonely I have been"/>
          <p:cNvSpPr/>
          <p:nvPr/>
        </p:nvSpPr>
        <p:spPr>
          <a:xfrm>
            <a:off x="1752107" y="6041885"/>
            <a:ext cx="9326880" cy="3457357"/>
          </a:xfrm>
          <a:prstGeom prst="rect">
            <a:avLst/>
          </a:prstGeom>
          <a:ln w="12700">
            <a:miter lim="400000"/>
          </a:ln>
        </p:spPr>
        <p:txBody>
          <a:bodyPr lIns="54864" tIns="50800" rIns="50800" bIns="50800" anchor="t">
            <a:spAutoFit/>
          </a:bodyPr>
          <a:lstStyle>
            <a:lvl1pPr algn="l">
              <a:defRPr sz="2400">
                <a:latin typeface="Helvetica"/>
                <a:ea typeface="Helvetica"/>
                <a:cs typeface="Helvetica"/>
                <a:sym typeface="Helvetica"/>
              </a:defRPr>
            </a:lvl1pPr>
          </a:lstStyle>
          <a:p>
            <a:pPr marL="457200" indent="-457200" defTabSz="825500" hangingPunct="0">
              <a:spcBef>
                <a:spcPts val="600"/>
              </a:spcBef>
              <a:spcAft>
                <a:spcPts val="600"/>
              </a:spcAft>
              <a:buFont typeface="Arial" panose="020B0604020202020204" pitchFamily="34" charset="0"/>
              <a:buChar char="•"/>
            </a:pPr>
            <a:r>
              <a:rPr lang="zh-CN" altLang="en-US" sz="2800" kern="0" dirty="0">
                <a:solidFill>
                  <a:srgbClr val="000000"/>
                </a:solidFill>
              </a:rPr>
              <a:t>能量</a:t>
            </a:r>
            <a:endParaRPr lang="en-US" altLang="zh-CN" sz="2800" kern="0" dirty="0">
              <a:solidFill>
                <a:srgbClr val="000000"/>
              </a:solidFill>
            </a:endParaRPr>
          </a:p>
          <a:p>
            <a:pPr marL="457200" indent="-457200" defTabSz="825500" hangingPunct="0">
              <a:spcBef>
                <a:spcPts val="600"/>
              </a:spcBef>
              <a:spcAft>
                <a:spcPts val="600"/>
              </a:spcAft>
              <a:buFont typeface="Arial" panose="020B0604020202020204" pitchFamily="34" charset="0"/>
              <a:buChar char="•"/>
            </a:pPr>
            <a:r>
              <a:rPr lang="zh-CN" altLang="en-US" sz="2800" kern="0" dirty="0">
                <a:solidFill>
                  <a:srgbClr val="000000"/>
                </a:solidFill>
              </a:rPr>
              <a:t>辐射通量</a:t>
            </a:r>
            <a:endParaRPr lang="en-US" altLang="zh-CN" sz="2800" kern="0" dirty="0">
              <a:solidFill>
                <a:srgbClr val="000000"/>
              </a:solidFill>
            </a:endParaRPr>
          </a:p>
          <a:p>
            <a:pPr marL="457200" indent="-457200" defTabSz="825500" hangingPunct="0">
              <a:spcBef>
                <a:spcPts val="600"/>
              </a:spcBef>
              <a:spcAft>
                <a:spcPts val="600"/>
              </a:spcAft>
              <a:buFont typeface="Arial" panose="020B0604020202020204" pitchFamily="34" charset="0"/>
              <a:buChar char="•"/>
            </a:pPr>
            <a:r>
              <a:rPr lang="zh-CN" altLang="en-US" sz="2800" kern="0" dirty="0">
                <a:solidFill>
                  <a:srgbClr val="000000"/>
                </a:solidFill>
              </a:rPr>
              <a:t>辐射强度</a:t>
            </a:r>
            <a:endParaRPr lang="en-US" altLang="zh-CN" sz="2800" kern="0" dirty="0">
              <a:solidFill>
                <a:srgbClr val="000000"/>
              </a:solidFill>
            </a:endParaRPr>
          </a:p>
          <a:p>
            <a:pPr marL="457200" indent="-457200" defTabSz="825500" hangingPunct="0">
              <a:spcBef>
                <a:spcPts val="600"/>
              </a:spcBef>
              <a:spcAft>
                <a:spcPts val="600"/>
              </a:spcAft>
              <a:buFont typeface="Arial" panose="020B0604020202020204" pitchFamily="34" charset="0"/>
              <a:buChar char="•"/>
            </a:pPr>
            <a:r>
              <a:rPr lang="zh-CN" altLang="en-US" sz="2800" kern="0" dirty="0">
                <a:solidFill>
                  <a:srgbClr val="000000"/>
                </a:solidFill>
              </a:rPr>
              <a:t>辐射率</a:t>
            </a:r>
            <a:endParaRPr lang="en-US" altLang="zh-CN" sz="2800" kern="0" dirty="0">
              <a:solidFill>
                <a:srgbClr val="000000"/>
              </a:solidFill>
            </a:endParaRPr>
          </a:p>
          <a:p>
            <a:pPr marL="457200" indent="-457200" defTabSz="825500" hangingPunct="0">
              <a:spcBef>
                <a:spcPts val="600"/>
              </a:spcBef>
              <a:spcAft>
                <a:spcPts val="600"/>
              </a:spcAft>
              <a:buFont typeface="Arial" panose="020B0604020202020204" pitchFamily="34" charset="0"/>
              <a:buChar char="•"/>
            </a:pPr>
            <a:r>
              <a:rPr lang="zh-CN" altLang="en-US" sz="2800" kern="0" dirty="0">
                <a:solidFill>
                  <a:srgbClr val="000000"/>
                </a:solidFill>
              </a:rPr>
              <a:t>辐照度</a:t>
            </a:r>
            <a:endParaRPr lang="en-US" altLang="zh-CN" sz="2800" kern="0" dirty="0">
              <a:solidFill>
                <a:srgbClr val="000000"/>
              </a:solidFill>
            </a:endParaRPr>
          </a:p>
          <a:p>
            <a:pPr marL="457200" indent="-457200" defTabSz="825500" hangingPunct="0">
              <a:spcBef>
                <a:spcPts val="600"/>
              </a:spcBef>
              <a:spcAft>
                <a:spcPts val="600"/>
              </a:spcAft>
              <a:buFont typeface="Arial" panose="020B0604020202020204" pitchFamily="34" charset="0"/>
              <a:buChar char="•"/>
            </a:pPr>
            <a:r>
              <a:rPr lang="zh-CN" altLang="en-US" sz="2800" kern="0" dirty="0">
                <a:solidFill>
                  <a:srgbClr val="000000"/>
                </a:solidFill>
              </a:rPr>
              <a:t>辐照度与辐射率的关系</a:t>
            </a:r>
            <a:endParaRPr lang="zh-CN" sz="2800" kern="0" dirty="0">
              <a:solidFill>
                <a:srgbClr val="000000"/>
              </a:solidFill>
            </a:endParaRPr>
          </a:p>
        </p:txBody>
      </p:sp>
      <p:sp>
        <p:nvSpPr>
          <p:cNvPr id="16" name="Rectangle"/>
          <p:cNvSpPr/>
          <p:nvPr/>
        </p:nvSpPr>
        <p:spPr>
          <a:xfrm>
            <a:off x="1752108" y="5586815"/>
            <a:ext cx="9326880" cy="127365"/>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4693243" y="403083"/>
            <a:ext cx="2626729" cy="2683625"/>
          </a:xfrm>
          <a:prstGeom prst="rect">
            <a:avLst/>
          </a:prstGeom>
        </p:spPr>
      </p:pic>
    </p:spTree>
    <p:extLst>
      <p:ext uri="{BB962C8B-B14F-4D97-AF65-F5344CB8AC3E}">
        <p14:creationId xmlns:p14="http://schemas.microsoft.com/office/powerpoint/2010/main" val="415707235"/>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29796" y="0"/>
            <a:ext cx="12254204" cy="13716000"/>
          </a:xfrm>
          <a:prstGeom prst="rect">
            <a:avLst/>
          </a:prstGeom>
          <a:solidFill>
            <a:srgbClr val="F3F3F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hangingPunct="0"/>
            <a:endParaRPr lang="en-US" sz="3200" kern="0">
              <a:solidFill>
                <a:srgbClr val="FFFFFF"/>
              </a:solidFill>
              <a:latin typeface="Helvetica"/>
              <a:ea typeface="Helvetica"/>
              <a:cs typeface="Helvetica"/>
              <a:sym typeface="Helvetica"/>
            </a:endParaRPr>
          </a:p>
        </p:txBody>
      </p:sp>
      <p:sp>
        <p:nvSpPr>
          <p:cNvPr id="323" name="The Picture slide"/>
          <p:cNvSpPr txBox="1"/>
          <p:nvPr/>
        </p:nvSpPr>
        <p:spPr>
          <a:xfrm>
            <a:off x="1752108" y="4326537"/>
            <a:ext cx="8973592" cy="933589"/>
          </a:xfrm>
          <a:prstGeom prst="rect">
            <a:avLst/>
          </a:prstGeom>
          <a:ln w="12700">
            <a:miter lim="400000"/>
          </a:ln>
        </p:spPr>
        <p:txBody>
          <a:bodyPr wrap="square" lIns="54864" tIns="50800" rIns="50800" bIns="50800" anchor="b">
            <a:spAutoFit/>
          </a:bodyPr>
          <a:lstStyle>
            <a:lvl1pPr>
              <a:defRPr b="1">
                <a:latin typeface="Helvetica"/>
                <a:ea typeface="Helvetica"/>
                <a:cs typeface="Helvetica"/>
                <a:sym typeface="Helvetica"/>
              </a:defRPr>
            </a:lvl1pPr>
          </a:lstStyle>
          <a:p>
            <a:pPr defTabSz="825500" hangingPunct="0"/>
            <a:r>
              <a:rPr lang="en-US" altLang="zh-CN" sz="5400" kern="0" dirty="0">
                <a:solidFill>
                  <a:srgbClr val="000000"/>
                </a:solidFill>
                <a:latin typeface="微软雅黑 Light" panose="020B0502040204020203" pitchFamily="34" charset="-122"/>
              </a:rPr>
              <a:t>reflectance equation</a:t>
            </a:r>
            <a:endParaRPr lang="zh-CN" sz="5000" kern="0" cap="all" dirty="0">
              <a:solidFill>
                <a:srgbClr val="000000"/>
              </a:solidFill>
            </a:endParaRPr>
          </a:p>
        </p:txBody>
      </p:sp>
      <p:sp>
        <p:nvSpPr>
          <p:cNvPr id="325" name="You are the face that has changed my whole world. You are the face that I see everywhere I go. You are so beautiful to me that I can’t explain , Just like a green flower porcelain. You’re like a moon that I awaken to say hello, So beautiful and bright that you make me content to play it so I see your face on the leaves,telling me how lonely I have been"/>
          <p:cNvSpPr/>
          <p:nvPr/>
        </p:nvSpPr>
        <p:spPr>
          <a:xfrm>
            <a:off x="1752107" y="6041885"/>
            <a:ext cx="9326880" cy="533479"/>
          </a:xfrm>
          <a:prstGeom prst="rect">
            <a:avLst/>
          </a:prstGeom>
          <a:ln w="12700">
            <a:miter lim="400000"/>
          </a:ln>
        </p:spPr>
        <p:txBody>
          <a:bodyPr lIns="54864" tIns="50800" rIns="50800" bIns="50800" anchor="t">
            <a:spAutoFit/>
          </a:bodyPr>
          <a:lstStyle>
            <a:lvl1pPr algn="l">
              <a:defRPr sz="2400">
                <a:latin typeface="Helvetica"/>
                <a:ea typeface="Helvetica"/>
                <a:cs typeface="Helvetica"/>
                <a:sym typeface="Helvetica"/>
              </a:defRPr>
            </a:lvl1pPr>
          </a:lstStyle>
          <a:p>
            <a:pPr marL="457200" indent="-457200" defTabSz="825500" hangingPunct="0">
              <a:spcBef>
                <a:spcPts val="600"/>
              </a:spcBef>
              <a:spcAft>
                <a:spcPts val="600"/>
              </a:spcAft>
              <a:buFont typeface="Arial" panose="020B0604020202020204" pitchFamily="34" charset="0"/>
              <a:buChar char="•"/>
            </a:pPr>
            <a:r>
              <a:rPr lang="zh-CN" altLang="en-US" sz="2800" kern="0" dirty="0">
                <a:solidFill>
                  <a:srgbClr val="000000"/>
                </a:solidFill>
              </a:rPr>
              <a:t>结合辐射度量学的概念再次理解</a:t>
            </a:r>
            <a:endParaRPr lang="zh-CN" sz="2800" kern="0" dirty="0">
              <a:solidFill>
                <a:srgbClr val="000000"/>
              </a:solidFill>
            </a:endParaRPr>
          </a:p>
        </p:txBody>
      </p:sp>
      <p:sp>
        <p:nvSpPr>
          <p:cNvPr id="16" name="Rectangle"/>
          <p:cNvSpPr/>
          <p:nvPr/>
        </p:nvSpPr>
        <p:spPr>
          <a:xfrm>
            <a:off x="1752108" y="5586815"/>
            <a:ext cx="9326880" cy="127365"/>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4693243" y="403083"/>
            <a:ext cx="2626729" cy="2683625"/>
          </a:xfrm>
          <a:prstGeom prst="rect">
            <a:avLst/>
          </a:prstGeom>
        </p:spPr>
      </p:pic>
    </p:spTree>
    <p:extLst>
      <p:ext uri="{BB962C8B-B14F-4D97-AF65-F5344CB8AC3E}">
        <p14:creationId xmlns:p14="http://schemas.microsoft.com/office/powerpoint/2010/main" val="3255463318"/>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29796" y="0"/>
            <a:ext cx="12254204" cy="13716000"/>
          </a:xfrm>
          <a:prstGeom prst="rect">
            <a:avLst/>
          </a:prstGeom>
          <a:solidFill>
            <a:srgbClr val="F3F3F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hangingPunct="0"/>
            <a:endParaRPr lang="en-US" sz="3200" kern="0">
              <a:solidFill>
                <a:srgbClr val="FFFFFF"/>
              </a:solidFill>
              <a:latin typeface="Helvetica"/>
              <a:ea typeface="Helvetica"/>
              <a:cs typeface="Helvetica"/>
              <a:sym typeface="Helvetica"/>
            </a:endParaRPr>
          </a:p>
        </p:txBody>
      </p:sp>
      <p:sp>
        <p:nvSpPr>
          <p:cNvPr id="323" name="The Picture slide"/>
          <p:cNvSpPr txBox="1"/>
          <p:nvPr/>
        </p:nvSpPr>
        <p:spPr>
          <a:xfrm>
            <a:off x="1752108" y="4388092"/>
            <a:ext cx="8973592" cy="872034"/>
          </a:xfrm>
          <a:prstGeom prst="rect">
            <a:avLst/>
          </a:prstGeom>
          <a:ln w="12700">
            <a:miter lim="400000"/>
          </a:ln>
        </p:spPr>
        <p:txBody>
          <a:bodyPr wrap="square" lIns="54864" tIns="50800" rIns="50800" bIns="50800" anchor="b">
            <a:spAutoFit/>
          </a:bodyPr>
          <a:lstStyle>
            <a:lvl1pPr>
              <a:defRPr b="1">
                <a:latin typeface="Helvetica"/>
                <a:ea typeface="Helvetica"/>
                <a:cs typeface="Helvetica"/>
                <a:sym typeface="Helvetica"/>
              </a:defRPr>
            </a:lvl1pPr>
          </a:lstStyle>
          <a:p>
            <a:pPr defTabSz="825500" hangingPunct="0"/>
            <a:r>
              <a:rPr lang="en-US" altLang="zh-CN" sz="5000" kern="0" cap="all" dirty="0">
                <a:solidFill>
                  <a:srgbClr val="000000"/>
                </a:solidFill>
                <a:latin typeface="微软雅黑 Light" panose="020B0502040204020203" pitchFamily="34" charset="-122"/>
              </a:rPr>
              <a:t>BRDF</a:t>
            </a:r>
            <a:endParaRPr lang="zh-CN" sz="5000" kern="0" cap="all" dirty="0">
              <a:solidFill>
                <a:srgbClr val="000000"/>
              </a:solidFill>
            </a:endParaRPr>
          </a:p>
        </p:txBody>
      </p:sp>
      <p:sp>
        <p:nvSpPr>
          <p:cNvPr id="325" name="You are the face that has changed my whole world. You are the face that I see everywhere I go. You are so beautiful to me that I can’t explain , Just like a green flower porcelain. You’re like a moon that I awaken to say hello, So beautiful and bright that you make me content to play it so I see your face on the leaves,telling me how lonely I have been"/>
          <p:cNvSpPr/>
          <p:nvPr/>
        </p:nvSpPr>
        <p:spPr>
          <a:xfrm>
            <a:off x="1752107" y="6041885"/>
            <a:ext cx="9326880" cy="1118255"/>
          </a:xfrm>
          <a:prstGeom prst="rect">
            <a:avLst/>
          </a:prstGeom>
          <a:ln w="12700">
            <a:miter lim="400000"/>
          </a:ln>
        </p:spPr>
        <p:txBody>
          <a:bodyPr lIns="54864" tIns="50800" rIns="50800" bIns="50800" anchor="t">
            <a:spAutoFit/>
          </a:bodyPr>
          <a:lstStyle>
            <a:lvl1pPr algn="l">
              <a:defRPr sz="2400">
                <a:latin typeface="Helvetica"/>
                <a:ea typeface="Helvetica"/>
                <a:cs typeface="Helvetica"/>
                <a:sym typeface="Helvetica"/>
              </a:defRPr>
            </a:lvl1pPr>
          </a:lstStyle>
          <a:p>
            <a:pPr marL="457200" indent="-457200" defTabSz="825500" hangingPunct="0">
              <a:spcBef>
                <a:spcPts val="600"/>
              </a:spcBef>
              <a:spcAft>
                <a:spcPts val="600"/>
              </a:spcAft>
              <a:buFont typeface="Arial" panose="020B0604020202020204" pitchFamily="34" charset="0"/>
              <a:buChar char="•"/>
            </a:pPr>
            <a:r>
              <a:rPr lang="zh-CN" altLang="en-US" sz="2800" kern="0" dirty="0">
                <a:solidFill>
                  <a:srgbClr val="000000"/>
                </a:solidFill>
              </a:rPr>
              <a:t>反射率的计算</a:t>
            </a:r>
            <a:r>
              <a:rPr lang="en-US" altLang="zh-CN" sz="2800" kern="0" dirty="0">
                <a:solidFill>
                  <a:srgbClr val="000000"/>
                </a:solidFill>
              </a:rPr>
              <a:t>——BRDF</a:t>
            </a:r>
            <a:r>
              <a:rPr lang="zh-CN" altLang="en-US" sz="2800" kern="0" dirty="0">
                <a:solidFill>
                  <a:srgbClr val="000000"/>
                </a:solidFill>
              </a:rPr>
              <a:t>登场</a:t>
            </a:r>
            <a:endParaRPr lang="en-US" altLang="zh-CN" sz="2800" kern="0" dirty="0">
              <a:solidFill>
                <a:srgbClr val="000000"/>
              </a:solidFill>
            </a:endParaRPr>
          </a:p>
          <a:p>
            <a:pPr marL="457200" indent="-457200" defTabSz="825500" hangingPunct="0">
              <a:spcBef>
                <a:spcPts val="600"/>
              </a:spcBef>
              <a:spcAft>
                <a:spcPts val="600"/>
              </a:spcAft>
              <a:buFont typeface="Arial" panose="020B0604020202020204" pitchFamily="34" charset="0"/>
              <a:buChar char="•"/>
            </a:pPr>
            <a:r>
              <a:rPr lang="en-US" altLang="zh-CN" sz="2800" kern="0" dirty="0">
                <a:solidFill>
                  <a:srgbClr val="000000"/>
                </a:solidFill>
              </a:rPr>
              <a:t>Cook-</a:t>
            </a:r>
            <a:r>
              <a:rPr lang="en-US" altLang="zh-CN" sz="2800" kern="0" dirty="0" err="1">
                <a:solidFill>
                  <a:srgbClr val="000000"/>
                </a:solidFill>
              </a:rPr>
              <a:t>torrance</a:t>
            </a:r>
            <a:r>
              <a:rPr lang="zh-CN" altLang="en-US" sz="2800" kern="0" dirty="0">
                <a:solidFill>
                  <a:srgbClr val="000000"/>
                </a:solidFill>
              </a:rPr>
              <a:t>的</a:t>
            </a:r>
            <a:r>
              <a:rPr lang="en-US" altLang="zh-CN" sz="2800" kern="0" dirty="0">
                <a:solidFill>
                  <a:srgbClr val="000000"/>
                </a:solidFill>
              </a:rPr>
              <a:t>BRDF</a:t>
            </a:r>
            <a:endParaRPr lang="zh-CN" sz="2800" kern="0" dirty="0">
              <a:solidFill>
                <a:srgbClr val="000000"/>
              </a:solidFill>
            </a:endParaRPr>
          </a:p>
        </p:txBody>
      </p:sp>
      <p:sp>
        <p:nvSpPr>
          <p:cNvPr id="16" name="Rectangle"/>
          <p:cNvSpPr/>
          <p:nvPr/>
        </p:nvSpPr>
        <p:spPr>
          <a:xfrm>
            <a:off x="1752108" y="5586815"/>
            <a:ext cx="9326880" cy="127365"/>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4693243" y="403083"/>
            <a:ext cx="2626729" cy="2683625"/>
          </a:xfrm>
          <a:prstGeom prst="rect">
            <a:avLst/>
          </a:prstGeom>
        </p:spPr>
      </p:pic>
    </p:spTree>
    <p:extLst>
      <p:ext uri="{BB962C8B-B14F-4D97-AF65-F5344CB8AC3E}">
        <p14:creationId xmlns:p14="http://schemas.microsoft.com/office/powerpoint/2010/main" val="3219987573"/>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29796" y="0"/>
            <a:ext cx="12254204" cy="13716000"/>
          </a:xfrm>
          <a:prstGeom prst="rect">
            <a:avLst/>
          </a:prstGeom>
          <a:solidFill>
            <a:srgbClr val="F3F3F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hangingPunct="0"/>
            <a:endParaRPr lang="en-US" sz="3200" kern="0">
              <a:solidFill>
                <a:srgbClr val="FFFFFF"/>
              </a:solidFill>
              <a:latin typeface="Helvetica"/>
              <a:ea typeface="Helvetica"/>
              <a:cs typeface="Helvetica"/>
              <a:sym typeface="Helvetica"/>
            </a:endParaRPr>
          </a:p>
        </p:txBody>
      </p:sp>
      <p:sp>
        <p:nvSpPr>
          <p:cNvPr id="323" name="The Picture slide"/>
          <p:cNvSpPr txBox="1"/>
          <p:nvPr/>
        </p:nvSpPr>
        <p:spPr>
          <a:xfrm>
            <a:off x="1752108" y="4388092"/>
            <a:ext cx="8973592" cy="872034"/>
          </a:xfrm>
          <a:prstGeom prst="rect">
            <a:avLst/>
          </a:prstGeom>
          <a:ln w="12700">
            <a:miter lim="400000"/>
          </a:ln>
        </p:spPr>
        <p:txBody>
          <a:bodyPr wrap="square" lIns="54864" tIns="50800" rIns="50800" bIns="50800" anchor="b">
            <a:spAutoFit/>
          </a:bodyPr>
          <a:lstStyle>
            <a:lvl1pPr>
              <a:defRPr b="1">
                <a:latin typeface="Helvetica"/>
                <a:ea typeface="Helvetica"/>
                <a:cs typeface="Helvetica"/>
                <a:sym typeface="Helvetica"/>
              </a:defRPr>
            </a:lvl1pPr>
          </a:lstStyle>
          <a:p>
            <a:pPr defTabSz="825500" hangingPunct="0"/>
            <a:r>
              <a:rPr lang="en-US" altLang="zh-CN" sz="5000" kern="0" cap="all" dirty="0">
                <a:solidFill>
                  <a:srgbClr val="000000"/>
                </a:solidFill>
              </a:rPr>
              <a:t>Cook-Torrance BRDF</a:t>
            </a:r>
            <a:endParaRPr lang="zh-CN" sz="5000" kern="0" cap="all" dirty="0">
              <a:solidFill>
                <a:srgbClr val="000000"/>
              </a:solidFill>
            </a:endParaRPr>
          </a:p>
        </p:txBody>
      </p:sp>
      <p:sp>
        <p:nvSpPr>
          <p:cNvPr id="325" name="You are the face that has changed my whole world. You are the face that I see everywhere I go. You are so beautiful to me that I can’t explain , Just like a green flower porcelain. You’re like a moon that I awaken to say hello, So beautiful and bright that you make me content to play it so I see your face on the leaves,telling me how lonely I have been"/>
          <p:cNvSpPr/>
          <p:nvPr/>
        </p:nvSpPr>
        <p:spPr>
          <a:xfrm>
            <a:off x="1752107" y="6041885"/>
            <a:ext cx="9326880" cy="1703030"/>
          </a:xfrm>
          <a:prstGeom prst="rect">
            <a:avLst/>
          </a:prstGeom>
          <a:ln w="12700">
            <a:miter lim="400000"/>
          </a:ln>
        </p:spPr>
        <p:txBody>
          <a:bodyPr lIns="54864" tIns="50800" rIns="50800" bIns="50800" anchor="t">
            <a:spAutoFit/>
          </a:bodyPr>
          <a:lstStyle>
            <a:lvl1pPr algn="l">
              <a:defRPr sz="2400">
                <a:latin typeface="Helvetica"/>
                <a:ea typeface="Helvetica"/>
                <a:cs typeface="Helvetica"/>
                <a:sym typeface="Helvetica"/>
              </a:defRPr>
            </a:lvl1pPr>
          </a:lstStyle>
          <a:p>
            <a:pPr marL="457200" indent="-457200" defTabSz="825500" hangingPunct="0">
              <a:spcBef>
                <a:spcPts val="600"/>
              </a:spcBef>
              <a:spcAft>
                <a:spcPts val="600"/>
              </a:spcAft>
              <a:buFont typeface="Arial" panose="020B0604020202020204" pitchFamily="34" charset="0"/>
              <a:buChar char="•"/>
            </a:pPr>
            <a:r>
              <a:rPr lang="en-US" altLang="zh-CN" sz="2800" kern="0" dirty="0">
                <a:solidFill>
                  <a:srgbClr val="000000"/>
                </a:solidFill>
                <a:latin typeface="微软雅黑 Light" panose="020B0502040204020203" pitchFamily="34" charset="-122"/>
              </a:rPr>
              <a:t>D</a:t>
            </a:r>
          </a:p>
          <a:p>
            <a:pPr marL="457200" indent="-457200" defTabSz="825500" hangingPunct="0">
              <a:spcBef>
                <a:spcPts val="600"/>
              </a:spcBef>
              <a:spcAft>
                <a:spcPts val="600"/>
              </a:spcAft>
              <a:buFont typeface="Arial" panose="020B0604020202020204" pitchFamily="34" charset="0"/>
              <a:buChar char="•"/>
            </a:pPr>
            <a:r>
              <a:rPr lang="en-US" altLang="zh-CN" sz="2800" kern="0" dirty="0">
                <a:solidFill>
                  <a:srgbClr val="000000"/>
                </a:solidFill>
                <a:latin typeface="微软雅黑 Light" panose="020B0502040204020203" pitchFamily="34" charset="-122"/>
              </a:rPr>
              <a:t>G</a:t>
            </a:r>
          </a:p>
          <a:p>
            <a:pPr marL="457200" indent="-457200" defTabSz="825500" hangingPunct="0">
              <a:spcBef>
                <a:spcPts val="600"/>
              </a:spcBef>
              <a:spcAft>
                <a:spcPts val="600"/>
              </a:spcAft>
              <a:buFont typeface="Arial" panose="020B0604020202020204" pitchFamily="34" charset="0"/>
              <a:buChar char="•"/>
            </a:pPr>
            <a:r>
              <a:rPr lang="en-US" altLang="zh-CN" sz="2800" kern="0" dirty="0">
                <a:solidFill>
                  <a:srgbClr val="000000"/>
                </a:solidFill>
                <a:latin typeface="微软雅黑 Light" panose="020B0502040204020203" pitchFamily="34" charset="-122"/>
              </a:rPr>
              <a:t>F</a:t>
            </a:r>
            <a:endParaRPr lang="zh-CN" sz="2800" kern="0" dirty="0">
              <a:solidFill>
                <a:srgbClr val="000000"/>
              </a:solidFill>
            </a:endParaRPr>
          </a:p>
        </p:txBody>
      </p:sp>
      <p:sp>
        <p:nvSpPr>
          <p:cNvPr id="16" name="Rectangle"/>
          <p:cNvSpPr/>
          <p:nvPr/>
        </p:nvSpPr>
        <p:spPr>
          <a:xfrm>
            <a:off x="1752108" y="5586815"/>
            <a:ext cx="9326880" cy="127365"/>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4693243" y="403083"/>
            <a:ext cx="2626729" cy="2683625"/>
          </a:xfrm>
          <a:prstGeom prst="rect">
            <a:avLst/>
          </a:prstGeom>
        </p:spPr>
      </p:pic>
    </p:spTree>
    <p:extLst>
      <p:ext uri="{BB962C8B-B14F-4D97-AF65-F5344CB8AC3E}">
        <p14:creationId xmlns:p14="http://schemas.microsoft.com/office/powerpoint/2010/main" val="3961602949"/>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29796" y="0"/>
            <a:ext cx="12254204" cy="13716000"/>
          </a:xfrm>
          <a:prstGeom prst="rect">
            <a:avLst/>
          </a:prstGeom>
          <a:solidFill>
            <a:srgbClr val="F3F3F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hangingPunct="0"/>
            <a:endParaRPr lang="en-US" sz="3200" kern="0">
              <a:solidFill>
                <a:srgbClr val="FFFFFF"/>
              </a:solidFill>
              <a:latin typeface="Helvetica"/>
              <a:ea typeface="Helvetica"/>
              <a:cs typeface="Helvetica"/>
              <a:sym typeface="Helvetica"/>
            </a:endParaRPr>
          </a:p>
        </p:txBody>
      </p:sp>
      <p:sp>
        <p:nvSpPr>
          <p:cNvPr id="323" name="The Picture slide"/>
          <p:cNvSpPr txBox="1"/>
          <p:nvPr/>
        </p:nvSpPr>
        <p:spPr>
          <a:xfrm>
            <a:off x="1752108" y="4388092"/>
            <a:ext cx="8973592" cy="872034"/>
          </a:xfrm>
          <a:prstGeom prst="rect">
            <a:avLst/>
          </a:prstGeom>
          <a:ln w="12700">
            <a:miter lim="400000"/>
          </a:ln>
        </p:spPr>
        <p:txBody>
          <a:bodyPr wrap="square" lIns="54864" tIns="50800" rIns="50800" bIns="50800" anchor="b">
            <a:spAutoFit/>
          </a:bodyPr>
          <a:lstStyle>
            <a:lvl1pPr>
              <a:defRPr b="1">
                <a:latin typeface="Helvetica"/>
                <a:ea typeface="Helvetica"/>
                <a:cs typeface="Helvetica"/>
                <a:sym typeface="Helvetica"/>
              </a:defRPr>
            </a:lvl1pPr>
          </a:lstStyle>
          <a:p>
            <a:pPr defTabSz="825500" hangingPunct="0"/>
            <a:r>
              <a:rPr lang="en-US" altLang="zh-CN" sz="5000" kern="0" cap="all" dirty="0">
                <a:solidFill>
                  <a:srgbClr val="000000"/>
                </a:solidFill>
              </a:rPr>
              <a:t>Cook-Torrance BRDF</a:t>
            </a:r>
            <a:endParaRPr lang="zh-CN" sz="5000" kern="0" cap="all" dirty="0">
              <a:solidFill>
                <a:srgbClr val="000000"/>
              </a:solidFill>
            </a:endParaRPr>
          </a:p>
        </p:txBody>
      </p:sp>
      <p:sp>
        <p:nvSpPr>
          <p:cNvPr id="325" name="You are the face that has changed my whole world. You are the face that I see everywhere I go. You are so beautiful to me that I can’t explain , Just like a green flower porcelain. You’re like a moon that I awaken to say hello, So beautiful and bright that you make me content to play it so I see your face on the leaves,telling me how lonely I have been"/>
          <p:cNvSpPr/>
          <p:nvPr/>
        </p:nvSpPr>
        <p:spPr>
          <a:xfrm>
            <a:off x="1752107" y="6041885"/>
            <a:ext cx="9326880" cy="1118255"/>
          </a:xfrm>
          <a:prstGeom prst="rect">
            <a:avLst/>
          </a:prstGeom>
          <a:ln w="12700">
            <a:miter lim="400000"/>
          </a:ln>
        </p:spPr>
        <p:txBody>
          <a:bodyPr lIns="54864" tIns="50800" rIns="50800" bIns="50800" anchor="t">
            <a:spAutoFit/>
          </a:bodyPr>
          <a:lstStyle>
            <a:lvl1pPr algn="l">
              <a:defRPr sz="2400">
                <a:latin typeface="Helvetica"/>
                <a:ea typeface="Helvetica"/>
                <a:cs typeface="Helvetica"/>
                <a:sym typeface="Helvetica"/>
              </a:defRPr>
            </a:lvl1pPr>
          </a:lstStyle>
          <a:p>
            <a:pPr marL="457200" indent="-457200" defTabSz="825500" hangingPunct="0">
              <a:spcBef>
                <a:spcPts val="600"/>
              </a:spcBef>
              <a:spcAft>
                <a:spcPts val="600"/>
              </a:spcAft>
              <a:buFont typeface="Arial" panose="020B0604020202020204" pitchFamily="34" charset="0"/>
              <a:buChar char="•"/>
            </a:pPr>
            <a:r>
              <a:rPr lang="zh-CN" altLang="en-US" sz="2800" kern="0" dirty="0">
                <a:solidFill>
                  <a:srgbClr val="000000"/>
                </a:solidFill>
                <a:latin typeface="微软雅黑 Light" panose="020B0502040204020203" pitchFamily="34" charset="-122"/>
              </a:rPr>
              <a:t>数值法求积分</a:t>
            </a:r>
            <a:endParaRPr lang="en-US" altLang="zh-CN" sz="2800" kern="0" dirty="0">
              <a:solidFill>
                <a:srgbClr val="000000"/>
              </a:solidFill>
              <a:latin typeface="微软雅黑 Light" panose="020B0502040204020203" pitchFamily="34" charset="-122"/>
            </a:endParaRPr>
          </a:p>
          <a:p>
            <a:pPr marL="457200" indent="-457200" defTabSz="825500" hangingPunct="0">
              <a:spcBef>
                <a:spcPts val="600"/>
              </a:spcBef>
              <a:spcAft>
                <a:spcPts val="600"/>
              </a:spcAft>
              <a:buFont typeface="Arial" panose="020B0604020202020204" pitchFamily="34" charset="0"/>
              <a:buChar char="•"/>
            </a:pPr>
            <a:r>
              <a:rPr lang="en-US" altLang="zh-CN" sz="2800" kern="0" dirty="0">
                <a:solidFill>
                  <a:srgbClr val="000000"/>
                </a:solidFill>
              </a:rPr>
              <a:t>PBR</a:t>
            </a:r>
            <a:r>
              <a:rPr lang="zh-CN" altLang="en-US" sz="2800" kern="0" dirty="0">
                <a:solidFill>
                  <a:srgbClr val="000000"/>
                </a:solidFill>
              </a:rPr>
              <a:t>表面模型</a:t>
            </a:r>
            <a:endParaRPr lang="zh-CN" sz="2800" kern="0" dirty="0">
              <a:solidFill>
                <a:srgbClr val="000000"/>
              </a:solidFill>
            </a:endParaRPr>
          </a:p>
        </p:txBody>
      </p:sp>
      <p:sp>
        <p:nvSpPr>
          <p:cNvPr id="16" name="Rectangle"/>
          <p:cNvSpPr/>
          <p:nvPr/>
        </p:nvSpPr>
        <p:spPr>
          <a:xfrm>
            <a:off x="1752108" y="5586815"/>
            <a:ext cx="9326880" cy="127365"/>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4693243" y="403083"/>
            <a:ext cx="2626729" cy="2683625"/>
          </a:xfrm>
          <a:prstGeom prst="rect">
            <a:avLst/>
          </a:prstGeom>
        </p:spPr>
      </p:pic>
    </p:spTree>
    <p:extLst>
      <p:ext uri="{BB962C8B-B14F-4D97-AF65-F5344CB8AC3E}">
        <p14:creationId xmlns:p14="http://schemas.microsoft.com/office/powerpoint/2010/main" val="750332761"/>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44" name="You are the face that has changed my whole world. You are the face that I see everywhere I go. You are so beautiful to me that I can’t explain , Just like a green flower porcelain"/>
          <p:cNvSpPr txBox="1"/>
          <p:nvPr/>
        </p:nvSpPr>
        <p:spPr>
          <a:xfrm>
            <a:off x="4366159" y="7443589"/>
            <a:ext cx="15651686" cy="1025922"/>
          </a:xfrm>
          <a:prstGeom prst="rect">
            <a:avLst/>
          </a:prstGeom>
          <a:ln w="12700">
            <a:miter lim="400000"/>
          </a:ln>
        </p:spPr>
        <p:txBody>
          <a:bodyPr lIns="50800" tIns="50800" rIns="50800" bIns="50800" anchor="ctr">
            <a:spAutoFit/>
          </a:bodyPr>
          <a:lstStyle>
            <a:lvl1pPr>
              <a:defRPr sz="2400">
                <a:solidFill>
                  <a:srgbClr val="FFFFFF"/>
                </a:solidFill>
                <a:latin typeface="Helvetica"/>
                <a:ea typeface="Helvetica"/>
                <a:cs typeface="Helvetica"/>
                <a:sym typeface="Helvetica"/>
              </a:defRPr>
            </a:lvl1pPr>
          </a:lstStyle>
          <a:p>
            <a:pPr algn="ctr" defTabSz="825500" hangingPunct="0"/>
            <a:endParaRPr lang="zh-CN" sz="6000" dirty="0"/>
          </a:p>
        </p:txBody>
      </p:sp>
      <p:sp>
        <p:nvSpPr>
          <p:cNvPr id="45" name="AEVER"/>
          <p:cNvSpPr txBox="1"/>
          <p:nvPr/>
        </p:nvSpPr>
        <p:spPr>
          <a:xfrm>
            <a:off x="6471720" y="5638703"/>
            <a:ext cx="11440632" cy="1333698"/>
          </a:xfrm>
          <a:prstGeom prst="rect">
            <a:avLst/>
          </a:prstGeom>
          <a:ln w="12700">
            <a:miter lim="400000"/>
          </a:ln>
        </p:spPr>
        <p:txBody>
          <a:bodyPr wrap="none" lIns="50800" tIns="50800" rIns="50800" bIns="50800" anchor="ctr">
            <a:spAutoFit/>
          </a:bodyPr>
          <a:lstStyle>
            <a:lvl1pPr>
              <a:defRPr sz="12000" b="1" spc="1800">
                <a:solidFill>
                  <a:srgbClr val="FFFC73"/>
                </a:solidFill>
                <a:latin typeface="Helvetica"/>
                <a:ea typeface="Helvetica"/>
                <a:cs typeface="Helvetica"/>
                <a:sym typeface="Helvetica"/>
              </a:defRPr>
            </a:lvl1pPr>
          </a:lstStyle>
          <a:p>
            <a:pPr algn="ctr" defTabSz="825500" hangingPunct="0"/>
            <a:r>
              <a:rPr lang="zh-CN" altLang="en-US" sz="8000" spc="0" dirty="0">
                <a:solidFill>
                  <a:srgbClr val="FFD966"/>
                </a:solidFill>
                <a:latin typeface="微软雅黑 Light" panose="020B0502040204020203" pitchFamily="34" charset="-122"/>
                <a:ea typeface="微软雅黑 Light" panose="020B0502040204020203" pitchFamily="34" charset="-122"/>
              </a:rPr>
              <a:t>传统光照技术的一些总结</a:t>
            </a:r>
            <a:endParaRPr lang="zh-CN" sz="8000" spc="0" dirty="0">
              <a:solidFill>
                <a:srgbClr val="FFD966"/>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889381737"/>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29796" y="0"/>
            <a:ext cx="12254204" cy="13716000"/>
          </a:xfrm>
          <a:prstGeom prst="rect">
            <a:avLst/>
          </a:prstGeom>
          <a:solidFill>
            <a:srgbClr val="F3F3F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hangingPunct="0"/>
            <a:endParaRPr lang="en-US" sz="3200" kern="0">
              <a:solidFill>
                <a:srgbClr val="FFFFFF"/>
              </a:solidFill>
              <a:latin typeface="Helvetica"/>
              <a:ea typeface="Helvetica"/>
              <a:cs typeface="Helvetica"/>
              <a:sym typeface="Helvetica"/>
            </a:endParaRPr>
          </a:p>
        </p:txBody>
      </p:sp>
      <p:sp>
        <p:nvSpPr>
          <p:cNvPr id="323" name="The Picture slide"/>
          <p:cNvSpPr txBox="1"/>
          <p:nvPr/>
        </p:nvSpPr>
        <p:spPr>
          <a:xfrm>
            <a:off x="1752108" y="4388092"/>
            <a:ext cx="8973592" cy="872034"/>
          </a:xfrm>
          <a:prstGeom prst="rect">
            <a:avLst/>
          </a:prstGeom>
          <a:ln w="12700">
            <a:miter lim="400000"/>
          </a:ln>
        </p:spPr>
        <p:txBody>
          <a:bodyPr wrap="square" lIns="54864" tIns="50800" rIns="50800" bIns="50800" anchor="b">
            <a:spAutoFit/>
          </a:bodyPr>
          <a:lstStyle>
            <a:lvl1pPr>
              <a:defRPr b="1">
                <a:latin typeface="Helvetica"/>
                <a:ea typeface="Helvetica"/>
                <a:cs typeface="Helvetica"/>
                <a:sym typeface="Helvetica"/>
              </a:defRPr>
            </a:lvl1pPr>
          </a:lstStyle>
          <a:p>
            <a:pPr defTabSz="825500" hangingPunct="0"/>
            <a:r>
              <a:rPr lang="zh-CN" altLang="en-US" sz="5000" kern="0" cap="all" dirty="0">
                <a:solidFill>
                  <a:srgbClr val="000000"/>
                </a:solidFill>
                <a:latin typeface="微软雅黑 Light" panose="020B0502040204020203" pitchFamily="34" charset="-122"/>
              </a:rPr>
              <a:t>抽象的光线</a:t>
            </a:r>
            <a:endParaRPr lang="zh-CN" sz="5000" kern="0" cap="all" dirty="0">
              <a:solidFill>
                <a:srgbClr val="000000"/>
              </a:solidFill>
            </a:endParaRPr>
          </a:p>
        </p:txBody>
      </p:sp>
      <p:sp>
        <p:nvSpPr>
          <p:cNvPr id="325" name="You are the face that has changed my whole world. You are the face that I see everywhere I go. You are so beautiful to me that I can’t explain , Just like a green flower porcelain. You’re like a moon that I awaken to say hello, So beautiful and bright that you make me content to play it so I see your face on the leaves,telling me how lonely I have been"/>
          <p:cNvSpPr/>
          <p:nvPr/>
        </p:nvSpPr>
        <p:spPr>
          <a:xfrm>
            <a:off x="1752107" y="6041885"/>
            <a:ext cx="9326880" cy="2872581"/>
          </a:xfrm>
          <a:prstGeom prst="rect">
            <a:avLst/>
          </a:prstGeom>
          <a:ln w="12700">
            <a:miter lim="400000"/>
          </a:ln>
        </p:spPr>
        <p:txBody>
          <a:bodyPr lIns="54864" tIns="50800" rIns="50800" bIns="50800" anchor="t">
            <a:spAutoFit/>
          </a:bodyPr>
          <a:lstStyle>
            <a:lvl1pPr algn="l">
              <a:defRPr sz="2400">
                <a:latin typeface="Helvetica"/>
                <a:ea typeface="Helvetica"/>
                <a:cs typeface="Helvetica"/>
                <a:sym typeface="Helvetica"/>
              </a:defRPr>
            </a:lvl1pPr>
          </a:lstStyle>
          <a:p>
            <a:pPr marL="457200" indent="-457200" defTabSz="825500" hangingPunct="0">
              <a:spcBef>
                <a:spcPts val="600"/>
              </a:spcBef>
              <a:spcAft>
                <a:spcPts val="600"/>
              </a:spcAft>
              <a:buFont typeface="Arial" panose="020B0604020202020204" pitchFamily="34" charset="0"/>
              <a:buChar char="•"/>
            </a:pPr>
            <a:r>
              <a:rPr lang="zh-CN" altLang="en-US" sz="2800" dirty="0">
                <a:effectLst/>
              </a:rPr>
              <a:t>延直线传播</a:t>
            </a:r>
            <a:endParaRPr lang="en-US" altLang="zh-CN" sz="2800" dirty="0">
              <a:effectLst/>
            </a:endParaRPr>
          </a:p>
          <a:p>
            <a:pPr marL="457200" indent="-457200" defTabSz="825500" hangingPunct="0">
              <a:spcBef>
                <a:spcPts val="600"/>
              </a:spcBef>
              <a:spcAft>
                <a:spcPts val="600"/>
              </a:spcAft>
              <a:buFont typeface="Arial" panose="020B0604020202020204" pitchFamily="34" charset="0"/>
              <a:buChar char="•"/>
            </a:pPr>
            <a:r>
              <a:rPr lang="zh-CN" altLang="en-US" sz="2800" dirty="0"/>
              <a:t>基于散射、反射和耗散建模</a:t>
            </a:r>
            <a:endParaRPr lang="en-US" altLang="zh-CN" sz="2800" dirty="0"/>
          </a:p>
          <a:p>
            <a:pPr marL="457200" indent="-457200" defTabSz="825500" hangingPunct="0">
              <a:spcBef>
                <a:spcPts val="600"/>
              </a:spcBef>
              <a:spcAft>
                <a:spcPts val="600"/>
              </a:spcAft>
              <a:buFont typeface="Arial" panose="020B0604020202020204" pitchFamily="34" charset="0"/>
              <a:buChar char="•"/>
            </a:pPr>
            <a:r>
              <a:rPr lang="zh-CN" altLang="en-US" sz="2800" dirty="0"/>
              <a:t>强调光线的集合而忽略个体</a:t>
            </a:r>
            <a:endParaRPr lang="en-US" altLang="zh-CN" sz="2800" dirty="0"/>
          </a:p>
          <a:p>
            <a:pPr marL="457200" indent="-457200" defTabSz="825500" hangingPunct="0">
              <a:spcBef>
                <a:spcPts val="600"/>
              </a:spcBef>
              <a:spcAft>
                <a:spcPts val="600"/>
              </a:spcAft>
              <a:buFont typeface="Arial" panose="020B0604020202020204" pitchFamily="34" charset="0"/>
              <a:buChar char="•"/>
            </a:pPr>
            <a:r>
              <a:rPr lang="zh-CN" altLang="en-US" sz="2800" dirty="0"/>
              <a:t>不能很好的表示间接光</a:t>
            </a:r>
            <a:endParaRPr lang="en-US" altLang="zh-CN" sz="2800" dirty="0"/>
          </a:p>
          <a:p>
            <a:pPr marL="457200" indent="-457200" defTabSz="825500" hangingPunct="0">
              <a:spcBef>
                <a:spcPts val="600"/>
              </a:spcBef>
              <a:spcAft>
                <a:spcPts val="600"/>
              </a:spcAft>
              <a:buFont typeface="Arial" panose="020B0604020202020204" pitchFamily="34" charset="0"/>
              <a:buChar char="•"/>
            </a:pPr>
            <a:endParaRPr lang="en-US" altLang="zh-CN" sz="2800" kern="0" dirty="0">
              <a:solidFill>
                <a:srgbClr val="000000"/>
              </a:solidFill>
              <a:latin typeface="微软雅黑 Light" panose="020B0502040204020203" pitchFamily="34" charset="-122"/>
            </a:endParaRPr>
          </a:p>
        </p:txBody>
      </p:sp>
      <p:sp>
        <p:nvSpPr>
          <p:cNvPr id="16" name="Rectangle"/>
          <p:cNvSpPr/>
          <p:nvPr/>
        </p:nvSpPr>
        <p:spPr>
          <a:xfrm>
            <a:off x="1752108" y="5586815"/>
            <a:ext cx="9326880" cy="127365"/>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4693243" y="403083"/>
            <a:ext cx="2626729" cy="2683625"/>
          </a:xfrm>
          <a:prstGeom prst="rect">
            <a:avLst/>
          </a:prstGeom>
        </p:spPr>
      </p:pic>
    </p:spTree>
    <p:extLst>
      <p:ext uri="{BB962C8B-B14F-4D97-AF65-F5344CB8AC3E}">
        <p14:creationId xmlns:p14="http://schemas.microsoft.com/office/powerpoint/2010/main" val="187803423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The Picture slide"/>
          <p:cNvSpPr txBox="1"/>
          <p:nvPr/>
        </p:nvSpPr>
        <p:spPr>
          <a:xfrm>
            <a:off x="1752108" y="1187693"/>
            <a:ext cx="1384995" cy="872034"/>
          </a:xfrm>
          <a:prstGeom prst="rect">
            <a:avLst/>
          </a:prstGeom>
          <a:ln w="12700">
            <a:miter lim="400000"/>
          </a:ln>
        </p:spPr>
        <p:txBody>
          <a:bodyPr wrap="none" lIns="50800" tIns="50800" rIns="50800" bIns="50800" anchor="t">
            <a:spAutoFit/>
          </a:bodyPr>
          <a:lstStyle>
            <a:lvl1pPr>
              <a:defRPr b="1">
                <a:latin typeface="Helvetica"/>
                <a:ea typeface="Helvetica"/>
                <a:cs typeface="Helvetica"/>
                <a:sym typeface="Helvetica"/>
              </a:defRPr>
            </a:lvl1pPr>
          </a:lstStyle>
          <a:p>
            <a:r>
              <a:rPr lang="zh-CN" altLang="en-US" sz="5000" cap="all" dirty="0">
                <a:solidFill>
                  <a:srgbClr val="000000"/>
                </a:solidFill>
                <a:latin typeface="微软雅黑 Light" panose="020B0502040204020203" pitchFamily="34" charset="-122"/>
                <a:cs typeface="宋体" panose="02010600030101010101" pitchFamily="2" charset="-122"/>
              </a:rPr>
              <a:t>内容</a:t>
            </a:r>
            <a:endParaRPr lang="zh-CN" sz="5000" cap="all" dirty="0">
              <a:solidFill>
                <a:srgbClr val="000000"/>
              </a:solidFill>
            </a:endParaRPr>
          </a:p>
        </p:txBody>
      </p:sp>
      <p:sp>
        <p:nvSpPr>
          <p:cNvPr id="325" name="You are the face that has changed my whole world. You are the face that I see everywhere I go. You are so beautiful to me that I can’t explain , Just like a green flower porcelain. You’re like a moon that I awaken to say hello, So beautiful and bright that you make me content to play it so I see your face on the leaves,telling me how lonely I have been"/>
          <p:cNvSpPr/>
          <p:nvPr/>
        </p:nvSpPr>
        <p:spPr>
          <a:xfrm>
            <a:off x="1752109" y="4766538"/>
            <a:ext cx="8509002" cy="3457357"/>
          </a:xfrm>
          <a:prstGeom prst="rect">
            <a:avLst/>
          </a:prstGeom>
          <a:ln w="12700">
            <a:miter lim="400000"/>
          </a:ln>
        </p:spPr>
        <p:txBody>
          <a:bodyPr lIns="50800" tIns="50800" rIns="50800" bIns="50800" anchor="t">
            <a:spAutoFit/>
          </a:bodyPr>
          <a:lstStyle>
            <a:lvl1pPr algn="l">
              <a:defRPr sz="2400">
                <a:latin typeface="Helvetica"/>
                <a:ea typeface="Helvetica"/>
                <a:cs typeface="Helvetica"/>
                <a:sym typeface="Helvetica"/>
              </a:defRPr>
            </a:lvl1pPr>
          </a:lstStyle>
          <a:p>
            <a:pPr marL="457200" indent="-457200">
              <a:spcBef>
                <a:spcPts val="600"/>
              </a:spcBef>
              <a:spcAft>
                <a:spcPts val="600"/>
              </a:spcAft>
              <a:buFont typeface="Arial" panose="020B0604020202020204" pitchFamily="34" charset="0"/>
              <a:buChar char="•"/>
            </a:pPr>
            <a:r>
              <a:rPr lang="en-US" altLang="zh-CN" sz="2800" dirty="0">
                <a:solidFill>
                  <a:srgbClr val="000000"/>
                </a:solidFill>
                <a:latin typeface="微软雅黑 Light" panose="020B0502040204020203" pitchFamily="34" charset="-122"/>
                <a:cs typeface="宋体" panose="02010600030101010101" pitchFamily="2" charset="-122"/>
              </a:rPr>
              <a:t>Diffuse</a:t>
            </a:r>
          </a:p>
          <a:p>
            <a:pPr marL="457200" indent="-457200">
              <a:spcBef>
                <a:spcPts val="600"/>
              </a:spcBef>
              <a:spcAft>
                <a:spcPts val="600"/>
              </a:spcAft>
              <a:buFont typeface="Arial" panose="020B0604020202020204" pitchFamily="34" charset="0"/>
              <a:buChar char="•"/>
            </a:pPr>
            <a:r>
              <a:rPr lang="en-US" altLang="zh-CN" sz="2800" dirty="0">
                <a:solidFill>
                  <a:srgbClr val="000000"/>
                </a:solidFill>
                <a:latin typeface="微软雅黑 Light" panose="020B0502040204020203" pitchFamily="34" charset="-122"/>
                <a:cs typeface="宋体" panose="02010600030101010101" pitchFamily="2" charset="-122"/>
              </a:rPr>
              <a:t>Specular</a:t>
            </a:r>
          </a:p>
          <a:p>
            <a:pPr marL="457200" indent="-457200">
              <a:spcBef>
                <a:spcPts val="600"/>
              </a:spcBef>
              <a:spcAft>
                <a:spcPts val="600"/>
              </a:spcAft>
              <a:buFont typeface="Arial" panose="020B0604020202020204" pitchFamily="34" charset="0"/>
              <a:buChar char="•"/>
            </a:pPr>
            <a:r>
              <a:rPr lang="en-US" altLang="zh-CN" sz="2800" dirty="0">
                <a:solidFill>
                  <a:srgbClr val="000000"/>
                </a:solidFill>
                <a:latin typeface="微软雅黑 Light" panose="020B0502040204020203" pitchFamily="34" charset="-122"/>
                <a:cs typeface="宋体" panose="02010600030101010101" pitchFamily="2" charset="-122"/>
              </a:rPr>
              <a:t>Ambient</a:t>
            </a:r>
          </a:p>
          <a:p>
            <a:pPr marL="457200" indent="-457200">
              <a:spcBef>
                <a:spcPts val="600"/>
              </a:spcBef>
              <a:spcAft>
                <a:spcPts val="600"/>
              </a:spcAft>
              <a:buFont typeface="Arial" panose="020B0604020202020204" pitchFamily="34" charset="0"/>
              <a:buChar char="•"/>
            </a:pPr>
            <a:r>
              <a:rPr lang="en-US" altLang="zh-CN" sz="2800" dirty="0">
                <a:solidFill>
                  <a:srgbClr val="000000"/>
                </a:solidFill>
                <a:latin typeface="微软雅黑 Light" panose="020B0502040204020203" pitchFamily="34" charset="-122"/>
                <a:cs typeface="宋体" panose="02010600030101010101" pitchFamily="2" charset="-122"/>
              </a:rPr>
              <a:t>Pixel based lighting</a:t>
            </a:r>
            <a:endParaRPr lang="en-US" sz="2800" dirty="0">
              <a:solidFill>
                <a:srgbClr val="000000"/>
              </a:solidFill>
              <a:latin typeface="微软雅黑 Light" panose="020B0502040204020203" pitchFamily="34" charset="-122"/>
              <a:cs typeface="宋体" panose="02010600030101010101" pitchFamily="2" charset="-122"/>
            </a:endParaRPr>
          </a:p>
          <a:p>
            <a:pPr marL="457200" indent="-457200">
              <a:spcBef>
                <a:spcPts val="600"/>
              </a:spcBef>
              <a:spcAft>
                <a:spcPts val="600"/>
              </a:spcAft>
              <a:buFont typeface="Arial" panose="020B0604020202020204" pitchFamily="34" charset="0"/>
              <a:buChar char="•"/>
            </a:pPr>
            <a:endParaRPr lang="zh-CN" sz="2800" dirty="0">
              <a:solidFill>
                <a:srgbClr val="000000"/>
              </a:solidFill>
            </a:endParaRPr>
          </a:p>
          <a:p>
            <a:pPr marL="457200" indent="-457200">
              <a:spcBef>
                <a:spcPts val="600"/>
              </a:spcBef>
              <a:spcAft>
                <a:spcPts val="600"/>
              </a:spcAft>
              <a:buFont typeface="Arial" panose="020B0604020202020204" pitchFamily="34" charset="0"/>
              <a:buChar char="•"/>
            </a:pPr>
            <a:endParaRPr lang="zh-CN" sz="2800" dirty="0">
              <a:solidFill>
                <a:srgbClr val="000000"/>
              </a:solidFill>
            </a:endParaRPr>
          </a:p>
        </p:txBody>
      </p:sp>
      <p:sp>
        <p:nvSpPr>
          <p:cNvPr id="8" name="The Picture slide"/>
          <p:cNvSpPr txBox="1"/>
          <p:nvPr/>
        </p:nvSpPr>
        <p:spPr>
          <a:xfrm>
            <a:off x="13454825" y="3658325"/>
            <a:ext cx="1013098" cy="718145"/>
          </a:xfrm>
          <a:prstGeom prst="rect">
            <a:avLst/>
          </a:prstGeom>
          <a:ln w="12700">
            <a:miter lim="400000"/>
          </a:ln>
        </p:spPr>
        <p:txBody>
          <a:bodyPr wrap="none" lIns="50800" tIns="50800" rIns="50800" bIns="50800" anchor="t">
            <a:spAutoFit/>
          </a:bodyPr>
          <a:lstStyle>
            <a:lvl1pPr>
              <a:defRPr b="1">
                <a:latin typeface="Helvetica"/>
                <a:ea typeface="Helvetica"/>
                <a:cs typeface="Helvetica"/>
                <a:sym typeface="Helvetica"/>
              </a:defRPr>
            </a:lvl1pPr>
          </a:lstStyle>
          <a:p>
            <a:r>
              <a:rPr lang="en-US" altLang="zh-CN" sz="4000" dirty="0">
                <a:solidFill>
                  <a:srgbClr val="000000">
                    <a:lumMod val="50000"/>
                    <a:lumOff val="50000"/>
                  </a:srgbClr>
                </a:solidFill>
                <a:latin typeface="微软雅黑 Light" panose="020B0502040204020203" pitchFamily="34" charset="-122"/>
                <a:cs typeface="宋体" panose="02010600030101010101" pitchFamily="2" charset="-122"/>
              </a:rPr>
              <a:t>PBR</a:t>
            </a:r>
            <a:endParaRPr lang="zh-CN" sz="4000" dirty="0">
              <a:solidFill>
                <a:srgbClr val="000000">
                  <a:lumMod val="50000"/>
                  <a:lumOff val="50000"/>
                </a:srgbClr>
              </a:solidFill>
            </a:endParaRPr>
          </a:p>
        </p:txBody>
      </p:sp>
      <p:sp>
        <p:nvSpPr>
          <p:cNvPr id="9" name="You are the face that has changed my whole world. You are the face that I see everywhere I go. You are so beautiful to me that I can’t explain , Just like a green flower porcelain. You’re like a moon that I awaken to say hello, So beautiful and bright that you make me content to play it so I see your face on the leaves,telling me how lonely I have been"/>
          <p:cNvSpPr/>
          <p:nvPr/>
        </p:nvSpPr>
        <p:spPr>
          <a:xfrm>
            <a:off x="13454825" y="4766538"/>
            <a:ext cx="8509002" cy="2287806"/>
          </a:xfrm>
          <a:prstGeom prst="rect">
            <a:avLst/>
          </a:prstGeom>
          <a:ln w="12700">
            <a:miter lim="400000"/>
          </a:ln>
        </p:spPr>
        <p:txBody>
          <a:bodyPr lIns="50800" tIns="50800" rIns="50800" bIns="50800" anchor="t">
            <a:spAutoFit/>
          </a:bodyPr>
          <a:lstStyle>
            <a:lvl1pPr algn="l">
              <a:defRPr sz="2400">
                <a:latin typeface="Helvetica"/>
                <a:ea typeface="Helvetica"/>
                <a:cs typeface="Helvetica"/>
                <a:sym typeface="Helvetica"/>
              </a:defRPr>
            </a:lvl1pPr>
          </a:lstStyle>
          <a:p>
            <a:pPr marL="457200" indent="-457200">
              <a:spcBef>
                <a:spcPts val="600"/>
              </a:spcBef>
              <a:spcAft>
                <a:spcPts val="600"/>
              </a:spcAft>
              <a:buFont typeface="Arial" panose="020B0604020202020204" pitchFamily="34" charset="0"/>
              <a:buChar char="•"/>
            </a:pPr>
            <a:r>
              <a:rPr lang="zh-CN" altLang="en-US" sz="2800" dirty="0">
                <a:solidFill>
                  <a:srgbClr val="000000"/>
                </a:solidFill>
                <a:latin typeface="微软雅黑 Light" panose="020B0502040204020203" pitchFamily="34" charset="-122"/>
                <a:ea typeface="微软雅黑 Light" panose="020B0502040204020203" pitchFamily="34" charset="-122"/>
                <a:cs typeface="宋体" panose="02010600030101010101" pitchFamily="2" charset="-122"/>
              </a:rPr>
              <a:t>散射与反射</a:t>
            </a:r>
            <a:endParaRPr lang="en-US" altLang="zh-CN" sz="2800" dirty="0">
              <a:solidFill>
                <a:srgbClr val="000000"/>
              </a:solidFill>
              <a:latin typeface="微软雅黑 Light" panose="020B0502040204020203" pitchFamily="34" charset="-122"/>
              <a:ea typeface="微软雅黑 Light" panose="020B0502040204020203" pitchFamily="34" charset="-122"/>
              <a:cs typeface="宋体" panose="02010600030101010101" pitchFamily="2" charset="-122"/>
            </a:endParaRPr>
          </a:p>
          <a:p>
            <a:pPr marL="457200" indent="-457200">
              <a:spcBef>
                <a:spcPts val="600"/>
              </a:spcBef>
              <a:spcAft>
                <a:spcPts val="600"/>
              </a:spcAft>
              <a:buFont typeface="Arial" panose="020B0604020202020204" pitchFamily="34" charset="0"/>
              <a:buChar char="•"/>
            </a:pPr>
            <a:r>
              <a:rPr lang="zh-CN" altLang="en-US" sz="2800" dirty="0">
                <a:solidFill>
                  <a:srgbClr val="000000"/>
                </a:solidFill>
                <a:latin typeface="微软雅黑 Light" panose="020B0502040204020203" pitchFamily="34" charset="-122"/>
                <a:ea typeface="微软雅黑 Light" panose="020B0502040204020203" pitchFamily="34" charset="-122"/>
                <a:cs typeface="宋体" panose="02010600030101010101" pitchFamily="2" charset="-122"/>
              </a:rPr>
              <a:t>微表面理论</a:t>
            </a:r>
            <a:endParaRPr lang="en-US" altLang="zh-CN" sz="2800" dirty="0">
              <a:solidFill>
                <a:srgbClr val="000000"/>
              </a:solidFill>
              <a:latin typeface="微软雅黑 Light" panose="020B0502040204020203" pitchFamily="34" charset="-122"/>
              <a:ea typeface="微软雅黑 Light" panose="020B0502040204020203" pitchFamily="34" charset="-122"/>
              <a:cs typeface="宋体" panose="02010600030101010101" pitchFamily="2" charset="-122"/>
            </a:endParaRPr>
          </a:p>
          <a:p>
            <a:pPr marL="457200" indent="-457200">
              <a:spcBef>
                <a:spcPts val="600"/>
              </a:spcBef>
              <a:spcAft>
                <a:spcPts val="600"/>
              </a:spcAft>
              <a:buFont typeface="Arial" panose="020B0604020202020204" pitchFamily="34" charset="0"/>
              <a:buChar char="•"/>
            </a:pPr>
            <a:r>
              <a:rPr lang="zh-CN" altLang="en-US" sz="2800" dirty="0">
                <a:solidFill>
                  <a:srgbClr val="000000"/>
                </a:solidFill>
                <a:latin typeface="微软雅黑 Light" panose="020B0502040204020203" pitchFamily="34" charset="-122"/>
                <a:ea typeface="微软雅黑 Light" panose="020B0502040204020203" pitchFamily="34" charset="-122"/>
                <a:cs typeface="宋体" panose="02010600030101010101" pitchFamily="2" charset="-122"/>
              </a:rPr>
              <a:t>能量守恒</a:t>
            </a:r>
            <a:endParaRPr lang="en-US" altLang="zh-CN" sz="2800" dirty="0">
              <a:solidFill>
                <a:srgbClr val="000000"/>
              </a:solidFill>
              <a:latin typeface="微软雅黑 Light" panose="020B0502040204020203" pitchFamily="34" charset="-122"/>
              <a:ea typeface="微软雅黑 Light" panose="020B0502040204020203" pitchFamily="34" charset="-122"/>
              <a:cs typeface="宋体" panose="02010600030101010101" pitchFamily="2" charset="-122"/>
            </a:endParaRPr>
          </a:p>
          <a:p>
            <a:pPr marL="457200" indent="-457200">
              <a:spcBef>
                <a:spcPts val="600"/>
              </a:spcBef>
              <a:spcAft>
                <a:spcPts val="600"/>
              </a:spcAft>
              <a:buFont typeface="Arial" panose="020B0604020202020204" pitchFamily="34" charset="0"/>
              <a:buChar char="•"/>
            </a:pPr>
            <a:r>
              <a:rPr lang="en-US" altLang="zh-CN" sz="2800" dirty="0">
                <a:solidFill>
                  <a:srgbClr val="000000"/>
                </a:solidFill>
                <a:latin typeface="微软雅黑 Light" panose="020B0502040204020203" pitchFamily="34" charset="-122"/>
                <a:ea typeface="微软雅黑 Light" panose="020B0502040204020203" pitchFamily="34" charset="-122"/>
                <a:cs typeface="宋体" panose="02010600030101010101" pitchFamily="2" charset="-122"/>
              </a:rPr>
              <a:t>BRDF</a:t>
            </a:r>
            <a:r>
              <a:rPr lang="zh-CN" altLang="en-US" sz="2800" dirty="0">
                <a:solidFill>
                  <a:srgbClr val="000000"/>
                </a:solidFill>
                <a:latin typeface="微软雅黑 Light" panose="020B0502040204020203" pitchFamily="34" charset="-122"/>
                <a:ea typeface="微软雅黑 Light" panose="020B0502040204020203" pitchFamily="34" charset="-122"/>
                <a:cs typeface="宋体" panose="02010600030101010101" pitchFamily="2" charset="-122"/>
              </a:rPr>
              <a:t>方程</a:t>
            </a:r>
            <a:endParaRPr lang="en-US" sz="2800" dirty="0">
              <a:solidFill>
                <a:srgbClr val="000000"/>
              </a:solidFill>
              <a:latin typeface="微软雅黑 Light" panose="020B0502040204020203" pitchFamily="34" charset="-122"/>
              <a:ea typeface="微软雅黑 Light" panose="020B0502040204020203" pitchFamily="34" charset="-122"/>
              <a:cs typeface="宋体" panose="02010600030101010101" pitchFamily="2" charset="-122"/>
            </a:endParaRPr>
          </a:p>
        </p:txBody>
      </p:sp>
      <p:sp>
        <p:nvSpPr>
          <p:cNvPr id="11" name="The Picture slide"/>
          <p:cNvSpPr txBox="1"/>
          <p:nvPr/>
        </p:nvSpPr>
        <p:spPr>
          <a:xfrm>
            <a:off x="1752109" y="3658325"/>
            <a:ext cx="2971967" cy="718145"/>
          </a:xfrm>
          <a:prstGeom prst="rect">
            <a:avLst/>
          </a:prstGeom>
          <a:ln w="12700">
            <a:miter lim="400000"/>
          </a:ln>
        </p:spPr>
        <p:txBody>
          <a:bodyPr wrap="none" lIns="50800" tIns="50800" rIns="50800" bIns="50800" anchor="t">
            <a:spAutoFit/>
          </a:bodyPr>
          <a:lstStyle>
            <a:lvl1pPr>
              <a:defRPr b="1">
                <a:latin typeface="Helvetica"/>
                <a:ea typeface="Helvetica"/>
                <a:cs typeface="Helvetica"/>
                <a:sym typeface="Helvetica"/>
              </a:defRPr>
            </a:lvl1pPr>
          </a:lstStyle>
          <a:p>
            <a:r>
              <a:rPr lang="en-US" altLang="zh-CN" sz="4000" dirty="0">
                <a:solidFill>
                  <a:srgbClr val="000000">
                    <a:lumMod val="50000"/>
                    <a:lumOff val="50000"/>
                  </a:srgbClr>
                </a:solidFill>
                <a:latin typeface="微软雅黑 Light" panose="020B0502040204020203" pitchFamily="34" charset="-122"/>
                <a:cs typeface="宋体" panose="02010600030101010101" pitchFamily="2" charset="-122"/>
              </a:rPr>
              <a:t>Blinn-Phong</a:t>
            </a:r>
            <a:endParaRPr lang="zh-CN" sz="4000" dirty="0">
              <a:solidFill>
                <a:srgbClr val="000000">
                  <a:lumMod val="50000"/>
                  <a:lumOff val="50000"/>
                </a:srgbClr>
              </a:solidFill>
            </a:endParaRPr>
          </a:p>
        </p:txBody>
      </p:sp>
      <p:sp>
        <p:nvSpPr>
          <p:cNvPr id="12" name="Rectangle"/>
          <p:cNvSpPr/>
          <p:nvPr/>
        </p:nvSpPr>
        <p:spPr>
          <a:xfrm>
            <a:off x="1752108" y="4453128"/>
            <a:ext cx="9438184" cy="127366"/>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Helvetica"/>
              <a:ea typeface="Helvetica"/>
              <a:cs typeface="Helvetica"/>
              <a:sym typeface="Helvetica"/>
            </a:endParaRPr>
          </a:p>
        </p:txBody>
      </p:sp>
      <p:sp>
        <p:nvSpPr>
          <p:cNvPr id="13" name="Rectangle"/>
          <p:cNvSpPr/>
          <p:nvPr/>
        </p:nvSpPr>
        <p:spPr>
          <a:xfrm>
            <a:off x="13454824" y="4448537"/>
            <a:ext cx="9438184" cy="127366"/>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Helvetica"/>
              <a:ea typeface="Helvetica"/>
              <a:cs typeface="Helvetica"/>
              <a:sym typeface="Helvetica"/>
            </a:endParaRPr>
          </a:p>
        </p:txBody>
      </p:sp>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21757273" y="11032377"/>
            <a:ext cx="2626730" cy="2683626"/>
          </a:xfrm>
          <a:prstGeom prst="rect">
            <a:avLst/>
          </a:prstGeom>
        </p:spPr>
      </p:pic>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29796" y="0"/>
            <a:ext cx="12254204" cy="13716000"/>
          </a:xfrm>
          <a:prstGeom prst="rect">
            <a:avLst/>
          </a:prstGeom>
          <a:solidFill>
            <a:srgbClr val="F3F3F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hangingPunct="0"/>
            <a:endParaRPr lang="en-US" sz="3200" kern="0">
              <a:solidFill>
                <a:srgbClr val="FFFFFF"/>
              </a:solidFill>
              <a:latin typeface="Helvetica"/>
              <a:ea typeface="Helvetica"/>
              <a:cs typeface="Helvetica"/>
              <a:sym typeface="Helvetica"/>
            </a:endParaRPr>
          </a:p>
        </p:txBody>
      </p:sp>
      <p:sp>
        <p:nvSpPr>
          <p:cNvPr id="323" name="The Picture slide"/>
          <p:cNvSpPr txBox="1"/>
          <p:nvPr/>
        </p:nvSpPr>
        <p:spPr>
          <a:xfrm>
            <a:off x="1752108" y="4388092"/>
            <a:ext cx="8973592" cy="872034"/>
          </a:xfrm>
          <a:prstGeom prst="rect">
            <a:avLst/>
          </a:prstGeom>
          <a:ln w="12700">
            <a:miter lim="400000"/>
          </a:ln>
        </p:spPr>
        <p:txBody>
          <a:bodyPr wrap="square" lIns="54864" tIns="50800" rIns="50800" bIns="50800" anchor="b">
            <a:spAutoFit/>
          </a:bodyPr>
          <a:lstStyle>
            <a:lvl1pPr>
              <a:defRPr b="1">
                <a:latin typeface="Helvetica"/>
                <a:ea typeface="Helvetica"/>
                <a:cs typeface="Helvetica"/>
                <a:sym typeface="Helvetica"/>
              </a:defRPr>
            </a:lvl1pPr>
          </a:lstStyle>
          <a:p>
            <a:pPr defTabSz="825500" hangingPunct="0"/>
            <a:r>
              <a:rPr lang="zh-CN" altLang="en-US" sz="5000" kern="0" cap="all" dirty="0">
                <a:solidFill>
                  <a:srgbClr val="000000"/>
                </a:solidFill>
                <a:latin typeface="微软雅黑 Light" panose="020B0502040204020203" pitchFamily="34" charset="-122"/>
              </a:rPr>
              <a:t>逐物体渲染</a:t>
            </a:r>
            <a:endParaRPr lang="zh-CN" sz="5000" kern="0" cap="all" dirty="0">
              <a:solidFill>
                <a:srgbClr val="000000"/>
              </a:solidFill>
            </a:endParaRPr>
          </a:p>
        </p:txBody>
      </p:sp>
      <p:sp>
        <p:nvSpPr>
          <p:cNvPr id="325" name="You are the face that has changed my whole world. You are the face that I see everywhere I go. You are so beautiful to me that I can’t explain , Just like a green flower porcelain. You’re like a moon that I awaken to say hello, So beautiful and bright that you make me content to play it so I see your face on the leaves,telling me how lonely I have been"/>
          <p:cNvSpPr/>
          <p:nvPr/>
        </p:nvSpPr>
        <p:spPr>
          <a:xfrm>
            <a:off x="1752107" y="6041885"/>
            <a:ext cx="9326880" cy="2287806"/>
          </a:xfrm>
          <a:prstGeom prst="rect">
            <a:avLst/>
          </a:prstGeom>
          <a:ln w="12700">
            <a:miter lim="400000"/>
          </a:ln>
        </p:spPr>
        <p:txBody>
          <a:bodyPr lIns="54864" tIns="50800" rIns="50800" bIns="50800" anchor="t">
            <a:spAutoFit/>
          </a:bodyPr>
          <a:lstStyle>
            <a:lvl1pPr algn="l">
              <a:defRPr sz="2400">
                <a:latin typeface="Helvetica"/>
                <a:ea typeface="Helvetica"/>
                <a:cs typeface="Helvetica"/>
                <a:sym typeface="Helvetica"/>
              </a:defRPr>
            </a:lvl1pPr>
          </a:lstStyle>
          <a:p>
            <a:pPr marL="457200" indent="-457200" defTabSz="825500" hangingPunct="0">
              <a:spcBef>
                <a:spcPts val="600"/>
              </a:spcBef>
              <a:spcAft>
                <a:spcPts val="600"/>
              </a:spcAft>
              <a:buFont typeface="Arial" panose="020B0604020202020204" pitchFamily="34" charset="0"/>
              <a:buChar char="•"/>
            </a:pPr>
            <a:r>
              <a:rPr lang="zh-CN" altLang="en-US" sz="2800" kern="0" dirty="0">
                <a:solidFill>
                  <a:srgbClr val="000000"/>
                </a:solidFill>
                <a:latin typeface="微软雅黑 Light" panose="020B0502040204020203" pitchFamily="34" charset="-122"/>
              </a:rPr>
              <a:t>逐物体光栅化</a:t>
            </a:r>
            <a:endParaRPr lang="en-US" altLang="zh-CN" sz="2800" kern="0" dirty="0">
              <a:solidFill>
                <a:srgbClr val="000000"/>
              </a:solidFill>
              <a:latin typeface="微软雅黑 Light" panose="020B0502040204020203" pitchFamily="34" charset="-122"/>
            </a:endParaRPr>
          </a:p>
          <a:p>
            <a:pPr marL="457200" indent="-457200" defTabSz="825500" hangingPunct="0">
              <a:spcBef>
                <a:spcPts val="600"/>
              </a:spcBef>
              <a:spcAft>
                <a:spcPts val="600"/>
              </a:spcAft>
              <a:buFont typeface="Arial" panose="020B0604020202020204" pitchFamily="34" charset="0"/>
              <a:buChar char="•"/>
            </a:pPr>
            <a:r>
              <a:rPr lang="zh-CN" altLang="en-US" sz="2800" kern="0" dirty="0">
                <a:solidFill>
                  <a:srgbClr val="000000"/>
                </a:solidFill>
                <a:latin typeface="微软雅黑 Light" panose="020B0502040204020203" pitchFamily="34" charset="-122"/>
              </a:rPr>
              <a:t>逐像素应用直接光</a:t>
            </a:r>
            <a:endParaRPr lang="en-US" altLang="zh-CN" sz="2800" kern="0" dirty="0">
              <a:solidFill>
                <a:srgbClr val="000000"/>
              </a:solidFill>
              <a:latin typeface="微软雅黑 Light" panose="020B0502040204020203" pitchFamily="34" charset="-122"/>
            </a:endParaRPr>
          </a:p>
          <a:p>
            <a:pPr marL="457200" indent="-457200" defTabSz="825500" hangingPunct="0">
              <a:spcBef>
                <a:spcPts val="600"/>
              </a:spcBef>
              <a:spcAft>
                <a:spcPts val="600"/>
              </a:spcAft>
              <a:buFont typeface="Arial" panose="020B0604020202020204" pitchFamily="34" charset="0"/>
              <a:buChar char="•"/>
            </a:pPr>
            <a:r>
              <a:rPr lang="zh-CN" altLang="en-US" sz="2800" kern="0" dirty="0">
                <a:solidFill>
                  <a:srgbClr val="000000"/>
                </a:solidFill>
                <a:latin typeface="微软雅黑 Light" panose="020B0502040204020203" pitchFamily="34" charset="-122"/>
              </a:rPr>
              <a:t>只考虑像素与视点连接的一段反射光</a:t>
            </a:r>
            <a:endParaRPr lang="en-US" altLang="zh-CN" sz="2800" kern="0" dirty="0">
              <a:solidFill>
                <a:srgbClr val="000000"/>
              </a:solidFill>
              <a:latin typeface="微软雅黑 Light" panose="020B0502040204020203" pitchFamily="34" charset="-122"/>
            </a:endParaRPr>
          </a:p>
          <a:p>
            <a:pPr marL="457200" indent="-457200" defTabSz="825500" hangingPunct="0">
              <a:spcBef>
                <a:spcPts val="600"/>
              </a:spcBef>
              <a:spcAft>
                <a:spcPts val="600"/>
              </a:spcAft>
              <a:buFont typeface="Arial" panose="020B0604020202020204" pitchFamily="34" charset="0"/>
              <a:buChar char="•"/>
            </a:pPr>
            <a:r>
              <a:rPr lang="zh-CN" altLang="en-US" sz="2800" kern="0" dirty="0">
                <a:solidFill>
                  <a:srgbClr val="000000"/>
                </a:solidFill>
                <a:latin typeface="微软雅黑 Light" panose="020B0502040204020203" pitchFamily="34" charset="-122"/>
              </a:rPr>
              <a:t>硬件性能要求低</a:t>
            </a:r>
            <a:endParaRPr lang="en-US" altLang="zh-CN" sz="2800" kern="0" dirty="0">
              <a:solidFill>
                <a:srgbClr val="000000"/>
              </a:solidFill>
              <a:latin typeface="微软雅黑 Light" panose="020B0502040204020203" pitchFamily="34" charset="-122"/>
            </a:endParaRPr>
          </a:p>
        </p:txBody>
      </p:sp>
      <p:sp>
        <p:nvSpPr>
          <p:cNvPr id="16" name="Rectangle"/>
          <p:cNvSpPr/>
          <p:nvPr/>
        </p:nvSpPr>
        <p:spPr>
          <a:xfrm>
            <a:off x="1752108" y="5586815"/>
            <a:ext cx="9326880" cy="127365"/>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4693243" y="403083"/>
            <a:ext cx="2626729" cy="2683625"/>
          </a:xfrm>
          <a:prstGeom prst="rect">
            <a:avLst/>
          </a:prstGeom>
        </p:spPr>
      </p:pic>
    </p:spTree>
    <p:extLst>
      <p:ext uri="{BB962C8B-B14F-4D97-AF65-F5344CB8AC3E}">
        <p14:creationId xmlns:p14="http://schemas.microsoft.com/office/powerpoint/2010/main" val="4101291053"/>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29796" y="0"/>
            <a:ext cx="12254204" cy="13716000"/>
          </a:xfrm>
          <a:prstGeom prst="rect">
            <a:avLst/>
          </a:prstGeom>
          <a:solidFill>
            <a:srgbClr val="F3F3F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hangingPunct="0"/>
            <a:endParaRPr lang="en-US" sz="3200" kern="0">
              <a:solidFill>
                <a:srgbClr val="FFFFFF"/>
              </a:solidFill>
              <a:latin typeface="Helvetica"/>
              <a:ea typeface="Helvetica"/>
              <a:cs typeface="Helvetica"/>
              <a:sym typeface="Helvetica"/>
            </a:endParaRPr>
          </a:p>
        </p:txBody>
      </p:sp>
      <p:sp>
        <p:nvSpPr>
          <p:cNvPr id="323" name="The Picture slide"/>
          <p:cNvSpPr txBox="1"/>
          <p:nvPr/>
        </p:nvSpPr>
        <p:spPr>
          <a:xfrm>
            <a:off x="1752108" y="4388092"/>
            <a:ext cx="8973592" cy="872034"/>
          </a:xfrm>
          <a:prstGeom prst="rect">
            <a:avLst/>
          </a:prstGeom>
          <a:ln w="12700">
            <a:miter lim="400000"/>
          </a:ln>
        </p:spPr>
        <p:txBody>
          <a:bodyPr wrap="square" lIns="54864" tIns="50800" rIns="50800" bIns="50800" anchor="b">
            <a:spAutoFit/>
          </a:bodyPr>
          <a:lstStyle>
            <a:lvl1pPr>
              <a:defRPr b="1">
                <a:latin typeface="Helvetica"/>
                <a:ea typeface="Helvetica"/>
                <a:cs typeface="Helvetica"/>
                <a:sym typeface="Helvetica"/>
              </a:defRPr>
            </a:lvl1pPr>
          </a:lstStyle>
          <a:p>
            <a:pPr defTabSz="825500" hangingPunct="0"/>
            <a:r>
              <a:rPr lang="en-US" altLang="zh-CN" sz="5000" kern="0" cap="all" dirty="0">
                <a:solidFill>
                  <a:srgbClr val="000000"/>
                </a:solidFill>
                <a:latin typeface="微软雅黑 Light" panose="020B0502040204020203" pitchFamily="34" charset="-122"/>
                <a:cs typeface="宋体" panose="02010600030101010101" pitchFamily="2" charset="-122"/>
              </a:rPr>
              <a:t>PBR</a:t>
            </a:r>
            <a:endParaRPr lang="zh-CN" sz="5000" kern="0" cap="all" dirty="0">
              <a:solidFill>
                <a:srgbClr val="000000"/>
              </a:solidFill>
            </a:endParaRPr>
          </a:p>
        </p:txBody>
      </p:sp>
      <p:sp>
        <p:nvSpPr>
          <p:cNvPr id="325" name="You are the face that has changed my whole world. You are the face that I see everywhere I go. You are so beautiful to me that I can’t explain , Just like a green flower porcelain. You’re like a moon that I awaken to say hello, So beautiful and bright that you make me content to play it so I see your face on the leaves,telling me how lonely I have been"/>
          <p:cNvSpPr/>
          <p:nvPr/>
        </p:nvSpPr>
        <p:spPr>
          <a:xfrm>
            <a:off x="1752107" y="6041885"/>
            <a:ext cx="9326880" cy="3426579"/>
          </a:xfrm>
          <a:prstGeom prst="rect">
            <a:avLst/>
          </a:prstGeom>
          <a:ln w="12700">
            <a:miter lim="400000"/>
          </a:ln>
        </p:spPr>
        <p:txBody>
          <a:bodyPr lIns="54864" tIns="50800" rIns="50800" bIns="50800" anchor="t">
            <a:spAutoFit/>
          </a:bodyPr>
          <a:lstStyle>
            <a:lvl1pPr algn="l">
              <a:defRPr sz="2400">
                <a:latin typeface="Helvetica"/>
                <a:ea typeface="Helvetica"/>
                <a:cs typeface="Helvetica"/>
                <a:sym typeface="Helvetica"/>
              </a:defRPr>
            </a:lvl1pPr>
          </a:lstStyle>
          <a:p>
            <a:pPr marL="457200" indent="-457200" defTabSz="825500" hangingPunct="0">
              <a:spcBef>
                <a:spcPts val="600"/>
              </a:spcBef>
              <a:spcAft>
                <a:spcPts val="600"/>
              </a:spcAft>
              <a:buFont typeface="Arial" panose="020B0604020202020204" pitchFamily="34" charset="0"/>
              <a:buChar char="•"/>
            </a:pPr>
            <a:r>
              <a:rPr lang="en-US" altLang="zh-CN" sz="2800" dirty="0">
                <a:effectLst/>
              </a:rPr>
              <a:t>PBR</a:t>
            </a:r>
            <a:r>
              <a:rPr lang="zh-CN" altLang="en-US" sz="2800" dirty="0">
                <a:effectLst/>
              </a:rPr>
              <a:t>是近年来实时渲染领域的热门技术。造成</a:t>
            </a:r>
            <a:r>
              <a:rPr lang="en-US" altLang="zh-CN" sz="2800" dirty="0">
                <a:effectLst/>
              </a:rPr>
              <a:t>PBR</a:t>
            </a:r>
            <a:r>
              <a:rPr lang="zh-CN" altLang="en-US" sz="2800" dirty="0">
                <a:effectLst/>
              </a:rPr>
              <a:t>与早先的渲染技术最大的不同是他更精确的模拟了光和表面的交互。</a:t>
            </a:r>
            <a:endParaRPr lang="en-US" altLang="zh-CN" sz="2800" dirty="0">
              <a:effectLst/>
            </a:endParaRPr>
          </a:p>
          <a:p>
            <a:pPr marL="457200" indent="-457200" defTabSz="825500" hangingPunct="0">
              <a:spcBef>
                <a:spcPts val="600"/>
              </a:spcBef>
              <a:spcAft>
                <a:spcPts val="600"/>
              </a:spcAft>
              <a:buFont typeface="Arial" panose="020B0604020202020204" pitchFamily="34" charset="0"/>
              <a:buChar char="•"/>
            </a:pPr>
            <a:r>
              <a:rPr lang="zh-CN" altLang="en-US" sz="2800" dirty="0">
                <a:effectLst/>
              </a:rPr>
              <a:t>停止使用一些旧的技术意味着旧的美术工作流也要一同废弃。那么工程师和艺术家都有必要对新技术原理有比较深刻的理解。</a:t>
            </a:r>
            <a:endParaRPr lang="en-US" altLang="zh-CN" sz="2800" dirty="0">
              <a:effectLst/>
            </a:endParaRPr>
          </a:p>
          <a:p>
            <a:pPr marL="457200" indent="-457200" defTabSz="825500" hangingPunct="0">
              <a:spcBef>
                <a:spcPts val="600"/>
              </a:spcBef>
              <a:spcAft>
                <a:spcPts val="600"/>
              </a:spcAft>
              <a:buFont typeface="Arial" panose="020B0604020202020204" pitchFamily="34" charset="0"/>
              <a:buChar char="•"/>
            </a:pPr>
            <a:r>
              <a:rPr lang="zh-CN" altLang="en-US" sz="2800" dirty="0">
                <a:effectLst/>
              </a:rPr>
              <a:t>只是直接照明的改良，并没有突破直接光照的天花板。</a:t>
            </a:r>
            <a:endParaRPr lang="en-US" altLang="zh-CN" sz="2800" kern="0" dirty="0">
              <a:solidFill>
                <a:srgbClr val="000000"/>
              </a:solidFill>
              <a:latin typeface="微软雅黑 Light" panose="020B0502040204020203" pitchFamily="34" charset="-122"/>
            </a:endParaRPr>
          </a:p>
        </p:txBody>
      </p:sp>
      <p:sp>
        <p:nvSpPr>
          <p:cNvPr id="16" name="Rectangle"/>
          <p:cNvSpPr/>
          <p:nvPr/>
        </p:nvSpPr>
        <p:spPr>
          <a:xfrm>
            <a:off x="1752108" y="5586815"/>
            <a:ext cx="9326880" cy="127365"/>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4693243" y="403083"/>
            <a:ext cx="2626729" cy="2683625"/>
          </a:xfrm>
          <a:prstGeom prst="rect">
            <a:avLst/>
          </a:prstGeom>
        </p:spPr>
      </p:pic>
    </p:spTree>
    <p:extLst>
      <p:ext uri="{BB962C8B-B14F-4D97-AF65-F5344CB8AC3E}">
        <p14:creationId xmlns:p14="http://schemas.microsoft.com/office/powerpoint/2010/main" val="2930260238"/>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44" name="You are the face that has changed my whole world. You are the face that I see everywhere I go. You are so beautiful to me that I can’t explain , Just like a green flower porcelain"/>
          <p:cNvSpPr txBox="1"/>
          <p:nvPr/>
        </p:nvSpPr>
        <p:spPr>
          <a:xfrm>
            <a:off x="4366159" y="7443589"/>
            <a:ext cx="15651686" cy="1025922"/>
          </a:xfrm>
          <a:prstGeom prst="rect">
            <a:avLst/>
          </a:prstGeom>
          <a:ln w="12700">
            <a:miter lim="400000"/>
          </a:ln>
        </p:spPr>
        <p:txBody>
          <a:bodyPr lIns="50800" tIns="50800" rIns="50800" bIns="50800" anchor="ctr">
            <a:spAutoFit/>
          </a:bodyPr>
          <a:lstStyle>
            <a:lvl1pPr>
              <a:defRPr sz="2400">
                <a:solidFill>
                  <a:srgbClr val="FFFFFF"/>
                </a:solidFill>
                <a:latin typeface="Helvetica"/>
                <a:ea typeface="Helvetica"/>
                <a:cs typeface="Helvetica"/>
                <a:sym typeface="Helvetica"/>
              </a:defRPr>
            </a:lvl1pPr>
          </a:lstStyle>
          <a:p>
            <a:pPr algn="ctr" defTabSz="825500" hangingPunct="0"/>
            <a:endParaRPr lang="zh-CN" sz="6000" dirty="0"/>
          </a:p>
        </p:txBody>
      </p:sp>
      <p:sp>
        <p:nvSpPr>
          <p:cNvPr id="45" name="AEVER"/>
          <p:cNvSpPr txBox="1"/>
          <p:nvPr/>
        </p:nvSpPr>
        <p:spPr>
          <a:xfrm>
            <a:off x="8671804" y="5759450"/>
            <a:ext cx="8067465" cy="1025922"/>
          </a:xfrm>
          <a:prstGeom prst="rect">
            <a:avLst/>
          </a:prstGeom>
          <a:ln w="12700">
            <a:miter lim="400000"/>
          </a:ln>
        </p:spPr>
        <p:txBody>
          <a:bodyPr wrap="none" lIns="50800" tIns="50800" rIns="50800" bIns="50800" anchor="ctr">
            <a:spAutoFit/>
          </a:bodyPr>
          <a:lstStyle>
            <a:lvl1pPr>
              <a:defRPr sz="12000" b="1" spc="1800">
                <a:solidFill>
                  <a:srgbClr val="FFFC73"/>
                </a:solidFill>
                <a:latin typeface="Helvetica"/>
                <a:ea typeface="Helvetica"/>
                <a:cs typeface="Helvetica"/>
                <a:sym typeface="Helvetica"/>
              </a:defRPr>
            </a:lvl1pPr>
          </a:lstStyle>
          <a:p>
            <a:pPr algn="l"/>
            <a:r>
              <a:rPr lang="zh-CN" altLang="en-US" sz="6000" spc="0" dirty="0">
                <a:latin typeface="微软雅黑 Light" panose="020B0502040204020203" pitchFamily="34" charset="-122"/>
              </a:rPr>
              <a:t>微软的</a:t>
            </a:r>
            <a:r>
              <a:rPr lang="en-US" altLang="zh-CN" sz="6000" spc="0" dirty="0">
                <a:latin typeface="微软雅黑 Light" panose="020B0502040204020203" pitchFamily="34" charset="-122"/>
              </a:rPr>
              <a:t>DXR</a:t>
            </a:r>
            <a:r>
              <a:rPr lang="en-US" altLang="zh-CN" sz="6000" spc="0" dirty="0">
                <a:effectLst/>
                <a:latin typeface="微软雅黑 Light" panose="020B0502040204020203" pitchFamily="34" charset="-122"/>
              </a:rPr>
              <a:t>+</a:t>
            </a:r>
            <a:r>
              <a:rPr lang="zh-CN" altLang="en-US" sz="6000" spc="0" dirty="0">
                <a:effectLst/>
                <a:latin typeface="微软雅黑 Light" panose="020B0502040204020203" pitchFamily="34" charset="-122"/>
              </a:rPr>
              <a:t>老黄的</a:t>
            </a:r>
            <a:r>
              <a:rPr lang="en-US" altLang="zh-CN" sz="6000" spc="0" dirty="0">
                <a:effectLst/>
                <a:latin typeface="微软雅黑 Light" panose="020B0502040204020203" pitchFamily="34" charset="-122"/>
              </a:rPr>
              <a:t>RTX</a:t>
            </a:r>
            <a:endParaRPr lang="zh-CN" altLang="en-US" sz="6000" spc="0" dirty="0">
              <a:effectLst/>
              <a:latin typeface="微软雅黑 Light" panose="020B0502040204020203" pitchFamily="34" charset="-122"/>
            </a:endParaRPr>
          </a:p>
        </p:txBody>
      </p:sp>
      <p:sp>
        <p:nvSpPr>
          <p:cNvPr id="4" name="AEVER">
            <a:extLst>
              <a:ext uri="{FF2B5EF4-FFF2-40B4-BE49-F238E27FC236}">
                <a16:creationId xmlns:a16="http://schemas.microsoft.com/office/drawing/2014/main" id="{30F488ED-9514-460E-9474-F99394062390}"/>
              </a:ext>
            </a:extLst>
          </p:cNvPr>
          <p:cNvSpPr txBox="1"/>
          <p:nvPr/>
        </p:nvSpPr>
        <p:spPr>
          <a:xfrm>
            <a:off x="3335644" y="7264987"/>
            <a:ext cx="17712707" cy="1025922"/>
          </a:xfrm>
          <a:prstGeom prst="rect">
            <a:avLst/>
          </a:prstGeom>
          <a:ln w="12700">
            <a:miter lim="400000"/>
          </a:ln>
        </p:spPr>
        <p:txBody>
          <a:bodyPr wrap="square" lIns="50800" tIns="50800" rIns="50800" bIns="50800" anchor="ctr">
            <a:spAutoFit/>
          </a:bodyPr>
          <a:lstStyle>
            <a:lvl1pPr>
              <a:defRPr sz="12000" b="1" spc="1800">
                <a:solidFill>
                  <a:srgbClr val="FFFC73"/>
                </a:solidFill>
                <a:latin typeface="Helvetica"/>
                <a:ea typeface="Helvetica"/>
                <a:cs typeface="Helvetica"/>
                <a:sym typeface="Helvetica"/>
              </a:defRPr>
            </a:lvl1pPr>
          </a:lstStyle>
          <a:p>
            <a:pPr algn="l"/>
            <a:r>
              <a:rPr lang="zh-CN" altLang="en-US" sz="6000" spc="0" dirty="0">
                <a:effectLst/>
                <a:latin typeface="微软雅黑 Light" panose="020B0502040204020203" pitchFamily="34" charset="-122"/>
              </a:rPr>
              <a:t>为我们打开了更准确建模光线和其传播的新世界大门</a:t>
            </a:r>
          </a:p>
        </p:txBody>
      </p:sp>
    </p:spTree>
    <p:extLst>
      <p:ext uri="{BB962C8B-B14F-4D97-AF65-F5344CB8AC3E}">
        <p14:creationId xmlns:p14="http://schemas.microsoft.com/office/powerpoint/2010/main" val="1704285650"/>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2" name="Rectangle"/>
          <p:cNvSpPr/>
          <p:nvPr/>
        </p:nvSpPr>
        <p:spPr>
          <a:xfrm>
            <a:off x="1400175" y="0"/>
            <a:ext cx="7765125" cy="13716000"/>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sp>
        <p:nvSpPr>
          <p:cNvPr id="684" name="I see your face on the leaves,telling me how lonely I have been. This is a dream of mine that I have just dreamed. Just see your smiling face everywhere I go. The love I feel for you to shine inside me. But it’s all over now you’re gone. This is a dream of mine that I have just ..."/>
          <p:cNvSpPr txBox="1"/>
          <p:nvPr/>
        </p:nvSpPr>
        <p:spPr>
          <a:xfrm>
            <a:off x="9989292" y="4183930"/>
            <a:ext cx="12700000" cy="5109091"/>
          </a:xfrm>
          <a:prstGeom prst="rect">
            <a:avLst/>
          </a:prstGeom>
          <a:ln w="12700">
            <a:miter lim="400000"/>
          </a:ln>
        </p:spPr>
        <p:txBody>
          <a:bodyPr lIns="50800" tIns="50800" rIns="50800" bIns="50800" anchor="t">
            <a:spAutoFit/>
          </a:bodyPr>
          <a:lstStyle>
            <a:lvl1pPr algn="l">
              <a:defRPr sz="2400">
                <a:latin typeface="Helvetica"/>
                <a:ea typeface="Helvetica"/>
                <a:cs typeface="Helvetica"/>
                <a:sym typeface="Helvetica"/>
              </a:defRPr>
            </a:lvl1pPr>
          </a:lstStyle>
          <a:p>
            <a:pPr defTabSz="825500" hangingPunct="0">
              <a:spcBef>
                <a:spcPts val="600"/>
              </a:spcBef>
              <a:spcAft>
                <a:spcPts val="1200"/>
              </a:spcAft>
            </a:pPr>
            <a:r>
              <a:rPr lang="zh-CN" altLang="en-US" sz="2800" kern="0" dirty="0">
                <a:solidFill>
                  <a:srgbClr val="000000"/>
                </a:solidFill>
                <a:latin typeface="微软雅黑 Light" panose="020B0502040204020203" pitchFamily="34" charset="-122"/>
                <a:cs typeface="宋体" panose="02010600030101010101" pitchFamily="2" charset="-122"/>
              </a:rPr>
              <a:t>前置要求</a:t>
            </a:r>
            <a:r>
              <a:rPr lang="en-US" sz="2800" kern="0" dirty="0">
                <a:solidFill>
                  <a:srgbClr val="000000"/>
                </a:solidFill>
                <a:latin typeface="微软雅黑 Light" panose="020B0502040204020203" pitchFamily="34" charset="-122"/>
                <a:cs typeface="宋体" panose="02010600030101010101" pitchFamily="2" charset="-122"/>
              </a:rPr>
              <a:t>：</a:t>
            </a:r>
            <a:endParaRPr lang="zh-CN" sz="2800" kern="0" dirty="0">
              <a:solidFill>
                <a:srgbClr val="000000"/>
              </a:solidFill>
            </a:endParaRPr>
          </a:p>
          <a:p>
            <a:pPr marL="457200" lvl="1" indent="-457200" defTabSz="825500" hangingPunct="0">
              <a:spcBef>
                <a:spcPts val="600"/>
              </a:spcBef>
              <a:spcAft>
                <a:spcPts val="400"/>
              </a:spcAft>
              <a:buFont typeface="Arial" panose="020B0604020202020204" pitchFamily="34" charset="0"/>
              <a:buChar char="•"/>
            </a:pPr>
            <a:r>
              <a:rPr lang="zh-CN" altLang="en-US" sz="2800" kern="0" dirty="0">
                <a:solidFill>
                  <a:srgbClr val="000000"/>
                </a:solidFill>
                <a:latin typeface="微软雅黑 Light" panose="020B0502040204020203" pitchFamily="34" charset="-122"/>
              </a:rPr>
              <a:t>具备基本场景显式能力</a:t>
            </a:r>
            <a:endParaRPr lang="en-US" altLang="zh-CN" sz="2800" kern="0" dirty="0">
              <a:solidFill>
                <a:srgbClr val="000000"/>
              </a:solidFill>
              <a:latin typeface="微软雅黑 Light" panose="020B0502040204020203" pitchFamily="34" charset="-122"/>
            </a:endParaRPr>
          </a:p>
          <a:p>
            <a:pPr marL="457200" lvl="1" indent="-457200" defTabSz="825500" hangingPunct="0">
              <a:spcBef>
                <a:spcPts val="600"/>
              </a:spcBef>
              <a:spcAft>
                <a:spcPts val="400"/>
              </a:spcAft>
              <a:buFont typeface="Arial" panose="020B0604020202020204" pitchFamily="34" charset="0"/>
              <a:buChar char="•"/>
            </a:pPr>
            <a:r>
              <a:rPr lang="zh-CN" altLang="en-US" sz="2800" kern="0" dirty="0">
                <a:solidFill>
                  <a:srgbClr val="000000"/>
                </a:solidFill>
                <a:latin typeface="微软雅黑 Light" panose="020B0502040204020203" pitchFamily="34" charset="-122"/>
              </a:rPr>
              <a:t>模型顶点具备法线属性</a:t>
            </a:r>
            <a:endParaRPr lang="en-US" altLang="zh-CN" sz="2800" kern="0" dirty="0">
              <a:solidFill>
                <a:srgbClr val="000000"/>
              </a:solidFill>
              <a:latin typeface="微软雅黑 Light" panose="020B0502040204020203" pitchFamily="34" charset="-122"/>
            </a:endParaRPr>
          </a:p>
          <a:p>
            <a:pPr marL="457200" lvl="1" indent="-457200" defTabSz="825500" hangingPunct="0">
              <a:spcBef>
                <a:spcPts val="600"/>
              </a:spcBef>
              <a:spcAft>
                <a:spcPts val="400"/>
              </a:spcAft>
              <a:buFont typeface="Arial" panose="020B0604020202020204" pitchFamily="34" charset="0"/>
              <a:buChar char="•"/>
            </a:pPr>
            <a:r>
              <a:rPr lang="zh-CN" altLang="en-US" sz="2800" kern="0" dirty="0">
                <a:solidFill>
                  <a:srgbClr val="000000"/>
                </a:solidFill>
              </a:rPr>
              <a:t>相机、光源、材质参数</a:t>
            </a:r>
            <a:endParaRPr lang="en-US" altLang="zh-CN" sz="2800" kern="0" dirty="0">
              <a:solidFill>
                <a:srgbClr val="000000"/>
              </a:solidFill>
            </a:endParaRPr>
          </a:p>
          <a:p>
            <a:pPr marL="0" lvl="1" defTabSz="825500" hangingPunct="0">
              <a:spcBef>
                <a:spcPts val="600"/>
              </a:spcBef>
              <a:spcAft>
                <a:spcPts val="400"/>
              </a:spcAft>
            </a:pPr>
            <a:r>
              <a:rPr lang="zh-CN" altLang="en-US" sz="2800" kern="0" dirty="0">
                <a:solidFill>
                  <a:srgbClr val="000000"/>
                </a:solidFill>
              </a:rPr>
              <a:t>本期要求：</a:t>
            </a:r>
            <a:endParaRPr lang="en-US" altLang="zh-CN" sz="2800" kern="0" dirty="0">
              <a:solidFill>
                <a:srgbClr val="000000"/>
              </a:solidFill>
            </a:endParaRPr>
          </a:p>
          <a:p>
            <a:pPr marL="0" lvl="1" defTabSz="825500" hangingPunct="0">
              <a:spcBef>
                <a:spcPts val="600"/>
              </a:spcBef>
              <a:spcAft>
                <a:spcPts val="400"/>
              </a:spcAft>
            </a:pPr>
            <a:r>
              <a:rPr lang="en-US" altLang="zh-CN" sz="2800" kern="0" dirty="0">
                <a:solidFill>
                  <a:srgbClr val="000000"/>
                </a:solidFill>
              </a:rPr>
              <a:t>B</a:t>
            </a:r>
            <a:r>
              <a:rPr lang="zh-CN" altLang="en-US" sz="2800" kern="0" dirty="0">
                <a:solidFill>
                  <a:srgbClr val="000000"/>
                </a:solidFill>
              </a:rPr>
              <a:t>：基于你现在的场景实现</a:t>
            </a:r>
            <a:r>
              <a:rPr lang="en-US" altLang="zh-CN" sz="2800" kern="0" dirty="0">
                <a:solidFill>
                  <a:srgbClr val="000000"/>
                </a:solidFill>
              </a:rPr>
              <a:t>Blinn-</a:t>
            </a:r>
            <a:r>
              <a:rPr lang="en-US" altLang="zh-CN" sz="2800" kern="0" dirty="0" err="1">
                <a:solidFill>
                  <a:srgbClr val="000000"/>
                </a:solidFill>
              </a:rPr>
              <a:t>Phong</a:t>
            </a:r>
            <a:r>
              <a:rPr lang="zh-CN" altLang="en-US" sz="2800" kern="0" dirty="0">
                <a:solidFill>
                  <a:srgbClr val="000000"/>
                </a:solidFill>
              </a:rPr>
              <a:t>光照模型</a:t>
            </a:r>
            <a:endParaRPr lang="en-US" altLang="zh-CN" sz="2800" kern="0" dirty="0">
              <a:solidFill>
                <a:srgbClr val="000000"/>
              </a:solidFill>
            </a:endParaRPr>
          </a:p>
          <a:p>
            <a:pPr marL="0" lvl="1" defTabSz="825500" hangingPunct="0">
              <a:spcBef>
                <a:spcPts val="600"/>
              </a:spcBef>
              <a:spcAft>
                <a:spcPts val="400"/>
              </a:spcAft>
            </a:pPr>
            <a:r>
              <a:rPr lang="en-US" altLang="zh-CN" sz="2800" kern="0" dirty="0">
                <a:solidFill>
                  <a:srgbClr val="000000"/>
                </a:solidFill>
              </a:rPr>
              <a:t>A</a:t>
            </a:r>
            <a:r>
              <a:rPr lang="zh-CN" altLang="en-US" sz="2800" kern="0" dirty="0">
                <a:solidFill>
                  <a:srgbClr val="000000"/>
                </a:solidFill>
              </a:rPr>
              <a:t>：实现材质封装并运用不同贴图渲染物体</a:t>
            </a:r>
            <a:endParaRPr lang="en-US" altLang="zh-CN" sz="2800" kern="0" dirty="0">
              <a:solidFill>
                <a:srgbClr val="000000"/>
              </a:solidFill>
            </a:endParaRPr>
          </a:p>
          <a:p>
            <a:pPr marL="0" lvl="1" defTabSz="825500" hangingPunct="0">
              <a:spcBef>
                <a:spcPts val="600"/>
              </a:spcBef>
              <a:spcAft>
                <a:spcPts val="400"/>
              </a:spcAft>
            </a:pPr>
            <a:r>
              <a:rPr lang="en-US" altLang="zh-CN" sz="2800" kern="0" dirty="0">
                <a:solidFill>
                  <a:srgbClr val="000000"/>
                </a:solidFill>
              </a:rPr>
              <a:t>S</a:t>
            </a:r>
            <a:r>
              <a:rPr lang="zh-CN" altLang="en-US" sz="2800" kern="0" dirty="0">
                <a:solidFill>
                  <a:srgbClr val="000000"/>
                </a:solidFill>
              </a:rPr>
              <a:t>：获取符合</a:t>
            </a:r>
            <a:r>
              <a:rPr lang="en-US" altLang="zh-CN" sz="2800" kern="0" dirty="0">
                <a:solidFill>
                  <a:srgbClr val="000000"/>
                </a:solidFill>
              </a:rPr>
              <a:t>PBR</a:t>
            </a:r>
            <a:r>
              <a:rPr lang="zh-CN" altLang="en-US" sz="2800" kern="0" dirty="0">
                <a:solidFill>
                  <a:srgbClr val="000000"/>
                </a:solidFill>
              </a:rPr>
              <a:t>规范的材质资产，在你的场景中实现</a:t>
            </a:r>
            <a:r>
              <a:rPr lang="en-US" altLang="zh-CN" sz="2800" kern="0" dirty="0">
                <a:solidFill>
                  <a:srgbClr val="000000"/>
                </a:solidFill>
              </a:rPr>
              <a:t>PBR</a:t>
            </a:r>
            <a:r>
              <a:rPr lang="zh-CN" altLang="en-US" sz="2800" kern="0" dirty="0">
                <a:solidFill>
                  <a:srgbClr val="000000"/>
                </a:solidFill>
              </a:rPr>
              <a:t>光照</a:t>
            </a:r>
            <a:endParaRPr lang="zh-CN" sz="2800" kern="0" dirty="0">
              <a:solidFill>
                <a:srgbClr val="000000"/>
              </a:solidFill>
            </a:endParaRPr>
          </a:p>
          <a:p>
            <a:pPr marL="457200" indent="-457200" defTabSz="825500" hangingPunct="0">
              <a:spcBef>
                <a:spcPts val="600"/>
              </a:spcBef>
              <a:spcAft>
                <a:spcPts val="600"/>
              </a:spcAft>
              <a:buFont typeface="Arial" panose="020B0604020202020204" pitchFamily="34" charset="0"/>
              <a:buChar char="•"/>
            </a:pPr>
            <a:endParaRPr lang="zh-CN" sz="2800" kern="0" dirty="0">
              <a:solidFill>
                <a:srgbClr val="000000"/>
              </a:solidFill>
            </a:endParaRPr>
          </a:p>
        </p:txBody>
      </p:sp>
      <p:sp>
        <p:nvSpPr>
          <p:cNvPr id="686" name="Just like flower porcelain  You’re like a moon that  awaken to say hello So beautiful and bright that you make me content to play it  world"/>
          <p:cNvSpPr txBox="1"/>
          <p:nvPr/>
        </p:nvSpPr>
        <p:spPr>
          <a:xfrm>
            <a:off x="1903990" y="4183930"/>
            <a:ext cx="6572119" cy="1641475"/>
          </a:xfrm>
          <a:prstGeom prst="rect">
            <a:avLst/>
          </a:prstGeom>
          <a:ln w="12700">
            <a:miter lim="400000"/>
          </a:ln>
        </p:spPr>
        <p:txBody>
          <a:bodyPr lIns="50800" tIns="50800" rIns="50800" bIns="50800" anchor="t">
            <a:spAutoFit/>
          </a:bodyPr>
          <a:lstStyle>
            <a:lvl1pPr algn="r">
              <a:defRPr b="1">
                <a:latin typeface="Helvetica"/>
                <a:ea typeface="Helvetica"/>
                <a:cs typeface="Helvetica"/>
                <a:sym typeface="Helvetica"/>
              </a:defRPr>
            </a:lvl1pPr>
          </a:lstStyle>
          <a:p>
            <a:pPr defTabSz="825500" hangingPunct="0"/>
            <a:r>
              <a:rPr lang="zh-CN" altLang="en-US" sz="5000" kern="0" dirty="0">
                <a:solidFill>
                  <a:srgbClr val="000000"/>
                </a:solidFill>
                <a:latin typeface="微软雅黑 Light" panose="020B0502040204020203" pitchFamily="34" charset="-122"/>
                <a:cs typeface="宋体" panose="02010600030101010101" pitchFamily="2" charset="-122"/>
              </a:rPr>
              <a:t>作业</a:t>
            </a:r>
            <a:r>
              <a:rPr lang="en-US" sz="5000" kern="0" dirty="0">
                <a:solidFill>
                  <a:srgbClr val="000000"/>
                </a:solidFill>
                <a:latin typeface="微软雅黑 Light" panose="020B0502040204020203" pitchFamily="34" charset="-122"/>
                <a:cs typeface="宋体" panose="02010600030101010101" pitchFamily="2" charset="-122"/>
              </a:rPr>
              <a:t>：</a:t>
            </a:r>
            <a:br>
              <a:rPr lang="en-US" sz="5000" kern="0" dirty="0">
                <a:solidFill>
                  <a:srgbClr val="000000"/>
                </a:solidFill>
                <a:latin typeface="微软雅黑 Light" panose="020B0502040204020203" pitchFamily="34" charset="-122"/>
                <a:cs typeface="宋体" panose="02010600030101010101" pitchFamily="2" charset="-122"/>
              </a:rPr>
            </a:br>
            <a:endParaRPr lang="zh-CN" sz="5000" kern="0" dirty="0">
              <a:solidFill>
                <a:srgbClr val="000000"/>
              </a:solidFill>
            </a:endParaRP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3969372" y="386276"/>
            <a:ext cx="2626729" cy="2683625"/>
          </a:xfrm>
          <a:prstGeom prst="rect">
            <a:avLst/>
          </a:prstGeom>
        </p:spPr>
      </p:pic>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236235" y="274655"/>
            <a:ext cx="2626729" cy="2683625"/>
          </a:xfrm>
          <a:prstGeom prst="rect">
            <a:avLst/>
          </a:prstGeom>
        </p:spPr>
      </p:pic>
      <p:graphicFrame>
        <p:nvGraphicFramePr>
          <p:cNvPr id="8" name="Content Placeholder 7"/>
          <p:cNvGraphicFramePr>
            <a:graphicFrameLocks noGrp="1"/>
          </p:cNvGraphicFramePr>
          <p:nvPr>
            <p:ph idx="1"/>
            <p:extLst>
              <p:ext uri="{D42A27DB-BD31-4B8C-83A1-F6EECF244321}">
                <p14:modId xmlns:p14="http://schemas.microsoft.com/office/powerpoint/2010/main" val="2377184952"/>
              </p:ext>
            </p:extLst>
          </p:nvPr>
        </p:nvGraphicFramePr>
        <p:xfrm>
          <a:off x="1676400" y="4199022"/>
          <a:ext cx="21031200" cy="60157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Shape 104"/>
          <p:cNvSpPr txBox="1"/>
          <p:nvPr/>
        </p:nvSpPr>
        <p:spPr>
          <a:xfrm>
            <a:off x="2985176" y="977104"/>
            <a:ext cx="20562600" cy="1169400"/>
          </a:xfrm>
          <a:prstGeom prst="rect">
            <a:avLst/>
          </a:prstGeom>
          <a:noFill/>
          <a:ln>
            <a:noFill/>
          </a:ln>
        </p:spPr>
        <p:txBody>
          <a:bodyPr lIns="182850" tIns="91400" rIns="182850" bIns="91400" anchor="t" anchorCtr="0">
            <a:noAutofit/>
          </a:bodyPr>
          <a:lstStyle/>
          <a:p>
            <a:pPr>
              <a:buSzPct val="25000"/>
            </a:pPr>
            <a:r>
              <a:rPr lang="en-US" sz="6400" dirty="0">
                <a:solidFill>
                  <a:schemeClr val="dk1"/>
                </a:solidFill>
                <a:latin typeface="微软雅黑 Light" panose="020B0502040204020203" pitchFamily="34" charset="-122"/>
                <a:cs typeface="宋体" panose="02010600030101010101" pitchFamily="2" charset="-122"/>
                <a:sym typeface="Calibri" panose="020F0502020204030204"/>
              </a:rPr>
              <a:t>title</a:t>
            </a:r>
            <a:endParaRPr lang="zh-CN" sz="6400" dirty="0">
              <a:solidFill>
                <a:schemeClr val="dk1"/>
              </a:solidFill>
              <a:latin typeface="微软雅黑 Light" panose="020B0502040204020203" pitchFamily="34" charset="-122"/>
              <a:ea typeface="微软雅黑 Light" panose="020B0502040204020203" pitchFamily="34" charset="-122"/>
              <a:cs typeface="宋体" panose="02010600030101010101" pitchFamily="2" charset="-122"/>
              <a:sym typeface="Calibri" panose="020F0502020204030204"/>
            </a:endParaRPr>
          </a:p>
        </p:txBody>
      </p:sp>
      <p:sp>
        <p:nvSpPr>
          <p:cNvPr id="12" name="Shape 143"/>
          <p:cNvSpPr txBox="1"/>
          <p:nvPr/>
        </p:nvSpPr>
        <p:spPr>
          <a:xfrm>
            <a:off x="6810642" y="9267468"/>
            <a:ext cx="9754800" cy="800400"/>
          </a:xfrm>
          <a:prstGeom prst="rect">
            <a:avLst/>
          </a:prstGeom>
          <a:solidFill>
            <a:srgbClr val="FFD966"/>
          </a:solidFill>
          <a:ln>
            <a:noFill/>
          </a:ln>
        </p:spPr>
        <p:txBody>
          <a:bodyPr lIns="182850" tIns="91400" rIns="182850" bIns="91400" anchor="t" anchorCtr="0">
            <a:noAutofit/>
          </a:bodyPr>
          <a:lstStyle/>
          <a:p>
            <a:pPr lvl="0" algn="ctr">
              <a:buSzPct val="25000"/>
            </a:pPr>
            <a:r>
              <a:rPr lang="en-US" sz="4000" dirty="0">
                <a:latin typeface="微软雅黑 Light" panose="020B0502040204020203" pitchFamily="34" charset="-122"/>
                <a:cs typeface="宋体" panose="02010600030101010101" pitchFamily="2" charset="-122"/>
              </a:rPr>
              <a:t>specification</a:t>
            </a:r>
            <a:endParaRPr lang="zh-CN" sz="4800" dirty="0">
              <a:solidFill>
                <a:schemeClr val="dk1"/>
              </a:solidFill>
              <a:ea typeface="微软雅黑 Light" panose="020B0502040204020203" pitchFamily="34" charset="-122"/>
              <a:cs typeface="宋体" panose="02010600030101010101" pitchFamily="2" charset="-122"/>
              <a:sym typeface="Calibri" panose="020F0502020204030204"/>
            </a:endParaRP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he Picture slide"/>
          <p:cNvSpPr txBox="1"/>
          <p:nvPr/>
        </p:nvSpPr>
        <p:spPr>
          <a:xfrm>
            <a:off x="16955248" y="2775990"/>
            <a:ext cx="7061171" cy="656590"/>
          </a:xfrm>
          <a:prstGeom prst="rect">
            <a:avLst/>
          </a:prstGeom>
          <a:ln w="12700">
            <a:miter lim="400000"/>
          </a:ln>
        </p:spPr>
        <p:txBody>
          <a:bodyPr wrap="square" lIns="54864" tIns="50800" rIns="50800" bIns="50800" anchor="b">
            <a:spAutoFit/>
          </a:bodyPr>
          <a:lstStyle>
            <a:lvl1pPr>
              <a:defRPr b="1">
                <a:latin typeface="Helvetica"/>
                <a:ea typeface="Helvetica"/>
                <a:cs typeface="Helvetica"/>
                <a:sym typeface="Helvetica"/>
              </a:defRPr>
            </a:lvl1pPr>
          </a:lstStyle>
          <a:p>
            <a:pPr algn="l"/>
            <a:r>
              <a:rPr lang="en-US" cap="all" dirty="0">
                <a:latin typeface="微软雅黑 Light" panose="020B0502040204020203" pitchFamily="34" charset="-122"/>
                <a:cs typeface="宋体" panose="02010600030101010101" pitchFamily="2" charset="-122"/>
              </a:rPr>
              <a:t>title</a:t>
            </a:r>
            <a:endParaRPr lang="zh-CN" cap="all" dirty="0"/>
          </a:p>
        </p:txBody>
      </p:sp>
      <p:sp>
        <p:nvSpPr>
          <p:cNvPr id="14" name="You are the face that has changed my whole world. You are the face that I see everywhere I go. You are so beautiful to me that I can’t explain , Just like a green flower porcelain. You’re like a moon that I awaken to say hello, So beautiful and bright that you make me content to play it so I see your face on the leaves,telling me how lonely I have been"/>
          <p:cNvSpPr/>
          <p:nvPr/>
        </p:nvSpPr>
        <p:spPr>
          <a:xfrm>
            <a:off x="16981699" y="4389120"/>
            <a:ext cx="7008270" cy="1877437"/>
          </a:xfrm>
          <a:prstGeom prst="rect">
            <a:avLst/>
          </a:prstGeom>
          <a:ln w="12700">
            <a:miter lim="400000"/>
          </a:ln>
        </p:spPr>
        <p:txBody>
          <a:bodyPr wrap="square" lIns="54864" tIns="50800" rIns="50800" bIns="50800" anchor="t">
            <a:spAutoFit/>
          </a:bodyPr>
          <a:lstStyle>
            <a:lvl1pPr algn="l">
              <a:defRPr sz="2400">
                <a:latin typeface="Helvetica"/>
                <a:ea typeface="Helvetica"/>
                <a:cs typeface="Helvetica"/>
                <a:sym typeface="Helvetica"/>
              </a:defRPr>
            </a:lvl1pPr>
          </a:lstStyle>
          <a:p>
            <a:r>
              <a:rPr lang="en-US" sz="2800" dirty="0">
                <a:latin typeface="微软雅黑 Light" panose="020B0502040204020203" pitchFamily="34" charset="-122"/>
                <a:cs typeface="宋体" panose="02010600030101010101" pitchFamily="2" charset="-122"/>
              </a:rPr>
              <a:t>description</a:t>
            </a:r>
          </a:p>
          <a:p>
            <a:endParaRPr lang="zh-CN" sz="2800" dirty="0">
              <a:latin typeface="微软雅黑 Light" panose="020B0502040204020203" pitchFamily="34" charset="-122"/>
            </a:endParaRPr>
          </a:p>
          <a:p>
            <a:pPr marL="457200" indent="-457200">
              <a:spcAft>
                <a:spcPts val="400"/>
              </a:spcAft>
              <a:buFont typeface="+mj-lt"/>
              <a:buAutoNum type="arabicPeriod"/>
            </a:pPr>
            <a:r>
              <a:rPr lang="en-US" sz="2800" dirty="0">
                <a:latin typeface="微软雅黑 Light" panose="020B0502040204020203" pitchFamily="34" charset="-122"/>
                <a:cs typeface="宋体" panose="02010600030101010101" pitchFamily="2" charset="-122"/>
              </a:rPr>
              <a:t>list</a:t>
            </a:r>
          </a:p>
          <a:p>
            <a:endParaRPr lang="zh-CN" sz="2800" dirty="0">
              <a:latin typeface="微软雅黑 Light" panose="020B0502040204020203" pitchFamily="34" charset="-122"/>
            </a:endParaRPr>
          </a:p>
        </p:txBody>
      </p:sp>
      <p:sp>
        <p:nvSpPr>
          <p:cNvPr id="15" name="Rectangle"/>
          <p:cNvSpPr/>
          <p:nvPr/>
        </p:nvSpPr>
        <p:spPr>
          <a:xfrm>
            <a:off x="16955248" y="3749040"/>
            <a:ext cx="7008270" cy="127365"/>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21757271" y="11032375"/>
            <a:ext cx="2626729" cy="2683625"/>
          </a:xfrm>
          <a:prstGeom prst="rect">
            <a:avLst/>
          </a:prstGeom>
        </p:spPr>
      </p:pic>
      <p:sp>
        <p:nvSpPr>
          <p:cNvPr id="16" name="TextBox 15"/>
          <p:cNvSpPr txBox="1"/>
          <p:nvPr/>
        </p:nvSpPr>
        <p:spPr>
          <a:xfrm>
            <a:off x="4978693" y="11163260"/>
            <a:ext cx="7002379" cy="533479"/>
          </a:xfrm>
          <a:prstGeom prst="rect">
            <a:avLst/>
          </a:prstGeom>
          <a:solidFill>
            <a:srgbClr val="FFD966"/>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en-US" sz="2800" dirty="0">
                <a:latin typeface="微软雅黑 Light" panose="020B0502040204020203" pitchFamily="34" charset="-122"/>
                <a:cs typeface="宋体" panose="02010600030101010101" pitchFamily="2" charset="-122"/>
              </a:rPr>
              <a:t>specification</a:t>
            </a:r>
            <a:endParaRPr kumimoji="0" lang="zh-CN" sz="2800" b="0" i="0" u="none" strike="noStrike" cap="none" spc="0" normalizeH="0" baseline="0" dirty="0">
              <a:ln>
                <a:noFill/>
              </a:ln>
              <a:solidFill>
                <a:srgbClr val="000000"/>
              </a:solidFill>
              <a:effectLst/>
              <a:uFillTx/>
              <a:sym typeface="Helvetica Light"/>
            </a:endParaRPr>
          </a:p>
        </p:txBody>
      </p:sp>
      <p:pic>
        <p:nvPicPr>
          <p:cNvPr id="10" name="Picture 7">
            <a:extLst>
              <a:ext uri="{FF2B5EF4-FFF2-40B4-BE49-F238E27FC236}">
                <a16:creationId xmlns:a16="http://schemas.microsoft.com/office/drawing/2014/main" id="{7347B21B-4B69-4BE7-8F26-7979883B3BB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7166517" y="4924744"/>
            <a:ext cx="2626729" cy="2683625"/>
          </a:xfrm>
          <a:prstGeom prst="rect">
            <a:avLst/>
          </a:prstGeom>
        </p:spPr>
      </p:pic>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The Picture slide"/>
          <p:cNvSpPr txBox="1"/>
          <p:nvPr/>
        </p:nvSpPr>
        <p:spPr>
          <a:xfrm>
            <a:off x="1752108" y="4388092"/>
            <a:ext cx="8973592" cy="872034"/>
          </a:xfrm>
          <a:prstGeom prst="rect">
            <a:avLst/>
          </a:prstGeom>
          <a:ln w="12700">
            <a:miter lim="400000"/>
          </a:ln>
        </p:spPr>
        <p:txBody>
          <a:bodyPr wrap="square" lIns="50800" tIns="50800" rIns="50800" bIns="50800" anchor="b">
            <a:spAutoFit/>
          </a:bodyPr>
          <a:lstStyle>
            <a:lvl1pPr>
              <a:defRPr b="1">
                <a:latin typeface="Helvetica"/>
                <a:ea typeface="Helvetica"/>
                <a:cs typeface="Helvetica"/>
                <a:sym typeface="Helvetica"/>
              </a:defRPr>
            </a:lvl1pPr>
          </a:lstStyle>
          <a:p>
            <a:pPr defTabSz="825500" hangingPunct="0"/>
            <a:r>
              <a:rPr lang="en-US" altLang="zh-CN" sz="5000" kern="0" cap="all" dirty="0">
                <a:solidFill>
                  <a:srgbClr val="000000"/>
                </a:solidFill>
              </a:rPr>
              <a:t>title</a:t>
            </a:r>
            <a:endParaRPr lang="zh-CN" sz="5000" kern="0" cap="all" dirty="0">
              <a:solidFill>
                <a:srgbClr val="000000"/>
              </a:solidFill>
            </a:endParaRPr>
          </a:p>
        </p:txBody>
      </p:sp>
      <p:sp>
        <p:nvSpPr>
          <p:cNvPr id="325" name="You are the face that has changed my whole world. You are the face that I see everywhere I go. You are so beautiful to me that I can’t explain , Just like a green flower porcelain. You’re like a moon that I awaken to say hello, So beautiful and bright that you make me content to play it so I see your face on the leaves,telling me how lonely I have been"/>
          <p:cNvSpPr/>
          <p:nvPr/>
        </p:nvSpPr>
        <p:spPr>
          <a:xfrm>
            <a:off x="1752107" y="6041885"/>
            <a:ext cx="9326880" cy="1549142"/>
          </a:xfrm>
          <a:prstGeom prst="rect">
            <a:avLst/>
          </a:prstGeom>
          <a:ln w="12700">
            <a:miter lim="400000"/>
          </a:ln>
        </p:spPr>
        <p:txBody>
          <a:bodyPr lIns="50800" tIns="50800" rIns="50800" bIns="50800" anchor="t">
            <a:spAutoFit/>
          </a:bodyPr>
          <a:lstStyle>
            <a:lvl1pPr algn="l">
              <a:defRPr sz="2400">
                <a:latin typeface="Helvetica"/>
                <a:ea typeface="Helvetica"/>
                <a:cs typeface="Helvetica"/>
                <a:sym typeface="Helvetica"/>
              </a:defRPr>
            </a:lvl1pPr>
          </a:lstStyle>
          <a:p>
            <a:r>
              <a:rPr lang="en-US" altLang="zh-CN" sz="2800" dirty="0">
                <a:latin typeface="微软雅黑 Light" panose="020B0502040204020203" pitchFamily="34" charset="-122"/>
                <a:cs typeface="宋体" panose="02010600030101010101" pitchFamily="2" charset="-122"/>
              </a:rPr>
              <a:t>content</a:t>
            </a:r>
            <a:endParaRPr lang="zh-CN" sz="2800" dirty="0"/>
          </a:p>
          <a:p>
            <a:pPr marL="457200" indent="-457200">
              <a:spcBef>
                <a:spcPts val="600"/>
              </a:spcBef>
              <a:spcAft>
                <a:spcPts val="600"/>
              </a:spcAft>
              <a:buFont typeface="Arial" panose="020B0604020202020204" pitchFamily="34" charset="0"/>
              <a:buChar char="•"/>
            </a:pPr>
            <a:r>
              <a:rPr lang="en-US" altLang="zh-CN" sz="2800" dirty="0">
                <a:latin typeface="微软雅黑 Light" panose="020B0502040204020203" pitchFamily="34" charset="-122"/>
                <a:cs typeface="宋体" panose="02010600030101010101" pitchFamily="2" charset="-122"/>
              </a:rPr>
              <a:t>list</a:t>
            </a:r>
            <a:endParaRPr lang="zh-CN" sz="2800" dirty="0"/>
          </a:p>
          <a:p>
            <a:endParaRPr lang="zh-CN" sz="2800" dirty="0"/>
          </a:p>
        </p:txBody>
      </p:sp>
      <p:sp>
        <p:nvSpPr>
          <p:cNvPr id="16" name="Rectangle"/>
          <p:cNvSpPr/>
          <p:nvPr/>
        </p:nvSpPr>
        <p:spPr>
          <a:xfrm>
            <a:off x="1752108" y="5586815"/>
            <a:ext cx="9326880" cy="127365"/>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ea typeface="Helvetica"/>
              <a:cs typeface="Helvetica"/>
              <a:sym typeface="Helvetica"/>
            </a:endParaRPr>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4693243" y="403083"/>
            <a:ext cx="2626729" cy="2683625"/>
          </a:xfrm>
          <a:prstGeom prst="rect">
            <a:avLst/>
          </a:prstGeom>
        </p:spPr>
      </p:pic>
      <p:graphicFrame>
        <p:nvGraphicFramePr>
          <p:cNvPr id="9" name="Content Placeholder 9"/>
          <p:cNvGraphicFramePr/>
          <p:nvPr>
            <p:extLst>
              <p:ext uri="{D42A27DB-BD31-4B8C-83A1-F6EECF244321}">
                <p14:modId xmlns:p14="http://schemas.microsoft.com/office/powerpoint/2010/main" val="1427222041"/>
              </p:ext>
            </p:extLst>
          </p:nvPr>
        </p:nvGraphicFramePr>
        <p:xfrm>
          <a:off x="13569084" y="2151675"/>
          <a:ext cx="8801868" cy="966039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This is a dream of mine that I have just dreamed. Just see your smiling face everywhere I go. The love I feel for you to shine inside me. But it’s all over now you’re gone. This is a dream of mine that I have just ..."/>
          <p:cNvSpPr/>
          <p:nvPr/>
        </p:nvSpPr>
        <p:spPr>
          <a:xfrm>
            <a:off x="2891854" y="10859613"/>
            <a:ext cx="7863840" cy="533479"/>
          </a:xfrm>
          <a:prstGeom prst="rect">
            <a:avLst/>
          </a:prstGeom>
          <a:ln w="12700">
            <a:miter lim="400000"/>
          </a:ln>
        </p:spPr>
        <p:txBody>
          <a:bodyPr lIns="50800" tIns="50800" rIns="50800" bIns="50800" anchor="t">
            <a:spAutoFit/>
          </a:bodyPr>
          <a:lstStyle>
            <a:lvl1pPr algn="l">
              <a:defRPr sz="2400">
                <a:latin typeface="Helvetica"/>
                <a:ea typeface="Helvetica"/>
                <a:cs typeface="Helvetica"/>
                <a:sym typeface="Helvetica"/>
              </a:defRPr>
            </a:lvl1pPr>
          </a:lstStyle>
          <a:p>
            <a:r>
              <a:rPr lang="en-US" altLang="zh-CN" sz="2800" dirty="0">
                <a:latin typeface="微软雅黑 Light" panose="020B0502040204020203" pitchFamily="34" charset="-122"/>
                <a:cs typeface="宋体" panose="02010600030101010101" pitchFamily="2" charset="-122"/>
              </a:rPr>
              <a:t>content</a:t>
            </a:r>
            <a:endParaRPr lang="zh-CN" sz="2800" dirty="0"/>
          </a:p>
        </p:txBody>
      </p:sp>
      <p:sp>
        <p:nvSpPr>
          <p:cNvPr id="412" name="This is a dream of mine that I have just dreamed. Just see your smiling face everywhere I go. The love I feel for you to shine inside me. But it’s all over now you’re gone. This is a dream of mine that I have just ..."/>
          <p:cNvSpPr/>
          <p:nvPr/>
        </p:nvSpPr>
        <p:spPr>
          <a:xfrm>
            <a:off x="13686853" y="10859613"/>
            <a:ext cx="7805274" cy="533479"/>
          </a:xfrm>
          <a:prstGeom prst="rect">
            <a:avLst/>
          </a:prstGeom>
          <a:ln w="12700">
            <a:miter lim="400000"/>
          </a:ln>
        </p:spPr>
        <p:txBody>
          <a:bodyPr lIns="50800" tIns="50800" rIns="50800" bIns="50800" anchor="t">
            <a:spAutoFit/>
          </a:bodyPr>
          <a:lstStyle>
            <a:lvl1pPr algn="l">
              <a:defRPr sz="2400">
                <a:latin typeface="Helvetica"/>
                <a:ea typeface="Helvetica"/>
                <a:cs typeface="Helvetica"/>
                <a:sym typeface="Helvetica"/>
              </a:defRPr>
            </a:lvl1pPr>
          </a:lstStyle>
          <a:p>
            <a:r>
              <a:rPr lang="en-US" altLang="zh-CN" sz="2800" dirty="0">
                <a:latin typeface="微软雅黑 Light" panose="020B0502040204020203" pitchFamily="34" charset="-122"/>
                <a:cs typeface="宋体" panose="02010600030101010101" pitchFamily="2" charset="-122"/>
              </a:rPr>
              <a:t>content</a:t>
            </a:r>
            <a:endParaRPr lang="zh-CN" sz="2800" dirty="0"/>
          </a:p>
        </p:txBody>
      </p:sp>
      <p:sp>
        <p:nvSpPr>
          <p:cNvPr id="413" name="Two Picture slide"/>
          <p:cNvSpPr txBox="1"/>
          <p:nvPr/>
        </p:nvSpPr>
        <p:spPr>
          <a:xfrm>
            <a:off x="5932596" y="9692640"/>
            <a:ext cx="1147750" cy="872034"/>
          </a:xfrm>
          <a:prstGeom prst="rect">
            <a:avLst/>
          </a:prstGeom>
          <a:ln w="12700">
            <a:miter lim="400000"/>
          </a:ln>
        </p:spPr>
        <p:txBody>
          <a:bodyPr wrap="none" lIns="50800" tIns="50800" rIns="50800" bIns="50800" anchor="ctr">
            <a:spAutoFit/>
          </a:bodyPr>
          <a:lstStyle>
            <a:lvl1pPr>
              <a:defRPr>
                <a:latin typeface="Helvetica"/>
                <a:ea typeface="Helvetica"/>
                <a:cs typeface="Helvetica"/>
                <a:sym typeface="Helvetica"/>
              </a:defRPr>
            </a:lvl1pPr>
          </a:lstStyle>
          <a:p>
            <a:pPr algn="ctr"/>
            <a:r>
              <a:rPr lang="en-US" altLang="zh-CN" sz="5000" dirty="0">
                <a:latin typeface="微软雅黑 Light" panose="020B0502040204020203" pitchFamily="34" charset="-122"/>
                <a:cs typeface="宋体" panose="02010600030101010101" pitchFamily="2" charset="-122"/>
              </a:rPr>
              <a:t>title</a:t>
            </a:r>
            <a:endParaRPr lang="zh-CN" sz="5000" dirty="0"/>
          </a:p>
        </p:txBody>
      </p:sp>
      <p:sp>
        <p:nvSpPr>
          <p:cNvPr id="416" name="Two Picture slide"/>
          <p:cNvSpPr txBox="1"/>
          <p:nvPr/>
        </p:nvSpPr>
        <p:spPr>
          <a:xfrm>
            <a:off x="16991087" y="9692640"/>
            <a:ext cx="1147750" cy="872034"/>
          </a:xfrm>
          <a:prstGeom prst="rect">
            <a:avLst/>
          </a:prstGeom>
          <a:ln w="12700">
            <a:miter lim="400000"/>
          </a:ln>
        </p:spPr>
        <p:txBody>
          <a:bodyPr wrap="none" lIns="50800" tIns="50800" rIns="50800" bIns="50800" anchor="ctr">
            <a:spAutoFit/>
          </a:bodyPr>
          <a:lstStyle>
            <a:lvl1pPr>
              <a:defRPr>
                <a:latin typeface="Helvetica"/>
                <a:ea typeface="Helvetica"/>
                <a:cs typeface="Helvetica"/>
                <a:sym typeface="Helvetica"/>
              </a:defRPr>
            </a:lvl1pPr>
          </a:lstStyle>
          <a:p>
            <a:pPr algn="ctr"/>
            <a:r>
              <a:rPr lang="en-US" altLang="zh-CN" sz="5000" dirty="0">
                <a:latin typeface="微软雅黑 Light" panose="020B0502040204020203" pitchFamily="34" charset="-122"/>
                <a:cs typeface="宋体" panose="02010600030101010101" pitchFamily="2" charset="-122"/>
              </a:rPr>
              <a:t>title</a:t>
            </a:r>
            <a:endParaRPr lang="zh-CN" sz="5000" dirty="0"/>
          </a:p>
        </p:txBody>
      </p:sp>
      <p:sp>
        <p:nvSpPr>
          <p:cNvPr id="14" name="TextBox 13"/>
          <p:cNvSpPr txBox="1"/>
          <p:nvPr/>
        </p:nvSpPr>
        <p:spPr>
          <a:xfrm>
            <a:off x="14447520" y="8113591"/>
            <a:ext cx="5943600" cy="533479"/>
          </a:xfrm>
          <a:prstGeom prst="rect">
            <a:avLst/>
          </a:prstGeom>
          <a:solidFill>
            <a:srgbClr val="FFD966"/>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en-US" altLang="zh-CN" sz="2800" dirty="0">
                <a:latin typeface="微软雅黑 Light" panose="020B0502040204020203" pitchFamily="34" charset="-122"/>
                <a:cs typeface="宋体" panose="02010600030101010101" pitchFamily="2" charset="-122"/>
              </a:rPr>
              <a:t>specification</a:t>
            </a:r>
            <a:endParaRPr kumimoji="0" lang="zh-CN" sz="2800" b="0" i="0" u="none" strike="noStrike" cap="none" spc="0" normalizeH="0" baseline="0" dirty="0">
              <a:ln>
                <a:noFill/>
              </a:ln>
              <a:solidFill>
                <a:srgbClr val="000000"/>
              </a:solidFill>
              <a:effectLst/>
              <a:uFillTx/>
              <a:sym typeface="Helvetica Light"/>
            </a:endParaRPr>
          </a:p>
        </p:txBody>
      </p:sp>
      <p:sp>
        <p:nvSpPr>
          <p:cNvPr id="15" name="TextBox 14"/>
          <p:cNvSpPr txBox="1"/>
          <p:nvPr/>
        </p:nvSpPr>
        <p:spPr>
          <a:xfrm>
            <a:off x="3657600" y="8138160"/>
            <a:ext cx="5943600" cy="548640"/>
          </a:xfrm>
          <a:prstGeom prst="rect">
            <a:avLst/>
          </a:prstGeom>
          <a:solidFill>
            <a:srgbClr val="FFD966"/>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dirty="0">
                <a:ln>
                  <a:noFill/>
                </a:ln>
                <a:solidFill>
                  <a:srgbClr val="000000"/>
                </a:solidFill>
                <a:effectLst/>
                <a:uFillTx/>
                <a:latin typeface="微软雅黑 Light" panose="020B0502040204020203" pitchFamily="34" charset="-122"/>
                <a:sym typeface="Helvetica Light"/>
              </a:rPr>
              <a:t>specification</a:t>
            </a:r>
            <a:endParaRPr kumimoji="0" lang="zh-CN" sz="2800" b="0" i="0" u="none" strike="noStrike" cap="none" spc="0" normalizeH="0" baseline="0" dirty="0">
              <a:ln>
                <a:noFill/>
              </a:ln>
              <a:solidFill>
                <a:srgbClr val="000000"/>
              </a:solidFill>
              <a:effectLst/>
              <a:uFillTx/>
              <a:sym typeface="Helvetica Light"/>
            </a:endParaRPr>
          </a:p>
        </p:txBody>
      </p:sp>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21757271" y="11032375"/>
            <a:ext cx="2626729" cy="2683625"/>
          </a:xfrm>
          <a:prstGeom prst="rect">
            <a:avLst/>
          </a:prstGeom>
        </p:spPr>
      </p:pic>
      <p:pic>
        <p:nvPicPr>
          <p:cNvPr id="16" name="Picture 10">
            <a:extLst>
              <a:ext uri="{FF2B5EF4-FFF2-40B4-BE49-F238E27FC236}">
                <a16:creationId xmlns:a16="http://schemas.microsoft.com/office/drawing/2014/main" id="{B8066487-29B9-433E-A518-F0A18C21F6F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5193106" y="3609803"/>
            <a:ext cx="2626729" cy="2683625"/>
          </a:xfrm>
          <a:prstGeom prst="rect">
            <a:avLst/>
          </a:prstGeom>
        </p:spPr>
      </p:pic>
      <p:pic>
        <p:nvPicPr>
          <p:cNvPr id="17" name="Picture 10">
            <a:extLst>
              <a:ext uri="{FF2B5EF4-FFF2-40B4-BE49-F238E27FC236}">
                <a16:creationId xmlns:a16="http://schemas.microsoft.com/office/drawing/2014/main" id="{56191EC5-EF4A-4559-84B3-1834ADD0DD7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6251597" y="3609803"/>
            <a:ext cx="2626729" cy="2683625"/>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44" name="You are the face that has changed my whole world. You are the face that I see everywhere I go. You are so beautiful to me that I can’t explain , Just like a green flower porcelain"/>
          <p:cNvSpPr txBox="1"/>
          <p:nvPr/>
        </p:nvSpPr>
        <p:spPr>
          <a:xfrm>
            <a:off x="4366159" y="7443589"/>
            <a:ext cx="15651686" cy="1025922"/>
          </a:xfrm>
          <a:prstGeom prst="rect">
            <a:avLst/>
          </a:prstGeom>
          <a:ln w="12700">
            <a:miter lim="400000"/>
          </a:ln>
        </p:spPr>
        <p:txBody>
          <a:bodyPr lIns="50800" tIns="50800" rIns="50800" bIns="50800" anchor="ctr">
            <a:spAutoFit/>
          </a:bodyPr>
          <a:lstStyle>
            <a:lvl1pPr>
              <a:defRPr sz="2400">
                <a:solidFill>
                  <a:srgbClr val="FFFFFF"/>
                </a:solidFill>
                <a:latin typeface="Helvetica"/>
                <a:ea typeface="Helvetica"/>
                <a:cs typeface="Helvetica"/>
                <a:sym typeface="Helvetica"/>
              </a:defRPr>
            </a:lvl1pPr>
          </a:lstStyle>
          <a:p>
            <a:pPr algn="ctr" defTabSz="825500" hangingPunct="0"/>
            <a:endParaRPr lang="zh-CN" sz="6000" dirty="0">
              <a:latin typeface="微软雅黑 Light" panose="020B0502040204020203" pitchFamily="34" charset="-122"/>
              <a:ea typeface="微软雅黑 Light" panose="020B0502040204020203" pitchFamily="34" charset="-122"/>
            </a:endParaRPr>
          </a:p>
        </p:txBody>
      </p:sp>
      <p:sp>
        <p:nvSpPr>
          <p:cNvPr id="45" name="AEVER"/>
          <p:cNvSpPr txBox="1"/>
          <p:nvPr/>
        </p:nvSpPr>
        <p:spPr>
          <a:xfrm>
            <a:off x="8216742" y="5638703"/>
            <a:ext cx="7950574" cy="1333698"/>
          </a:xfrm>
          <a:prstGeom prst="rect">
            <a:avLst/>
          </a:prstGeom>
          <a:ln w="12700">
            <a:miter lim="400000"/>
          </a:ln>
        </p:spPr>
        <p:txBody>
          <a:bodyPr wrap="none" lIns="50800" tIns="50800" rIns="50800" bIns="50800" anchor="ctr">
            <a:spAutoFit/>
          </a:bodyPr>
          <a:lstStyle>
            <a:lvl1pPr>
              <a:defRPr sz="12000" b="1" spc="1800">
                <a:solidFill>
                  <a:srgbClr val="FFFC73"/>
                </a:solidFill>
                <a:latin typeface="Helvetica"/>
                <a:ea typeface="Helvetica"/>
                <a:cs typeface="Helvetica"/>
                <a:sym typeface="Helvetica"/>
              </a:defRPr>
            </a:lvl1pPr>
          </a:lstStyle>
          <a:p>
            <a:pPr algn="ctr" defTabSz="825500" hangingPunct="0"/>
            <a:r>
              <a:rPr lang="en-US" altLang="zh-CN" sz="8000" b="0" spc="0" dirty="0">
                <a:solidFill>
                  <a:srgbClr val="FFD966"/>
                </a:solidFill>
                <a:latin typeface="微软雅黑" panose="020B0503020204020204" pitchFamily="34" charset="-122"/>
                <a:ea typeface="微软雅黑" panose="020B0503020204020204" pitchFamily="34" charset="-122"/>
              </a:rPr>
              <a:t>Paint With Light</a:t>
            </a:r>
            <a:endParaRPr lang="zh-CN" sz="8000" b="0" spc="0" dirty="0">
              <a:solidFill>
                <a:srgbClr val="FFD966"/>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5B330C21-DB8E-4472-9BFF-A5526D774D4B}"/>
              </a:ext>
            </a:extLst>
          </p:cNvPr>
          <p:cNvPicPr>
            <a:picLocks noChangeAspect="1"/>
          </p:cNvPicPr>
          <p:nvPr/>
        </p:nvPicPr>
        <p:blipFill>
          <a:blip r:embed="rId3"/>
          <a:stretch>
            <a:fillRect/>
          </a:stretch>
        </p:blipFill>
        <p:spPr>
          <a:xfrm>
            <a:off x="16167316" y="7443585"/>
            <a:ext cx="6495238" cy="3571429"/>
          </a:xfrm>
          <a:prstGeom prst="rect">
            <a:avLst/>
          </a:prstGeom>
        </p:spPr>
      </p:pic>
      <p:pic>
        <p:nvPicPr>
          <p:cNvPr id="7" name="图片 6">
            <a:extLst>
              <a:ext uri="{FF2B5EF4-FFF2-40B4-BE49-F238E27FC236}">
                <a16:creationId xmlns:a16="http://schemas.microsoft.com/office/drawing/2014/main" id="{28EF97EE-A6B9-4B6B-AF3A-EBDE3CD20DDF}"/>
              </a:ext>
            </a:extLst>
          </p:cNvPr>
          <p:cNvPicPr>
            <a:picLocks noChangeAspect="1"/>
          </p:cNvPicPr>
          <p:nvPr/>
        </p:nvPicPr>
        <p:blipFill>
          <a:blip r:embed="rId4"/>
          <a:stretch>
            <a:fillRect/>
          </a:stretch>
        </p:blipFill>
        <p:spPr>
          <a:xfrm>
            <a:off x="1943338" y="7443585"/>
            <a:ext cx="6476190" cy="3571429"/>
          </a:xfrm>
          <a:prstGeom prst="rect">
            <a:avLst/>
          </a:prstGeom>
        </p:spPr>
      </p:pic>
      <p:pic>
        <p:nvPicPr>
          <p:cNvPr id="9" name="图片 8">
            <a:extLst>
              <a:ext uri="{FF2B5EF4-FFF2-40B4-BE49-F238E27FC236}">
                <a16:creationId xmlns:a16="http://schemas.microsoft.com/office/drawing/2014/main" id="{4E16FBA3-F0B6-48F3-ADD4-486A463B7CFA}"/>
              </a:ext>
            </a:extLst>
          </p:cNvPr>
          <p:cNvPicPr>
            <a:picLocks noChangeAspect="1"/>
          </p:cNvPicPr>
          <p:nvPr/>
        </p:nvPicPr>
        <p:blipFill>
          <a:blip r:embed="rId5"/>
          <a:stretch>
            <a:fillRect/>
          </a:stretch>
        </p:blipFill>
        <p:spPr>
          <a:xfrm>
            <a:off x="9045803" y="7453109"/>
            <a:ext cx="6495238" cy="3561905"/>
          </a:xfrm>
          <a:prstGeom prst="rect">
            <a:avLst/>
          </a:prstGeom>
        </p:spPr>
      </p:pic>
    </p:spTree>
    <p:extLst>
      <p:ext uri="{BB962C8B-B14F-4D97-AF65-F5344CB8AC3E}">
        <p14:creationId xmlns:p14="http://schemas.microsoft.com/office/powerpoint/2010/main" val="321425845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44" name="You are the face that has changed my whole world. You are the face that I see everywhere I go. You are so beautiful to me that I can’t explain , Just like a green flower porcelain"/>
          <p:cNvSpPr txBox="1"/>
          <p:nvPr/>
        </p:nvSpPr>
        <p:spPr>
          <a:xfrm>
            <a:off x="4366159" y="7443589"/>
            <a:ext cx="15651686" cy="1025922"/>
          </a:xfrm>
          <a:prstGeom prst="rect">
            <a:avLst/>
          </a:prstGeom>
          <a:ln w="12700">
            <a:miter lim="400000"/>
          </a:ln>
        </p:spPr>
        <p:txBody>
          <a:bodyPr lIns="50800" tIns="50800" rIns="50800" bIns="50800" anchor="ctr">
            <a:spAutoFit/>
          </a:bodyPr>
          <a:lstStyle>
            <a:lvl1pPr>
              <a:defRPr sz="2400">
                <a:solidFill>
                  <a:srgbClr val="FFFFFF"/>
                </a:solidFill>
                <a:latin typeface="Helvetica"/>
                <a:ea typeface="Helvetica"/>
                <a:cs typeface="Helvetica"/>
                <a:sym typeface="Helvetica"/>
              </a:defRPr>
            </a:lvl1pPr>
          </a:lstStyle>
          <a:p>
            <a:pPr algn="ctr" defTabSz="825500" hangingPunct="0"/>
            <a:endParaRPr lang="zh-CN" sz="6000" dirty="0">
              <a:latin typeface="微软雅黑 Light" panose="020B0502040204020203" pitchFamily="34" charset="-122"/>
              <a:ea typeface="微软雅黑 Light" panose="020B0502040204020203" pitchFamily="34" charset="-122"/>
            </a:endParaRPr>
          </a:p>
        </p:txBody>
      </p:sp>
      <p:sp>
        <p:nvSpPr>
          <p:cNvPr id="45" name="AEVER"/>
          <p:cNvSpPr txBox="1"/>
          <p:nvPr/>
        </p:nvSpPr>
        <p:spPr>
          <a:xfrm>
            <a:off x="5194114" y="5638703"/>
            <a:ext cx="13995819" cy="1333698"/>
          </a:xfrm>
          <a:prstGeom prst="rect">
            <a:avLst/>
          </a:prstGeom>
          <a:ln w="12700">
            <a:miter lim="400000"/>
          </a:ln>
        </p:spPr>
        <p:txBody>
          <a:bodyPr wrap="none" lIns="50800" tIns="50800" rIns="50800" bIns="50800" anchor="ctr">
            <a:spAutoFit/>
          </a:bodyPr>
          <a:lstStyle>
            <a:lvl1pPr>
              <a:defRPr sz="12000" b="1" spc="1800">
                <a:solidFill>
                  <a:srgbClr val="FFFC73"/>
                </a:solidFill>
                <a:latin typeface="Helvetica"/>
                <a:ea typeface="Helvetica"/>
                <a:cs typeface="Helvetica"/>
                <a:sym typeface="Helvetica"/>
              </a:defRPr>
            </a:lvl1pPr>
          </a:lstStyle>
          <a:p>
            <a:pPr algn="ctr" defTabSz="825500" hangingPunct="0"/>
            <a:r>
              <a:rPr lang="en-US" altLang="zh-CN" sz="8000" b="0" spc="0" dirty="0">
                <a:solidFill>
                  <a:srgbClr val="FFD966"/>
                </a:solidFill>
                <a:latin typeface="微软雅黑" panose="020B0503020204020204" pitchFamily="34" charset="-122"/>
                <a:ea typeface="微软雅黑" panose="020B0503020204020204" pitchFamily="34" charset="-122"/>
              </a:rPr>
              <a:t>Blinn-Phong Lighting Model</a:t>
            </a:r>
            <a:endParaRPr lang="zh-CN" sz="8000" b="0" spc="0" dirty="0">
              <a:solidFill>
                <a:srgbClr val="FFD966"/>
              </a:solidFill>
              <a:latin typeface="微软雅黑" panose="020B0503020204020204" pitchFamily="34" charset="-122"/>
              <a:ea typeface="微软雅黑" panose="020B0503020204020204" pitchFamily="34" charset="-122"/>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29796" y="0"/>
            <a:ext cx="12254204" cy="13716000"/>
          </a:xfrm>
          <a:prstGeom prst="rect">
            <a:avLst/>
          </a:prstGeom>
          <a:solidFill>
            <a:srgbClr val="F3F3F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hangingPunct="0"/>
            <a:endParaRPr lang="en-US" sz="3200" kern="0">
              <a:solidFill>
                <a:srgbClr val="FFFFFF"/>
              </a:solidFill>
              <a:latin typeface="Helvetica"/>
              <a:ea typeface="Helvetica"/>
              <a:cs typeface="Helvetica"/>
              <a:sym typeface="Helvetica"/>
            </a:endParaRPr>
          </a:p>
        </p:txBody>
      </p:sp>
      <p:sp>
        <p:nvSpPr>
          <p:cNvPr id="323" name="The Picture slide"/>
          <p:cNvSpPr txBox="1"/>
          <p:nvPr/>
        </p:nvSpPr>
        <p:spPr>
          <a:xfrm>
            <a:off x="1752108" y="4388092"/>
            <a:ext cx="8973592" cy="872034"/>
          </a:xfrm>
          <a:prstGeom prst="rect">
            <a:avLst/>
          </a:prstGeom>
          <a:ln w="12700">
            <a:miter lim="400000"/>
          </a:ln>
        </p:spPr>
        <p:txBody>
          <a:bodyPr wrap="square" lIns="54864" tIns="50800" rIns="50800" bIns="50800" anchor="b">
            <a:spAutoFit/>
          </a:bodyPr>
          <a:lstStyle>
            <a:lvl1pPr>
              <a:defRPr b="1">
                <a:latin typeface="Helvetica"/>
                <a:ea typeface="Helvetica"/>
                <a:cs typeface="Helvetica"/>
                <a:sym typeface="Helvetica"/>
              </a:defRPr>
            </a:lvl1pPr>
          </a:lstStyle>
          <a:p>
            <a:pPr defTabSz="825500" hangingPunct="0"/>
            <a:r>
              <a:rPr lang="en-US" altLang="zh-CN" sz="5000" kern="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Diffuse</a:t>
            </a:r>
            <a:endParaRPr lang="zh-CN" sz="5000" kern="0" dirty="0">
              <a:solidFill>
                <a:srgbClr val="000000"/>
              </a:solidFill>
              <a:latin typeface="微软雅黑" panose="020B0503020204020204" pitchFamily="34" charset="-122"/>
              <a:ea typeface="微软雅黑" panose="020B0503020204020204" pitchFamily="34" charset="-122"/>
            </a:endParaRPr>
          </a:p>
        </p:txBody>
      </p:sp>
      <p:sp>
        <p:nvSpPr>
          <p:cNvPr id="325" name="You are the face that has changed my whole world. You are the face that I see everywhere I go. You are so beautiful to me that I can’t explain , Just like a green flower porcelain. You’re like a moon that I awaken to say hello, So beautiful and bright that you make me content to play it so I see your face on the leaves,telling me how lonely I have been"/>
          <p:cNvSpPr/>
          <p:nvPr/>
        </p:nvSpPr>
        <p:spPr>
          <a:xfrm>
            <a:off x="1752107" y="6041885"/>
            <a:ext cx="9326880" cy="533479"/>
          </a:xfrm>
          <a:prstGeom prst="rect">
            <a:avLst/>
          </a:prstGeom>
          <a:ln w="12700">
            <a:miter lim="400000"/>
          </a:ln>
        </p:spPr>
        <p:txBody>
          <a:bodyPr lIns="54864" tIns="50800" rIns="50800" bIns="50800" anchor="t">
            <a:spAutoFit/>
          </a:bodyPr>
          <a:lstStyle>
            <a:lvl1pPr algn="l">
              <a:defRPr sz="2400">
                <a:latin typeface="Helvetica"/>
                <a:ea typeface="Helvetica"/>
                <a:cs typeface="Helvetica"/>
                <a:sym typeface="Helvetica"/>
              </a:defRPr>
            </a:lvl1pPr>
          </a:lstStyle>
          <a:p>
            <a:pPr marL="457200" indent="-457200" defTabSz="825500" hangingPunct="0">
              <a:spcBef>
                <a:spcPts val="600"/>
              </a:spcBef>
              <a:spcAft>
                <a:spcPts val="600"/>
              </a:spcAft>
              <a:buFont typeface="Arial" panose="020B0604020202020204" pitchFamily="34" charset="0"/>
              <a:buChar char="•"/>
            </a:pPr>
            <a:r>
              <a:rPr lang="en-US" altLang="zh-CN" sz="2800" kern="0" dirty="0">
                <a:solidFill>
                  <a:srgbClr val="000000"/>
                </a:solidFill>
                <a:latin typeface="微软雅黑 Light" panose="020B0502040204020203" pitchFamily="34" charset="-122"/>
              </a:rPr>
              <a:t>Lambertian object</a:t>
            </a:r>
          </a:p>
        </p:txBody>
      </p:sp>
      <p:sp>
        <p:nvSpPr>
          <p:cNvPr id="16" name="Rectangle"/>
          <p:cNvSpPr/>
          <p:nvPr/>
        </p:nvSpPr>
        <p:spPr>
          <a:xfrm>
            <a:off x="1752108" y="5586815"/>
            <a:ext cx="9326880" cy="127365"/>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4693243" y="403083"/>
            <a:ext cx="2626729" cy="2683625"/>
          </a:xfrm>
          <a:prstGeom prst="rect">
            <a:avLst/>
          </a:prstGeom>
        </p:spPr>
      </p:pic>
      <p:pic>
        <p:nvPicPr>
          <p:cNvPr id="4" name="图片 3">
            <a:extLst>
              <a:ext uri="{FF2B5EF4-FFF2-40B4-BE49-F238E27FC236}">
                <a16:creationId xmlns:a16="http://schemas.microsoft.com/office/drawing/2014/main" id="{E0D3610F-B0BE-4285-925A-3594D1075493}"/>
              </a:ext>
            </a:extLst>
          </p:cNvPr>
          <p:cNvPicPr>
            <a:picLocks noChangeAspect="1"/>
          </p:cNvPicPr>
          <p:nvPr/>
        </p:nvPicPr>
        <p:blipFill>
          <a:blip r:embed="rId4"/>
          <a:stretch>
            <a:fillRect/>
          </a:stretch>
        </p:blipFill>
        <p:spPr>
          <a:xfrm>
            <a:off x="13000131" y="974412"/>
            <a:ext cx="4285714" cy="4285714"/>
          </a:xfrm>
          <a:prstGeom prst="rect">
            <a:avLst/>
          </a:prstGeom>
        </p:spPr>
      </p:pic>
      <p:pic>
        <p:nvPicPr>
          <p:cNvPr id="6" name="图片 5">
            <a:extLst>
              <a:ext uri="{FF2B5EF4-FFF2-40B4-BE49-F238E27FC236}">
                <a16:creationId xmlns:a16="http://schemas.microsoft.com/office/drawing/2014/main" id="{9EC97414-867B-40FA-B731-06E83198B106}"/>
              </a:ext>
            </a:extLst>
          </p:cNvPr>
          <p:cNvPicPr>
            <a:picLocks noChangeAspect="1"/>
          </p:cNvPicPr>
          <p:nvPr/>
        </p:nvPicPr>
        <p:blipFill>
          <a:blip r:embed="rId5"/>
          <a:stretch>
            <a:fillRect/>
          </a:stretch>
        </p:blipFill>
        <p:spPr>
          <a:xfrm>
            <a:off x="13000131" y="6313018"/>
            <a:ext cx="4285714" cy="4285714"/>
          </a:xfrm>
          <a:prstGeom prst="rect">
            <a:avLst/>
          </a:prstGeom>
        </p:spPr>
      </p:pic>
      <p:pic>
        <p:nvPicPr>
          <p:cNvPr id="9" name="图片 8">
            <a:extLst>
              <a:ext uri="{FF2B5EF4-FFF2-40B4-BE49-F238E27FC236}">
                <a16:creationId xmlns:a16="http://schemas.microsoft.com/office/drawing/2014/main" id="{616D96E8-8BB3-4B03-92C5-530FF22514B8}"/>
              </a:ext>
            </a:extLst>
          </p:cNvPr>
          <p:cNvPicPr>
            <a:picLocks noChangeAspect="1"/>
          </p:cNvPicPr>
          <p:nvPr/>
        </p:nvPicPr>
        <p:blipFill>
          <a:blip r:embed="rId6"/>
          <a:stretch>
            <a:fillRect/>
          </a:stretch>
        </p:blipFill>
        <p:spPr>
          <a:xfrm>
            <a:off x="18336653" y="974412"/>
            <a:ext cx="4285714" cy="4285714"/>
          </a:xfrm>
          <a:prstGeom prst="rect">
            <a:avLst/>
          </a:prstGeom>
        </p:spPr>
      </p:pic>
      <p:pic>
        <p:nvPicPr>
          <p:cNvPr id="11" name="图片 10">
            <a:extLst>
              <a:ext uri="{FF2B5EF4-FFF2-40B4-BE49-F238E27FC236}">
                <a16:creationId xmlns:a16="http://schemas.microsoft.com/office/drawing/2014/main" id="{96FB8E0A-E1DC-4356-93C0-C6DF19D50B7E}"/>
              </a:ext>
            </a:extLst>
          </p:cNvPr>
          <p:cNvPicPr>
            <a:picLocks noChangeAspect="1"/>
          </p:cNvPicPr>
          <p:nvPr/>
        </p:nvPicPr>
        <p:blipFill>
          <a:blip r:embed="rId7"/>
          <a:stretch>
            <a:fillRect/>
          </a:stretch>
        </p:blipFill>
        <p:spPr>
          <a:xfrm>
            <a:off x="18256898" y="6308624"/>
            <a:ext cx="4732920" cy="4285714"/>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29796" y="0"/>
            <a:ext cx="12254204" cy="13716000"/>
          </a:xfrm>
          <a:prstGeom prst="rect">
            <a:avLst/>
          </a:prstGeom>
          <a:solidFill>
            <a:srgbClr val="F3F3F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hangingPunct="0"/>
            <a:endParaRPr lang="en-US" sz="3200" kern="0">
              <a:solidFill>
                <a:srgbClr val="FFFFFF"/>
              </a:solidFill>
              <a:latin typeface="Helvetica"/>
              <a:ea typeface="Helvetica"/>
              <a:cs typeface="Helvetica"/>
              <a:sym typeface="Helvetica"/>
            </a:endParaRPr>
          </a:p>
        </p:txBody>
      </p:sp>
      <p:sp>
        <p:nvSpPr>
          <p:cNvPr id="323" name="The Picture slide"/>
          <p:cNvSpPr txBox="1"/>
          <p:nvPr/>
        </p:nvSpPr>
        <p:spPr>
          <a:xfrm>
            <a:off x="1752108" y="4388092"/>
            <a:ext cx="8973592" cy="872034"/>
          </a:xfrm>
          <a:prstGeom prst="rect">
            <a:avLst/>
          </a:prstGeom>
          <a:ln w="12700">
            <a:miter lim="400000"/>
          </a:ln>
        </p:spPr>
        <p:txBody>
          <a:bodyPr wrap="square" lIns="54864" tIns="50800" rIns="50800" bIns="50800" anchor="b">
            <a:spAutoFit/>
          </a:bodyPr>
          <a:lstStyle>
            <a:lvl1pPr>
              <a:defRPr b="1">
                <a:latin typeface="Helvetica"/>
                <a:ea typeface="Helvetica"/>
                <a:cs typeface="Helvetica"/>
                <a:sym typeface="Helvetica"/>
              </a:defRPr>
            </a:lvl1pPr>
          </a:lstStyle>
          <a:p>
            <a:pPr defTabSz="825500" hangingPunct="0"/>
            <a:r>
              <a:rPr lang="en-US" altLang="zh-CN" sz="5000" kern="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Diffuse</a:t>
            </a:r>
            <a:endParaRPr lang="zh-CN" sz="5000" kern="0" dirty="0">
              <a:solidFill>
                <a:srgbClr val="000000"/>
              </a:solidFill>
              <a:latin typeface="微软雅黑" panose="020B0503020204020204" pitchFamily="34" charset="-122"/>
              <a:ea typeface="微软雅黑" panose="020B0503020204020204" pitchFamily="34" charset="-122"/>
            </a:endParaRPr>
          </a:p>
        </p:txBody>
      </p:sp>
      <p:sp>
        <p:nvSpPr>
          <p:cNvPr id="325" name="You are the face that has changed my whole world. You are the face that I see everywhere I go. You are so beautiful to me that I can’t explain , Just like a green flower porcelain. You’re like a moon that I awaken to say hello, So beautiful and bright that you make me content to play it so I see your face on the leaves,telling me how lonely I have been"/>
          <p:cNvSpPr/>
          <p:nvPr/>
        </p:nvSpPr>
        <p:spPr>
          <a:xfrm>
            <a:off x="1752107" y="6041885"/>
            <a:ext cx="9326880" cy="1703030"/>
          </a:xfrm>
          <a:prstGeom prst="rect">
            <a:avLst/>
          </a:prstGeom>
          <a:ln w="12700">
            <a:miter lim="400000"/>
          </a:ln>
        </p:spPr>
        <p:txBody>
          <a:bodyPr lIns="54864" tIns="50800" rIns="50800" bIns="50800" anchor="t">
            <a:spAutoFit/>
          </a:bodyPr>
          <a:lstStyle>
            <a:lvl1pPr algn="l">
              <a:defRPr sz="2400">
                <a:latin typeface="Helvetica"/>
                <a:ea typeface="Helvetica"/>
                <a:cs typeface="Helvetica"/>
                <a:sym typeface="Helvetica"/>
              </a:defRPr>
            </a:lvl1pPr>
          </a:lstStyle>
          <a:p>
            <a:pPr marL="457200" indent="-457200" defTabSz="825500" hangingPunct="0">
              <a:spcBef>
                <a:spcPts val="600"/>
              </a:spcBef>
              <a:spcAft>
                <a:spcPts val="600"/>
              </a:spcAft>
              <a:buFont typeface="Arial" panose="020B0604020202020204" pitchFamily="34" charset="0"/>
              <a:buChar char="•"/>
            </a:pPr>
            <a:r>
              <a:rPr lang="en-US" altLang="zh-CN" sz="2800" kern="0" dirty="0">
                <a:solidFill>
                  <a:srgbClr val="000000"/>
                </a:solidFill>
                <a:latin typeface="微软雅黑 Light" panose="020B0502040204020203" pitchFamily="34" charset="-122"/>
              </a:rPr>
              <a:t>Lambertian surface</a:t>
            </a:r>
          </a:p>
          <a:p>
            <a:pPr marL="457200" indent="-457200" defTabSz="825500" hangingPunct="0">
              <a:spcBef>
                <a:spcPts val="600"/>
              </a:spcBef>
              <a:spcAft>
                <a:spcPts val="600"/>
              </a:spcAft>
              <a:buFont typeface="Arial" panose="020B0604020202020204" pitchFamily="34" charset="0"/>
              <a:buChar char="•"/>
            </a:pPr>
            <a:r>
              <a:rPr lang="en-US" altLang="zh-CN" sz="2800" kern="0" dirty="0">
                <a:solidFill>
                  <a:srgbClr val="000000"/>
                </a:solidFill>
                <a:latin typeface="微软雅黑 Light" panose="020B0502040204020203" pitchFamily="34" charset="-122"/>
              </a:rPr>
              <a:t>Light direction</a:t>
            </a:r>
          </a:p>
          <a:p>
            <a:pPr marL="457200" indent="-457200" defTabSz="825500" hangingPunct="0">
              <a:spcBef>
                <a:spcPts val="600"/>
              </a:spcBef>
              <a:spcAft>
                <a:spcPts val="600"/>
              </a:spcAft>
              <a:buFont typeface="Arial" panose="020B0604020202020204" pitchFamily="34" charset="0"/>
              <a:buChar char="•"/>
            </a:pPr>
            <a:r>
              <a:rPr lang="en-US" altLang="zh-CN" sz="2800" kern="0" dirty="0">
                <a:solidFill>
                  <a:srgbClr val="000000"/>
                </a:solidFill>
                <a:latin typeface="微软雅黑 Light" panose="020B0502040204020203" pitchFamily="34" charset="-122"/>
              </a:rPr>
              <a:t>Lambert’s cosine law</a:t>
            </a:r>
          </a:p>
        </p:txBody>
      </p:sp>
      <p:sp>
        <p:nvSpPr>
          <p:cNvPr id="16" name="Rectangle"/>
          <p:cNvSpPr/>
          <p:nvPr/>
        </p:nvSpPr>
        <p:spPr>
          <a:xfrm>
            <a:off x="1752108" y="5586815"/>
            <a:ext cx="9326880" cy="127365"/>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4693243" y="403083"/>
            <a:ext cx="2626729" cy="2683625"/>
          </a:xfrm>
          <a:prstGeom prst="rect">
            <a:avLst/>
          </a:prstGeom>
        </p:spPr>
      </p:pic>
      <p:pic>
        <p:nvPicPr>
          <p:cNvPr id="5" name="图片 4">
            <a:extLst>
              <a:ext uri="{FF2B5EF4-FFF2-40B4-BE49-F238E27FC236}">
                <a16:creationId xmlns:a16="http://schemas.microsoft.com/office/drawing/2014/main" id="{757C03F8-44F9-48A3-93CB-CF480E8A239E}"/>
              </a:ext>
            </a:extLst>
          </p:cNvPr>
          <p:cNvPicPr>
            <a:picLocks noChangeAspect="1"/>
          </p:cNvPicPr>
          <p:nvPr/>
        </p:nvPicPr>
        <p:blipFill>
          <a:blip r:embed="rId4"/>
          <a:stretch>
            <a:fillRect/>
          </a:stretch>
        </p:blipFill>
        <p:spPr>
          <a:xfrm>
            <a:off x="12129794" y="6086959"/>
            <a:ext cx="12229069" cy="3710763"/>
          </a:xfrm>
          <a:prstGeom prst="rect">
            <a:avLst/>
          </a:prstGeom>
        </p:spPr>
      </p:pic>
      <p:pic>
        <p:nvPicPr>
          <p:cNvPr id="8" name="图片 7">
            <a:extLst>
              <a:ext uri="{FF2B5EF4-FFF2-40B4-BE49-F238E27FC236}">
                <a16:creationId xmlns:a16="http://schemas.microsoft.com/office/drawing/2014/main" id="{3148EFB9-4CCF-4846-A68D-4E095CDA9CF4}"/>
              </a:ext>
            </a:extLst>
          </p:cNvPr>
          <p:cNvPicPr>
            <a:picLocks noChangeAspect="1"/>
          </p:cNvPicPr>
          <p:nvPr/>
        </p:nvPicPr>
        <p:blipFill>
          <a:blip r:embed="rId5"/>
          <a:stretch>
            <a:fillRect/>
          </a:stretch>
        </p:blipFill>
        <p:spPr>
          <a:xfrm>
            <a:off x="16475286" y="1378195"/>
            <a:ext cx="3538086" cy="3538086"/>
          </a:xfrm>
          <a:prstGeom prst="rect">
            <a:avLst/>
          </a:prstGeom>
        </p:spPr>
      </p:pic>
      <p:pic>
        <p:nvPicPr>
          <p:cNvPr id="9" name="Picture 2">
            <a:extLst>
              <a:ext uri="{FF2B5EF4-FFF2-40B4-BE49-F238E27FC236}">
                <a16:creationId xmlns:a16="http://schemas.microsoft.com/office/drawing/2014/main" id="{C25519E4-B620-4778-AB40-0FC446C8655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16290" y="10968400"/>
            <a:ext cx="3881215" cy="1332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137374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29796" y="0"/>
            <a:ext cx="12254204" cy="13716000"/>
          </a:xfrm>
          <a:prstGeom prst="rect">
            <a:avLst/>
          </a:prstGeom>
          <a:solidFill>
            <a:srgbClr val="F3F3F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hangingPunct="0"/>
            <a:endParaRPr lang="en-US" sz="3200" kern="0">
              <a:solidFill>
                <a:srgbClr val="FFFFFF"/>
              </a:solidFill>
              <a:latin typeface="Helvetica"/>
              <a:ea typeface="Helvetica"/>
              <a:cs typeface="Helvetica"/>
              <a:sym typeface="Helvetica"/>
            </a:endParaRPr>
          </a:p>
        </p:txBody>
      </p:sp>
      <p:sp>
        <p:nvSpPr>
          <p:cNvPr id="323" name="The Picture slide"/>
          <p:cNvSpPr txBox="1"/>
          <p:nvPr/>
        </p:nvSpPr>
        <p:spPr>
          <a:xfrm>
            <a:off x="1752108" y="4388092"/>
            <a:ext cx="8973592" cy="872034"/>
          </a:xfrm>
          <a:prstGeom prst="rect">
            <a:avLst/>
          </a:prstGeom>
          <a:ln w="12700">
            <a:miter lim="400000"/>
          </a:ln>
        </p:spPr>
        <p:txBody>
          <a:bodyPr wrap="square" lIns="54864" tIns="50800" rIns="50800" bIns="50800" anchor="b">
            <a:spAutoFit/>
          </a:bodyPr>
          <a:lstStyle>
            <a:lvl1pPr>
              <a:defRPr b="1">
                <a:latin typeface="Helvetica"/>
                <a:ea typeface="Helvetica"/>
                <a:cs typeface="Helvetica"/>
                <a:sym typeface="Helvetica"/>
              </a:defRPr>
            </a:lvl1pPr>
          </a:lstStyle>
          <a:p>
            <a:pPr defTabSz="825500" hangingPunct="0"/>
            <a:r>
              <a:rPr lang="en-US" altLang="zh-CN" sz="5000" kern="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Diffuse</a:t>
            </a:r>
            <a:endParaRPr lang="zh-CN" sz="5000" kern="0" dirty="0">
              <a:solidFill>
                <a:srgbClr val="000000"/>
              </a:solidFill>
              <a:latin typeface="微软雅黑" panose="020B0503020204020204" pitchFamily="34" charset="-122"/>
              <a:ea typeface="微软雅黑" panose="020B0503020204020204" pitchFamily="34" charset="-122"/>
            </a:endParaRPr>
          </a:p>
        </p:txBody>
      </p:sp>
      <p:sp>
        <p:nvSpPr>
          <p:cNvPr id="325" name="You are the face that has changed my whole world. You are the face that I see everywhere I go. You are so beautiful to me that I can’t explain , Just like a green flower porcelain. You’re like a moon that I awaken to say hello, So beautiful and bright that you make me content to play it so I see your face on the leaves,telling me how lonely I have been"/>
          <p:cNvSpPr/>
          <p:nvPr/>
        </p:nvSpPr>
        <p:spPr>
          <a:xfrm>
            <a:off x="1752107" y="6041885"/>
            <a:ext cx="9326880" cy="3457357"/>
          </a:xfrm>
          <a:prstGeom prst="rect">
            <a:avLst/>
          </a:prstGeom>
          <a:ln w="12700">
            <a:miter lim="400000"/>
          </a:ln>
        </p:spPr>
        <p:txBody>
          <a:bodyPr lIns="54864" tIns="50800" rIns="50800" bIns="50800" anchor="t">
            <a:spAutoFit/>
          </a:bodyPr>
          <a:lstStyle>
            <a:lvl1pPr algn="l">
              <a:defRPr sz="2400">
                <a:latin typeface="Helvetica"/>
                <a:ea typeface="Helvetica"/>
                <a:cs typeface="Helvetica"/>
                <a:sym typeface="Helvetica"/>
              </a:defRPr>
            </a:lvl1pPr>
          </a:lstStyle>
          <a:p>
            <a:pPr marL="457200" indent="-457200" defTabSz="825500" hangingPunct="0">
              <a:spcBef>
                <a:spcPts val="600"/>
              </a:spcBef>
              <a:spcAft>
                <a:spcPts val="600"/>
              </a:spcAft>
              <a:buFont typeface="Arial" panose="020B0604020202020204" pitchFamily="34" charset="0"/>
              <a:buChar char="•"/>
            </a:pPr>
            <a:r>
              <a:rPr lang="en-US" altLang="zh-CN" sz="2800" kern="0" dirty="0">
                <a:solidFill>
                  <a:srgbClr val="000000"/>
                </a:solidFill>
                <a:latin typeface="微软雅黑 Light" panose="020B0502040204020203" pitchFamily="34" charset="-122"/>
              </a:rPr>
              <a:t>Lambertian surface</a:t>
            </a:r>
          </a:p>
          <a:p>
            <a:pPr marL="457200" indent="-457200" defTabSz="825500" hangingPunct="0">
              <a:spcBef>
                <a:spcPts val="600"/>
              </a:spcBef>
              <a:spcAft>
                <a:spcPts val="600"/>
              </a:spcAft>
              <a:buFont typeface="Arial" panose="020B0604020202020204" pitchFamily="34" charset="0"/>
              <a:buChar char="•"/>
            </a:pPr>
            <a:r>
              <a:rPr lang="en-US" altLang="zh-CN" sz="2800" kern="0" dirty="0">
                <a:solidFill>
                  <a:srgbClr val="000000"/>
                </a:solidFill>
                <a:latin typeface="微软雅黑 Light" panose="020B0502040204020203" pitchFamily="34" charset="-122"/>
              </a:rPr>
              <a:t>Light direction</a:t>
            </a:r>
          </a:p>
          <a:p>
            <a:pPr marL="457200" indent="-457200" defTabSz="825500" hangingPunct="0">
              <a:spcBef>
                <a:spcPts val="600"/>
              </a:spcBef>
              <a:spcAft>
                <a:spcPts val="600"/>
              </a:spcAft>
              <a:buFont typeface="Arial" panose="020B0604020202020204" pitchFamily="34" charset="0"/>
              <a:buChar char="•"/>
            </a:pPr>
            <a:r>
              <a:rPr lang="en-US" altLang="zh-CN" sz="2800" kern="0" dirty="0">
                <a:solidFill>
                  <a:srgbClr val="000000"/>
                </a:solidFill>
                <a:latin typeface="微软雅黑 Light" panose="020B0502040204020203" pitchFamily="34" charset="-122"/>
              </a:rPr>
              <a:t>Cosine law</a:t>
            </a:r>
          </a:p>
          <a:p>
            <a:pPr marL="457200" indent="-457200" defTabSz="825500" hangingPunct="0">
              <a:spcBef>
                <a:spcPts val="600"/>
              </a:spcBef>
              <a:spcAft>
                <a:spcPts val="600"/>
              </a:spcAft>
              <a:buFont typeface="Arial" panose="020B0604020202020204" pitchFamily="34" charset="0"/>
              <a:buChar char="•"/>
            </a:pPr>
            <a:r>
              <a:rPr lang="en-US" altLang="zh-CN" sz="2800" kern="0" dirty="0">
                <a:solidFill>
                  <a:srgbClr val="000000"/>
                </a:solidFill>
                <a:latin typeface="微软雅黑 Light" panose="020B0502040204020203" pitchFamily="34" charset="-122"/>
              </a:rPr>
              <a:t>Light intensity</a:t>
            </a:r>
          </a:p>
          <a:p>
            <a:pPr marL="457200" indent="-457200" defTabSz="825500" hangingPunct="0">
              <a:spcBef>
                <a:spcPts val="600"/>
              </a:spcBef>
              <a:spcAft>
                <a:spcPts val="600"/>
              </a:spcAft>
              <a:buFont typeface="Arial" panose="020B0604020202020204" pitchFamily="34" charset="0"/>
              <a:buChar char="•"/>
            </a:pPr>
            <a:r>
              <a:rPr lang="en-US" altLang="zh-CN" sz="2800" kern="0" dirty="0">
                <a:solidFill>
                  <a:srgbClr val="000000"/>
                </a:solidFill>
                <a:latin typeface="微软雅黑 Light" panose="020B0502040204020203" pitchFamily="34" charset="-122"/>
              </a:rPr>
              <a:t>Range[0</a:t>
            </a:r>
            <a:r>
              <a:rPr lang="zh-CN" altLang="en-US" sz="2800" kern="0" dirty="0">
                <a:solidFill>
                  <a:srgbClr val="000000"/>
                </a:solidFill>
                <a:latin typeface="微软雅黑 Light" panose="020B0502040204020203" pitchFamily="34" charset="-122"/>
              </a:rPr>
              <a:t>，</a:t>
            </a:r>
            <a:r>
              <a:rPr lang="en-US" altLang="zh-CN" sz="2800" kern="0" dirty="0">
                <a:solidFill>
                  <a:srgbClr val="000000"/>
                </a:solidFill>
                <a:latin typeface="微软雅黑 Light" panose="020B0502040204020203" pitchFamily="34" charset="-122"/>
              </a:rPr>
              <a:t>1]</a:t>
            </a:r>
          </a:p>
          <a:p>
            <a:pPr marL="457200" indent="-457200" defTabSz="825500" hangingPunct="0">
              <a:spcBef>
                <a:spcPts val="600"/>
              </a:spcBef>
              <a:spcAft>
                <a:spcPts val="600"/>
              </a:spcAft>
              <a:buFont typeface="Arial" panose="020B0604020202020204" pitchFamily="34" charset="0"/>
              <a:buChar char="•"/>
            </a:pPr>
            <a:endParaRPr lang="zh-CN" sz="2800" kern="0" dirty="0">
              <a:solidFill>
                <a:srgbClr val="000000"/>
              </a:solidFill>
            </a:endParaRPr>
          </a:p>
        </p:txBody>
      </p:sp>
      <p:sp>
        <p:nvSpPr>
          <p:cNvPr id="16" name="Rectangle"/>
          <p:cNvSpPr/>
          <p:nvPr/>
        </p:nvSpPr>
        <p:spPr>
          <a:xfrm>
            <a:off x="1752108" y="5586815"/>
            <a:ext cx="9326880" cy="127365"/>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4693243" y="403083"/>
            <a:ext cx="2626729" cy="2683625"/>
          </a:xfrm>
          <a:prstGeom prst="rect">
            <a:avLst/>
          </a:prstGeom>
        </p:spPr>
      </p:pic>
    </p:spTree>
    <p:extLst>
      <p:ext uri="{BB962C8B-B14F-4D97-AF65-F5344CB8AC3E}">
        <p14:creationId xmlns:p14="http://schemas.microsoft.com/office/powerpoint/2010/main" val="45462280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29796" y="0"/>
            <a:ext cx="12254204" cy="13716000"/>
          </a:xfrm>
          <a:prstGeom prst="rect">
            <a:avLst/>
          </a:prstGeom>
          <a:solidFill>
            <a:srgbClr val="F3F3F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hangingPunct="0"/>
            <a:endParaRPr lang="en-US" sz="3200" kern="0">
              <a:solidFill>
                <a:srgbClr val="FFFFFF"/>
              </a:solidFill>
              <a:latin typeface="Helvetica"/>
              <a:ea typeface="Helvetica"/>
              <a:cs typeface="Helvetica"/>
              <a:sym typeface="Helvetica"/>
            </a:endParaRPr>
          </a:p>
        </p:txBody>
      </p:sp>
      <p:sp>
        <p:nvSpPr>
          <p:cNvPr id="323" name="The Picture slide"/>
          <p:cNvSpPr txBox="1"/>
          <p:nvPr/>
        </p:nvSpPr>
        <p:spPr>
          <a:xfrm>
            <a:off x="1752108" y="4388092"/>
            <a:ext cx="8973592" cy="872034"/>
          </a:xfrm>
          <a:prstGeom prst="rect">
            <a:avLst/>
          </a:prstGeom>
          <a:ln w="12700">
            <a:miter lim="400000"/>
          </a:ln>
        </p:spPr>
        <p:txBody>
          <a:bodyPr wrap="square" lIns="54864" tIns="50800" rIns="50800" bIns="50800" anchor="b">
            <a:spAutoFit/>
          </a:bodyPr>
          <a:lstStyle>
            <a:lvl1pPr>
              <a:defRPr b="1">
                <a:latin typeface="Helvetica"/>
                <a:ea typeface="Helvetica"/>
                <a:cs typeface="Helvetica"/>
                <a:sym typeface="Helvetica"/>
              </a:defRPr>
            </a:lvl1pPr>
          </a:lstStyle>
          <a:p>
            <a:pPr defTabSz="825500" hangingPunct="0"/>
            <a:r>
              <a:rPr lang="en-US" altLang="zh-CN" sz="5000" kern="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Diffuse</a:t>
            </a:r>
            <a:endParaRPr lang="zh-CN" sz="5000" kern="0" dirty="0">
              <a:solidFill>
                <a:srgbClr val="000000"/>
              </a:solidFill>
              <a:latin typeface="微软雅黑" panose="020B0503020204020204" pitchFamily="34" charset="-122"/>
              <a:ea typeface="微软雅黑" panose="020B0503020204020204" pitchFamily="34" charset="-122"/>
            </a:endParaRPr>
          </a:p>
        </p:txBody>
      </p:sp>
      <p:sp>
        <p:nvSpPr>
          <p:cNvPr id="325" name="You are the face that has changed my whole world. You are the face that I see everywhere I go. You are so beautiful to me that I can’t explain , Just like a green flower porcelain. You’re like a moon that I awaken to say hello, So beautiful and bright that you make me content to play it so I see your face on the leaves,telling me how lonely I have been"/>
          <p:cNvSpPr/>
          <p:nvPr/>
        </p:nvSpPr>
        <p:spPr>
          <a:xfrm>
            <a:off x="1752107" y="6041885"/>
            <a:ext cx="9326880" cy="3457357"/>
          </a:xfrm>
          <a:prstGeom prst="rect">
            <a:avLst/>
          </a:prstGeom>
          <a:ln w="12700">
            <a:miter lim="400000"/>
          </a:ln>
        </p:spPr>
        <p:txBody>
          <a:bodyPr lIns="54864" tIns="50800" rIns="50800" bIns="50800" anchor="t">
            <a:spAutoFit/>
          </a:bodyPr>
          <a:lstStyle>
            <a:lvl1pPr algn="l">
              <a:defRPr sz="2400">
                <a:latin typeface="Helvetica"/>
                <a:ea typeface="Helvetica"/>
                <a:cs typeface="Helvetica"/>
                <a:sym typeface="Helvetica"/>
              </a:defRPr>
            </a:lvl1pPr>
          </a:lstStyle>
          <a:p>
            <a:pPr marL="457200" indent="-457200" defTabSz="825500" hangingPunct="0">
              <a:spcBef>
                <a:spcPts val="600"/>
              </a:spcBef>
              <a:spcAft>
                <a:spcPts val="600"/>
              </a:spcAft>
              <a:buFont typeface="Arial" panose="020B0604020202020204" pitchFamily="34" charset="0"/>
              <a:buChar char="•"/>
            </a:pPr>
            <a:r>
              <a:rPr lang="en-US" altLang="zh-CN" sz="2800" kern="0" dirty="0">
                <a:solidFill>
                  <a:srgbClr val="000000"/>
                </a:solidFill>
                <a:latin typeface="微软雅黑 Light" panose="020B0502040204020203" pitchFamily="34" charset="-122"/>
              </a:rPr>
              <a:t>Lambertian surface</a:t>
            </a:r>
          </a:p>
          <a:p>
            <a:pPr marL="457200" indent="-457200" defTabSz="825500" hangingPunct="0">
              <a:spcBef>
                <a:spcPts val="600"/>
              </a:spcBef>
              <a:spcAft>
                <a:spcPts val="600"/>
              </a:spcAft>
              <a:buFont typeface="Arial" panose="020B0604020202020204" pitchFamily="34" charset="0"/>
              <a:buChar char="•"/>
            </a:pPr>
            <a:r>
              <a:rPr lang="en-US" altLang="zh-CN" sz="2800" kern="0" dirty="0">
                <a:solidFill>
                  <a:srgbClr val="000000"/>
                </a:solidFill>
                <a:latin typeface="微软雅黑 Light" panose="020B0502040204020203" pitchFamily="34" charset="-122"/>
              </a:rPr>
              <a:t>Light direction</a:t>
            </a:r>
          </a:p>
          <a:p>
            <a:pPr marL="457200" indent="-457200" defTabSz="825500" hangingPunct="0">
              <a:spcBef>
                <a:spcPts val="600"/>
              </a:spcBef>
              <a:spcAft>
                <a:spcPts val="600"/>
              </a:spcAft>
              <a:buFont typeface="Arial" panose="020B0604020202020204" pitchFamily="34" charset="0"/>
              <a:buChar char="•"/>
            </a:pPr>
            <a:r>
              <a:rPr lang="en-US" altLang="zh-CN" sz="2800" kern="0" dirty="0">
                <a:solidFill>
                  <a:srgbClr val="000000"/>
                </a:solidFill>
                <a:latin typeface="微软雅黑 Light" panose="020B0502040204020203" pitchFamily="34" charset="-122"/>
              </a:rPr>
              <a:t>Cosine law</a:t>
            </a:r>
          </a:p>
          <a:p>
            <a:pPr marL="457200" indent="-457200" defTabSz="825500" hangingPunct="0">
              <a:spcBef>
                <a:spcPts val="600"/>
              </a:spcBef>
              <a:spcAft>
                <a:spcPts val="600"/>
              </a:spcAft>
              <a:buFont typeface="Arial" panose="020B0604020202020204" pitchFamily="34" charset="0"/>
              <a:buChar char="•"/>
            </a:pPr>
            <a:r>
              <a:rPr lang="en-US" altLang="zh-CN" sz="2800" kern="0" dirty="0">
                <a:solidFill>
                  <a:srgbClr val="000000"/>
                </a:solidFill>
                <a:latin typeface="微软雅黑 Light" panose="020B0502040204020203" pitchFamily="34" charset="-122"/>
              </a:rPr>
              <a:t>Light intensity</a:t>
            </a:r>
          </a:p>
          <a:p>
            <a:pPr marL="457200" indent="-457200" defTabSz="825500" hangingPunct="0">
              <a:spcBef>
                <a:spcPts val="600"/>
              </a:spcBef>
              <a:spcAft>
                <a:spcPts val="600"/>
              </a:spcAft>
              <a:buFont typeface="Arial" panose="020B0604020202020204" pitchFamily="34" charset="0"/>
              <a:buChar char="•"/>
            </a:pPr>
            <a:r>
              <a:rPr lang="en-US" altLang="zh-CN" sz="2800" kern="0" dirty="0">
                <a:solidFill>
                  <a:srgbClr val="000000"/>
                </a:solidFill>
                <a:latin typeface="微软雅黑 Light" panose="020B0502040204020203" pitchFamily="34" charset="-122"/>
              </a:rPr>
              <a:t>Range[0</a:t>
            </a:r>
            <a:r>
              <a:rPr lang="zh-CN" altLang="en-US" sz="2800" kern="0" dirty="0">
                <a:solidFill>
                  <a:srgbClr val="000000"/>
                </a:solidFill>
                <a:latin typeface="微软雅黑 Light" panose="020B0502040204020203" pitchFamily="34" charset="-122"/>
              </a:rPr>
              <a:t>，</a:t>
            </a:r>
            <a:r>
              <a:rPr lang="en-US" altLang="zh-CN" sz="2800" kern="0" dirty="0">
                <a:solidFill>
                  <a:srgbClr val="000000"/>
                </a:solidFill>
                <a:latin typeface="微软雅黑 Light" panose="020B0502040204020203" pitchFamily="34" charset="-122"/>
              </a:rPr>
              <a:t>1]</a:t>
            </a:r>
          </a:p>
          <a:p>
            <a:pPr marL="457200" indent="-457200" defTabSz="825500" hangingPunct="0">
              <a:spcBef>
                <a:spcPts val="600"/>
              </a:spcBef>
              <a:spcAft>
                <a:spcPts val="600"/>
              </a:spcAft>
              <a:buFont typeface="Arial" panose="020B0604020202020204" pitchFamily="34" charset="0"/>
              <a:buChar char="•"/>
            </a:pPr>
            <a:endParaRPr lang="zh-CN" sz="2800" kern="0" dirty="0">
              <a:solidFill>
                <a:srgbClr val="000000"/>
              </a:solidFill>
            </a:endParaRPr>
          </a:p>
        </p:txBody>
      </p:sp>
      <p:sp>
        <p:nvSpPr>
          <p:cNvPr id="16" name="Rectangle"/>
          <p:cNvSpPr/>
          <p:nvPr/>
        </p:nvSpPr>
        <p:spPr>
          <a:xfrm>
            <a:off x="1752108" y="5586815"/>
            <a:ext cx="9326880" cy="127365"/>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4693243" y="403083"/>
            <a:ext cx="2626729" cy="2683625"/>
          </a:xfrm>
          <a:prstGeom prst="rect">
            <a:avLst/>
          </a:prstGeom>
        </p:spPr>
      </p:pic>
      <p:pic>
        <p:nvPicPr>
          <p:cNvPr id="1026" name="Picture 2" descr="91 questions with answers in REFLECTION | Science topic">
            <a:extLst>
              <a:ext uri="{FF2B5EF4-FFF2-40B4-BE49-F238E27FC236}">
                <a16:creationId xmlns:a16="http://schemas.microsoft.com/office/drawing/2014/main" id="{CAE8BED9-4A42-4C43-918A-68DAC72B5D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36653" y="6313018"/>
            <a:ext cx="4317382" cy="4285714"/>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E0D3610F-B0BE-4285-925A-3594D1075493}"/>
              </a:ext>
            </a:extLst>
          </p:cNvPr>
          <p:cNvPicPr>
            <a:picLocks noChangeAspect="1"/>
          </p:cNvPicPr>
          <p:nvPr/>
        </p:nvPicPr>
        <p:blipFill>
          <a:blip r:embed="rId5"/>
          <a:stretch>
            <a:fillRect/>
          </a:stretch>
        </p:blipFill>
        <p:spPr>
          <a:xfrm>
            <a:off x="13000131" y="974412"/>
            <a:ext cx="4285714" cy="4285714"/>
          </a:xfrm>
          <a:prstGeom prst="rect">
            <a:avLst/>
          </a:prstGeom>
        </p:spPr>
      </p:pic>
      <p:pic>
        <p:nvPicPr>
          <p:cNvPr id="6" name="图片 5">
            <a:extLst>
              <a:ext uri="{FF2B5EF4-FFF2-40B4-BE49-F238E27FC236}">
                <a16:creationId xmlns:a16="http://schemas.microsoft.com/office/drawing/2014/main" id="{9EC97414-867B-40FA-B731-06E83198B106}"/>
              </a:ext>
            </a:extLst>
          </p:cNvPr>
          <p:cNvPicPr>
            <a:picLocks noChangeAspect="1"/>
          </p:cNvPicPr>
          <p:nvPr/>
        </p:nvPicPr>
        <p:blipFill>
          <a:blip r:embed="rId6"/>
          <a:stretch>
            <a:fillRect/>
          </a:stretch>
        </p:blipFill>
        <p:spPr>
          <a:xfrm>
            <a:off x="13000131" y="6313018"/>
            <a:ext cx="4285714" cy="4285714"/>
          </a:xfrm>
          <a:prstGeom prst="rect">
            <a:avLst/>
          </a:prstGeom>
        </p:spPr>
      </p:pic>
      <p:pic>
        <p:nvPicPr>
          <p:cNvPr id="9" name="图片 8">
            <a:extLst>
              <a:ext uri="{FF2B5EF4-FFF2-40B4-BE49-F238E27FC236}">
                <a16:creationId xmlns:a16="http://schemas.microsoft.com/office/drawing/2014/main" id="{616D96E8-8BB3-4B03-92C5-530FF22514B8}"/>
              </a:ext>
            </a:extLst>
          </p:cNvPr>
          <p:cNvPicPr>
            <a:picLocks noChangeAspect="1"/>
          </p:cNvPicPr>
          <p:nvPr/>
        </p:nvPicPr>
        <p:blipFill>
          <a:blip r:embed="rId7"/>
          <a:stretch>
            <a:fillRect/>
          </a:stretch>
        </p:blipFill>
        <p:spPr>
          <a:xfrm>
            <a:off x="18336653" y="974412"/>
            <a:ext cx="4285714" cy="4285714"/>
          </a:xfrm>
          <a:prstGeom prst="rect">
            <a:avLst/>
          </a:prstGeom>
        </p:spPr>
      </p:pic>
    </p:spTree>
    <p:extLst>
      <p:ext uri="{BB962C8B-B14F-4D97-AF65-F5344CB8AC3E}">
        <p14:creationId xmlns:p14="http://schemas.microsoft.com/office/powerpoint/2010/main" val="3262659664"/>
      </p:ext>
    </p:extLst>
  </p:cSld>
  <p:clrMapOvr>
    <a:masterClrMapping/>
  </p:clrMapOvr>
  <p:transition spd="med"/>
</p:sld>
</file>

<file path=ppt/theme/theme1.xml><?xml version="1.0" encoding="utf-8"?>
<a:theme xmlns:a="http://schemas.openxmlformats.org/drawingml/2006/main" name="White">
  <a:themeElements>
    <a:clrScheme name="Epic">
      <a:dk1>
        <a:srgbClr val="27292E"/>
      </a:dk1>
      <a:lt1>
        <a:srgbClr val="FFFFFF"/>
      </a:lt1>
      <a:dk2>
        <a:srgbClr val="323233"/>
      </a:dk2>
      <a:lt2>
        <a:srgbClr val="EDEFF3"/>
      </a:lt2>
      <a:accent1>
        <a:srgbClr val="F7941E"/>
      </a:accent1>
      <a:accent2>
        <a:srgbClr val="D9821D"/>
      </a:accent2>
      <a:accent3>
        <a:srgbClr val="A44724"/>
      </a:accent3>
      <a:accent4>
        <a:srgbClr val="F7941E"/>
      </a:accent4>
      <a:accent5>
        <a:srgbClr val="007EBF"/>
      </a:accent5>
      <a:accent6>
        <a:srgbClr val="00B0F0"/>
      </a:accent6>
      <a:hlink>
        <a:srgbClr val="F7941E"/>
      </a:hlink>
      <a:folHlink>
        <a:srgbClr val="A44724"/>
      </a:folHlink>
    </a:clrScheme>
    <a:fontScheme name="Epic Helvetica">
      <a:majorFont>
        <a:latin typeface="Helvetica"/>
        <a:ea typeface=""/>
        <a:cs typeface=""/>
      </a:majorFont>
      <a:minorFont>
        <a:latin typeface="Helvetica"/>
        <a:ea typeface=""/>
        <a:cs typefac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F3F3F"/>
        </a:solid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White">
  <a:themeElements>
    <a:clrScheme name="Epic">
      <a:dk1>
        <a:srgbClr val="27292E"/>
      </a:dk1>
      <a:lt1>
        <a:srgbClr val="FFFFFF"/>
      </a:lt1>
      <a:dk2>
        <a:srgbClr val="323233"/>
      </a:dk2>
      <a:lt2>
        <a:srgbClr val="EDEFF3"/>
      </a:lt2>
      <a:accent1>
        <a:srgbClr val="F7941E"/>
      </a:accent1>
      <a:accent2>
        <a:srgbClr val="D9821D"/>
      </a:accent2>
      <a:accent3>
        <a:srgbClr val="A44724"/>
      </a:accent3>
      <a:accent4>
        <a:srgbClr val="F7941E"/>
      </a:accent4>
      <a:accent5>
        <a:srgbClr val="007EBF"/>
      </a:accent5>
      <a:accent6>
        <a:srgbClr val="00B0F0"/>
      </a:accent6>
      <a:hlink>
        <a:srgbClr val="F7941E"/>
      </a:hlink>
      <a:folHlink>
        <a:srgbClr val="A44724"/>
      </a:folHlink>
    </a:clrScheme>
    <a:fontScheme name="Epic Helvetica">
      <a:majorFont>
        <a:latin typeface="Helvetica"/>
        <a:ea typeface=""/>
        <a:cs typeface=""/>
      </a:majorFont>
      <a:minorFont>
        <a:latin typeface="Helvetica"/>
        <a:ea typeface=""/>
        <a:cs typefac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F3F3F"/>
        </a:solid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7357</TotalTime>
  <Words>1329</Words>
  <Application>Microsoft Office PowerPoint</Application>
  <PresentationFormat>自定义</PresentationFormat>
  <Paragraphs>221</Paragraphs>
  <Slides>37</Slides>
  <Notes>37</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37</vt:i4>
      </vt:variant>
    </vt:vector>
  </HeadingPairs>
  <TitlesOfParts>
    <vt:vector size="44" baseType="lpstr">
      <vt:lpstr>微软雅黑</vt:lpstr>
      <vt:lpstr>微软雅黑 Light</vt:lpstr>
      <vt:lpstr>Arial</vt:lpstr>
      <vt:lpstr>Calibri</vt:lpstr>
      <vt:lpstr>Helvetica</vt:lpstr>
      <vt:lpstr>White</vt:lpstr>
      <vt:lpstr>1_White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Hour 1</dc:title>
  <dc:creator>Aram Cookson</dc:creator>
  <cp:lastModifiedBy>Liu Jun</cp:lastModifiedBy>
  <cp:revision>382</cp:revision>
  <dcterms:created xsi:type="dcterms:W3CDTF">2017-07-18T17:55:00Z</dcterms:created>
  <dcterms:modified xsi:type="dcterms:W3CDTF">2022-01-03T05:25:20Z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