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3" r:id="rId2"/>
  </p:sldMasterIdLst>
  <p:notesMasterIdLst>
    <p:notesMasterId r:id="rId36"/>
  </p:notesMasterIdLst>
  <p:sldIdLst>
    <p:sldId id="324" r:id="rId3"/>
    <p:sldId id="327" r:id="rId4"/>
    <p:sldId id="325" r:id="rId5"/>
    <p:sldId id="326" r:id="rId6"/>
    <p:sldId id="328" r:id="rId7"/>
    <p:sldId id="346" r:id="rId8"/>
    <p:sldId id="348" r:id="rId9"/>
    <p:sldId id="347" r:id="rId10"/>
    <p:sldId id="344" r:id="rId11"/>
    <p:sldId id="349" r:id="rId12"/>
    <p:sldId id="350" r:id="rId13"/>
    <p:sldId id="353" r:id="rId14"/>
    <p:sldId id="352" r:id="rId15"/>
    <p:sldId id="351" r:id="rId16"/>
    <p:sldId id="356" r:id="rId17"/>
    <p:sldId id="357" r:id="rId18"/>
    <p:sldId id="358" r:id="rId19"/>
    <p:sldId id="359" r:id="rId20"/>
    <p:sldId id="361" r:id="rId21"/>
    <p:sldId id="354" r:id="rId22"/>
    <p:sldId id="362" r:id="rId23"/>
    <p:sldId id="360" r:id="rId24"/>
    <p:sldId id="364" r:id="rId25"/>
    <p:sldId id="345" r:id="rId26"/>
    <p:sldId id="365" r:id="rId27"/>
    <p:sldId id="366" r:id="rId28"/>
    <p:sldId id="363" r:id="rId29"/>
    <p:sldId id="367" r:id="rId30"/>
    <p:sldId id="333" r:id="rId31"/>
    <p:sldId id="276" r:id="rId32"/>
    <p:sldId id="335" r:id="rId33"/>
    <p:sldId id="340" r:id="rId34"/>
    <p:sldId id="343" r:id="rId35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BH" initials="K" lastIdx="15" clrIdx="0"/>
  <p:cmAuthor id="1" name="Tom Shannon" initials="TS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67" autoAdjust="0"/>
    <p:restoredTop sz="68592" autoAdjust="0"/>
  </p:normalViewPr>
  <p:slideViewPr>
    <p:cSldViewPr snapToGrid="0">
      <p:cViewPr varScale="1">
        <p:scale>
          <a:sx n="39" d="100"/>
          <a:sy n="39" d="100"/>
        </p:scale>
        <p:origin x="1572" y="90"/>
      </p:cViewPr>
      <p:guideLst>
        <p:guide orient="horz" pos="4320"/>
        <p:guide pos="76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4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B2CE19-6B79-438E-804B-A288AD88CB0E}" type="doc">
      <dgm:prSet loTypeId="urn:microsoft.com/office/officeart/2016/7/layout/LinearArrowProcessNumbered" loCatId="process" qsTypeId="urn:microsoft.com/office/officeart/2005/8/quickstyle/simple1#3" qsCatId="simple" csTypeId="urn:microsoft.com/office/officeart/2005/8/colors/colorful2#1" csCatId="colorful" phldr="1"/>
      <dgm:spPr/>
      <dgm:t>
        <a:bodyPr/>
        <a:lstStyle/>
        <a:p>
          <a:endParaRPr lang="en-US"/>
        </a:p>
      </dgm:t>
    </dgm:pt>
    <dgm:pt modelId="{DE44D671-9474-409D-8B57-9EFBAB9FC70F}">
      <dgm:prSet/>
      <dgm:spPr/>
      <dgm:t>
        <a:bodyPr/>
        <a:lstStyle/>
        <a:p>
          <a:r>
            <a:rPr lang="en-US" altLang="zh-CN" dirty="0"/>
            <a:t>Stage1</a:t>
          </a:r>
          <a:endParaRPr lang="zh-CN" altLang="en-US" dirty="0"/>
        </a:p>
      </dgm:t>
    </dgm:pt>
    <dgm:pt modelId="{E9B5FB62-4122-41C4-BF34-A20CB0BE1F86}" type="parTrans" cxnId="{17B8F8AC-33EC-44EA-8977-73F25A3F134F}">
      <dgm:prSet/>
      <dgm:spPr/>
      <dgm:t>
        <a:bodyPr/>
        <a:lstStyle/>
        <a:p>
          <a:endParaRPr lang="zh-CN" altLang="en-US"/>
        </a:p>
      </dgm:t>
    </dgm:pt>
    <dgm:pt modelId="{51B0BFB5-0D68-47FE-BE1B-83C4B7B46D19}" type="sibTrans" cxnId="{17B8F8AC-33EC-44EA-8977-73F25A3F134F}">
      <dgm:prSet/>
      <dgm:spPr/>
      <dgm:t>
        <a:bodyPr/>
        <a:lstStyle/>
        <a:p>
          <a:endParaRPr lang="zh-CN" altLang="en-US"/>
        </a:p>
      </dgm:t>
    </dgm:pt>
    <dgm:pt modelId="{6E60DAAC-4064-427A-A2B1-4B9A5B5B6296}">
      <dgm:prSet/>
      <dgm:spPr/>
      <dgm:t>
        <a:bodyPr/>
        <a:lstStyle/>
        <a:p>
          <a:r>
            <a:rPr lang="en-US" altLang="zh-CN" dirty="0"/>
            <a:t>Stage2</a:t>
          </a:r>
          <a:endParaRPr lang="zh-CN" altLang="en-US" dirty="0"/>
        </a:p>
      </dgm:t>
    </dgm:pt>
    <dgm:pt modelId="{68F63FA5-6AFD-42B0-8469-2D1D8D50EF3F}" type="parTrans" cxnId="{BB3A8A7C-FFEA-4EDC-BE86-1AC519A537CA}">
      <dgm:prSet/>
      <dgm:spPr/>
      <dgm:t>
        <a:bodyPr/>
        <a:lstStyle/>
        <a:p>
          <a:endParaRPr lang="zh-CN" altLang="en-US"/>
        </a:p>
      </dgm:t>
    </dgm:pt>
    <dgm:pt modelId="{D16898F8-5896-45A5-A737-D2DC5BC0C284}" type="sibTrans" cxnId="{BB3A8A7C-FFEA-4EDC-BE86-1AC519A537CA}">
      <dgm:prSet/>
      <dgm:spPr/>
      <dgm:t>
        <a:bodyPr/>
        <a:lstStyle/>
        <a:p>
          <a:endParaRPr lang="zh-CN" altLang="en-US"/>
        </a:p>
      </dgm:t>
    </dgm:pt>
    <dgm:pt modelId="{C85B6E89-1DE6-48B9-9882-F58FDBB72660}">
      <dgm:prSet/>
      <dgm:spPr/>
      <dgm:t>
        <a:bodyPr/>
        <a:lstStyle/>
        <a:p>
          <a:r>
            <a:rPr lang="en-US" altLang="zh-CN" dirty="0"/>
            <a:t>Stage3</a:t>
          </a:r>
          <a:endParaRPr lang="zh-CN" altLang="en-US" dirty="0"/>
        </a:p>
      </dgm:t>
    </dgm:pt>
    <dgm:pt modelId="{FF05C0F3-2E83-42B8-8B6A-1439180EE900}" type="parTrans" cxnId="{8DBC6DB8-C7F0-4EB2-B503-FD054EEDF073}">
      <dgm:prSet/>
      <dgm:spPr/>
      <dgm:t>
        <a:bodyPr/>
        <a:lstStyle/>
        <a:p>
          <a:endParaRPr lang="zh-CN" altLang="en-US"/>
        </a:p>
      </dgm:t>
    </dgm:pt>
    <dgm:pt modelId="{75314669-EDB8-45A3-99E5-F9B8E6A95991}" type="sibTrans" cxnId="{8DBC6DB8-C7F0-4EB2-B503-FD054EEDF073}">
      <dgm:prSet/>
      <dgm:spPr/>
      <dgm:t>
        <a:bodyPr/>
        <a:lstStyle/>
        <a:p>
          <a:endParaRPr lang="zh-CN" altLang="en-US"/>
        </a:p>
      </dgm:t>
    </dgm:pt>
    <dgm:pt modelId="{106E8927-45C0-4200-A815-3D2917419679}">
      <dgm:prSet/>
      <dgm:spPr/>
      <dgm:t>
        <a:bodyPr/>
        <a:lstStyle/>
        <a:p>
          <a:r>
            <a:rPr lang="en-US" altLang="zh-CN" dirty="0" err="1"/>
            <a:t>stageN</a:t>
          </a:r>
          <a:endParaRPr lang="zh-CN" altLang="en-US" dirty="0"/>
        </a:p>
      </dgm:t>
    </dgm:pt>
    <dgm:pt modelId="{559BC9CB-E529-4B36-80A7-CEC9C6C98F8E}" type="parTrans" cxnId="{8224B3AE-3878-46A9-AC59-11680A594D11}">
      <dgm:prSet/>
      <dgm:spPr/>
      <dgm:t>
        <a:bodyPr/>
        <a:lstStyle/>
        <a:p>
          <a:endParaRPr lang="zh-CN" altLang="en-US"/>
        </a:p>
      </dgm:t>
    </dgm:pt>
    <dgm:pt modelId="{EF5585B4-34AC-4BAC-9A52-25E0A4B5CECA}" type="sibTrans" cxnId="{8224B3AE-3878-46A9-AC59-11680A594D11}">
      <dgm:prSet/>
      <dgm:spPr/>
      <dgm:t>
        <a:bodyPr/>
        <a:lstStyle/>
        <a:p>
          <a:endParaRPr lang="zh-CN" altLang="en-US"/>
        </a:p>
      </dgm:t>
    </dgm:pt>
    <dgm:pt modelId="{5D747D47-0B65-494F-B2A6-FEC85E5E1F13}" type="pres">
      <dgm:prSet presAssocID="{4FB2CE19-6B79-438E-804B-A288AD88CB0E}" presName="linearFlow" presStyleCnt="0">
        <dgm:presLayoutVars>
          <dgm:dir/>
          <dgm:animLvl val="lvl"/>
          <dgm:resizeHandles val="exact"/>
        </dgm:presLayoutVars>
      </dgm:prSet>
      <dgm:spPr/>
    </dgm:pt>
    <dgm:pt modelId="{0E3605F4-F2B1-4A6D-BCD6-CC05A0FE43D5}" type="pres">
      <dgm:prSet presAssocID="{DE44D671-9474-409D-8B57-9EFBAB9FC70F}" presName="compositeNode" presStyleCnt="0"/>
      <dgm:spPr/>
    </dgm:pt>
    <dgm:pt modelId="{5B7B4D7C-51D4-4EB2-919F-3E2233F85C42}" type="pres">
      <dgm:prSet presAssocID="{DE44D671-9474-409D-8B57-9EFBAB9FC70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6C25E70-7E9A-410C-A719-F36E4A79B2ED}" type="pres">
      <dgm:prSet presAssocID="{DE44D671-9474-409D-8B57-9EFBAB9FC70F}" presName="parSh" presStyleCnt="0"/>
      <dgm:spPr/>
    </dgm:pt>
    <dgm:pt modelId="{300EE050-1F5B-4CD7-9D06-1F6FF4055BA4}" type="pres">
      <dgm:prSet presAssocID="{DE44D671-9474-409D-8B57-9EFBAB9FC70F}" presName="lineNode" presStyleLbl="alignAccFollowNode1" presStyleIdx="0" presStyleCnt="12"/>
      <dgm:spPr/>
    </dgm:pt>
    <dgm:pt modelId="{F766506C-13BA-469E-88BE-82555B6272BE}" type="pres">
      <dgm:prSet presAssocID="{DE44D671-9474-409D-8B57-9EFBAB9FC70F}" presName="lineArrowNode" presStyleLbl="alignAccFollowNode1" presStyleIdx="1" presStyleCnt="12"/>
      <dgm:spPr/>
    </dgm:pt>
    <dgm:pt modelId="{C42C9CD3-FB6D-455F-8001-C6B31EC9F378}" type="pres">
      <dgm:prSet presAssocID="{51B0BFB5-0D68-47FE-BE1B-83C4B7B46D19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80B66F2B-AD7E-4763-858C-373893731512}" type="pres">
      <dgm:prSet presAssocID="{51B0BFB5-0D68-47FE-BE1B-83C4B7B46D19}" presName="spacerBetweenCircleAndCallout" presStyleCnt="0">
        <dgm:presLayoutVars/>
      </dgm:prSet>
      <dgm:spPr/>
    </dgm:pt>
    <dgm:pt modelId="{1F8F8FE1-2C0E-43A9-95F9-CEF7978F4F36}" type="pres">
      <dgm:prSet presAssocID="{DE44D671-9474-409D-8B57-9EFBAB9FC70F}" presName="nodeText" presStyleLbl="alignAccFollowNode1" presStyleIdx="2" presStyleCnt="12">
        <dgm:presLayoutVars>
          <dgm:bulletEnabled val="1"/>
        </dgm:presLayoutVars>
      </dgm:prSet>
      <dgm:spPr/>
    </dgm:pt>
    <dgm:pt modelId="{295338EF-F777-4298-9648-951E6607F2A2}" type="pres">
      <dgm:prSet presAssocID="{51B0BFB5-0D68-47FE-BE1B-83C4B7B46D19}" presName="sibTransComposite" presStyleCnt="0"/>
      <dgm:spPr/>
    </dgm:pt>
    <dgm:pt modelId="{69F4DE48-343F-4855-B2C4-0D7B0A9D84AE}" type="pres">
      <dgm:prSet presAssocID="{6E60DAAC-4064-427A-A2B1-4B9A5B5B6296}" presName="compositeNode" presStyleCnt="0"/>
      <dgm:spPr/>
    </dgm:pt>
    <dgm:pt modelId="{54B59990-CC52-4CAE-B0C9-E187389E4C96}" type="pres">
      <dgm:prSet presAssocID="{6E60DAAC-4064-427A-A2B1-4B9A5B5B629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7A64113-31D7-4862-BBEF-AC0F7D73BAF3}" type="pres">
      <dgm:prSet presAssocID="{6E60DAAC-4064-427A-A2B1-4B9A5B5B6296}" presName="parSh" presStyleCnt="0"/>
      <dgm:spPr/>
    </dgm:pt>
    <dgm:pt modelId="{D53B81F8-4BB7-4271-A5A8-97D622A3072E}" type="pres">
      <dgm:prSet presAssocID="{6E60DAAC-4064-427A-A2B1-4B9A5B5B6296}" presName="lineNode" presStyleLbl="alignAccFollowNode1" presStyleIdx="3" presStyleCnt="12"/>
      <dgm:spPr/>
    </dgm:pt>
    <dgm:pt modelId="{0878A2CD-FB76-4CFB-BB39-AEA96AB4578F}" type="pres">
      <dgm:prSet presAssocID="{6E60DAAC-4064-427A-A2B1-4B9A5B5B6296}" presName="lineArrowNode" presStyleLbl="alignAccFollowNode1" presStyleIdx="4" presStyleCnt="12"/>
      <dgm:spPr/>
    </dgm:pt>
    <dgm:pt modelId="{08D6DD56-92DC-4203-9F39-B79DFC1A1A65}" type="pres">
      <dgm:prSet presAssocID="{D16898F8-5896-45A5-A737-D2DC5BC0C284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1DEB3EE4-048D-4A51-B4FF-7CF2F30E59C5}" type="pres">
      <dgm:prSet presAssocID="{D16898F8-5896-45A5-A737-D2DC5BC0C284}" presName="spacerBetweenCircleAndCallout" presStyleCnt="0">
        <dgm:presLayoutVars/>
      </dgm:prSet>
      <dgm:spPr/>
    </dgm:pt>
    <dgm:pt modelId="{982C2FB3-0D90-45CB-8260-53565A44FC57}" type="pres">
      <dgm:prSet presAssocID="{6E60DAAC-4064-427A-A2B1-4B9A5B5B6296}" presName="nodeText" presStyleLbl="alignAccFollowNode1" presStyleIdx="5" presStyleCnt="12">
        <dgm:presLayoutVars>
          <dgm:bulletEnabled val="1"/>
        </dgm:presLayoutVars>
      </dgm:prSet>
      <dgm:spPr/>
    </dgm:pt>
    <dgm:pt modelId="{9D35310C-F770-4461-B466-4A3E06D6C5FC}" type="pres">
      <dgm:prSet presAssocID="{D16898F8-5896-45A5-A737-D2DC5BC0C284}" presName="sibTransComposite" presStyleCnt="0"/>
      <dgm:spPr/>
    </dgm:pt>
    <dgm:pt modelId="{FC2101BC-F17A-44C7-B960-4F6C4A84440B}" type="pres">
      <dgm:prSet presAssocID="{C85B6E89-1DE6-48B9-9882-F58FDBB72660}" presName="compositeNode" presStyleCnt="0"/>
      <dgm:spPr/>
    </dgm:pt>
    <dgm:pt modelId="{7EFDBA53-FD6F-41EF-A3E5-174E320E2D12}" type="pres">
      <dgm:prSet presAssocID="{C85B6E89-1DE6-48B9-9882-F58FDBB7266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DFC1B06-BF37-4212-AFF7-060A9B0564EC}" type="pres">
      <dgm:prSet presAssocID="{C85B6E89-1DE6-48B9-9882-F58FDBB72660}" presName="parSh" presStyleCnt="0"/>
      <dgm:spPr/>
    </dgm:pt>
    <dgm:pt modelId="{BC27F17D-6305-46CB-89FB-A4AD0271EE78}" type="pres">
      <dgm:prSet presAssocID="{C85B6E89-1DE6-48B9-9882-F58FDBB72660}" presName="lineNode" presStyleLbl="alignAccFollowNode1" presStyleIdx="6" presStyleCnt="12"/>
      <dgm:spPr/>
    </dgm:pt>
    <dgm:pt modelId="{903008B9-4395-4830-9585-D8C2EB396F2C}" type="pres">
      <dgm:prSet presAssocID="{C85B6E89-1DE6-48B9-9882-F58FDBB72660}" presName="lineArrowNode" presStyleLbl="alignAccFollowNode1" presStyleIdx="7" presStyleCnt="12"/>
      <dgm:spPr/>
    </dgm:pt>
    <dgm:pt modelId="{2581D472-0BDC-49F1-A2A1-D0CA3BCFD967}" type="pres">
      <dgm:prSet presAssocID="{75314669-EDB8-45A3-99E5-F9B8E6A95991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0E8805D3-2C35-406E-BA7B-B4312B7B0D92}" type="pres">
      <dgm:prSet presAssocID="{75314669-EDB8-45A3-99E5-F9B8E6A95991}" presName="spacerBetweenCircleAndCallout" presStyleCnt="0">
        <dgm:presLayoutVars/>
      </dgm:prSet>
      <dgm:spPr/>
    </dgm:pt>
    <dgm:pt modelId="{6247CF2C-DB0E-4523-B8BA-56C011BCB099}" type="pres">
      <dgm:prSet presAssocID="{C85B6E89-1DE6-48B9-9882-F58FDBB72660}" presName="nodeText" presStyleLbl="alignAccFollowNode1" presStyleIdx="8" presStyleCnt="12">
        <dgm:presLayoutVars>
          <dgm:bulletEnabled val="1"/>
        </dgm:presLayoutVars>
      </dgm:prSet>
      <dgm:spPr/>
    </dgm:pt>
    <dgm:pt modelId="{498A67F1-B29C-4B38-82F7-C261899F0F69}" type="pres">
      <dgm:prSet presAssocID="{75314669-EDB8-45A3-99E5-F9B8E6A95991}" presName="sibTransComposite" presStyleCnt="0"/>
      <dgm:spPr/>
    </dgm:pt>
    <dgm:pt modelId="{BD747795-71C8-4A67-AB13-BBD59A617E22}" type="pres">
      <dgm:prSet presAssocID="{106E8927-45C0-4200-A815-3D2917419679}" presName="compositeNode" presStyleCnt="0"/>
      <dgm:spPr/>
    </dgm:pt>
    <dgm:pt modelId="{0A79C968-B9BF-47A8-A154-F2B2ADCFA4BA}" type="pres">
      <dgm:prSet presAssocID="{106E8927-45C0-4200-A815-3D291741967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F6408ED-7F68-456B-9DD2-BF5121BC890E}" type="pres">
      <dgm:prSet presAssocID="{106E8927-45C0-4200-A815-3D2917419679}" presName="parSh" presStyleCnt="0"/>
      <dgm:spPr/>
    </dgm:pt>
    <dgm:pt modelId="{9825D111-ABC0-459B-A56C-1CB83A4256A3}" type="pres">
      <dgm:prSet presAssocID="{106E8927-45C0-4200-A815-3D2917419679}" presName="lineNode" presStyleLbl="alignAccFollowNode1" presStyleIdx="9" presStyleCnt="12"/>
      <dgm:spPr/>
    </dgm:pt>
    <dgm:pt modelId="{AB7148D8-6EE6-4A4C-A6A3-43DC5EB8C858}" type="pres">
      <dgm:prSet presAssocID="{106E8927-45C0-4200-A815-3D2917419679}" presName="lineArrowNode" presStyleLbl="alignAccFollowNode1" presStyleIdx="10" presStyleCnt="12"/>
      <dgm:spPr/>
    </dgm:pt>
    <dgm:pt modelId="{0F1B47FF-CBF8-4287-9B88-977123B399EE}" type="pres">
      <dgm:prSet presAssocID="{EF5585B4-34AC-4BAC-9A52-25E0A4B5CECA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9C8ACE96-4EA4-443A-ADBA-C1F813045C81}" type="pres">
      <dgm:prSet presAssocID="{EF5585B4-34AC-4BAC-9A52-25E0A4B5CECA}" presName="spacerBetweenCircleAndCallout" presStyleCnt="0">
        <dgm:presLayoutVars/>
      </dgm:prSet>
      <dgm:spPr/>
    </dgm:pt>
    <dgm:pt modelId="{FC597E47-FAB6-4399-8AE6-E0016CA1CB92}" type="pres">
      <dgm:prSet presAssocID="{106E8927-45C0-4200-A815-3D2917419679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AF2F4803-73C8-453A-88E1-E73C32A4FCC3}" type="presOf" srcId="{75314669-EDB8-45A3-99E5-F9B8E6A95991}" destId="{2581D472-0BDC-49F1-A2A1-D0CA3BCFD967}" srcOrd="0" destOrd="0" presId="urn:microsoft.com/office/officeart/2016/7/layout/LinearArrowProcessNumbered"/>
    <dgm:cxn modelId="{B149110A-CB0B-4AE3-ADEF-E705885E9A9C}" type="presOf" srcId="{51B0BFB5-0D68-47FE-BE1B-83C4B7B46D19}" destId="{C42C9CD3-FB6D-455F-8001-C6B31EC9F378}" srcOrd="0" destOrd="0" presId="urn:microsoft.com/office/officeart/2016/7/layout/LinearArrowProcessNumbered"/>
    <dgm:cxn modelId="{6B031E1D-5D2E-4F49-965A-75BCB2B5DED6}" type="presOf" srcId="{106E8927-45C0-4200-A815-3D2917419679}" destId="{FC597E47-FAB6-4399-8AE6-E0016CA1CB92}" srcOrd="0" destOrd="0" presId="urn:microsoft.com/office/officeart/2016/7/layout/LinearArrowProcessNumbered"/>
    <dgm:cxn modelId="{38F1E327-EBC7-49C6-87CF-121ACF653777}" type="presOf" srcId="{4FB2CE19-6B79-438E-804B-A288AD88CB0E}" destId="{5D747D47-0B65-494F-B2A6-FEC85E5E1F13}" srcOrd="0" destOrd="0" presId="urn:microsoft.com/office/officeart/2016/7/layout/LinearArrowProcessNumbered"/>
    <dgm:cxn modelId="{14ADC341-A13A-4BE9-96FA-12DD2E351EC9}" type="presOf" srcId="{D16898F8-5896-45A5-A737-D2DC5BC0C284}" destId="{08D6DD56-92DC-4203-9F39-B79DFC1A1A65}" srcOrd="0" destOrd="0" presId="urn:microsoft.com/office/officeart/2016/7/layout/LinearArrowProcessNumbered"/>
    <dgm:cxn modelId="{BB3A8A7C-FFEA-4EDC-BE86-1AC519A537CA}" srcId="{4FB2CE19-6B79-438E-804B-A288AD88CB0E}" destId="{6E60DAAC-4064-427A-A2B1-4B9A5B5B6296}" srcOrd="1" destOrd="0" parTransId="{68F63FA5-6AFD-42B0-8469-2D1D8D50EF3F}" sibTransId="{D16898F8-5896-45A5-A737-D2DC5BC0C284}"/>
    <dgm:cxn modelId="{3096A68C-7BFA-4C0A-89A7-97522CE952F6}" type="presOf" srcId="{DE44D671-9474-409D-8B57-9EFBAB9FC70F}" destId="{1F8F8FE1-2C0E-43A9-95F9-CEF7978F4F36}" srcOrd="0" destOrd="0" presId="urn:microsoft.com/office/officeart/2016/7/layout/LinearArrowProcessNumbered"/>
    <dgm:cxn modelId="{117C1F90-211E-4E07-B871-F81E75D10A54}" type="presOf" srcId="{EF5585B4-34AC-4BAC-9A52-25E0A4B5CECA}" destId="{0F1B47FF-CBF8-4287-9B88-977123B399EE}" srcOrd="0" destOrd="0" presId="urn:microsoft.com/office/officeart/2016/7/layout/LinearArrowProcessNumbered"/>
    <dgm:cxn modelId="{17B8F8AC-33EC-44EA-8977-73F25A3F134F}" srcId="{4FB2CE19-6B79-438E-804B-A288AD88CB0E}" destId="{DE44D671-9474-409D-8B57-9EFBAB9FC70F}" srcOrd="0" destOrd="0" parTransId="{E9B5FB62-4122-41C4-BF34-A20CB0BE1F86}" sibTransId="{51B0BFB5-0D68-47FE-BE1B-83C4B7B46D19}"/>
    <dgm:cxn modelId="{8224B3AE-3878-46A9-AC59-11680A594D11}" srcId="{4FB2CE19-6B79-438E-804B-A288AD88CB0E}" destId="{106E8927-45C0-4200-A815-3D2917419679}" srcOrd="3" destOrd="0" parTransId="{559BC9CB-E529-4B36-80A7-CEC9C6C98F8E}" sibTransId="{EF5585B4-34AC-4BAC-9A52-25E0A4B5CECA}"/>
    <dgm:cxn modelId="{8DBC6DB8-C7F0-4EB2-B503-FD054EEDF073}" srcId="{4FB2CE19-6B79-438E-804B-A288AD88CB0E}" destId="{C85B6E89-1DE6-48B9-9882-F58FDBB72660}" srcOrd="2" destOrd="0" parTransId="{FF05C0F3-2E83-42B8-8B6A-1439180EE900}" sibTransId="{75314669-EDB8-45A3-99E5-F9B8E6A95991}"/>
    <dgm:cxn modelId="{7F9261D3-2554-47B8-860C-35CB33E50EB4}" type="presOf" srcId="{C85B6E89-1DE6-48B9-9882-F58FDBB72660}" destId="{6247CF2C-DB0E-4523-B8BA-56C011BCB099}" srcOrd="0" destOrd="0" presId="urn:microsoft.com/office/officeart/2016/7/layout/LinearArrowProcessNumbered"/>
    <dgm:cxn modelId="{D4B0C8D4-905C-4415-AACA-B7257037226F}" type="presOf" srcId="{6E60DAAC-4064-427A-A2B1-4B9A5B5B6296}" destId="{982C2FB3-0D90-45CB-8260-53565A44FC57}" srcOrd="0" destOrd="0" presId="urn:microsoft.com/office/officeart/2016/7/layout/LinearArrowProcessNumbered"/>
    <dgm:cxn modelId="{EC9801B1-1494-4A44-932E-D89C80875625}" type="presParOf" srcId="{5D747D47-0B65-494F-B2A6-FEC85E5E1F13}" destId="{0E3605F4-F2B1-4A6D-BCD6-CC05A0FE43D5}" srcOrd="0" destOrd="0" presId="urn:microsoft.com/office/officeart/2016/7/layout/LinearArrowProcessNumbered"/>
    <dgm:cxn modelId="{17FE4F9A-8444-47A7-B355-01CAD624F13B}" type="presParOf" srcId="{0E3605F4-F2B1-4A6D-BCD6-CC05A0FE43D5}" destId="{5B7B4D7C-51D4-4EB2-919F-3E2233F85C42}" srcOrd="0" destOrd="0" presId="urn:microsoft.com/office/officeart/2016/7/layout/LinearArrowProcessNumbered"/>
    <dgm:cxn modelId="{CF0FA9BD-774F-4453-873F-0B62407F97A9}" type="presParOf" srcId="{0E3605F4-F2B1-4A6D-BCD6-CC05A0FE43D5}" destId="{56C25E70-7E9A-410C-A719-F36E4A79B2ED}" srcOrd="1" destOrd="0" presId="urn:microsoft.com/office/officeart/2016/7/layout/LinearArrowProcessNumbered"/>
    <dgm:cxn modelId="{C58E8FE2-B9F4-4CC2-B987-307468B701A0}" type="presParOf" srcId="{56C25E70-7E9A-410C-A719-F36E4A79B2ED}" destId="{300EE050-1F5B-4CD7-9D06-1F6FF4055BA4}" srcOrd="0" destOrd="0" presId="urn:microsoft.com/office/officeart/2016/7/layout/LinearArrowProcessNumbered"/>
    <dgm:cxn modelId="{9B8F1FF6-D8C2-4C70-8315-BAC01365AB25}" type="presParOf" srcId="{56C25E70-7E9A-410C-A719-F36E4A79B2ED}" destId="{F766506C-13BA-469E-88BE-82555B6272BE}" srcOrd="1" destOrd="0" presId="urn:microsoft.com/office/officeart/2016/7/layout/LinearArrowProcessNumbered"/>
    <dgm:cxn modelId="{888B526D-3407-49CB-B209-5969826FD936}" type="presParOf" srcId="{56C25E70-7E9A-410C-A719-F36E4A79B2ED}" destId="{C42C9CD3-FB6D-455F-8001-C6B31EC9F378}" srcOrd="2" destOrd="0" presId="urn:microsoft.com/office/officeart/2016/7/layout/LinearArrowProcessNumbered"/>
    <dgm:cxn modelId="{0B2F7D10-0699-4D19-99DE-B5D0F35D5EAE}" type="presParOf" srcId="{56C25E70-7E9A-410C-A719-F36E4A79B2ED}" destId="{80B66F2B-AD7E-4763-858C-373893731512}" srcOrd="3" destOrd="0" presId="urn:microsoft.com/office/officeart/2016/7/layout/LinearArrowProcessNumbered"/>
    <dgm:cxn modelId="{E269930F-7ED8-4A14-91F7-C10EE421D874}" type="presParOf" srcId="{0E3605F4-F2B1-4A6D-BCD6-CC05A0FE43D5}" destId="{1F8F8FE1-2C0E-43A9-95F9-CEF7978F4F36}" srcOrd="2" destOrd="0" presId="urn:microsoft.com/office/officeart/2016/7/layout/LinearArrowProcessNumbered"/>
    <dgm:cxn modelId="{F70BD3EB-C652-4623-85E5-687FCB75C3A9}" type="presParOf" srcId="{5D747D47-0B65-494F-B2A6-FEC85E5E1F13}" destId="{295338EF-F777-4298-9648-951E6607F2A2}" srcOrd="1" destOrd="0" presId="urn:microsoft.com/office/officeart/2016/7/layout/LinearArrowProcessNumbered"/>
    <dgm:cxn modelId="{1C254A50-BAED-4B52-8B33-6BFB222C14B2}" type="presParOf" srcId="{5D747D47-0B65-494F-B2A6-FEC85E5E1F13}" destId="{69F4DE48-343F-4855-B2C4-0D7B0A9D84AE}" srcOrd="2" destOrd="0" presId="urn:microsoft.com/office/officeart/2016/7/layout/LinearArrowProcessNumbered"/>
    <dgm:cxn modelId="{D2FCB668-B0AD-4D82-B64C-50D539735FE1}" type="presParOf" srcId="{69F4DE48-343F-4855-B2C4-0D7B0A9D84AE}" destId="{54B59990-CC52-4CAE-B0C9-E187389E4C96}" srcOrd="0" destOrd="0" presId="urn:microsoft.com/office/officeart/2016/7/layout/LinearArrowProcessNumbered"/>
    <dgm:cxn modelId="{987776AA-5DB6-4EA8-A030-169FBE031C8C}" type="presParOf" srcId="{69F4DE48-343F-4855-B2C4-0D7B0A9D84AE}" destId="{C7A64113-31D7-4862-BBEF-AC0F7D73BAF3}" srcOrd="1" destOrd="0" presId="urn:microsoft.com/office/officeart/2016/7/layout/LinearArrowProcessNumbered"/>
    <dgm:cxn modelId="{6B073B03-73D6-4A76-BB64-58C50BC7DFED}" type="presParOf" srcId="{C7A64113-31D7-4862-BBEF-AC0F7D73BAF3}" destId="{D53B81F8-4BB7-4271-A5A8-97D622A3072E}" srcOrd="0" destOrd="0" presId="urn:microsoft.com/office/officeart/2016/7/layout/LinearArrowProcessNumbered"/>
    <dgm:cxn modelId="{752FE8C6-B5ED-4056-A377-87E54D0D0F33}" type="presParOf" srcId="{C7A64113-31D7-4862-BBEF-AC0F7D73BAF3}" destId="{0878A2CD-FB76-4CFB-BB39-AEA96AB4578F}" srcOrd="1" destOrd="0" presId="urn:microsoft.com/office/officeart/2016/7/layout/LinearArrowProcessNumbered"/>
    <dgm:cxn modelId="{E6A88718-07AD-49A2-816C-47EACC208C8B}" type="presParOf" srcId="{C7A64113-31D7-4862-BBEF-AC0F7D73BAF3}" destId="{08D6DD56-92DC-4203-9F39-B79DFC1A1A65}" srcOrd="2" destOrd="0" presId="urn:microsoft.com/office/officeart/2016/7/layout/LinearArrowProcessNumbered"/>
    <dgm:cxn modelId="{150A5C2F-9D6D-4342-BE8A-F38351F94C0F}" type="presParOf" srcId="{C7A64113-31D7-4862-BBEF-AC0F7D73BAF3}" destId="{1DEB3EE4-048D-4A51-B4FF-7CF2F30E59C5}" srcOrd="3" destOrd="0" presId="urn:microsoft.com/office/officeart/2016/7/layout/LinearArrowProcessNumbered"/>
    <dgm:cxn modelId="{6F2F2ED8-C672-43CE-B6B5-15B68F335C36}" type="presParOf" srcId="{69F4DE48-343F-4855-B2C4-0D7B0A9D84AE}" destId="{982C2FB3-0D90-45CB-8260-53565A44FC57}" srcOrd="2" destOrd="0" presId="urn:microsoft.com/office/officeart/2016/7/layout/LinearArrowProcessNumbered"/>
    <dgm:cxn modelId="{E8BB7512-0A71-47F5-A4A7-203731A4E99D}" type="presParOf" srcId="{5D747D47-0B65-494F-B2A6-FEC85E5E1F13}" destId="{9D35310C-F770-4461-B466-4A3E06D6C5FC}" srcOrd="3" destOrd="0" presId="urn:microsoft.com/office/officeart/2016/7/layout/LinearArrowProcessNumbered"/>
    <dgm:cxn modelId="{AE381664-9F02-43E2-9DBC-242FE19F8BBE}" type="presParOf" srcId="{5D747D47-0B65-494F-B2A6-FEC85E5E1F13}" destId="{FC2101BC-F17A-44C7-B960-4F6C4A84440B}" srcOrd="4" destOrd="0" presId="urn:microsoft.com/office/officeart/2016/7/layout/LinearArrowProcessNumbered"/>
    <dgm:cxn modelId="{DD6E5D55-BA5F-474C-9195-688A7B9434E0}" type="presParOf" srcId="{FC2101BC-F17A-44C7-B960-4F6C4A84440B}" destId="{7EFDBA53-FD6F-41EF-A3E5-174E320E2D12}" srcOrd="0" destOrd="0" presId="urn:microsoft.com/office/officeart/2016/7/layout/LinearArrowProcessNumbered"/>
    <dgm:cxn modelId="{63FFAA93-09ED-4892-9ACF-EE0F674A7D09}" type="presParOf" srcId="{FC2101BC-F17A-44C7-B960-4F6C4A84440B}" destId="{4DFC1B06-BF37-4212-AFF7-060A9B0564EC}" srcOrd="1" destOrd="0" presId="urn:microsoft.com/office/officeart/2016/7/layout/LinearArrowProcessNumbered"/>
    <dgm:cxn modelId="{B5B6F1BC-035E-4CD3-8ABB-1790F07674BB}" type="presParOf" srcId="{4DFC1B06-BF37-4212-AFF7-060A9B0564EC}" destId="{BC27F17D-6305-46CB-89FB-A4AD0271EE78}" srcOrd="0" destOrd="0" presId="urn:microsoft.com/office/officeart/2016/7/layout/LinearArrowProcessNumbered"/>
    <dgm:cxn modelId="{BF2638E2-9677-4E06-B5D0-098C9A042583}" type="presParOf" srcId="{4DFC1B06-BF37-4212-AFF7-060A9B0564EC}" destId="{903008B9-4395-4830-9585-D8C2EB396F2C}" srcOrd="1" destOrd="0" presId="urn:microsoft.com/office/officeart/2016/7/layout/LinearArrowProcessNumbered"/>
    <dgm:cxn modelId="{3EBF9A50-3380-4BBA-AC19-32707D51907E}" type="presParOf" srcId="{4DFC1B06-BF37-4212-AFF7-060A9B0564EC}" destId="{2581D472-0BDC-49F1-A2A1-D0CA3BCFD967}" srcOrd="2" destOrd="0" presId="urn:microsoft.com/office/officeart/2016/7/layout/LinearArrowProcessNumbered"/>
    <dgm:cxn modelId="{94F544F7-5C8F-43D7-A5C1-0D942BD7DA8A}" type="presParOf" srcId="{4DFC1B06-BF37-4212-AFF7-060A9B0564EC}" destId="{0E8805D3-2C35-406E-BA7B-B4312B7B0D92}" srcOrd="3" destOrd="0" presId="urn:microsoft.com/office/officeart/2016/7/layout/LinearArrowProcessNumbered"/>
    <dgm:cxn modelId="{4764427F-08AA-4863-9693-5A761296D724}" type="presParOf" srcId="{FC2101BC-F17A-44C7-B960-4F6C4A84440B}" destId="{6247CF2C-DB0E-4523-B8BA-56C011BCB099}" srcOrd="2" destOrd="0" presId="urn:microsoft.com/office/officeart/2016/7/layout/LinearArrowProcessNumbered"/>
    <dgm:cxn modelId="{30746E22-16E8-4E6A-BF6F-2E789A490367}" type="presParOf" srcId="{5D747D47-0B65-494F-B2A6-FEC85E5E1F13}" destId="{498A67F1-B29C-4B38-82F7-C261899F0F69}" srcOrd="5" destOrd="0" presId="urn:microsoft.com/office/officeart/2016/7/layout/LinearArrowProcessNumbered"/>
    <dgm:cxn modelId="{36D6AF34-65B6-4FC2-9560-E525EE307327}" type="presParOf" srcId="{5D747D47-0B65-494F-B2A6-FEC85E5E1F13}" destId="{BD747795-71C8-4A67-AB13-BBD59A617E22}" srcOrd="6" destOrd="0" presId="urn:microsoft.com/office/officeart/2016/7/layout/LinearArrowProcessNumbered"/>
    <dgm:cxn modelId="{E368FA46-3292-44C4-8B2C-41BD91E3BF85}" type="presParOf" srcId="{BD747795-71C8-4A67-AB13-BBD59A617E22}" destId="{0A79C968-B9BF-47A8-A154-F2B2ADCFA4BA}" srcOrd="0" destOrd="0" presId="urn:microsoft.com/office/officeart/2016/7/layout/LinearArrowProcessNumbered"/>
    <dgm:cxn modelId="{9A43EA2E-11D0-4C33-B9C3-87B3BCCB7BC8}" type="presParOf" srcId="{BD747795-71C8-4A67-AB13-BBD59A617E22}" destId="{EF6408ED-7F68-456B-9DD2-BF5121BC890E}" srcOrd="1" destOrd="0" presId="urn:microsoft.com/office/officeart/2016/7/layout/LinearArrowProcessNumbered"/>
    <dgm:cxn modelId="{8971DC41-F317-43D9-9347-AEBA3658E87F}" type="presParOf" srcId="{EF6408ED-7F68-456B-9DD2-BF5121BC890E}" destId="{9825D111-ABC0-459B-A56C-1CB83A4256A3}" srcOrd="0" destOrd="0" presId="urn:microsoft.com/office/officeart/2016/7/layout/LinearArrowProcessNumbered"/>
    <dgm:cxn modelId="{53384EFA-AD16-4166-8A0B-7D6979AB6BC9}" type="presParOf" srcId="{EF6408ED-7F68-456B-9DD2-BF5121BC890E}" destId="{AB7148D8-6EE6-4A4C-A6A3-43DC5EB8C858}" srcOrd="1" destOrd="0" presId="urn:microsoft.com/office/officeart/2016/7/layout/LinearArrowProcessNumbered"/>
    <dgm:cxn modelId="{A1EAA9D7-E756-47F7-A2BA-CF8C8C68A105}" type="presParOf" srcId="{EF6408ED-7F68-456B-9DD2-BF5121BC890E}" destId="{0F1B47FF-CBF8-4287-9B88-977123B399EE}" srcOrd="2" destOrd="0" presId="urn:microsoft.com/office/officeart/2016/7/layout/LinearArrowProcessNumbered"/>
    <dgm:cxn modelId="{76243B9D-7972-4069-89CB-8526C94ABA7F}" type="presParOf" srcId="{EF6408ED-7F68-456B-9DD2-BF5121BC890E}" destId="{9C8ACE96-4EA4-443A-ADBA-C1F813045C81}" srcOrd="3" destOrd="0" presId="urn:microsoft.com/office/officeart/2016/7/layout/LinearArrowProcessNumbered"/>
    <dgm:cxn modelId="{61DEE292-80F2-4736-8BE2-44370F98A717}" type="presParOf" srcId="{BD747795-71C8-4A67-AB13-BBD59A617E22}" destId="{FC597E47-FAB6-4399-8AE6-E0016CA1CB92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B25C3D-80DD-4DDF-9188-D0E702C9B96C}" type="doc">
      <dgm:prSet loTypeId="urn:microsoft.com/office/officeart/2005/8/layout/vList4" loCatId="picture" qsTypeId="urn:microsoft.com/office/officeart/2005/8/quickstyle/simple1#4" qsCatId="simple" csTypeId="urn:microsoft.com/office/officeart/2005/8/colors/colorful5#1" csCatId="colorful" phldr="1"/>
      <dgm:spPr/>
      <dgm:t>
        <a:bodyPr/>
        <a:lstStyle/>
        <a:p>
          <a:endParaRPr lang="en-US"/>
        </a:p>
      </dgm:t>
    </dgm:pt>
    <dgm:pt modelId="{FB56B289-802A-44CD-B87E-F94092997AFD}">
      <dgm:prSet phldrT="[Text]" custT="1"/>
      <dgm:spPr/>
      <dgm:t>
        <a:bodyPr tIns="182880" anchor="ctr"/>
        <a:lstStyle/>
        <a:p>
          <a:r>
            <a:rPr lang="en-US" altLang="zh-CN" sz="2400" b="1" i="0" u="none" strike="noStrike" baseline="0" dirty="0">
              <a:latin typeface="宋体" panose="02010600030101010101" pitchFamily="2" charset="-122"/>
              <a:cs typeface="宋体" panose="02010600030101010101" pitchFamily="2" charset="-122"/>
            </a:rPr>
            <a:t>title</a:t>
          </a:r>
          <a:endParaRPr lang="en-US" sz="2400" b="1" i="0" u="none" strike="noStrike" baseline="0" dirty="0">
            <a:latin typeface="宋体" panose="02010600030101010101" pitchFamily="2" charset="-122"/>
            <a:cs typeface="宋体" panose="02010600030101010101" pitchFamily="2" charset="-122"/>
          </a:endParaRPr>
        </a:p>
        <a:p>
          <a:r>
            <a:rPr lang="en-US" altLang="zh-CN" sz="2400" dirty="0"/>
            <a:t>Content.</a:t>
          </a:r>
          <a:endParaRPr lang="zh-CN" sz="2400" b="1" dirty="0"/>
        </a:p>
      </dgm:t>
    </dgm:pt>
    <dgm:pt modelId="{1E1B1A13-1D67-410F-A3F7-028B295771FB}" type="parTrans" cxnId="{210964AE-AB14-4684-B93D-6DB94FE2D748}">
      <dgm:prSet/>
      <dgm:spPr/>
      <dgm:t>
        <a:bodyPr/>
        <a:lstStyle/>
        <a:p>
          <a:endParaRPr lang="en-US" sz="2400"/>
        </a:p>
      </dgm:t>
    </dgm:pt>
    <dgm:pt modelId="{72DE9051-ABD1-4BC4-9D4B-9E53F820D552}" type="sibTrans" cxnId="{210964AE-AB14-4684-B93D-6DB94FE2D748}">
      <dgm:prSet/>
      <dgm:spPr/>
      <dgm:t>
        <a:bodyPr/>
        <a:lstStyle/>
        <a:p>
          <a:endParaRPr lang="en-US" sz="2400"/>
        </a:p>
      </dgm:t>
    </dgm:pt>
    <dgm:pt modelId="{DCACFA3E-A6C9-4BA5-9581-014F53774B7F}">
      <dgm:prSet phldrT="[Text]" custT="1"/>
      <dgm:spPr/>
      <dgm:t>
        <a:bodyPr tIns="91440" anchor="ctr"/>
        <a:lstStyle/>
        <a:p>
          <a:endParaRPr lang="zh-CN" sz="2400" b="1" dirty="0"/>
        </a:p>
      </dgm:t>
    </dgm:pt>
    <dgm:pt modelId="{49D3D526-3881-47C6-8C97-B7901237E952}" type="parTrans" cxnId="{87EEFD4B-33B0-40DB-9642-72676B002618}">
      <dgm:prSet/>
      <dgm:spPr/>
      <dgm:t>
        <a:bodyPr/>
        <a:lstStyle/>
        <a:p>
          <a:endParaRPr lang="en-US" sz="2400"/>
        </a:p>
      </dgm:t>
    </dgm:pt>
    <dgm:pt modelId="{C4470893-4FF1-4D58-925C-6BD95FF48B74}" type="sibTrans" cxnId="{87EEFD4B-33B0-40DB-9642-72676B002618}">
      <dgm:prSet/>
      <dgm:spPr/>
      <dgm:t>
        <a:bodyPr/>
        <a:lstStyle/>
        <a:p>
          <a:endParaRPr lang="en-US" sz="2400"/>
        </a:p>
      </dgm:t>
    </dgm:pt>
    <dgm:pt modelId="{3F31E41E-C0DA-4EBC-9C75-3E821BFC4AD0}">
      <dgm:prSet phldrT="[Text]" custT="1"/>
      <dgm:spPr/>
      <dgm:t>
        <a:bodyPr tIns="365760" anchor="ctr"/>
        <a:lstStyle/>
        <a:p>
          <a:endParaRPr lang="zh-CN" sz="2400" b="1" dirty="0"/>
        </a:p>
      </dgm:t>
    </dgm:pt>
    <dgm:pt modelId="{BDA3ACCD-6F4F-49AD-A2AC-D8301C1403A6}" type="parTrans" cxnId="{E2E9EF0A-7B4B-4AE3-927C-19ACB3DCB8C1}">
      <dgm:prSet/>
      <dgm:spPr/>
      <dgm:t>
        <a:bodyPr/>
        <a:lstStyle/>
        <a:p>
          <a:endParaRPr lang="en-US" sz="2400"/>
        </a:p>
      </dgm:t>
    </dgm:pt>
    <dgm:pt modelId="{B5043A3D-3947-4124-88DB-2758233BBD4F}" type="sibTrans" cxnId="{E2E9EF0A-7B4B-4AE3-927C-19ACB3DCB8C1}">
      <dgm:prSet/>
      <dgm:spPr/>
      <dgm:t>
        <a:bodyPr/>
        <a:lstStyle/>
        <a:p>
          <a:endParaRPr lang="en-US" sz="2400"/>
        </a:p>
      </dgm:t>
    </dgm:pt>
    <dgm:pt modelId="{F5D9B18A-0FB9-403D-B204-A84212894A0A}">
      <dgm:prSet phldrT="[Text]" custT="1"/>
      <dgm:spPr/>
      <dgm:t>
        <a:bodyPr tIns="365760" anchor="ctr"/>
        <a:lstStyle/>
        <a:p>
          <a:endParaRPr lang="zh-CN" sz="2400" b="1" dirty="0"/>
        </a:p>
      </dgm:t>
    </dgm:pt>
    <dgm:pt modelId="{66FEDF5C-D995-42C5-88DF-AFBA52451BB3}" type="parTrans" cxnId="{6FF455FA-0A20-43C8-AD29-64214FD5FAF4}">
      <dgm:prSet/>
      <dgm:spPr/>
      <dgm:t>
        <a:bodyPr/>
        <a:lstStyle/>
        <a:p>
          <a:endParaRPr lang="en-US" sz="2400"/>
        </a:p>
      </dgm:t>
    </dgm:pt>
    <dgm:pt modelId="{DB75FBE0-1B92-4D71-8BD7-182370B9FC40}" type="sibTrans" cxnId="{6FF455FA-0A20-43C8-AD29-64214FD5FAF4}">
      <dgm:prSet/>
      <dgm:spPr/>
      <dgm:t>
        <a:bodyPr/>
        <a:lstStyle/>
        <a:p>
          <a:endParaRPr lang="en-US" sz="2400"/>
        </a:p>
      </dgm:t>
    </dgm:pt>
    <dgm:pt modelId="{E239ACCC-7624-458C-BFBD-A5EEF693C0BF}">
      <dgm:prSet phldrT="[Text]" custT="1"/>
      <dgm:spPr/>
      <dgm:t>
        <a:bodyPr tIns="365760" anchor="ctr"/>
        <a:lstStyle/>
        <a:p>
          <a:endParaRPr lang="zh-CN" sz="2400" b="1" dirty="0"/>
        </a:p>
      </dgm:t>
    </dgm:pt>
    <dgm:pt modelId="{6B0847F2-FA7F-454C-8EA0-DA46745B3F84}" type="parTrans" cxnId="{ED03917B-7441-4AB2-B98A-14A3E6BC4D9F}">
      <dgm:prSet/>
      <dgm:spPr/>
      <dgm:t>
        <a:bodyPr/>
        <a:lstStyle/>
        <a:p>
          <a:endParaRPr lang="en-US" sz="2400"/>
        </a:p>
      </dgm:t>
    </dgm:pt>
    <dgm:pt modelId="{E2964853-0524-475E-A2EB-2E4C30F16194}" type="sibTrans" cxnId="{ED03917B-7441-4AB2-B98A-14A3E6BC4D9F}">
      <dgm:prSet/>
      <dgm:spPr/>
      <dgm:t>
        <a:bodyPr/>
        <a:lstStyle/>
        <a:p>
          <a:endParaRPr lang="en-US" sz="2400"/>
        </a:p>
      </dgm:t>
    </dgm:pt>
    <dgm:pt modelId="{6CF84964-3081-4311-858E-50D237098749}" type="pres">
      <dgm:prSet presAssocID="{BBB25C3D-80DD-4DDF-9188-D0E702C9B96C}" presName="linear" presStyleCnt="0">
        <dgm:presLayoutVars>
          <dgm:dir/>
          <dgm:resizeHandles val="exact"/>
        </dgm:presLayoutVars>
      </dgm:prSet>
      <dgm:spPr/>
    </dgm:pt>
    <dgm:pt modelId="{B78E96BB-A173-406E-928A-90F335D1DC74}" type="pres">
      <dgm:prSet presAssocID="{FB56B289-802A-44CD-B87E-F94092997AFD}" presName="comp" presStyleCnt="0"/>
      <dgm:spPr/>
    </dgm:pt>
    <dgm:pt modelId="{B8BC6156-A66E-48E2-9D2F-94D1461D6A84}" type="pres">
      <dgm:prSet presAssocID="{FB56B289-802A-44CD-B87E-F94092997AFD}" presName="box" presStyleLbl="node1" presStyleIdx="0" presStyleCnt="5" custLinFactNeighborX="-137"/>
      <dgm:spPr>
        <a:prstGeom prst="rect">
          <a:avLst/>
        </a:prstGeom>
      </dgm:spPr>
    </dgm:pt>
    <dgm:pt modelId="{1DCC1867-DDBA-4F70-9DBD-34E7B2F3A924}" type="pres">
      <dgm:prSet presAssocID="{FB56B289-802A-44CD-B87E-F94092997AFD}" presName="img" presStyleLbl="fgImgPlace1" presStyleIdx="0" presStyleCnt="5" custScaleX="81032" custLinFactNeighborX="-4722"/>
      <dgm:spPr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BF8B9709-AE12-493B-A067-13D6C740CF32}" type="pres">
      <dgm:prSet presAssocID="{FB56B289-802A-44CD-B87E-F94092997AFD}" presName="text" presStyleLbl="node1" presStyleIdx="0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145DAABC-CA42-485A-A782-07E2FB51AA51}" type="pres">
      <dgm:prSet presAssocID="{72DE9051-ABD1-4BC4-9D4B-9E53F820D552}" presName="spacer" presStyleCnt="0"/>
      <dgm:spPr/>
    </dgm:pt>
    <dgm:pt modelId="{E2FCC1C2-B2FA-4AF5-B1FA-64556496AA98}" type="pres">
      <dgm:prSet presAssocID="{DCACFA3E-A6C9-4BA5-9581-014F53774B7F}" presName="comp" presStyleCnt="0"/>
      <dgm:spPr/>
    </dgm:pt>
    <dgm:pt modelId="{EBF70882-C8C6-4715-8CAB-64C48065E171}" type="pres">
      <dgm:prSet presAssocID="{DCACFA3E-A6C9-4BA5-9581-014F53774B7F}" presName="box" presStyleLbl="node1" presStyleIdx="1" presStyleCnt="5"/>
      <dgm:spPr>
        <a:prstGeom prst="rect">
          <a:avLst/>
        </a:prstGeom>
      </dgm:spPr>
    </dgm:pt>
    <dgm:pt modelId="{1E906C71-FCC8-45B4-B97A-927A3B223060}" type="pres">
      <dgm:prSet presAssocID="{DCACFA3E-A6C9-4BA5-9581-014F53774B7F}" presName="img" presStyleLbl="fgImgPlace1" presStyleIdx="1" presStyleCnt="5" custScaleX="81032" custLinFactNeighborX="-4722"/>
      <dgm:spPr>
        <a:prstGeom prst="rect">
          <a:avLst/>
        </a:prstGeom>
      </dgm:spPr>
    </dgm:pt>
    <dgm:pt modelId="{14ABD192-6765-4FA3-A2DD-FB223BDF62D5}" type="pres">
      <dgm:prSet presAssocID="{DCACFA3E-A6C9-4BA5-9581-014F53774B7F}" presName="text" presStyleLbl="node1" presStyleIdx="1" presStyleCnt="5">
        <dgm:presLayoutVars>
          <dgm:bulletEnabled val="1"/>
        </dgm:presLayoutVars>
      </dgm:prSet>
      <dgm:spPr/>
    </dgm:pt>
    <dgm:pt modelId="{81E710C0-B517-4B33-98CC-8BC265DDF293}" type="pres">
      <dgm:prSet presAssocID="{C4470893-4FF1-4D58-925C-6BD95FF48B74}" presName="spacer" presStyleCnt="0"/>
      <dgm:spPr/>
    </dgm:pt>
    <dgm:pt modelId="{D01E99A5-B684-4E4A-B327-695463670DB7}" type="pres">
      <dgm:prSet presAssocID="{3F31E41E-C0DA-4EBC-9C75-3E821BFC4AD0}" presName="comp" presStyleCnt="0"/>
      <dgm:spPr/>
    </dgm:pt>
    <dgm:pt modelId="{F121428A-602D-4458-BE58-AA04FA7CB817}" type="pres">
      <dgm:prSet presAssocID="{3F31E41E-C0DA-4EBC-9C75-3E821BFC4AD0}" presName="box" presStyleLbl="node1" presStyleIdx="2" presStyleCnt="5"/>
      <dgm:spPr>
        <a:prstGeom prst="rect">
          <a:avLst/>
        </a:prstGeom>
      </dgm:spPr>
    </dgm:pt>
    <dgm:pt modelId="{7CFE8CD2-AF22-41A7-B97A-57E430E89195}" type="pres">
      <dgm:prSet presAssocID="{3F31E41E-C0DA-4EBC-9C75-3E821BFC4AD0}" presName="img" presStyleLbl="fgImgPlace1" presStyleIdx="2" presStyleCnt="5" custScaleX="81032" custLinFactNeighborX="-4722"/>
      <dgm:spPr>
        <a:prstGeom prst="rect">
          <a:avLst/>
        </a:prstGeom>
      </dgm:spPr>
    </dgm:pt>
    <dgm:pt modelId="{5974918D-7760-48DE-BDE6-70058E521D99}" type="pres">
      <dgm:prSet presAssocID="{3F31E41E-C0DA-4EBC-9C75-3E821BFC4AD0}" presName="text" presStyleLbl="node1" presStyleIdx="2" presStyleCnt="5">
        <dgm:presLayoutVars>
          <dgm:bulletEnabled val="1"/>
        </dgm:presLayoutVars>
      </dgm:prSet>
      <dgm:spPr/>
    </dgm:pt>
    <dgm:pt modelId="{D3CC6772-264F-4DE9-946A-F8313DD7B2F9}" type="pres">
      <dgm:prSet presAssocID="{B5043A3D-3947-4124-88DB-2758233BBD4F}" presName="spacer" presStyleCnt="0"/>
      <dgm:spPr/>
    </dgm:pt>
    <dgm:pt modelId="{CAAE6852-8406-44B2-8A61-70D430B36B0B}" type="pres">
      <dgm:prSet presAssocID="{F5D9B18A-0FB9-403D-B204-A84212894A0A}" presName="comp" presStyleCnt="0"/>
      <dgm:spPr/>
    </dgm:pt>
    <dgm:pt modelId="{CFDE165C-2584-4CF2-AA44-A81715894A0E}" type="pres">
      <dgm:prSet presAssocID="{F5D9B18A-0FB9-403D-B204-A84212894A0A}" presName="box" presStyleLbl="node1" presStyleIdx="3" presStyleCnt="5"/>
      <dgm:spPr>
        <a:prstGeom prst="rect">
          <a:avLst/>
        </a:prstGeom>
      </dgm:spPr>
    </dgm:pt>
    <dgm:pt modelId="{FD675449-B0B1-46EA-B26E-A47266CD72F2}" type="pres">
      <dgm:prSet presAssocID="{F5D9B18A-0FB9-403D-B204-A84212894A0A}" presName="img" presStyleLbl="fgImgPlace1" presStyleIdx="3" presStyleCnt="5" custScaleX="81032" custLinFactNeighborX="-4722"/>
      <dgm:spPr>
        <a:prstGeom prst="rect">
          <a:avLst/>
        </a:prstGeom>
      </dgm:spPr>
    </dgm:pt>
    <dgm:pt modelId="{9BD14E10-3EFC-48CF-BB3A-B0C4C7C3F54A}" type="pres">
      <dgm:prSet presAssocID="{F5D9B18A-0FB9-403D-B204-A84212894A0A}" presName="text" presStyleLbl="node1" presStyleIdx="3" presStyleCnt="5">
        <dgm:presLayoutVars>
          <dgm:bulletEnabled val="1"/>
        </dgm:presLayoutVars>
      </dgm:prSet>
      <dgm:spPr/>
    </dgm:pt>
    <dgm:pt modelId="{44F3289F-4B28-4746-B121-B33A7402F3C7}" type="pres">
      <dgm:prSet presAssocID="{DB75FBE0-1B92-4D71-8BD7-182370B9FC40}" presName="spacer" presStyleCnt="0"/>
      <dgm:spPr/>
    </dgm:pt>
    <dgm:pt modelId="{BCD04A99-F648-403F-B85B-EBA808C01E2F}" type="pres">
      <dgm:prSet presAssocID="{E239ACCC-7624-458C-BFBD-A5EEF693C0BF}" presName="comp" presStyleCnt="0"/>
      <dgm:spPr/>
    </dgm:pt>
    <dgm:pt modelId="{BB791CBF-3E41-4735-8029-63AE55DA470D}" type="pres">
      <dgm:prSet presAssocID="{E239ACCC-7624-458C-BFBD-A5EEF693C0BF}" presName="box" presStyleLbl="node1" presStyleIdx="4" presStyleCnt="5"/>
      <dgm:spPr>
        <a:prstGeom prst="rect">
          <a:avLst/>
        </a:prstGeom>
      </dgm:spPr>
    </dgm:pt>
    <dgm:pt modelId="{CF92E202-5FF3-4109-9158-23311E163D07}" type="pres">
      <dgm:prSet presAssocID="{E239ACCC-7624-458C-BFBD-A5EEF693C0BF}" presName="img" presStyleLbl="fgImgPlace1" presStyleIdx="4" presStyleCnt="5" custScaleX="81032" custLinFactNeighborX="-4722"/>
      <dgm:spPr>
        <a:prstGeom prst="rect">
          <a:avLst/>
        </a:prstGeom>
      </dgm:spPr>
    </dgm:pt>
    <dgm:pt modelId="{3378A3E2-A065-4756-9BAF-F2B3746DC62F}" type="pres">
      <dgm:prSet presAssocID="{E239ACCC-7624-458C-BFBD-A5EEF693C0BF}" presName="text" presStyleLbl="node1" presStyleIdx="4" presStyleCnt="5">
        <dgm:presLayoutVars>
          <dgm:bulletEnabled val="1"/>
        </dgm:presLayoutVars>
      </dgm:prSet>
      <dgm:spPr/>
    </dgm:pt>
  </dgm:ptLst>
  <dgm:cxnLst>
    <dgm:cxn modelId="{51140308-B575-4BCA-89E8-B1E73C9BEB6C}" type="presOf" srcId="{FB56B289-802A-44CD-B87E-F94092997AFD}" destId="{B8BC6156-A66E-48E2-9D2F-94D1461D6A84}" srcOrd="0" destOrd="0" presId="urn:microsoft.com/office/officeart/2005/8/layout/vList4"/>
    <dgm:cxn modelId="{E2E9EF0A-7B4B-4AE3-927C-19ACB3DCB8C1}" srcId="{BBB25C3D-80DD-4DDF-9188-D0E702C9B96C}" destId="{3F31E41E-C0DA-4EBC-9C75-3E821BFC4AD0}" srcOrd="2" destOrd="0" parTransId="{BDA3ACCD-6F4F-49AD-A2AC-D8301C1403A6}" sibTransId="{B5043A3D-3947-4124-88DB-2758233BBD4F}"/>
    <dgm:cxn modelId="{8529BD10-30FB-4AB0-A0D4-008366F0A742}" type="presOf" srcId="{E239ACCC-7624-458C-BFBD-A5EEF693C0BF}" destId="{BB791CBF-3E41-4735-8029-63AE55DA470D}" srcOrd="0" destOrd="0" presId="urn:microsoft.com/office/officeart/2005/8/layout/vList4"/>
    <dgm:cxn modelId="{0F902A17-240A-41C5-BD64-2756EA765465}" type="presOf" srcId="{F5D9B18A-0FB9-403D-B204-A84212894A0A}" destId="{9BD14E10-3EFC-48CF-BB3A-B0C4C7C3F54A}" srcOrd="1" destOrd="0" presId="urn:microsoft.com/office/officeart/2005/8/layout/vList4"/>
    <dgm:cxn modelId="{3256A417-1A79-4DEF-9DDD-FFE52AB7CE52}" type="presOf" srcId="{FB56B289-802A-44CD-B87E-F94092997AFD}" destId="{BF8B9709-AE12-493B-A067-13D6C740CF32}" srcOrd="1" destOrd="0" presId="urn:microsoft.com/office/officeart/2005/8/layout/vList4"/>
    <dgm:cxn modelId="{C9898A29-490A-4DBF-B3C0-CD6A6F101D3C}" type="presOf" srcId="{3F31E41E-C0DA-4EBC-9C75-3E821BFC4AD0}" destId="{5974918D-7760-48DE-BDE6-70058E521D99}" srcOrd="1" destOrd="0" presId="urn:microsoft.com/office/officeart/2005/8/layout/vList4"/>
    <dgm:cxn modelId="{8E13062D-49DF-44DA-B33F-0B2120B51DB7}" type="presOf" srcId="{3F31E41E-C0DA-4EBC-9C75-3E821BFC4AD0}" destId="{F121428A-602D-4458-BE58-AA04FA7CB817}" srcOrd="0" destOrd="0" presId="urn:microsoft.com/office/officeart/2005/8/layout/vList4"/>
    <dgm:cxn modelId="{E0F0E147-A0AA-448C-9CC0-5BE7EE318673}" type="presOf" srcId="{DCACFA3E-A6C9-4BA5-9581-014F53774B7F}" destId="{EBF70882-C8C6-4715-8CAB-64C48065E171}" srcOrd="0" destOrd="0" presId="urn:microsoft.com/office/officeart/2005/8/layout/vList4"/>
    <dgm:cxn modelId="{87EEFD4B-33B0-40DB-9642-72676B002618}" srcId="{BBB25C3D-80DD-4DDF-9188-D0E702C9B96C}" destId="{DCACFA3E-A6C9-4BA5-9581-014F53774B7F}" srcOrd="1" destOrd="0" parTransId="{49D3D526-3881-47C6-8C97-B7901237E952}" sibTransId="{C4470893-4FF1-4D58-925C-6BD95FF48B74}"/>
    <dgm:cxn modelId="{ED03917B-7441-4AB2-B98A-14A3E6BC4D9F}" srcId="{BBB25C3D-80DD-4DDF-9188-D0E702C9B96C}" destId="{E239ACCC-7624-458C-BFBD-A5EEF693C0BF}" srcOrd="4" destOrd="0" parTransId="{6B0847F2-FA7F-454C-8EA0-DA46745B3F84}" sibTransId="{E2964853-0524-475E-A2EB-2E4C30F16194}"/>
    <dgm:cxn modelId="{07FAB981-FE71-4D46-8254-4673916C2A01}" type="presOf" srcId="{DCACFA3E-A6C9-4BA5-9581-014F53774B7F}" destId="{14ABD192-6765-4FA3-A2DD-FB223BDF62D5}" srcOrd="1" destOrd="0" presId="urn:microsoft.com/office/officeart/2005/8/layout/vList4"/>
    <dgm:cxn modelId="{38FBEA9D-AE64-486E-813F-62435E80B585}" type="presOf" srcId="{BBB25C3D-80DD-4DDF-9188-D0E702C9B96C}" destId="{6CF84964-3081-4311-858E-50D237098749}" srcOrd="0" destOrd="0" presId="urn:microsoft.com/office/officeart/2005/8/layout/vList4"/>
    <dgm:cxn modelId="{389BC9AC-2F52-41CF-82F1-4A61A8A0FC87}" type="presOf" srcId="{F5D9B18A-0FB9-403D-B204-A84212894A0A}" destId="{CFDE165C-2584-4CF2-AA44-A81715894A0E}" srcOrd="0" destOrd="0" presId="urn:microsoft.com/office/officeart/2005/8/layout/vList4"/>
    <dgm:cxn modelId="{210964AE-AB14-4684-B93D-6DB94FE2D748}" srcId="{BBB25C3D-80DD-4DDF-9188-D0E702C9B96C}" destId="{FB56B289-802A-44CD-B87E-F94092997AFD}" srcOrd="0" destOrd="0" parTransId="{1E1B1A13-1D67-410F-A3F7-028B295771FB}" sibTransId="{72DE9051-ABD1-4BC4-9D4B-9E53F820D552}"/>
    <dgm:cxn modelId="{EA59DEEA-2905-40A4-A646-721EFCED4A0F}" type="presOf" srcId="{E239ACCC-7624-458C-BFBD-A5EEF693C0BF}" destId="{3378A3E2-A065-4756-9BAF-F2B3746DC62F}" srcOrd="1" destOrd="0" presId="urn:microsoft.com/office/officeart/2005/8/layout/vList4"/>
    <dgm:cxn modelId="{6FF455FA-0A20-43C8-AD29-64214FD5FAF4}" srcId="{BBB25C3D-80DD-4DDF-9188-D0E702C9B96C}" destId="{F5D9B18A-0FB9-403D-B204-A84212894A0A}" srcOrd="3" destOrd="0" parTransId="{66FEDF5C-D995-42C5-88DF-AFBA52451BB3}" sibTransId="{DB75FBE0-1B92-4D71-8BD7-182370B9FC40}"/>
    <dgm:cxn modelId="{CC3D64E9-DBB0-4489-BA24-443FEB1ABE22}" type="presParOf" srcId="{6CF84964-3081-4311-858E-50D237098749}" destId="{B78E96BB-A173-406E-928A-90F335D1DC74}" srcOrd="0" destOrd="0" presId="urn:microsoft.com/office/officeart/2005/8/layout/vList4"/>
    <dgm:cxn modelId="{27EF00BE-9523-453C-9E0B-8335F65A1ED0}" type="presParOf" srcId="{B78E96BB-A173-406E-928A-90F335D1DC74}" destId="{B8BC6156-A66E-48E2-9D2F-94D1461D6A84}" srcOrd="0" destOrd="0" presId="urn:microsoft.com/office/officeart/2005/8/layout/vList4"/>
    <dgm:cxn modelId="{703504C4-42F9-409F-AEA0-9AFE7D99F4FA}" type="presParOf" srcId="{B78E96BB-A173-406E-928A-90F335D1DC74}" destId="{1DCC1867-DDBA-4F70-9DBD-34E7B2F3A924}" srcOrd="1" destOrd="0" presId="urn:microsoft.com/office/officeart/2005/8/layout/vList4"/>
    <dgm:cxn modelId="{0DEC865E-AC78-454F-97F6-4BB9BFA6C61A}" type="presParOf" srcId="{B78E96BB-A173-406E-928A-90F335D1DC74}" destId="{BF8B9709-AE12-493B-A067-13D6C740CF32}" srcOrd="2" destOrd="0" presId="urn:microsoft.com/office/officeart/2005/8/layout/vList4"/>
    <dgm:cxn modelId="{22875232-B9C7-4E84-BEB5-65A01ED56D3B}" type="presParOf" srcId="{6CF84964-3081-4311-858E-50D237098749}" destId="{145DAABC-CA42-485A-A782-07E2FB51AA51}" srcOrd="1" destOrd="0" presId="urn:microsoft.com/office/officeart/2005/8/layout/vList4"/>
    <dgm:cxn modelId="{F914DF3B-6FC8-4341-BED6-D3D7EED88715}" type="presParOf" srcId="{6CF84964-3081-4311-858E-50D237098749}" destId="{E2FCC1C2-B2FA-4AF5-B1FA-64556496AA98}" srcOrd="2" destOrd="0" presId="urn:microsoft.com/office/officeart/2005/8/layout/vList4"/>
    <dgm:cxn modelId="{31DDF914-EFA3-4DFF-A60E-32B6C6657815}" type="presParOf" srcId="{E2FCC1C2-B2FA-4AF5-B1FA-64556496AA98}" destId="{EBF70882-C8C6-4715-8CAB-64C48065E171}" srcOrd="0" destOrd="0" presId="urn:microsoft.com/office/officeart/2005/8/layout/vList4"/>
    <dgm:cxn modelId="{97CA12EE-0011-49B9-9A3A-D1B65578CE5B}" type="presParOf" srcId="{E2FCC1C2-B2FA-4AF5-B1FA-64556496AA98}" destId="{1E906C71-FCC8-45B4-B97A-927A3B223060}" srcOrd="1" destOrd="0" presId="urn:microsoft.com/office/officeart/2005/8/layout/vList4"/>
    <dgm:cxn modelId="{2C99B20F-F2E3-4A43-AC47-19133477F7E7}" type="presParOf" srcId="{E2FCC1C2-B2FA-4AF5-B1FA-64556496AA98}" destId="{14ABD192-6765-4FA3-A2DD-FB223BDF62D5}" srcOrd="2" destOrd="0" presId="urn:microsoft.com/office/officeart/2005/8/layout/vList4"/>
    <dgm:cxn modelId="{251E941F-2F18-434F-BC7F-66AE80789062}" type="presParOf" srcId="{6CF84964-3081-4311-858E-50D237098749}" destId="{81E710C0-B517-4B33-98CC-8BC265DDF293}" srcOrd="3" destOrd="0" presId="urn:microsoft.com/office/officeart/2005/8/layout/vList4"/>
    <dgm:cxn modelId="{0A9A7867-479C-4D76-9093-8F43FF7F2812}" type="presParOf" srcId="{6CF84964-3081-4311-858E-50D237098749}" destId="{D01E99A5-B684-4E4A-B327-695463670DB7}" srcOrd="4" destOrd="0" presId="urn:microsoft.com/office/officeart/2005/8/layout/vList4"/>
    <dgm:cxn modelId="{2C105871-7BA2-452E-AA79-A0E9ECFA0868}" type="presParOf" srcId="{D01E99A5-B684-4E4A-B327-695463670DB7}" destId="{F121428A-602D-4458-BE58-AA04FA7CB817}" srcOrd="0" destOrd="0" presId="urn:microsoft.com/office/officeart/2005/8/layout/vList4"/>
    <dgm:cxn modelId="{8EE7E931-01FF-4D29-B509-E322CAB757C3}" type="presParOf" srcId="{D01E99A5-B684-4E4A-B327-695463670DB7}" destId="{7CFE8CD2-AF22-41A7-B97A-57E430E89195}" srcOrd="1" destOrd="0" presId="urn:microsoft.com/office/officeart/2005/8/layout/vList4"/>
    <dgm:cxn modelId="{26FC0ECE-809E-4F52-B318-8CC7644202B6}" type="presParOf" srcId="{D01E99A5-B684-4E4A-B327-695463670DB7}" destId="{5974918D-7760-48DE-BDE6-70058E521D99}" srcOrd="2" destOrd="0" presId="urn:microsoft.com/office/officeart/2005/8/layout/vList4"/>
    <dgm:cxn modelId="{AB2248BA-8EA1-4B56-9589-4EA11CF20AB2}" type="presParOf" srcId="{6CF84964-3081-4311-858E-50D237098749}" destId="{D3CC6772-264F-4DE9-946A-F8313DD7B2F9}" srcOrd="5" destOrd="0" presId="urn:microsoft.com/office/officeart/2005/8/layout/vList4"/>
    <dgm:cxn modelId="{156395CD-E0E9-4174-BEB2-6285D783F480}" type="presParOf" srcId="{6CF84964-3081-4311-858E-50D237098749}" destId="{CAAE6852-8406-44B2-8A61-70D430B36B0B}" srcOrd="6" destOrd="0" presId="urn:microsoft.com/office/officeart/2005/8/layout/vList4"/>
    <dgm:cxn modelId="{759E47BA-A922-46CC-8529-879B1A9C7A01}" type="presParOf" srcId="{CAAE6852-8406-44B2-8A61-70D430B36B0B}" destId="{CFDE165C-2584-4CF2-AA44-A81715894A0E}" srcOrd="0" destOrd="0" presId="urn:microsoft.com/office/officeart/2005/8/layout/vList4"/>
    <dgm:cxn modelId="{75DC0701-D80C-4BAB-86B1-F3804563EAF3}" type="presParOf" srcId="{CAAE6852-8406-44B2-8A61-70D430B36B0B}" destId="{FD675449-B0B1-46EA-B26E-A47266CD72F2}" srcOrd="1" destOrd="0" presId="urn:microsoft.com/office/officeart/2005/8/layout/vList4"/>
    <dgm:cxn modelId="{2EF4266E-98DC-4460-99DC-98C064351853}" type="presParOf" srcId="{CAAE6852-8406-44B2-8A61-70D430B36B0B}" destId="{9BD14E10-3EFC-48CF-BB3A-B0C4C7C3F54A}" srcOrd="2" destOrd="0" presId="urn:microsoft.com/office/officeart/2005/8/layout/vList4"/>
    <dgm:cxn modelId="{8EFF5107-E73E-4A04-8239-5E93CAE2A368}" type="presParOf" srcId="{6CF84964-3081-4311-858E-50D237098749}" destId="{44F3289F-4B28-4746-B121-B33A7402F3C7}" srcOrd="7" destOrd="0" presId="urn:microsoft.com/office/officeart/2005/8/layout/vList4"/>
    <dgm:cxn modelId="{A0CF76AC-CAA2-4792-9F0A-57F244A18F0A}" type="presParOf" srcId="{6CF84964-3081-4311-858E-50D237098749}" destId="{BCD04A99-F648-403F-B85B-EBA808C01E2F}" srcOrd="8" destOrd="0" presId="urn:microsoft.com/office/officeart/2005/8/layout/vList4"/>
    <dgm:cxn modelId="{5DC6D0EB-C816-4CB9-94C2-2A35FFF67B15}" type="presParOf" srcId="{BCD04A99-F648-403F-B85B-EBA808C01E2F}" destId="{BB791CBF-3E41-4735-8029-63AE55DA470D}" srcOrd="0" destOrd="0" presId="urn:microsoft.com/office/officeart/2005/8/layout/vList4"/>
    <dgm:cxn modelId="{ACAB6455-4F78-4B23-978E-72DC7FA6E72A}" type="presParOf" srcId="{BCD04A99-F648-403F-B85B-EBA808C01E2F}" destId="{CF92E202-5FF3-4109-9158-23311E163D07}" srcOrd="1" destOrd="0" presId="urn:microsoft.com/office/officeart/2005/8/layout/vList4"/>
    <dgm:cxn modelId="{B394A5A7-0D51-4483-AF99-EED84078B8A1}" type="presParOf" srcId="{BCD04A99-F648-403F-B85B-EBA808C01E2F}" destId="{3378A3E2-A065-4756-9BAF-F2B3746DC62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EE050-1F5B-4CD7-9D06-1F6FF4055BA4}">
      <dsp:nvSpPr>
        <dsp:cNvPr id="0" name=""/>
        <dsp:cNvSpPr/>
      </dsp:nvSpPr>
      <dsp:spPr>
        <a:xfrm>
          <a:off x="2628899" y="1942258"/>
          <a:ext cx="2103120" cy="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6506C-13BA-469E-88BE-82555B6272BE}">
      <dsp:nvSpPr>
        <dsp:cNvPr id="0" name=""/>
        <dsp:cNvSpPr/>
      </dsp:nvSpPr>
      <dsp:spPr>
        <a:xfrm>
          <a:off x="4858207" y="1765631"/>
          <a:ext cx="241858" cy="45427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64823"/>
            <a:satOff val="-2876"/>
            <a:lumOff val="-28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4823"/>
              <a:satOff val="-2876"/>
              <a:lumOff val="-2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C9CD3-FB6D-455F-8001-C6B31EC9F378}">
      <dsp:nvSpPr>
        <dsp:cNvPr id="0" name=""/>
        <dsp:cNvSpPr/>
      </dsp:nvSpPr>
      <dsp:spPr>
        <a:xfrm>
          <a:off x="1230325" y="806609"/>
          <a:ext cx="2271369" cy="22713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142" tIns="88142" rIns="88142" bIns="88142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0" kern="1200"/>
        </a:p>
      </dsp:txBody>
      <dsp:txXfrm>
        <a:off x="1562959" y="1139243"/>
        <a:ext cx="1606101" cy="1606101"/>
      </dsp:txXfrm>
    </dsp:sp>
    <dsp:sp modelId="{1F8F8FE1-2C0E-43A9-95F9-CEF7978F4F36}">
      <dsp:nvSpPr>
        <dsp:cNvPr id="0" name=""/>
        <dsp:cNvSpPr/>
      </dsp:nvSpPr>
      <dsp:spPr>
        <a:xfrm>
          <a:off x="0" y="3286966"/>
          <a:ext cx="473202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129647"/>
            <a:satOff val="-5753"/>
            <a:lumOff val="-57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129647"/>
              <a:satOff val="-5753"/>
              <a:lumOff val="-5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267" tIns="165100" rIns="373267" bIns="1651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Stage1</a:t>
          </a:r>
          <a:endParaRPr lang="zh-CN" altLang="en-US" sz="2600" kern="1200" dirty="0"/>
        </a:p>
      </dsp:txBody>
      <dsp:txXfrm>
        <a:off x="0" y="3680086"/>
        <a:ext cx="4732020" cy="1572480"/>
      </dsp:txXfrm>
    </dsp:sp>
    <dsp:sp modelId="{D53B81F8-4BB7-4271-A5A8-97D622A3072E}">
      <dsp:nvSpPr>
        <dsp:cNvPr id="0" name=""/>
        <dsp:cNvSpPr/>
      </dsp:nvSpPr>
      <dsp:spPr>
        <a:xfrm>
          <a:off x="5257799" y="1942258"/>
          <a:ext cx="4732020" cy="72"/>
        </a:xfrm>
        <a:prstGeom prst="rect">
          <a:avLst/>
        </a:prstGeom>
        <a:solidFill>
          <a:schemeClr val="accent2">
            <a:tint val="40000"/>
            <a:alpha val="90000"/>
            <a:hueOff val="-194470"/>
            <a:satOff val="-8629"/>
            <a:lumOff val="-857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194470"/>
              <a:satOff val="-8629"/>
              <a:lumOff val="-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8A2CD-FB76-4CFB-BB39-AEA96AB4578F}">
      <dsp:nvSpPr>
        <dsp:cNvPr id="0" name=""/>
        <dsp:cNvSpPr/>
      </dsp:nvSpPr>
      <dsp:spPr>
        <a:xfrm>
          <a:off x="10116007" y="1765631"/>
          <a:ext cx="241858" cy="45427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259293"/>
            <a:satOff val="-11506"/>
            <a:lumOff val="-114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259293"/>
              <a:satOff val="-11506"/>
              <a:lumOff val="-11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D6DD56-92DC-4203-9F39-B79DFC1A1A65}">
      <dsp:nvSpPr>
        <dsp:cNvPr id="0" name=""/>
        <dsp:cNvSpPr/>
      </dsp:nvSpPr>
      <dsp:spPr>
        <a:xfrm>
          <a:off x="6488125" y="806609"/>
          <a:ext cx="2271369" cy="2271369"/>
        </a:xfrm>
        <a:prstGeom prst="ellipse">
          <a:avLst/>
        </a:prstGeom>
        <a:solidFill>
          <a:schemeClr val="accent2">
            <a:hueOff val="-316531"/>
            <a:satOff val="-4139"/>
            <a:lumOff val="-3007"/>
            <a:alphaOff val="0"/>
          </a:schemeClr>
        </a:solidFill>
        <a:ln w="25400" cap="flat" cmpd="sng" algn="ctr">
          <a:solidFill>
            <a:schemeClr val="accent2">
              <a:hueOff val="-316531"/>
              <a:satOff val="-4139"/>
              <a:lumOff val="-30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142" tIns="88142" rIns="88142" bIns="88142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0" kern="1200"/>
        </a:p>
      </dsp:txBody>
      <dsp:txXfrm>
        <a:off x="6820759" y="1139243"/>
        <a:ext cx="1606101" cy="1606101"/>
      </dsp:txXfrm>
    </dsp:sp>
    <dsp:sp modelId="{982C2FB3-0D90-45CB-8260-53565A44FC57}">
      <dsp:nvSpPr>
        <dsp:cNvPr id="0" name=""/>
        <dsp:cNvSpPr/>
      </dsp:nvSpPr>
      <dsp:spPr>
        <a:xfrm>
          <a:off x="5257799" y="3286966"/>
          <a:ext cx="473202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324117"/>
            <a:satOff val="-14382"/>
            <a:lumOff val="-142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24117"/>
              <a:satOff val="-14382"/>
              <a:lumOff val="-14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267" tIns="165100" rIns="373267" bIns="1651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Stage2</a:t>
          </a:r>
          <a:endParaRPr lang="zh-CN" altLang="en-US" sz="2600" kern="1200" dirty="0"/>
        </a:p>
      </dsp:txBody>
      <dsp:txXfrm>
        <a:off x="5257799" y="3680086"/>
        <a:ext cx="4732020" cy="1572480"/>
      </dsp:txXfrm>
    </dsp:sp>
    <dsp:sp modelId="{BC27F17D-6305-46CB-89FB-A4AD0271EE78}">
      <dsp:nvSpPr>
        <dsp:cNvPr id="0" name=""/>
        <dsp:cNvSpPr/>
      </dsp:nvSpPr>
      <dsp:spPr>
        <a:xfrm>
          <a:off x="10515600" y="1942257"/>
          <a:ext cx="4732020" cy="72"/>
        </a:xfrm>
        <a:prstGeom prst="rect">
          <a:avLst/>
        </a:prstGeom>
        <a:solidFill>
          <a:schemeClr val="accent2">
            <a:tint val="40000"/>
            <a:alpha val="90000"/>
            <a:hueOff val="-388940"/>
            <a:satOff val="-17259"/>
            <a:lumOff val="-171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88940"/>
              <a:satOff val="-17259"/>
              <a:lumOff val="-1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008B9-4395-4830-9585-D8C2EB396F2C}">
      <dsp:nvSpPr>
        <dsp:cNvPr id="0" name=""/>
        <dsp:cNvSpPr/>
      </dsp:nvSpPr>
      <dsp:spPr>
        <a:xfrm>
          <a:off x="15373807" y="1765631"/>
          <a:ext cx="241858" cy="45427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453764"/>
            <a:satOff val="-20135"/>
            <a:lumOff val="-199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453764"/>
              <a:satOff val="-20135"/>
              <a:lumOff val="-19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81D472-0BDC-49F1-A2A1-D0CA3BCFD967}">
      <dsp:nvSpPr>
        <dsp:cNvPr id="0" name=""/>
        <dsp:cNvSpPr/>
      </dsp:nvSpPr>
      <dsp:spPr>
        <a:xfrm>
          <a:off x="11745925" y="806609"/>
          <a:ext cx="2271369" cy="2271369"/>
        </a:xfrm>
        <a:prstGeom prst="ellipse">
          <a:avLst/>
        </a:prstGeom>
        <a:solidFill>
          <a:schemeClr val="accent2">
            <a:hueOff val="-633061"/>
            <a:satOff val="-8278"/>
            <a:lumOff val="-6014"/>
            <a:alphaOff val="0"/>
          </a:schemeClr>
        </a:solidFill>
        <a:ln w="25400" cap="flat" cmpd="sng" algn="ctr">
          <a:solidFill>
            <a:schemeClr val="accent2">
              <a:hueOff val="-633061"/>
              <a:satOff val="-8278"/>
              <a:lumOff val="-60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142" tIns="88142" rIns="88142" bIns="88142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0" kern="1200"/>
        </a:p>
      </dsp:txBody>
      <dsp:txXfrm>
        <a:off x="12078559" y="1139243"/>
        <a:ext cx="1606101" cy="1606101"/>
      </dsp:txXfrm>
    </dsp:sp>
    <dsp:sp modelId="{6247CF2C-DB0E-4523-B8BA-56C011BCB099}">
      <dsp:nvSpPr>
        <dsp:cNvPr id="0" name=""/>
        <dsp:cNvSpPr/>
      </dsp:nvSpPr>
      <dsp:spPr>
        <a:xfrm>
          <a:off x="10515600" y="3286965"/>
          <a:ext cx="473202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518587"/>
            <a:satOff val="-23012"/>
            <a:lumOff val="-228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518587"/>
              <a:satOff val="-23012"/>
              <a:lumOff val="-22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267" tIns="165100" rIns="373267" bIns="1651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Stage3</a:t>
          </a:r>
          <a:endParaRPr lang="zh-CN" altLang="en-US" sz="2600" kern="1200" dirty="0"/>
        </a:p>
      </dsp:txBody>
      <dsp:txXfrm>
        <a:off x="10515600" y="3680085"/>
        <a:ext cx="4732020" cy="1572480"/>
      </dsp:txXfrm>
    </dsp:sp>
    <dsp:sp modelId="{9825D111-ABC0-459B-A56C-1CB83A4256A3}">
      <dsp:nvSpPr>
        <dsp:cNvPr id="0" name=""/>
        <dsp:cNvSpPr/>
      </dsp:nvSpPr>
      <dsp:spPr>
        <a:xfrm>
          <a:off x="15773400" y="1942257"/>
          <a:ext cx="2366010" cy="72"/>
        </a:xfrm>
        <a:prstGeom prst="rect">
          <a:avLst/>
        </a:prstGeom>
        <a:solidFill>
          <a:schemeClr val="accent2">
            <a:tint val="40000"/>
            <a:alpha val="90000"/>
            <a:hueOff val="-583410"/>
            <a:satOff val="-25888"/>
            <a:lumOff val="-257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583410"/>
              <a:satOff val="-25888"/>
              <a:lumOff val="-25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B47FF-CBF8-4287-9B88-977123B399EE}">
      <dsp:nvSpPr>
        <dsp:cNvPr id="0" name=""/>
        <dsp:cNvSpPr/>
      </dsp:nvSpPr>
      <dsp:spPr>
        <a:xfrm>
          <a:off x="16960337" y="763221"/>
          <a:ext cx="2358144" cy="2358144"/>
        </a:xfrm>
        <a:prstGeom prst="ellipse">
          <a:avLst/>
        </a:prstGeom>
        <a:solidFill>
          <a:schemeClr val="accent2">
            <a:hueOff val="-949592"/>
            <a:satOff val="-12417"/>
            <a:lumOff val="-9021"/>
            <a:alphaOff val="0"/>
          </a:schemeClr>
        </a:solidFill>
        <a:ln w="25400" cap="flat" cmpd="sng" algn="ctr">
          <a:solidFill>
            <a:schemeClr val="accent2">
              <a:hueOff val="-949592"/>
              <a:satOff val="-12417"/>
              <a:lumOff val="-90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509" tIns="91509" rIns="91509" bIns="91509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0" kern="1200"/>
        </a:p>
      </dsp:txBody>
      <dsp:txXfrm>
        <a:off x="17305679" y="1108563"/>
        <a:ext cx="1667460" cy="1667460"/>
      </dsp:txXfrm>
    </dsp:sp>
    <dsp:sp modelId="{FC597E47-FAB6-4399-8AE6-E0016CA1CB92}">
      <dsp:nvSpPr>
        <dsp:cNvPr id="0" name=""/>
        <dsp:cNvSpPr/>
      </dsp:nvSpPr>
      <dsp:spPr>
        <a:xfrm>
          <a:off x="15773400" y="3286965"/>
          <a:ext cx="473202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713057"/>
            <a:satOff val="-31641"/>
            <a:lumOff val="-314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713057"/>
              <a:satOff val="-31641"/>
              <a:lumOff val="-31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267" tIns="165100" rIns="373267" bIns="1651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 err="1"/>
            <a:t>stageN</a:t>
          </a:r>
          <a:endParaRPr lang="zh-CN" altLang="en-US" sz="2600" kern="1200" dirty="0"/>
        </a:p>
      </dsp:txBody>
      <dsp:txXfrm>
        <a:off x="15773400" y="3680085"/>
        <a:ext cx="4732020" cy="1572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BC6156-A66E-48E2-9D2F-94D1461D6A84}">
      <dsp:nvSpPr>
        <dsp:cNvPr id="0" name=""/>
        <dsp:cNvSpPr/>
      </dsp:nvSpPr>
      <dsp:spPr>
        <a:xfrm>
          <a:off x="0" y="0"/>
          <a:ext cx="8801868" cy="178773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18288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i="0" u="none" strike="noStrike" kern="1200" baseline="0" dirty="0">
              <a:latin typeface="宋体" panose="02010600030101010101" pitchFamily="2" charset="-122"/>
              <a:cs typeface="宋体" panose="02010600030101010101" pitchFamily="2" charset="-122"/>
            </a:rPr>
            <a:t>title</a:t>
          </a:r>
          <a:endParaRPr lang="en-US" sz="2400" b="1" i="0" u="none" strike="noStrike" kern="1200" baseline="0" dirty="0">
            <a:latin typeface="宋体" panose="02010600030101010101" pitchFamily="2" charset="-122"/>
            <a:cs typeface="宋体" panose="02010600030101010101" pitchFamily="2" charset="-122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Content.</a:t>
          </a:r>
          <a:endParaRPr lang="zh-CN" sz="2400" b="1" kern="1200" dirty="0"/>
        </a:p>
      </dsp:txBody>
      <dsp:txXfrm>
        <a:off x="1939147" y="0"/>
        <a:ext cx="6862720" cy="1787738"/>
      </dsp:txXfrm>
    </dsp:sp>
    <dsp:sp modelId="{1DCC1867-DDBA-4F70-9DBD-34E7B2F3A924}">
      <dsp:nvSpPr>
        <dsp:cNvPr id="0" name=""/>
        <dsp:cNvSpPr/>
      </dsp:nvSpPr>
      <dsp:spPr>
        <a:xfrm>
          <a:off x="262602" y="178773"/>
          <a:ext cx="1426465" cy="1430191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70882-C8C6-4715-8CAB-64C48065E171}">
      <dsp:nvSpPr>
        <dsp:cNvPr id="0" name=""/>
        <dsp:cNvSpPr/>
      </dsp:nvSpPr>
      <dsp:spPr>
        <a:xfrm>
          <a:off x="0" y="1966512"/>
          <a:ext cx="8801868" cy="1787738"/>
        </a:xfrm>
        <a:prstGeom prst="rect">
          <a:avLst/>
        </a:prstGeom>
        <a:solidFill>
          <a:schemeClr val="accent5">
            <a:hueOff val="-66277"/>
            <a:satOff val="0"/>
            <a:lumOff val="24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kern="1200" dirty="0"/>
        </a:p>
      </dsp:txBody>
      <dsp:txXfrm>
        <a:off x="1939147" y="1966512"/>
        <a:ext cx="6862720" cy="1787738"/>
      </dsp:txXfrm>
    </dsp:sp>
    <dsp:sp modelId="{1E906C71-FCC8-45B4-B97A-927A3B223060}">
      <dsp:nvSpPr>
        <dsp:cNvPr id="0" name=""/>
        <dsp:cNvSpPr/>
      </dsp:nvSpPr>
      <dsp:spPr>
        <a:xfrm>
          <a:off x="262602" y="2145286"/>
          <a:ext cx="1426465" cy="1430191"/>
        </a:xfrm>
        <a:prstGeom prst="rect">
          <a:avLst/>
        </a:prstGeom>
        <a:solidFill>
          <a:schemeClr val="accent5">
            <a:tint val="50000"/>
            <a:hueOff val="-101704"/>
            <a:satOff val="10119"/>
            <a:lumOff val="10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21428A-602D-4458-BE58-AA04FA7CB817}">
      <dsp:nvSpPr>
        <dsp:cNvPr id="0" name=""/>
        <dsp:cNvSpPr/>
      </dsp:nvSpPr>
      <dsp:spPr>
        <a:xfrm>
          <a:off x="0" y="3933025"/>
          <a:ext cx="8801868" cy="1787738"/>
        </a:xfrm>
        <a:prstGeom prst="rect">
          <a:avLst/>
        </a:prstGeom>
        <a:solidFill>
          <a:schemeClr val="accent5">
            <a:hueOff val="-132555"/>
            <a:satOff val="0"/>
            <a:lumOff val="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36576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kern="1200" dirty="0"/>
        </a:p>
      </dsp:txBody>
      <dsp:txXfrm>
        <a:off x="1939147" y="3933025"/>
        <a:ext cx="6862720" cy="1787738"/>
      </dsp:txXfrm>
    </dsp:sp>
    <dsp:sp modelId="{7CFE8CD2-AF22-41A7-B97A-57E430E89195}">
      <dsp:nvSpPr>
        <dsp:cNvPr id="0" name=""/>
        <dsp:cNvSpPr/>
      </dsp:nvSpPr>
      <dsp:spPr>
        <a:xfrm>
          <a:off x="262602" y="4111799"/>
          <a:ext cx="1426465" cy="1430191"/>
        </a:xfrm>
        <a:prstGeom prst="rect">
          <a:avLst/>
        </a:prstGeom>
        <a:solidFill>
          <a:schemeClr val="accent5">
            <a:tint val="50000"/>
            <a:hueOff val="-203407"/>
            <a:satOff val="20238"/>
            <a:lumOff val="21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E165C-2584-4CF2-AA44-A81715894A0E}">
      <dsp:nvSpPr>
        <dsp:cNvPr id="0" name=""/>
        <dsp:cNvSpPr/>
      </dsp:nvSpPr>
      <dsp:spPr>
        <a:xfrm>
          <a:off x="0" y="5899538"/>
          <a:ext cx="8801868" cy="1787738"/>
        </a:xfrm>
        <a:prstGeom prst="rect">
          <a:avLst/>
        </a:prstGeom>
        <a:solidFill>
          <a:schemeClr val="accent5">
            <a:hueOff val="-198832"/>
            <a:satOff val="0"/>
            <a:lumOff val="72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36576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kern="1200" dirty="0"/>
        </a:p>
      </dsp:txBody>
      <dsp:txXfrm>
        <a:off x="1939147" y="5899538"/>
        <a:ext cx="6862720" cy="1787738"/>
      </dsp:txXfrm>
    </dsp:sp>
    <dsp:sp modelId="{FD675449-B0B1-46EA-B26E-A47266CD72F2}">
      <dsp:nvSpPr>
        <dsp:cNvPr id="0" name=""/>
        <dsp:cNvSpPr/>
      </dsp:nvSpPr>
      <dsp:spPr>
        <a:xfrm>
          <a:off x="262602" y="6078312"/>
          <a:ext cx="1426465" cy="1430191"/>
        </a:xfrm>
        <a:prstGeom prst="rect">
          <a:avLst/>
        </a:prstGeom>
        <a:solidFill>
          <a:schemeClr val="accent5">
            <a:tint val="50000"/>
            <a:hueOff val="-305111"/>
            <a:satOff val="30358"/>
            <a:lumOff val="31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91CBF-3E41-4735-8029-63AE55DA470D}">
      <dsp:nvSpPr>
        <dsp:cNvPr id="0" name=""/>
        <dsp:cNvSpPr/>
      </dsp:nvSpPr>
      <dsp:spPr>
        <a:xfrm>
          <a:off x="0" y="7866051"/>
          <a:ext cx="8801868" cy="1787738"/>
        </a:xfrm>
        <a:prstGeom prst="rect">
          <a:avLst/>
        </a:prstGeom>
        <a:solidFill>
          <a:schemeClr val="accent5">
            <a:hueOff val="-265109"/>
            <a:satOff val="0"/>
            <a:lumOff val="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36576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kern="1200" dirty="0"/>
        </a:p>
      </dsp:txBody>
      <dsp:txXfrm>
        <a:off x="1939147" y="7866051"/>
        <a:ext cx="6862720" cy="1787738"/>
      </dsp:txXfrm>
    </dsp:sp>
    <dsp:sp modelId="{CF92E202-5FF3-4109-9158-23311E163D07}">
      <dsp:nvSpPr>
        <dsp:cNvPr id="0" name=""/>
        <dsp:cNvSpPr/>
      </dsp:nvSpPr>
      <dsp:spPr>
        <a:xfrm>
          <a:off x="262602" y="8044825"/>
          <a:ext cx="1426465" cy="1430191"/>
        </a:xfrm>
        <a:prstGeom prst="rect">
          <a:avLst/>
        </a:prstGeom>
        <a:solidFill>
          <a:schemeClr val="accent5">
            <a:tint val="50000"/>
            <a:hueOff val="-406815"/>
            <a:satOff val="40477"/>
            <a:lumOff val="424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rPr/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rPr/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rPr/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parTxRTLAlign" val="l"/>
                <dgm:param type="txAnchorHorzCh" val="ctr"/>
                <dgm:param type="txAnchorVert" val="mid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 axis="self" ptType="node"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E42BC-8A47-448F-A68A-F4ACF20E9984}" type="datetimeFigureOut">
              <a:rPr lang="en-US" smtClean="0"/>
              <a:t>12/28/2021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17BB9-9CDD-491A-BF82-5D6AFE00870E}" type="slidenum">
              <a:rPr lang="en-US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21931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291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58558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74706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07364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54112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66374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16200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27425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56648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70699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80580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8717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5312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688222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433102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19557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t>24</a:t>
            </a:fld>
            <a:endParaRPr 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9762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effectLst/>
              </a:rPr>
              <a:t>光线是</a:t>
            </a:r>
            <a:r>
              <a:rPr lang="en-US" altLang="zh-CN" sz="1600" dirty="0">
                <a:effectLst/>
              </a:rPr>
              <a:t>3D</a:t>
            </a:r>
            <a:r>
              <a:rPr lang="zh-CN" altLang="en-US" sz="1600" dirty="0">
                <a:effectLst/>
              </a:rPr>
              <a:t>空间中一条直线，光沿直线传播直到与物体表面相撞，部分被物体吸收之后，经过折射、散射向其他方向继续传播直到能量耗尽。</a:t>
            </a: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effectLst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effectLst/>
              </a:rPr>
              <a:t>3D</a:t>
            </a:r>
            <a:r>
              <a:rPr lang="zh-CN" altLang="en-US" sz="2000" dirty="0">
                <a:effectLst/>
              </a:rPr>
              <a:t>游戏中常用的光源类型有点光，平行光、聚光（</a:t>
            </a:r>
            <a:r>
              <a:rPr lang="en-US" altLang="zh-CN" sz="2000" dirty="0">
                <a:effectLst/>
              </a:rPr>
              <a:t>spot light</a:t>
            </a:r>
            <a:r>
              <a:rPr lang="zh-CN" altLang="en-US" sz="2000" dirty="0">
                <a:effectLst/>
              </a:rPr>
              <a:t>）等，采用解析试光照模型计算光线与三角面的交互，光到达物体表面的能量由光线与物体表面的夹角决定，即</a:t>
            </a:r>
            <a:r>
              <a:rPr lang="en-US" altLang="zh-CN" sz="2000" dirty="0" err="1">
                <a:effectLst/>
              </a:rPr>
              <a:t>phong</a:t>
            </a:r>
            <a:r>
              <a:rPr lang="zh-CN" altLang="en-US" sz="2000" dirty="0">
                <a:effectLst/>
              </a:rPr>
              <a:t>光照（</a:t>
            </a:r>
            <a:r>
              <a:rPr lang="en-US" altLang="zh-CN" sz="2000" dirty="0">
                <a:effectLst/>
              </a:rPr>
              <a:t>N</a:t>
            </a:r>
            <a:r>
              <a:rPr lang="zh-CN" altLang="en-US" sz="2000" dirty="0">
                <a:effectLst/>
              </a:rPr>
              <a:t>点积</a:t>
            </a:r>
            <a:r>
              <a:rPr lang="en-US" altLang="zh-CN" sz="2000" dirty="0">
                <a:effectLst/>
              </a:rPr>
              <a:t>L</a:t>
            </a:r>
            <a:r>
              <a:rPr lang="zh-CN" altLang="en-US" sz="2000" dirty="0">
                <a:effectLst/>
              </a:rPr>
              <a:t>），光线只更抽象的层面存在，并且这种计算限制了照明只在直接光上进行，物体对光源不可见的话是不能计算</a:t>
            </a:r>
            <a:r>
              <a:rPr lang="en-US" altLang="zh-CN" sz="2000" dirty="0">
                <a:effectLst/>
              </a:rPr>
              <a:t>N</a:t>
            </a:r>
            <a:r>
              <a:rPr lang="zh-CN" altLang="en-US" sz="2000" dirty="0">
                <a:effectLst/>
              </a:rPr>
              <a:t>点积</a:t>
            </a:r>
            <a:r>
              <a:rPr lang="en-US" altLang="zh-CN" sz="2000" dirty="0">
                <a:effectLst/>
              </a:rPr>
              <a:t>L</a:t>
            </a:r>
            <a:r>
              <a:rPr lang="zh-CN" altLang="en-US" sz="2000" dirty="0">
                <a:effectLst/>
              </a:rPr>
              <a:t>的，导致了全局光照的缺失。</a:t>
            </a:r>
          </a:p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34610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effectLst/>
              </a:rPr>
              <a:t>光栅化能够更高效的确定“光线”与哪个三角面相交。但仅限于相机原点与像素世界坐标所连接的光线，而不是来自游戏世界中任意位置的光线。光栅化只是在屏幕上绘制三角面，对其覆盖的像素计算颜色。这种简单的计算对硬件性能要求很低，使其成为几十年</a:t>
            </a:r>
            <a:r>
              <a:rPr lang="en-US" altLang="zh-CN" sz="2000" dirty="0">
                <a:effectLst/>
              </a:rPr>
              <a:t>3D</a:t>
            </a:r>
            <a:r>
              <a:rPr lang="zh-CN" altLang="en-US" sz="2000" dirty="0">
                <a:effectLst/>
              </a:rPr>
              <a:t>渲染的支柱。</a:t>
            </a:r>
          </a:p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365560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effectLst/>
              </a:rPr>
              <a:t>PBR</a:t>
            </a:r>
            <a:r>
              <a:rPr lang="zh-CN" altLang="en-US" sz="2000" dirty="0">
                <a:effectLst/>
              </a:rPr>
              <a:t>技术引入了更复杂的照明方程，包括衰减、遮挡、材料、双向反射率、能量守恒，还有延迟渲染，还有光照图（</a:t>
            </a:r>
            <a:r>
              <a:rPr lang="en-US" altLang="zh-CN" sz="2000" dirty="0" err="1">
                <a:effectLst/>
              </a:rPr>
              <a:t>LightMap</a:t>
            </a:r>
            <a:r>
              <a:rPr lang="zh-CN" altLang="en-US" sz="2000" dirty="0">
                <a:effectLst/>
              </a:rPr>
              <a:t>）技术。</a:t>
            </a:r>
          </a:p>
          <a:p>
            <a:endParaRPr lang="en-US" alt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effectLst/>
              </a:rPr>
              <a:t>但是这些技术仍然只是直接照明的改良，并没有突破直接光照的天花板。不过</a:t>
            </a:r>
            <a:r>
              <a:rPr lang="en-US" altLang="zh-CN" sz="2000" dirty="0">
                <a:effectLst/>
              </a:rPr>
              <a:t>PBR</a:t>
            </a:r>
            <a:r>
              <a:rPr lang="zh-CN" altLang="en-US" sz="2000" dirty="0">
                <a:effectLst/>
              </a:rPr>
              <a:t>已经非常接近物理真实了，但还不是物理准确，这是它为啥叫</a:t>
            </a:r>
            <a:r>
              <a:rPr lang="en-US" altLang="zh-CN" sz="2000" dirty="0">
                <a:effectLst/>
              </a:rPr>
              <a:t>physically</a:t>
            </a:r>
            <a:r>
              <a:rPr lang="zh-CN" altLang="en-US" sz="2000" dirty="0">
                <a:effectLst/>
              </a:rPr>
              <a:t>而不是</a:t>
            </a:r>
            <a:r>
              <a:rPr lang="en-US" altLang="zh-CN" sz="2000" dirty="0">
                <a:effectLst/>
              </a:rPr>
              <a:t>physical</a:t>
            </a:r>
            <a:r>
              <a:rPr lang="zh-CN" altLang="en-US" sz="2000" dirty="0">
                <a:effectLst/>
              </a:rPr>
              <a:t>的原因。因为在自然中，光源不是点光、平行光等模型概括的了的，光线也不会在与物体相撞后就停止传播。</a:t>
            </a:r>
          </a:p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37577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zh-CN" altLang="en-US" sz="2000" dirty="0">
                <a:effectLst/>
              </a:rPr>
              <a:t>学界的路径追踪和老黄的</a:t>
            </a:r>
            <a:r>
              <a:rPr lang="en-US" altLang="zh-CN" sz="2000" dirty="0">
                <a:effectLst/>
              </a:rPr>
              <a:t>RTX</a:t>
            </a:r>
            <a:r>
              <a:rPr lang="zh-CN" altLang="en-US" sz="2000" dirty="0">
                <a:effectLst/>
              </a:rPr>
              <a:t>为我们提供了更准确建模光线和其传播的新途径。</a:t>
            </a:r>
          </a:p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t>28</a:t>
            </a:fld>
            <a:endParaRPr 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445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66375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83666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796325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菜单栏</a:t>
            </a:r>
          </a:p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关卡编辑器（Level Editor）工具栏</a:t>
            </a:r>
          </a:p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“模式”（Modes）面板</a:t>
            </a:r>
          </a:p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“内容浏览器”（Content Browser）面板</a:t>
            </a:r>
          </a:p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“视口”（Viewport）面板</a:t>
            </a:r>
          </a:p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“世界大纲视图”（World Outliner）面板</a:t>
            </a:r>
          </a:p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“细节”（Details）面板</a:t>
            </a:r>
          </a:p>
          <a:p>
            <a:pPr marL="0" indent="0">
              <a:buFont typeface="+mj-lt"/>
              <a:buNone/>
            </a:pPr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编辑器界面布局可以修改。为了改进工作流，可以方便地改变窗格和窗口的位置。在这些课程中，为保持一致，所有界面元素都位于默认位置，但随着经验的增多，你很可能会希望改变某些元素的位置以提高工作效率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 lvl="0" rtl="0">
              <a:spcBef>
                <a:spcPts val="0"/>
              </a:spcBef>
              <a:buNone/>
            </a:pPr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819368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t>32</a:t>
            </a:fld>
            <a:endParaRPr 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2321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你可能在开发中主要使用透视图，但正交视图非常适合微调场景中的Actor位置。</a:t>
            </a:r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2968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t>4</a:t>
            </a:fld>
            <a:endParaRPr 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11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89672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48354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61285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16026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t>9</a:t>
            </a:fld>
            <a:endParaRPr 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38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</p:spPr>
        <p:txBody>
          <a:bodyPr/>
          <a:lstStyle/>
          <a:p>
            <a:fld id="{94553CC9-D22E-49DB-A511-08248B44581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1C5A0-5862-45F2-A99F-DB3A21275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" name="Rectangle"/>
          <p:cNvSpPr/>
          <p:nvPr/>
        </p:nvSpPr>
        <p:spPr>
          <a:xfrm>
            <a:off x="-20535" y="843427"/>
            <a:ext cx="477378" cy="1311938"/>
          </a:xfrm>
          <a:prstGeom prst="rect">
            <a:avLst/>
          </a:prstGeom>
          <a:solidFill>
            <a:srgbClr val="FFFC7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9"/>
          <p:cNvSpPr txBox="1"/>
          <p:nvPr/>
        </p:nvSpPr>
        <p:spPr>
          <a:xfrm>
            <a:off x="1910700" y="7148182"/>
            <a:ext cx="20562600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 algn="ctr"/>
            <a:r>
              <a:rPr lang="en-US" altLang="zh-CN" sz="8000" dirty="0">
                <a:solidFill>
                  <a:srgbClr val="FFFFFF"/>
                </a:solidFill>
                <a:latin typeface="宋体" panose="02010600030101010101" pitchFamily="2" charset="-122"/>
              </a:rPr>
              <a:t>Paint With Light</a:t>
            </a:r>
            <a:endParaRPr lang="zh-CN" sz="8000" dirty="0">
              <a:solidFill>
                <a:srgbClr val="FFFFFF"/>
              </a:solidFill>
            </a:endParaRPr>
          </a:p>
        </p:txBody>
      </p:sp>
      <p:sp>
        <p:nvSpPr>
          <p:cNvPr id="3" name="Shape 89"/>
          <p:cNvSpPr txBox="1"/>
          <p:nvPr/>
        </p:nvSpPr>
        <p:spPr>
          <a:xfrm>
            <a:off x="2202873" y="5405602"/>
            <a:ext cx="19978254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ctr" anchorCtr="0">
            <a:noAutofit/>
          </a:bodyPr>
          <a:lstStyle/>
          <a:p>
            <a:pPr algn="ctr">
              <a:buSzPct val="25000"/>
            </a:pPr>
            <a:r>
              <a:rPr lang="zh-CN" altLang="en-US" sz="12000" b="1" kern="0" cap="all" dirty="0">
                <a:solidFill>
                  <a:srgbClr val="FFD96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表面着色技术</a:t>
            </a:r>
            <a:endParaRPr lang="zh-CN" sz="12000" b="1" kern="0" cap="all" dirty="0">
              <a:solidFill>
                <a:srgbClr val="FFD966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E3F7B7-2953-4125-A5E8-A3A4AD13C48D}"/>
              </a:ext>
            </a:extLst>
          </p:cNvPr>
          <p:cNvSpPr txBox="1"/>
          <p:nvPr/>
        </p:nvSpPr>
        <p:spPr>
          <a:xfrm>
            <a:off x="10047152" y="8721485"/>
            <a:ext cx="4289696" cy="12105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0" i="0" u="none" strike="noStrike" cap="all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仿宋" panose="02010609060101010101" pitchFamily="49" charset="-122"/>
                <a:ea typeface="+mn-ea"/>
                <a:cs typeface="+mn-cs"/>
                <a:sym typeface="Helvetica Light"/>
              </a:rPr>
              <a:t>liujun8</a:t>
            </a:r>
            <a:endParaRPr kumimoji="0" lang="zh-CN" altLang="en-US" sz="7200" b="0" i="0" u="none" strike="noStrike" cap="all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仿宋" panose="02010609060101010101" pitchFamily="49" charset="-122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cap="all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散射与反射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7" y="6041885"/>
            <a:ext cx="9326880" cy="1272143"/>
          </a:xfrm>
          <a:prstGeom prst="rect">
            <a:avLst/>
          </a:prstGeom>
          <a:ln w="12700">
            <a:miter lim="400000"/>
          </a:ln>
        </p:spPr>
        <p:txBody>
          <a:bodyPr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800"/>
              </a:spcAft>
            </a:pPr>
            <a:r>
              <a:rPr lang="en-US" altLang="zh-CN" sz="28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aa</a:t>
            </a:r>
            <a:endParaRPr lang="en-US" sz="2800" kern="0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0000"/>
                </a:solidFill>
                <a:latin typeface="宋体" panose="02010600030101010101" pitchFamily="2" charset="-122"/>
              </a:rPr>
              <a:t>aa</a:t>
            </a:r>
            <a:endParaRPr lang="zh-CN" sz="2800" kern="0" dirty="0">
              <a:solidFill>
                <a:srgbClr val="000000"/>
              </a:solidFill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133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cap="all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微表面理论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7" y="6041885"/>
            <a:ext cx="9326880" cy="1272143"/>
          </a:xfrm>
          <a:prstGeom prst="rect">
            <a:avLst/>
          </a:prstGeom>
          <a:ln w="12700">
            <a:miter lim="400000"/>
          </a:ln>
        </p:spPr>
        <p:txBody>
          <a:bodyPr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800"/>
              </a:spcAft>
            </a:pPr>
            <a:r>
              <a:rPr lang="en-US" altLang="zh-CN" sz="2800" kern="0" dirty="0">
                <a:solidFill>
                  <a:srgbClr val="000000"/>
                </a:solidFill>
                <a:latin typeface="宋体" panose="02010600030101010101" pitchFamily="2" charset="-122"/>
              </a:rPr>
              <a:t>aa</a:t>
            </a: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0000"/>
                </a:solidFill>
                <a:latin typeface="宋体" panose="02010600030101010101" pitchFamily="2" charset="-122"/>
              </a:rPr>
              <a:t>aa</a:t>
            </a:r>
            <a:endParaRPr lang="zh-CN" sz="2800" kern="0" dirty="0">
              <a:solidFill>
                <a:srgbClr val="000000"/>
              </a:solidFill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0334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cap="all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能量守恒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7" y="6041885"/>
            <a:ext cx="9326880" cy="1118255"/>
          </a:xfrm>
          <a:prstGeom prst="rect">
            <a:avLst/>
          </a:prstGeom>
          <a:ln w="12700">
            <a:miter lim="400000"/>
          </a:ln>
        </p:spPr>
        <p:txBody>
          <a:bodyPr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  <a:latin typeface="宋体" panose="02010600030101010101" pitchFamily="2" charset="-122"/>
              </a:rPr>
              <a:t>散射与反射守恒</a:t>
            </a:r>
            <a:endParaRPr lang="en-US" altLang="zh-CN" sz="2800" kern="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  <a:latin typeface="宋体" panose="02010600030101010101" pitchFamily="2" charset="-122"/>
              </a:rPr>
              <a:t>反射光总和守恒</a:t>
            </a:r>
            <a:endParaRPr lang="zh-CN" altLang="zh-CN" sz="2800" kern="0" dirty="0">
              <a:solidFill>
                <a:srgbClr val="000000"/>
              </a:solidFill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4707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cap="all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BRDF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7" y="6041885"/>
            <a:ext cx="9326880" cy="1118255"/>
          </a:xfrm>
          <a:prstGeom prst="rect">
            <a:avLst/>
          </a:prstGeom>
          <a:ln w="12700">
            <a:miter lim="400000"/>
          </a:ln>
        </p:spPr>
        <p:txBody>
          <a:bodyPr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0000"/>
                </a:solidFill>
              </a:rPr>
              <a:t>Reflectance equation</a:t>
            </a: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0000"/>
                </a:solidFill>
              </a:rPr>
              <a:t>Cook-Torrance BRDF</a:t>
            </a:r>
            <a:endParaRPr lang="zh-CN" sz="2800" kern="0" dirty="0">
              <a:solidFill>
                <a:srgbClr val="000000"/>
              </a:solidFill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8504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cap="all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辐射度量学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7" y="6041885"/>
            <a:ext cx="9326880" cy="1118255"/>
          </a:xfrm>
          <a:prstGeom prst="rect">
            <a:avLst/>
          </a:prstGeom>
          <a:ln w="12700">
            <a:miter lim="400000"/>
          </a:ln>
        </p:spPr>
        <p:txBody>
          <a:bodyPr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</a:rPr>
              <a:t>能量</a:t>
            </a:r>
            <a:endParaRPr lang="en-US" altLang="zh-CN" sz="2800" kern="0" dirty="0">
              <a:solidFill>
                <a:srgbClr val="000000"/>
              </a:solidFill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2800" kern="0" dirty="0">
              <a:solidFill>
                <a:srgbClr val="000000"/>
              </a:solidFill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3716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cap="all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辐射度量学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7" y="6041885"/>
            <a:ext cx="9326880" cy="1118255"/>
          </a:xfrm>
          <a:prstGeom prst="rect">
            <a:avLst/>
          </a:prstGeom>
          <a:ln w="12700">
            <a:miter lim="400000"/>
          </a:ln>
        </p:spPr>
        <p:txBody>
          <a:bodyPr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</a:rPr>
              <a:t>能量</a:t>
            </a:r>
            <a:endParaRPr lang="en-US" altLang="zh-CN" sz="2800" kern="0" dirty="0">
              <a:solidFill>
                <a:srgbClr val="000000"/>
              </a:solidFill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</a:rPr>
              <a:t>辐射通量</a:t>
            </a:r>
            <a:endParaRPr lang="zh-CN" sz="2800" kern="0" dirty="0">
              <a:solidFill>
                <a:srgbClr val="000000"/>
              </a:solidFill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494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cap="all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辐射度量学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7" y="6041885"/>
            <a:ext cx="9326880" cy="1703030"/>
          </a:xfrm>
          <a:prstGeom prst="rect">
            <a:avLst/>
          </a:prstGeom>
          <a:ln w="12700">
            <a:miter lim="400000"/>
          </a:ln>
        </p:spPr>
        <p:txBody>
          <a:bodyPr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</a:rPr>
              <a:t>能量</a:t>
            </a:r>
            <a:endParaRPr lang="en-US" altLang="zh-CN" sz="2800" kern="0" dirty="0">
              <a:solidFill>
                <a:srgbClr val="000000"/>
              </a:solidFill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</a:rPr>
              <a:t>辐射通量</a:t>
            </a:r>
            <a:endParaRPr lang="en-US" altLang="zh-CN" sz="2800" kern="0" dirty="0">
              <a:solidFill>
                <a:srgbClr val="000000"/>
              </a:solidFill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</a:rPr>
              <a:t>辐射强度</a:t>
            </a:r>
            <a:endParaRPr lang="zh-CN" sz="2800" kern="0" dirty="0">
              <a:solidFill>
                <a:srgbClr val="000000"/>
              </a:solidFill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3485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cap="all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辐射度量学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7" y="6041885"/>
            <a:ext cx="9326880" cy="2287806"/>
          </a:xfrm>
          <a:prstGeom prst="rect">
            <a:avLst/>
          </a:prstGeom>
          <a:ln w="12700">
            <a:miter lim="400000"/>
          </a:ln>
        </p:spPr>
        <p:txBody>
          <a:bodyPr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</a:rPr>
              <a:t>能量</a:t>
            </a:r>
            <a:endParaRPr lang="en-US" altLang="zh-CN" sz="2800" kern="0" dirty="0">
              <a:solidFill>
                <a:srgbClr val="000000"/>
              </a:solidFill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</a:rPr>
              <a:t>辐射通量</a:t>
            </a:r>
            <a:endParaRPr lang="en-US" altLang="zh-CN" sz="2800" kern="0" dirty="0">
              <a:solidFill>
                <a:srgbClr val="000000"/>
              </a:solidFill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</a:rPr>
              <a:t>辐射强度</a:t>
            </a:r>
            <a:endParaRPr lang="en-US" altLang="zh-CN" sz="2800" kern="0" dirty="0">
              <a:solidFill>
                <a:srgbClr val="000000"/>
              </a:solidFill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</a:rPr>
              <a:t>辐射率</a:t>
            </a:r>
            <a:endParaRPr lang="zh-CN" sz="2800" kern="0" dirty="0">
              <a:solidFill>
                <a:srgbClr val="000000"/>
              </a:solidFill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491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cap="all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辐射度量学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7" y="6041885"/>
            <a:ext cx="9326880" cy="2872581"/>
          </a:xfrm>
          <a:prstGeom prst="rect">
            <a:avLst/>
          </a:prstGeom>
          <a:ln w="12700">
            <a:miter lim="400000"/>
          </a:ln>
        </p:spPr>
        <p:txBody>
          <a:bodyPr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</a:rPr>
              <a:t>能量</a:t>
            </a:r>
            <a:endParaRPr lang="en-US" altLang="zh-CN" sz="2800" kern="0" dirty="0">
              <a:solidFill>
                <a:srgbClr val="000000"/>
              </a:solidFill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</a:rPr>
              <a:t>辐射通量</a:t>
            </a:r>
            <a:endParaRPr lang="en-US" altLang="zh-CN" sz="2800" kern="0" dirty="0">
              <a:solidFill>
                <a:srgbClr val="000000"/>
              </a:solidFill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</a:rPr>
              <a:t>辐射强度</a:t>
            </a:r>
            <a:endParaRPr lang="en-US" altLang="zh-CN" sz="2800" kern="0" dirty="0">
              <a:solidFill>
                <a:srgbClr val="000000"/>
              </a:solidFill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</a:rPr>
              <a:t>辐射率</a:t>
            </a:r>
            <a:endParaRPr lang="en-US" altLang="zh-CN" sz="2800" kern="0" dirty="0">
              <a:solidFill>
                <a:srgbClr val="000000"/>
              </a:solidFill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</a:rPr>
              <a:t>辐照度</a:t>
            </a:r>
            <a:endParaRPr lang="zh-CN" sz="2800" kern="0" dirty="0">
              <a:solidFill>
                <a:srgbClr val="000000"/>
              </a:solidFill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9882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cap="all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辐射度量学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7" y="6041885"/>
            <a:ext cx="9326880" cy="3457357"/>
          </a:xfrm>
          <a:prstGeom prst="rect">
            <a:avLst/>
          </a:prstGeom>
          <a:ln w="12700">
            <a:miter lim="400000"/>
          </a:ln>
        </p:spPr>
        <p:txBody>
          <a:bodyPr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</a:rPr>
              <a:t>能量</a:t>
            </a:r>
            <a:endParaRPr lang="en-US" altLang="zh-CN" sz="2800" kern="0" dirty="0">
              <a:solidFill>
                <a:srgbClr val="000000"/>
              </a:solidFill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</a:rPr>
              <a:t>辐射通量</a:t>
            </a:r>
            <a:endParaRPr lang="en-US" altLang="zh-CN" sz="2800" kern="0" dirty="0">
              <a:solidFill>
                <a:srgbClr val="000000"/>
              </a:solidFill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</a:rPr>
              <a:t>辐射强度</a:t>
            </a:r>
            <a:endParaRPr lang="en-US" altLang="zh-CN" sz="2800" kern="0" dirty="0">
              <a:solidFill>
                <a:srgbClr val="000000"/>
              </a:solidFill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</a:rPr>
              <a:t>辐射率</a:t>
            </a:r>
            <a:endParaRPr lang="en-US" altLang="zh-CN" sz="2800" kern="0" dirty="0">
              <a:solidFill>
                <a:srgbClr val="000000"/>
              </a:solidFill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</a:rPr>
              <a:t>辐照度</a:t>
            </a:r>
            <a:endParaRPr lang="en-US" altLang="zh-CN" sz="2800" kern="0" dirty="0">
              <a:solidFill>
                <a:srgbClr val="000000"/>
              </a:solidFill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</a:rPr>
              <a:t>辐照度与辐射率的关系</a:t>
            </a:r>
            <a:endParaRPr lang="zh-CN" sz="2800" kern="0" dirty="0">
              <a:solidFill>
                <a:srgbClr val="000000"/>
              </a:solidFill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72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angle"/>
          <p:cNvSpPr/>
          <p:nvPr/>
        </p:nvSpPr>
        <p:spPr>
          <a:xfrm>
            <a:off x="1843701" y="0"/>
            <a:ext cx="8364042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."/>
          <p:cNvSpPr/>
          <p:nvPr/>
        </p:nvSpPr>
        <p:spPr>
          <a:xfrm>
            <a:off x="2706624" y="4937760"/>
            <a:ext cx="7104888" cy="2287806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kern="0" dirty="0">
                <a:solidFill>
                  <a:srgbClr val="000000"/>
                </a:solidFill>
                <a:latin typeface="宋体" panose="02010600030101010101" pitchFamily="2" charset="-122"/>
              </a:rPr>
              <a:t>Blinn-</a:t>
            </a:r>
            <a:r>
              <a:rPr lang="en-US" altLang="zh-CN" sz="2800" kern="0" dirty="0" err="1">
                <a:solidFill>
                  <a:srgbClr val="000000"/>
                </a:solidFill>
                <a:latin typeface="宋体" panose="02010600030101010101" pitchFamily="2" charset="-122"/>
              </a:rPr>
              <a:t>phong</a:t>
            </a:r>
            <a:r>
              <a:rPr lang="zh-CN" altLang="en-US" sz="2800" kern="0" dirty="0">
                <a:solidFill>
                  <a:srgbClr val="000000"/>
                </a:solidFill>
                <a:latin typeface="宋体" panose="02010600030101010101" pitchFamily="2" charset="-122"/>
              </a:rPr>
              <a:t>光照模型</a:t>
            </a:r>
            <a:endParaRPr lang="en-US" altLang="zh-CN" sz="2800" kern="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defTabSz="82550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kern="0" dirty="0" err="1">
                <a:solidFill>
                  <a:srgbClr val="000000"/>
                </a:solidFill>
                <a:latin typeface="宋体" panose="02010600030101010101" pitchFamily="2" charset="-122"/>
              </a:rPr>
              <a:t>PhysicallyBasedRendering</a:t>
            </a:r>
            <a:r>
              <a:rPr lang="en-US" altLang="zh-CN" sz="2800" kern="0" dirty="0">
                <a:solidFill>
                  <a:srgbClr val="000000"/>
                </a:solidFill>
                <a:latin typeface="宋体" panose="02010600030101010101" pitchFamily="2" charset="-122"/>
              </a:rPr>
              <a:t>(PBR)</a:t>
            </a:r>
            <a:r>
              <a:rPr lang="zh-CN" altLang="en-US" sz="2800" kern="0" dirty="0">
                <a:solidFill>
                  <a:srgbClr val="000000"/>
                </a:solidFill>
                <a:latin typeface="宋体" panose="02010600030101010101" pitchFamily="2" charset="-122"/>
              </a:rPr>
              <a:t>技术</a:t>
            </a:r>
            <a:endParaRPr lang="en-US" altLang="zh-CN" sz="2800" kern="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defTabSz="825500" hangingPunct="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kern="0" dirty="0">
                <a:solidFill>
                  <a:srgbClr val="000000"/>
                </a:solidFill>
                <a:latin typeface="宋体" panose="02010600030101010101" pitchFamily="2" charset="-122"/>
              </a:rPr>
              <a:t>对传统照明技术的总结</a:t>
            </a:r>
            <a:endParaRPr lang="en-US" altLang="zh-CN" sz="2800" kern="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defTabSz="825500" hangingPunct="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kern="0" dirty="0">
                <a:solidFill>
                  <a:srgbClr val="000000"/>
                </a:solidFill>
                <a:latin typeface="宋体" panose="02010600030101010101" pitchFamily="2" charset="-122"/>
              </a:rPr>
              <a:t>作业要求</a:t>
            </a:r>
            <a:endParaRPr lang="zh-CN" sz="2800" kern="0" dirty="0">
              <a:solidFill>
                <a:srgbClr val="000000"/>
              </a:solidFill>
            </a:endParaRPr>
          </a:p>
        </p:txBody>
      </p:sp>
      <p:sp>
        <p:nvSpPr>
          <p:cNvPr id="12" name="The Picture slide"/>
          <p:cNvSpPr txBox="1"/>
          <p:nvPr/>
        </p:nvSpPr>
        <p:spPr>
          <a:xfrm>
            <a:off x="2706624" y="3457011"/>
            <a:ext cx="7104888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cap="all" dirty="0">
                <a:solidFill>
                  <a:srgbClr val="000000"/>
                </a:solidFill>
              </a:rPr>
              <a:t>内容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2724912" y="4572000"/>
            <a:ext cx="7104888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21757271" y="11032375"/>
            <a:ext cx="2626729" cy="2683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26537"/>
            <a:ext cx="8973592" cy="933589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400" kern="0" dirty="0">
                <a:solidFill>
                  <a:srgbClr val="000000"/>
                </a:solidFill>
                <a:latin typeface="宋体" panose="02010600030101010101" pitchFamily="2" charset="-122"/>
              </a:rPr>
              <a:t>reflectance equation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7" y="6041885"/>
            <a:ext cx="9326880" cy="533479"/>
          </a:xfrm>
          <a:prstGeom prst="rect">
            <a:avLst/>
          </a:prstGeom>
          <a:ln w="12700">
            <a:miter lim="400000"/>
          </a:ln>
        </p:spPr>
        <p:txBody>
          <a:bodyPr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</a:rPr>
              <a:t>结合辐射度量学的概念再次理解</a:t>
            </a:r>
            <a:endParaRPr lang="zh-CN" sz="2800" kern="0" dirty="0">
              <a:solidFill>
                <a:srgbClr val="000000"/>
              </a:solidFill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6331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cap="all" dirty="0">
                <a:solidFill>
                  <a:srgbClr val="000000"/>
                </a:solidFill>
                <a:latin typeface="宋体" panose="02010600030101010101" pitchFamily="2" charset="-122"/>
              </a:rPr>
              <a:t>BRDF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7" y="6041885"/>
            <a:ext cx="9326880" cy="1118255"/>
          </a:xfrm>
          <a:prstGeom prst="rect">
            <a:avLst/>
          </a:prstGeom>
          <a:ln w="12700">
            <a:miter lim="400000"/>
          </a:ln>
        </p:spPr>
        <p:txBody>
          <a:bodyPr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</a:rPr>
              <a:t>反射率的计算</a:t>
            </a:r>
            <a:r>
              <a:rPr lang="en-US" altLang="zh-CN" sz="2800" kern="0" dirty="0">
                <a:solidFill>
                  <a:srgbClr val="000000"/>
                </a:solidFill>
              </a:rPr>
              <a:t>——BRDF</a:t>
            </a:r>
            <a:r>
              <a:rPr lang="zh-CN" altLang="en-US" sz="2800" kern="0" dirty="0">
                <a:solidFill>
                  <a:srgbClr val="000000"/>
                </a:solidFill>
              </a:rPr>
              <a:t>登场</a:t>
            </a:r>
            <a:endParaRPr lang="en-US" altLang="zh-CN" sz="2800" kern="0" dirty="0">
              <a:solidFill>
                <a:srgbClr val="000000"/>
              </a:solidFill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0000"/>
                </a:solidFill>
              </a:rPr>
              <a:t>Cook-</a:t>
            </a:r>
            <a:r>
              <a:rPr lang="en-US" altLang="zh-CN" sz="2800" kern="0" dirty="0" err="1">
                <a:solidFill>
                  <a:srgbClr val="000000"/>
                </a:solidFill>
              </a:rPr>
              <a:t>torrance</a:t>
            </a:r>
            <a:r>
              <a:rPr lang="zh-CN" altLang="en-US" sz="2800" kern="0" dirty="0">
                <a:solidFill>
                  <a:srgbClr val="000000"/>
                </a:solidFill>
              </a:rPr>
              <a:t>的</a:t>
            </a:r>
            <a:r>
              <a:rPr lang="en-US" altLang="zh-CN" sz="2800" kern="0" dirty="0">
                <a:solidFill>
                  <a:srgbClr val="000000"/>
                </a:solidFill>
              </a:rPr>
              <a:t>BRDF</a:t>
            </a:r>
            <a:endParaRPr lang="zh-CN" sz="2800" kern="0" dirty="0">
              <a:solidFill>
                <a:srgbClr val="000000"/>
              </a:solidFill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8757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cap="all" dirty="0">
                <a:solidFill>
                  <a:srgbClr val="000000"/>
                </a:solidFill>
              </a:rPr>
              <a:t>Cook-Torrance BRDF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7" y="6041885"/>
            <a:ext cx="9326880" cy="1703030"/>
          </a:xfrm>
          <a:prstGeom prst="rect">
            <a:avLst/>
          </a:prstGeom>
          <a:ln w="12700">
            <a:miter lim="400000"/>
          </a:ln>
        </p:spPr>
        <p:txBody>
          <a:bodyPr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0000"/>
                </a:solidFill>
                <a:latin typeface="宋体" panose="02010600030101010101" pitchFamily="2" charset="-122"/>
              </a:rPr>
              <a:t>D</a:t>
            </a: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0000"/>
                </a:solidFill>
                <a:latin typeface="宋体" panose="02010600030101010101" pitchFamily="2" charset="-122"/>
              </a:rPr>
              <a:t>G</a:t>
            </a: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0000"/>
                </a:solidFill>
                <a:latin typeface="宋体" panose="02010600030101010101" pitchFamily="2" charset="-122"/>
              </a:rPr>
              <a:t>F</a:t>
            </a:r>
            <a:endParaRPr lang="zh-CN" sz="2800" kern="0" dirty="0">
              <a:solidFill>
                <a:srgbClr val="000000"/>
              </a:solidFill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0294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cap="all" dirty="0">
                <a:solidFill>
                  <a:srgbClr val="000000"/>
                </a:solidFill>
              </a:rPr>
              <a:t>Cook-Torrance BRDF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7" y="6041885"/>
            <a:ext cx="9326880" cy="1118255"/>
          </a:xfrm>
          <a:prstGeom prst="rect">
            <a:avLst/>
          </a:prstGeom>
          <a:ln w="12700">
            <a:miter lim="400000"/>
          </a:ln>
        </p:spPr>
        <p:txBody>
          <a:bodyPr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  <a:latin typeface="宋体" panose="02010600030101010101" pitchFamily="2" charset="-122"/>
              </a:rPr>
              <a:t>数值法求积分</a:t>
            </a:r>
            <a:endParaRPr lang="en-US" altLang="zh-CN" sz="2800" kern="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0000"/>
                </a:solidFill>
              </a:rPr>
              <a:t>PBR</a:t>
            </a:r>
            <a:r>
              <a:rPr lang="zh-CN" altLang="en-US" sz="2800" kern="0" dirty="0">
                <a:solidFill>
                  <a:srgbClr val="000000"/>
                </a:solidFill>
              </a:rPr>
              <a:t>表面模型</a:t>
            </a:r>
            <a:endParaRPr lang="zh-CN" sz="2800" kern="0" dirty="0">
              <a:solidFill>
                <a:srgbClr val="000000"/>
              </a:solidFill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3276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89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endParaRPr lang="zh-CN" sz="6000" dirty="0"/>
          </a:p>
        </p:txBody>
      </p:sp>
      <p:sp>
        <p:nvSpPr>
          <p:cNvPr id="45" name="AEVER"/>
          <p:cNvSpPr txBox="1"/>
          <p:nvPr/>
        </p:nvSpPr>
        <p:spPr>
          <a:xfrm>
            <a:off x="6471720" y="5638703"/>
            <a:ext cx="11440632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spc="0" dirty="0">
                <a:solidFill>
                  <a:srgbClr val="FFD9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传统光照技术的一些总结</a:t>
            </a:r>
            <a:endParaRPr lang="zh-CN" sz="8000" spc="0" dirty="0">
              <a:solidFill>
                <a:srgbClr val="FFD9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938173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cap="all" dirty="0">
                <a:solidFill>
                  <a:srgbClr val="000000"/>
                </a:solidFill>
                <a:latin typeface="宋体" panose="02010600030101010101" pitchFamily="2" charset="-122"/>
              </a:rPr>
              <a:t>抽象的光线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7" y="6041885"/>
            <a:ext cx="9326880" cy="2872581"/>
          </a:xfrm>
          <a:prstGeom prst="rect">
            <a:avLst/>
          </a:prstGeom>
          <a:ln w="12700">
            <a:miter lim="400000"/>
          </a:ln>
        </p:spPr>
        <p:txBody>
          <a:bodyPr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effectLst/>
              </a:rPr>
              <a:t>延直线传播</a:t>
            </a:r>
            <a:endParaRPr lang="en-US" altLang="zh-CN" sz="2800" dirty="0">
              <a:effectLst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/>
              <a:t>基于散射、反射和耗散建模</a:t>
            </a:r>
            <a:endParaRPr lang="en-US" altLang="zh-CN" sz="2800" dirty="0"/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/>
              <a:t>强调光线的集合而忽略个体</a:t>
            </a:r>
            <a:endParaRPr lang="en-US" altLang="zh-CN" sz="2800" dirty="0"/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/>
              <a:t>不能很好的表示间接光</a:t>
            </a:r>
            <a:endParaRPr lang="en-US" altLang="zh-CN" sz="2800" dirty="0"/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800" kern="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3423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cap="all" dirty="0">
                <a:solidFill>
                  <a:srgbClr val="000000"/>
                </a:solidFill>
                <a:latin typeface="宋体" panose="02010600030101010101" pitchFamily="2" charset="-122"/>
              </a:rPr>
              <a:t>逐物体渲染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7" y="6041885"/>
            <a:ext cx="9326880" cy="2287806"/>
          </a:xfrm>
          <a:prstGeom prst="rect">
            <a:avLst/>
          </a:prstGeom>
          <a:ln w="12700">
            <a:miter lim="400000"/>
          </a:ln>
        </p:spPr>
        <p:txBody>
          <a:bodyPr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  <a:latin typeface="宋体" panose="02010600030101010101" pitchFamily="2" charset="-122"/>
              </a:rPr>
              <a:t>逐物体光栅化</a:t>
            </a:r>
            <a:endParaRPr lang="en-US" altLang="zh-CN" sz="2800" kern="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  <a:latin typeface="宋体" panose="02010600030101010101" pitchFamily="2" charset="-122"/>
              </a:rPr>
              <a:t>逐像素应用直接光</a:t>
            </a:r>
            <a:endParaRPr lang="en-US" altLang="zh-CN" sz="2800" kern="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  <a:latin typeface="宋体" panose="02010600030101010101" pitchFamily="2" charset="-122"/>
              </a:rPr>
              <a:t>只考虑像素与视点连接的一段反射光</a:t>
            </a:r>
            <a:endParaRPr lang="en-US" altLang="zh-CN" sz="2800" kern="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  <a:latin typeface="宋体" panose="02010600030101010101" pitchFamily="2" charset="-122"/>
              </a:rPr>
              <a:t>硬件性能要求低</a:t>
            </a:r>
            <a:endParaRPr lang="en-US" altLang="zh-CN" sz="2800" kern="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9105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cap="all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PBR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7" y="6041885"/>
            <a:ext cx="9326880" cy="3426579"/>
          </a:xfrm>
          <a:prstGeom prst="rect">
            <a:avLst/>
          </a:prstGeom>
          <a:ln w="12700">
            <a:miter lim="400000"/>
          </a:ln>
        </p:spPr>
        <p:txBody>
          <a:bodyPr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effectLst/>
              </a:rPr>
              <a:t>PBR</a:t>
            </a:r>
            <a:r>
              <a:rPr lang="zh-CN" altLang="en-US" sz="2800" dirty="0">
                <a:effectLst/>
              </a:rPr>
              <a:t>是近年来实时渲染领域的热门技术。造成</a:t>
            </a:r>
            <a:r>
              <a:rPr lang="en-US" altLang="zh-CN" sz="2800" dirty="0">
                <a:effectLst/>
              </a:rPr>
              <a:t>PBR</a:t>
            </a:r>
            <a:r>
              <a:rPr lang="zh-CN" altLang="en-US" sz="2800" dirty="0">
                <a:effectLst/>
              </a:rPr>
              <a:t>与早先的渲染技术最大的不同是他更精确的模拟了光和表面的交互。</a:t>
            </a:r>
            <a:endParaRPr lang="en-US" altLang="zh-CN" sz="2800" dirty="0">
              <a:effectLst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effectLst/>
              </a:rPr>
              <a:t>停止使用一些旧的技术意味着旧的美术工作流也要一同废弃。那么工程师和艺术家都有必要对新技术原理有比较深刻的理解。</a:t>
            </a:r>
            <a:endParaRPr lang="en-US" altLang="zh-CN" sz="2800" dirty="0">
              <a:effectLst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effectLst/>
              </a:rPr>
              <a:t>只是直接照明的改良，并没有突破直接光照的天花板。</a:t>
            </a:r>
            <a:endParaRPr lang="en-US" altLang="zh-CN" sz="2800" kern="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6023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89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endParaRPr lang="zh-CN" sz="6000" dirty="0"/>
          </a:p>
        </p:txBody>
      </p:sp>
      <p:sp>
        <p:nvSpPr>
          <p:cNvPr id="45" name="AEVER"/>
          <p:cNvSpPr txBox="1"/>
          <p:nvPr/>
        </p:nvSpPr>
        <p:spPr>
          <a:xfrm>
            <a:off x="8671804" y="5759450"/>
            <a:ext cx="7040389" cy="10259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zh-CN" altLang="en-US" sz="6000" spc="0" dirty="0">
                <a:latin typeface="仿宋" panose="02010609060101010101" pitchFamily="49" charset="-122"/>
              </a:rPr>
              <a:t>路径追踪</a:t>
            </a:r>
            <a:r>
              <a:rPr lang="en-US" altLang="zh-CN" sz="6000" spc="0" dirty="0">
                <a:effectLst/>
                <a:latin typeface="仿宋" panose="02010609060101010101" pitchFamily="49" charset="-122"/>
              </a:rPr>
              <a:t>+</a:t>
            </a:r>
            <a:r>
              <a:rPr lang="zh-CN" altLang="en-US" sz="6000" spc="0" dirty="0">
                <a:effectLst/>
                <a:latin typeface="仿宋" panose="02010609060101010101" pitchFamily="49" charset="-122"/>
              </a:rPr>
              <a:t>老黄的</a:t>
            </a:r>
            <a:r>
              <a:rPr lang="en-US" altLang="zh-CN" sz="6000" spc="0" dirty="0">
                <a:effectLst/>
                <a:latin typeface="仿宋" panose="02010609060101010101" pitchFamily="49" charset="-122"/>
              </a:rPr>
              <a:t>RTX</a:t>
            </a:r>
            <a:endParaRPr lang="zh-CN" altLang="en-US" sz="6000" spc="0" dirty="0">
              <a:effectLst/>
              <a:latin typeface="仿宋" panose="02010609060101010101" pitchFamily="49" charset="-122"/>
            </a:endParaRPr>
          </a:p>
        </p:txBody>
      </p:sp>
      <p:sp>
        <p:nvSpPr>
          <p:cNvPr id="4" name="AEVER">
            <a:extLst>
              <a:ext uri="{FF2B5EF4-FFF2-40B4-BE49-F238E27FC236}">
                <a16:creationId xmlns:a16="http://schemas.microsoft.com/office/drawing/2014/main" id="{30F488ED-9514-460E-9474-F99394062390}"/>
              </a:ext>
            </a:extLst>
          </p:cNvPr>
          <p:cNvSpPr txBox="1"/>
          <p:nvPr/>
        </p:nvSpPr>
        <p:spPr>
          <a:xfrm>
            <a:off x="3335644" y="7264987"/>
            <a:ext cx="17712707" cy="102592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zh-CN" altLang="en-US" sz="6000" spc="0" dirty="0">
                <a:effectLst/>
                <a:latin typeface="仿宋" panose="02010609060101010101" pitchFamily="49" charset="-122"/>
              </a:rPr>
              <a:t>为我们打开了更准确建模光线和其传播的新世界大门</a:t>
            </a:r>
          </a:p>
        </p:txBody>
      </p:sp>
    </p:spTree>
    <p:extLst>
      <p:ext uri="{BB962C8B-B14F-4D97-AF65-F5344CB8AC3E}">
        <p14:creationId xmlns:p14="http://schemas.microsoft.com/office/powerpoint/2010/main" val="170428565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84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/>
          <p:cNvSpPr txBox="1"/>
          <p:nvPr/>
        </p:nvSpPr>
        <p:spPr>
          <a:xfrm>
            <a:off x="9989292" y="4183930"/>
            <a:ext cx="12700000" cy="510909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zh-CN" altLang="en-US" sz="28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前置要求</a:t>
            </a:r>
            <a:r>
              <a:rPr lang="en-US" sz="28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sz="2800" kern="0" dirty="0">
              <a:solidFill>
                <a:srgbClr val="000000"/>
              </a:solidFill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  <a:latin typeface="宋体" panose="02010600030101010101" pitchFamily="2" charset="-122"/>
              </a:rPr>
              <a:t>具备基本场景显式能力</a:t>
            </a:r>
            <a:endParaRPr lang="en-US" altLang="zh-CN" sz="2800" kern="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  <a:latin typeface="宋体" panose="02010600030101010101" pitchFamily="2" charset="-122"/>
              </a:rPr>
              <a:t>模型顶点具备法线属性</a:t>
            </a:r>
            <a:endParaRPr lang="en-US" altLang="zh-CN" sz="2800" kern="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</a:rPr>
              <a:t>相机、光源、材质参数</a:t>
            </a:r>
            <a:endParaRPr lang="en-US" altLang="zh-CN" sz="2800" kern="0" dirty="0">
              <a:solidFill>
                <a:srgbClr val="000000"/>
              </a:solidFill>
            </a:endParaRPr>
          </a:p>
          <a:p>
            <a:pPr marL="0" lvl="1" defTabSz="825500" hangingPunct="0">
              <a:spcBef>
                <a:spcPts val="600"/>
              </a:spcBef>
              <a:spcAft>
                <a:spcPts val="400"/>
              </a:spcAft>
            </a:pPr>
            <a:r>
              <a:rPr lang="zh-CN" altLang="en-US" sz="2800" kern="0" dirty="0">
                <a:solidFill>
                  <a:srgbClr val="000000"/>
                </a:solidFill>
              </a:rPr>
              <a:t>本期要求：</a:t>
            </a:r>
            <a:endParaRPr lang="en-US" altLang="zh-CN" sz="2800" kern="0" dirty="0">
              <a:solidFill>
                <a:srgbClr val="000000"/>
              </a:solidFill>
            </a:endParaRPr>
          </a:p>
          <a:p>
            <a:pPr marL="0" lvl="1" defTabSz="825500" hangingPunct="0">
              <a:spcBef>
                <a:spcPts val="600"/>
              </a:spcBef>
              <a:spcAft>
                <a:spcPts val="400"/>
              </a:spcAft>
            </a:pPr>
            <a:r>
              <a:rPr lang="en-US" altLang="zh-CN" sz="2800" kern="0" dirty="0">
                <a:solidFill>
                  <a:srgbClr val="000000"/>
                </a:solidFill>
              </a:rPr>
              <a:t>B</a:t>
            </a:r>
            <a:r>
              <a:rPr lang="zh-CN" altLang="en-US" sz="2800" kern="0" dirty="0">
                <a:solidFill>
                  <a:srgbClr val="000000"/>
                </a:solidFill>
              </a:rPr>
              <a:t>：基于你现在的场景实现</a:t>
            </a:r>
            <a:r>
              <a:rPr lang="en-US" altLang="zh-CN" sz="2800" kern="0" dirty="0">
                <a:solidFill>
                  <a:srgbClr val="000000"/>
                </a:solidFill>
              </a:rPr>
              <a:t>Blinn-</a:t>
            </a:r>
            <a:r>
              <a:rPr lang="en-US" altLang="zh-CN" sz="2800" kern="0" dirty="0" err="1">
                <a:solidFill>
                  <a:srgbClr val="000000"/>
                </a:solidFill>
              </a:rPr>
              <a:t>Phong</a:t>
            </a:r>
            <a:r>
              <a:rPr lang="zh-CN" altLang="en-US" sz="2800" kern="0" dirty="0">
                <a:solidFill>
                  <a:srgbClr val="000000"/>
                </a:solidFill>
              </a:rPr>
              <a:t>光照模型</a:t>
            </a:r>
            <a:endParaRPr lang="en-US" altLang="zh-CN" sz="2800" kern="0" dirty="0">
              <a:solidFill>
                <a:srgbClr val="000000"/>
              </a:solidFill>
            </a:endParaRPr>
          </a:p>
          <a:p>
            <a:pPr marL="0" lvl="1" defTabSz="825500" hangingPunct="0">
              <a:spcBef>
                <a:spcPts val="600"/>
              </a:spcBef>
              <a:spcAft>
                <a:spcPts val="400"/>
              </a:spcAft>
            </a:pPr>
            <a:r>
              <a:rPr lang="en-US" altLang="zh-CN" sz="2800" kern="0" dirty="0">
                <a:solidFill>
                  <a:srgbClr val="000000"/>
                </a:solidFill>
              </a:rPr>
              <a:t>A</a:t>
            </a:r>
            <a:r>
              <a:rPr lang="zh-CN" altLang="en-US" sz="2800" kern="0" dirty="0">
                <a:solidFill>
                  <a:srgbClr val="000000"/>
                </a:solidFill>
              </a:rPr>
              <a:t>：实现材质封装并运用不同贴图渲染物体</a:t>
            </a:r>
            <a:endParaRPr lang="en-US" altLang="zh-CN" sz="2800" kern="0" dirty="0">
              <a:solidFill>
                <a:srgbClr val="000000"/>
              </a:solidFill>
            </a:endParaRPr>
          </a:p>
          <a:p>
            <a:pPr marL="0" lvl="1" defTabSz="825500" hangingPunct="0">
              <a:spcBef>
                <a:spcPts val="600"/>
              </a:spcBef>
              <a:spcAft>
                <a:spcPts val="400"/>
              </a:spcAft>
            </a:pPr>
            <a:r>
              <a:rPr lang="en-US" altLang="zh-CN" sz="2800" kern="0" dirty="0">
                <a:solidFill>
                  <a:srgbClr val="000000"/>
                </a:solidFill>
              </a:rPr>
              <a:t>S</a:t>
            </a:r>
            <a:r>
              <a:rPr lang="zh-CN" altLang="en-US" sz="2800" kern="0" dirty="0">
                <a:solidFill>
                  <a:srgbClr val="000000"/>
                </a:solidFill>
              </a:rPr>
              <a:t>：获取符合</a:t>
            </a:r>
            <a:r>
              <a:rPr lang="en-US" altLang="zh-CN" sz="2800" kern="0" dirty="0">
                <a:solidFill>
                  <a:srgbClr val="000000"/>
                </a:solidFill>
              </a:rPr>
              <a:t>PBR</a:t>
            </a:r>
            <a:r>
              <a:rPr lang="zh-CN" altLang="en-US" sz="2800" kern="0" dirty="0">
                <a:solidFill>
                  <a:srgbClr val="000000"/>
                </a:solidFill>
              </a:rPr>
              <a:t>规范的材质资产，在你的场景中实现</a:t>
            </a:r>
            <a:r>
              <a:rPr lang="en-US" altLang="zh-CN" sz="2800" kern="0" dirty="0">
                <a:solidFill>
                  <a:srgbClr val="000000"/>
                </a:solidFill>
              </a:rPr>
              <a:t>PBR</a:t>
            </a:r>
            <a:r>
              <a:rPr lang="zh-CN" altLang="en-US" sz="2800" kern="0" dirty="0">
                <a:solidFill>
                  <a:srgbClr val="000000"/>
                </a:solidFill>
              </a:rPr>
              <a:t>光照</a:t>
            </a:r>
            <a:endParaRPr lang="zh-CN" sz="2800" kern="0" dirty="0">
              <a:solidFill>
                <a:srgbClr val="000000"/>
              </a:solidFill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2800" kern="0" dirty="0">
              <a:solidFill>
                <a:srgbClr val="000000"/>
              </a:solidFill>
            </a:endParaRPr>
          </a:p>
        </p:txBody>
      </p:sp>
      <p:sp>
        <p:nvSpPr>
          <p:cNvPr id="686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1903990" y="4183930"/>
            <a:ext cx="6572119" cy="16414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作业</a:t>
            </a:r>
            <a:r>
              <a:rPr lang="en-US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br>
              <a:rPr lang="en-US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endParaRPr lang="zh-CN" sz="5000" kern="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3969372" y="386276"/>
            <a:ext cx="2626729" cy="2683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he Picture slide"/>
          <p:cNvSpPr txBox="1"/>
          <p:nvPr/>
        </p:nvSpPr>
        <p:spPr>
          <a:xfrm>
            <a:off x="1752108" y="1187693"/>
            <a:ext cx="1384995" cy="8720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sz="5000" cap="all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内容</a:t>
            </a:r>
            <a:endParaRPr lang="zh-CN" sz="500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9" y="4766538"/>
            <a:ext cx="8509002" cy="345735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Diffuse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Specular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Ambient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Pixel based lighting</a:t>
            </a:r>
            <a:endParaRPr lang="en-US" sz="2800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28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2800" dirty="0">
              <a:solidFill>
                <a:srgbClr val="000000"/>
              </a:solidFill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13454825" y="3658325"/>
            <a:ext cx="876843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4000" dirty="0">
                <a:solidFill>
                  <a:srgbClr val="000000">
                    <a:lumMod val="50000"/>
                    <a:lumOff val="50000"/>
                  </a:srgb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PBR</a:t>
            </a:r>
            <a:endParaRPr lang="zh-CN" sz="40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3454825" y="4766538"/>
            <a:ext cx="8509002" cy="228780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散射与反射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微表面理论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能量守恒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BRDF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方程</a:t>
            </a:r>
            <a:endParaRPr lang="en-US" sz="2800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The Picture slide"/>
          <p:cNvSpPr txBox="1"/>
          <p:nvPr/>
        </p:nvSpPr>
        <p:spPr>
          <a:xfrm>
            <a:off x="1752109" y="3658325"/>
            <a:ext cx="2941511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4000" dirty="0">
                <a:solidFill>
                  <a:srgbClr val="000000">
                    <a:lumMod val="50000"/>
                    <a:lumOff val="50000"/>
                  </a:srgb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Blinn-</a:t>
            </a:r>
            <a:r>
              <a:rPr lang="en-US" altLang="zh-CN" sz="40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phong</a:t>
            </a:r>
            <a:endParaRPr lang="zh-CN" sz="40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Rectangle"/>
          <p:cNvSpPr/>
          <p:nvPr/>
        </p:nvSpPr>
        <p:spPr>
          <a:xfrm>
            <a:off x="1752108" y="4453128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13454824" y="4448537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21757273" y="11032377"/>
            <a:ext cx="2626730" cy="26836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236235" y="274655"/>
            <a:ext cx="2626729" cy="2683625"/>
          </a:xfrm>
          <a:prstGeom prst="rect">
            <a:avLst/>
          </a:prstGeom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184952"/>
              </p:ext>
            </p:extLst>
          </p:nvPr>
        </p:nvGraphicFramePr>
        <p:xfrm>
          <a:off x="1676400" y="4199022"/>
          <a:ext cx="21031200" cy="6015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Shape 104"/>
          <p:cNvSpPr txBox="1"/>
          <p:nvPr/>
        </p:nvSpPr>
        <p:spPr>
          <a:xfrm>
            <a:off x="2985176" y="977104"/>
            <a:ext cx="20562600" cy="1169400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>
              <a:buSzPct val="25000"/>
            </a:pPr>
            <a:r>
              <a:rPr lang="en-US" sz="6400" dirty="0">
                <a:solidFill>
                  <a:schemeClr val="dk1"/>
                </a:solidFill>
                <a:latin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title</a:t>
            </a:r>
            <a:endParaRPr lang="zh-CN" sz="6400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12" name="Shape 143"/>
          <p:cNvSpPr txBox="1"/>
          <p:nvPr/>
        </p:nvSpPr>
        <p:spPr>
          <a:xfrm>
            <a:off x="6810642" y="9267468"/>
            <a:ext cx="9754800" cy="8004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 lvl="0" algn="ctr">
              <a:buSzPct val="25000"/>
            </a:pPr>
            <a:r>
              <a:rPr lang="en-US" sz="4000" dirty="0">
                <a:latin typeface="宋体" panose="02010600030101010101" pitchFamily="2" charset="-122"/>
                <a:cs typeface="宋体" panose="02010600030101010101" pitchFamily="2" charset="-122"/>
              </a:rPr>
              <a:t>specification</a:t>
            </a:r>
            <a:endParaRPr lang="zh-CN" sz="4800" dirty="0">
              <a:solidFill>
                <a:schemeClr val="dk1"/>
              </a:solidFill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he Picture slide"/>
          <p:cNvSpPr txBox="1"/>
          <p:nvPr/>
        </p:nvSpPr>
        <p:spPr>
          <a:xfrm>
            <a:off x="16955248" y="2775990"/>
            <a:ext cx="7061171" cy="6565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en-US" cap="all" dirty="0">
                <a:latin typeface="宋体" panose="02010600030101010101" pitchFamily="2" charset="-122"/>
                <a:cs typeface="宋体" panose="02010600030101010101" pitchFamily="2" charset="-122"/>
              </a:rPr>
              <a:t>title</a:t>
            </a:r>
            <a:endParaRPr lang="zh-CN" cap="all" dirty="0"/>
          </a:p>
        </p:txBody>
      </p:sp>
      <p:sp>
        <p:nvSpPr>
          <p:cNvPr id="14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6981699" y="4389120"/>
            <a:ext cx="7008270" cy="1877437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description</a:t>
            </a:r>
          </a:p>
          <a:p>
            <a:endParaRPr lang="zh-CN" sz="2800" dirty="0">
              <a:latin typeface="宋体" panose="02010600030101010101" pitchFamily="2" charset="-122"/>
            </a:endParaRPr>
          </a:p>
          <a:p>
            <a:pPr marL="457200" indent="-457200">
              <a:spcAft>
                <a:spcPts val="400"/>
              </a:spcAft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list</a:t>
            </a:r>
          </a:p>
          <a:p>
            <a:endParaRPr lang="zh-CN" sz="2800" dirty="0">
              <a:latin typeface="宋体" panose="02010600030101010101" pitchFamily="2" charset="-122"/>
            </a:endParaRPr>
          </a:p>
        </p:txBody>
      </p:sp>
      <p:sp>
        <p:nvSpPr>
          <p:cNvPr id="15" name="Rectangle"/>
          <p:cNvSpPr/>
          <p:nvPr/>
        </p:nvSpPr>
        <p:spPr>
          <a:xfrm>
            <a:off x="16955248" y="3749040"/>
            <a:ext cx="700827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21757271" y="11032375"/>
            <a:ext cx="2626729" cy="26836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78693" y="11163260"/>
            <a:ext cx="7002379" cy="533479"/>
          </a:xfrm>
          <a:prstGeom prst="rect">
            <a:avLst/>
          </a:prstGeom>
          <a:solidFill>
            <a:srgbClr val="FFD96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specification</a:t>
            </a:r>
            <a:endParaRPr kumimoji="0" 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7347B21B-4B69-4BE7-8F26-7979883B3B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7166517" y="4924744"/>
            <a:ext cx="2626729" cy="2683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cap="all" dirty="0">
                <a:solidFill>
                  <a:srgbClr val="000000"/>
                </a:solidFill>
              </a:rPr>
              <a:t>title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7" y="6041885"/>
            <a:ext cx="9326880" cy="154914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2800" dirty="0">
                <a:latin typeface="宋体" panose="02010600030101010101" pitchFamily="2" charset="-122"/>
                <a:cs typeface="宋体" panose="02010600030101010101" pitchFamily="2" charset="-122"/>
              </a:rPr>
              <a:t>content</a:t>
            </a:r>
            <a:endParaRPr lang="zh-CN" sz="28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宋体" panose="02010600030101010101" pitchFamily="2" charset="-122"/>
                <a:cs typeface="宋体" panose="02010600030101010101" pitchFamily="2" charset="-122"/>
              </a:rPr>
              <a:t>list</a:t>
            </a:r>
            <a:endParaRPr lang="zh-CN" sz="2800" dirty="0"/>
          </a:p>
          <a:p>
            <a:endParaRPr lang="zh-CN" sz="2800" dirty="0"/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  <p:graphicFrame>
        <p:nvGraphicFramePr>
          <p:cNvPr id="9" name="Content Placeholder 9"/>
          <p:cNvGraphicFramePr/>
          <p:nvPr>
            <p:extLst>
              <p:ext uri="{D42A27DB-BD31-4B8C-83A1-F6EECF244321}">
                <p14:modId xmlns:p14="http://schemas.microsoft.com/office/powerpoint/2010/main" val="1427222041"/>
              </p:ext>
            </p:extLst>
          </p:nvPr>
        </p:nvGraphicFramePr>
        <p:xfrm>
          <a:off x="13569084" y="2151675"/>
          <a:ext cx="8801868" cy="9660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his is a dream of mine that I have just dreamed. Just see your smiling face everywhere I go. The love I feel for you to shine inside me. But it’s all over now you’re gone. This is a dream of mine that I have just ..."/>
          <p:cNvSpPr/>
          <p:nvPr/>
        </p:nvSpPr>
        <p:spPr>
          <a:xfrm>
            <a:off x="2891854" y="10859613"/>
            <a:ext cx="7863840" cy="53347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2800" dirty="0">
                <a:latin typeface="宋体" panose="02010600030101010101" pitchFamily="2" charset="-122"/>
                <a:cs typeface="宋体" panose="02010600030101010101" pitchFamily="2" charset="-122"/>
              </a:rPr>
              <a:t>content</a:t>
            </a:r>
            <a:endParaRPr lang="zh-CN" sz="2800" dirty="0"/>
          </a:p>
        </p:txBody>
      </p:sp>
      <p:sp>
        <p:nvSpPr>
          <p:cNvPr id="412" name="This is a dream of mine that I have just dreamed. Just see your smiling face everywhere I go. The love I feel for you to shine inside me. But it’s all over now you’re gone. This is a dream of mine that I have just ..."/>
          <p:cNvSpPr/>
          <p:nvPr/>
        </p:nvSpPr>
        <p:spPr>
          <a:xfrm>
            <a:off x="13686853" y="10859613"/>
            <a:ext cx="7805274" cy="53347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2800" dirty="0">
                <a:latin typeface="宋体" panose="02010600030101010101" pitchFamily="2" charset="-122"/>
                <a:cs typeface="宋体" panose="02010600030101010101" pitchFamily="2" charset="-122"/>
              </a:rPr>
              <a:t>content</a:t>
            </a:r>
            <a:endParaRPr lang="zh-CN" sz="2800" dirty="0"/>
          </a:p>
        </p:txBody>
      </p:sp>
      <p:sp>
        <p:nvSpPr>
          <p:cNvPr id="413" name="Two Picture slide"/>
          <p:cNvSpPr txBox="1"/>
          <p:nvPr/>
        </p:nvSpPr>
        <p:spPr>
          <a:xfrm>
            <a:off x="5653674" y="9692640"/>
            <a:ext cx="1705595" cy="8720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altLang="zh-CN" sz="5000" dirty="0">
                <a:latin typeface="宋体" panose="02010600030101010101" pitchFamily="2" charset="-122"/>
                <a:cs typeface="宋体" panose="02010600030101010101" pitchFamily="2" charset="-122"/>
              </a:rPr>
              <a:t>title</a:t>
            </a:r>
            <a:endParaRPr lang="zh-CN" sz="5000" dirty="0"/>
          </a:p>
        </p:txBody>
      </p:sp>
      <p:sp>
        <p:nvSpPr>
          <p:cNvPr id="416" name="Two Picture slide"/>
          <p:cNvSpPr txBox="1"/>
          <p:nvPr/>
        </p:nvSpPr>
        <p:spPr>
          <a:xfrm>
            <a:off x="16712165" y="9692640"/>
            <a:ext cx="1705595" cy="8720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altLang="zh-CN" sz="5000" dirty="0">
                <a:latin typeface="宋体" panose="02010600030101010101" pitchFamily="2" charset="-122"/>
                <a:cs typeface="宋体" panose="02010600030101010101" pitchFamily="2" charset="-122"/>
              </a:rPr>
              <a:t>title</a:t>
            </a:r>
            <a:endParaRPr lang="zh-CN" sz="5000" dirty="0"/>
          </a:p>
        </p:txBody>
      </p:sp>
      <p:sp>
        <p:nvSpPr>
          <p:cNvPr id="14" name="TextBox 13"/>
          <p:cNvSpPr txBox="1"/>
          <p:nvPr/>
        </p:nvSpPr>
        <p:spPr>
          <a:xfrm>
            <a:off x="14447520" y="8113591"/>
            <a:ext cx="5943600" cy="533479"/>
          </a:xfrm>
          <a:prstGeom prst="rect">
            <a:avLst/>
          </a:prstGeom>
          <a:solidFill>
            <a:srgbClr val="FFD96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  <a:cs typeface="宋体" panose="02010600030101010101" pitchFamily="2" charset="-122"/>
              </a:rPr>
              <a:t>specification</a:t>
            </a:r>
            <a:endParaRPr kumimoji="0" 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7600" y="8138160"/>
            <a:ext cx="5943600" cy="548640"/>
          </a:xfrm>
          <a:prstGeom prst="rect">
            <a:avLst/>
          </a:prstGeom>
          <a:solidFill>
            <a:srgbClr val="FFD96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sym typeface="Helvetica Light"/>
              </a:rPr>
              <a:t>specification</a:t>
            </a:r>
            <a:endParaRPr kumimoji="0" 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21757271" y="11032375"/>
            <a:ext cx="2626729" cy="2683625"/>
          </a:xfrm>
          <a:prstGeom prst="rect">
            <a:avLst/>
          </a:prstGeom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B8066487-29B9-433E-A518-F0A18C21F6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5193106" y="3609803"/>
            <a:ext cx="2626729" cy="2683625"/>
          </a:xfrm>
          <a:prstGeom prst="rect">
            <a:avLst/>
          </a:prstGeom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56191EC5-EF4A-4559-84B3-1834ADD0DD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16251597" y="3609803"/>
            <a:ext cx="2626729" cy="2683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89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>
                <a:latin typeface="宋体" panose="02010600030101010101" pitchFamily="2" charset="-122"/>
                <a:cs typeface="宋体" panose="02010600030101010101" pitchFamily="2" charset="-122"/>
              </a:rPr>
              <a:t>光照模型</a:t>
            </a:r>
            <a:endParaRPr lang="zh-CN" sz="6000" dirty="0"/>
          </a:p>
        </p:txBody>
      </p:sp>
      <p:sp>
        <p:nvSpPr>
          <p:cNvPr id="45" name="AEVER"/>
          <p:cNvSpPr txBox="1"/>
          <p:nvPr/>
        </p:nvSpPr>
        <p:spPr>
          <a:xfrm>
            <a:off x="7252364" y="5638703"/>
            <a:ext cx="9879308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altLang="zh-CN" sz="8000" cap="all" dirty="0">
                <a:solidFill>
                  <a:srgbClr val="FFD966"/>
                </a:solidFill>
              </a:rPr>
              <a:t>Blinn-</a:t>
            </a:r>
            <a:r>
              <a:rPr lang="en-US" altLang="zh-CN" sz="8000" cap="all" dirty="0" err="1">
                <a:solidFill>
                  <a:srgbClr val="FFD966"/>
                </a:solidFill>
              </a:rPr>
              <a:t>PHong</a:t>
            </a:r>
            <a:endParaRPr lang="zh-CN" sz="8000" cap="all" dirty="0">
              <a:solidFill>
                <a:srgbClr val="FFD966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Diffuse</a:t>
            </a:r>
            <a:endParaRPr lang="zh-CN" sz="5000" kern="0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7" y="6041885"/>
            <a:ext cx="9326880" cy="3457357"/>
          </a:xfrm>
          <a:prstGeom prst="rect">
            <a:avLst/>
          </a:prstGeom>
          <a:ln w="12700">
            <a:miter lim="400000"/>
          </a:ln>
        </p:spPr>
        <p:txBody>
          <a:bodyPr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0000"/>
                </a:solidFill>
                <a:latin typeface="宋体" panose="02010600030101010101" pitchFamily="2" charset="-122"/>
              </a:rPr>
              <a:t>Lambertian surface</a:t>
            </a: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0000"/>
                </a:solidFill>
                <a:latin typeface="宋体" panose="02010600030101010101" pitchFamily="2" charset="-122"/>
              </a:rPr>
              <a:t>Light direction</a:t>
            </a: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0000"/>
                </a:solidFill>
                <a:latin typeface="宋体" panose="02010600030101010101" pitchFamily="2" charset="-122"/>
              </a:rPr>
              <a:t>Cosine law</a:t>
            </a: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0000"/>
                </a:solidFill>
                <a:latin typeface="宋体" panose="02010600030101010101" pitchFamily="2" charset="-122"/>
              </a:rPr>
              <a:t>Light intensity</a:t>
            </a: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0000"/>
                </a:solidFill>
                <a:latin typeface="宋体" panose="02010600030101010101" pitchFamily="2" charset="-122"/>
              </a:rPr>
              <a:t>Range[0</a:t>
            </a:r>
            <a:r>
              <a:rPr lang="zh-CN" altLang="en-US" sz="2800" kern="0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kern="0" dirty="0">
                <a:solidFill>
                  <a:srgbClr val="000000"/>
                </a:solidFill>
                <a:latin typeface="宋体" panose="02010600030101010101" pitchFamily="2" charset="-122"/>
              </a:rPr>
              <a:t>1]</a:t>
            </a: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2800" kern="0" dirty="0">
              <a:solidFill>
                <a:srgbClr val="000000"/>
              </a:solidFill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Specular</a:t>
            </a:r>
            <a:endParaRPr lang="zh-CN" sz="5000" kern="0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7" y="6041885"/>
            <a:ext cx="9326880" cy="2287806"/>
          </a:xfrm>
          <a:prstGeom prst="rect">
            <a:avLst/>
          </a:prstGeom>
          <a:ln w="12700">
            <a:miter lim="400000"/>
          </a:ln>
        </p:spPr>
        <p:txBody>
          <a:bodyPr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0000"/>
                </a:solidFill>
              </a:rPr>
              <a:t>The Highlight</a:t>
            </a: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0000"/>
                </a:solidFill>
              </a:rPr>
              <a:t>View Dependent</a:t>
            </a: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kern="0" dirty="0" err="1">
                <a:solidFill>
                  <a:srgbClr val="000000"/>
                </a:solidFill>
              </a:rPr>
              <a:t>Phong</a:t>
            </a:r>
            <a:r>
              <a:rPr lang="en-US" altLang="zh-CN" sz="2800" kern="0" dirty="0">
                <a:solidFill>
                  <a:srgbClr val="000000"/>
                </a:solidFill>
              </a:rPr>
              <a:t> Lighting</a:t>
            </a: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0000"/>
                </a:solidFill>
              </a:rPr>
              <a:t>Blinn-</a:t>
            </a:r>
            <a:r>
              <a:rPr lang="en-US" altLang="zh-CN" sz="2800" kern="0" dirty="0" err="1">
                <a:solidFill>
                  <a:srgbClr val="000000"/>
                </a:solidFill>
              </a:rPr>
              <a:t>Phong</a:t>
            </a:r>
            <a:r>
              <a:rPr lang="en-US" altLang="zh-CN" sz="2800" kern="0" dirty="0">
                <a:solidFill>
                  <a:srgbClr val="000000"/>
                </a:solidFill>
              </a:rPr>
              <a:t> Lighting</a:t>
            </a:r>
            <a:endParaRPr lang="zh-CN" sz="2800" kern="0" dirty="0">
              <a:solidFill>
                <a:srgbClr val="000000"/>
              </a:solidFill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947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cap="all" dirty="0">
                <a:solidFill>
                  <a:srgbClr val="000000"/>
                </a:solidFill>
              </a:rPr>
              <a:t>ambient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7" y="6041885"/>
            <a:ext cx="9326880" cy="1118255"/>
          </a:xfrm>
          <a:prstGeom prst="rect">
            <a:avLst/>
          </a:prstGeom>
          <a:ln w="12700">
            <a:miter lim="400000"/>
          </a:ln>
        </p:spPr>
        <p:txBody>
          <a:bodyPr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</a:rPr>
              <a:t>全局光概述</a:t>
            </a:r>
            <a:endParaRPr lang="en-US" altLang="zh-CN" sz="2800" kern="0" dirty="0">
              <a:solidFill>
                <a:srgbClr val="000000"/>
              </a:solidFill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</a:rPr>
              <a:t>平均全局光</a:t>
            </a:r>
            <a:endParaRPr lang="zh-CN" sz="2800" kern="0" dirty="0">
              <a:solidFill>
                <a:srgbClr val="000000"/>
              </a:solidFill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518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cap="all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Pixel based shading</a:t>
            </a:r>
            <a:endParaRPr lang="zh-CN" sz="5000" kern="0" cap="all" dirty="0">
              <a:solidFill>
                <a:srgbClr val="000000"/>
              </a:solidFill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7" y="6041885"/>
            <a:ext cx="9326880" cy="2441694"/>
          </a:xfrm>
          <a:prstGeom prst="rect">
            <a:avLst/>
          </a:prstGeom>
          <a:ln w="12700">
            <a:miter lim="400000"/>
          </a:ln>
        </p:spPr>
        <p:txBody>
          <a:bodyPr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800"/>
              </a:spcAft>
            </a:pPr>
            <a:r>
              <a:rPr lang="en-US" altLang="zh-CN" sz="2800" kern="0" dirty="0" err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Phong</a:t>
            </a:r>
            <a:r>
              <a:rPr lang="en-US" altLang="zh-CN" sz="28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shading</a:t>
            </a:r>
            <a:endParaRPr lang="en-US" sz="2800" kern="0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0000"/>
                </a:solidFill>
                <a:latin typeface="宋体" panose="02010600030101010101" pitchFamily="2" charset="-122"/>
              </a:rPr>
              <a:t>Interpolate normal vectors</a:t>
            </a: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0000"/>
                </a:solidFill>
                <a:latin typeface="宋体" panose="02010600030101010101" pitchFamily="2" charset="-122"/>
              </a:rPr>
              <a:t>Blinn-</a:t>
            </a:r>
            <a:r>
              <a:rPr lang="en-US" altLang="zh-CN" sz="2800" kern="0" dirty="0" err="1">
                <a:solidFill>
                  <a:srgbClr val="000000"/>
                </a:solidFill>
                <a:latin typeface="宋体" panose="02010600030101010101" pitchFamily="2" charset="-122"/>
              </a:rPr>
              <a:t>phong</a:t>
            </a:r>
            <a:r>
              <a:rPr lang="en-US" altLang="zh-CN" sz="2800" kern="0" dirty="0">
                <a:solidFill>
                  <a:srgbClr val="000000"/>
                </a:solidFill>
                <a:latin typeface="宋体" panose="02010600030101010101" pitchFamily="2" charset="-122"/>
              </a:rPr>
              <a:t> at each pixel</a:t>
            </a: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000000"/>
                </a:solidFill>
                <a:latin typeface="宋体" panose="02010600030101010101" pitchFamily="2" charset="-122"/>
              </a:rPr>
              <a:t>The Normal matrix</a:t>
            </a:r>
            <a:endParaRPr lang="zh-CN" sz="2800" kern="0" dirty="0">
              <a:solidFill>
                <a:srgbClr val="000000"/>
              </a:solidFill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780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89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>
                <a:latin typeface="宋体" panose="02010600030101010101" pitchFamily="2" charset="-122"/>
                <a:cs typeface="宋体" panose="02010600030101010101" pitchFamily="2" charset="-122"/>
              </a:rPr>
              <a:t>技术原理</a:t>
            </a:r>
            <a:endParaRPr lang="zh-CN" sz="6000" dirty="0"/>
          </a:p>
        </p:txBody>
      </p:sp>
      <p:sp>
        <p:nvSpPr>
          <p:cNvPr id="45" name="AEVER"/>
          <p:cNvSpPr txBox="1"/>
          <p:nvPr/>
        </p:nvSpPr>
        <p:spPr>
          <a:xfrm>
            <a:off x="5409718" y="5638703"/>
            <a:ext cx="13564611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altLang="zh-CN" sz="8000" spc="0" dirty="0">
                <a:solidFill>
                  <a:srgbClr val="FFD9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Physically Based Rendering</a:t>
            </a:r>
            <a:endParaRPr lang="zh-CN" sz="8000" spc="0" dirty="0">
              <a:solidFill>
                <a:srgbClr val="FFD9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07208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858</Words>
  <Application>Microsoft Office PowerPoint</Application>
  <PresentationFormat>自定义</PresentationFormat>
  <Paragraphs>191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仿宋</vt:lpstr>
      <vt:lpstr>宋体</vt:lpstr>
      <vt:lpstr>Arial</vt:lpstr>
      <vt:lpstr>Calibri</vt:lpstr>
      <vt:lpstr>Helvetica</vt:lpstr>
      <vt:lpstr>White</vt:lpstr>
      <vt:lpstr>1_White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1</dc:title>
  <dc:creator>Aram Cookson</dc:creator>
  <cp:lastModifiedBy>Liu Jun</cp:lastModifiedBy>
  <cp:revision>341</cp:revision>
  <dcterms:created xsi:type="dcterms:W3CDTF">2017-07-18T17:55:00Z</dcterms:created>
  <dcterms:modified xsi:type="dcterms:W3CDTF">2021-12-28T13:21:35Z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