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324" r:id="rId3"/>
    <p:sldId id="327" r:id="rId4"/>
    <p:sldId id="325" r:id="rId5"/>
    <p:sldId id="326" r:id="rId6"/>
    <p:sldId id="328" r:id="rId7"/>
    <p:sldId id="276" r:id="rId8"/>
    <p:sldId id="335" r:id="rId9"/>
    <p:sldId id="340" r:id="rId10"/>
    <p:sldId id="343" r:id="rId11"/>
    <p:sldId id="33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36" d="100"/>
          <a:sy n="36" d="100"/>
        </p:scale>
        <p:origin x="78" y="1878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/>
            <a:t>Stage1</a:t>
          </a:r>
          <a:endParaRPr lang="zh-CN" altLang="en-US" dirty="0"/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/>
            <a:t>Stage2</a:t>
          </a:r>
          <a:endParaRPr lang="zh-CN" altLang="en-US" dirty="0"/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/>
            <a:t>Stage3</a:t>
          </a:r>
          <a:endParaRPr lang="zh-CN" altLang="en-US" dirty="0"/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/>
            <a:t>stageN</a:t>
          </a:r>
          <a:endParaRPr lang="zh-CN" altLang="en-US" dirty="0"/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  <dgm:t>
        <a:bodyPr/>
        <a:lstStyle/>
        <a:p>
          <a:endParaRPr lang="zh-CN" altLang="en-US"/>
        </a:p>
      </dgm:t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r>
            <a:rPr lang="en-US" altLang="zh-CN" sz="2400" dirty="0"/>
            <a:t>Content.</a:t>
          </a:r>
          <a:endParaRPr lang="zh-CN" sz="2400" b="1" dirty="0"/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E050-1F5B-4CD7-9D06-1F6FF4055BA4}">
      <dsp:nvSpPr>
        <dsp:cNvPr id="0" name=""/>
        <dsp:cNvSpPr/>
      </dsp:nvSpPr>
      <dsp:spPr>
        <a:xfrm>
          <a:off x="2628899" y="1942258"/>
          <a:ext cx="2103120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506C-13BA-469E-88BE-82555B6272BE}">
      <dsp:nvSpPr>
        <dsp:cNvPr id="0" name=""/>
        <dsp:cNvSpPr/>
      </dsp:nvSpPr>
      <dsp:spPr>
        <a:xfrm>
          <a:off x="48582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823"/>
            <a:satOff val="-2876"/>
            <a:lumOff val="-2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4823"/>
              <a:satOff val="-2876"/>
              <a:lumOff val="-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C9CD3-FB6D-455F-8001-C6B31EC9F378}">
      <dsp:nvSpPr>
        <dsp:cNvPr id="0" name=""/>
        <dsp:cNvSpPr/>
      </dsp:nvSpPr>
      <dsp:spPr>
        <a:xfrm>
          <a:off x="1230325" y="806609"/>
          <a:ext cx="2271369" cy="227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0" kern="1200"/>
        </a:p>
      </dsp:txBody>
      <dsp:txXfrm>
        <a:off x="1562959" y="1139243"/>
        <a:ext cx="1606101" cy="1606101"/>
      </dsp:txXfrm>
    </dsp:sp>
    <dsp:sp modelId="{1F8F8FE1-2C0E-43A9-95F9-CEF7978F4F36}">
      <dsp:nvSpPr>
        <dsp:cNvPr id="0" name=""/>
        <dsp:cNvSpPr/>
      </dsp:nvSpPr>
      <dsp:spPr>
        <a:xfrm>
          <a:off x="0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9647"/>
            <a:satOff val="-5753"/>
            <a:lumOff val="-57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29647"/>
              <a:satOff val="-5753"/>
              <a:lumOff val="-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/>
            <a:t>Stage1</a:t>
          </a:r>
          <a:endParaRPr lang="zh-CN" altLang="en-US" sz="2600" kern="1200" dirty="0"/>
        </a:p>
      </dsp:txBody>
      <dsp:txXfrm>
        <a:off x="0" y="3680086"/>
        <a:ext cx="4732020" cy="1572480"/>
      </dsp:txXfrm>
    </dsp:sp>
    <dsp:sp modelId="{D53B81F8-4BB7-4271-A5A8-97D622A3072E}">
      <dsp:nvSpPr>
        <dsp:cNvPr id="0" name=""/>
        <dsp:cNvSpPr/>
      </dsp:nvSpPr>
      <dsp:spPr>
        <a:xfrm>
          <a:off x="5257799" y="1942258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194470"/>
            <a:satOff val="-8629"/>
            <a:lumOff val="-8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94470"/>
              <a:satOff val="-8629"/>
              <a:lumOff val="-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A2CD-FB76-4CFB-BB39-AEA96AB4578F}">
      <dsp:nvSpPr>
        <dsp:cNvPr id="0" name=""/>
        <dsp:cNvSpPr/>
      </dsp:nvSpPr>
      <dsp:spPr>
        <a:xfrm>
          <a:off x="101160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59293"/>
            <a:satOff val="-11506"/>
            <a:lumOff val="-114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59293"/>
              <a:satOff val="-11506"/>
              <a:lumOff val="-1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6DD56-92DC-4203-9F39-B79DFC1A1A65}">
      <dsp:nvSpPr>
        <dsp:cNvPr id="0" name=""/>
        <dsp:cNvSpPr/>
      </dsp:nvSpPr>
      <dsp:spPr>
        <a:xfrm>
          <a:off x="6488125" y="806609"/>
          <a:ext cx="2271369" cy="2271369"/>
        </a:xfrm>
        <a:prstGeom prst="ellipse">
          <a:avLst/>
        </a:prstGeom>
        <a:solidFill>
          <a:schemeClr val="accent2">
            <a:hueOff val="-316531"/>
            <a:satOff val="-4139"/>
            <a:lumOff val="-3007"/>
            <a:alphaOff val="0"/>
          </a:schemeClr>
        </a:solidFill>
        <a:ln w="25400" cap="flat" cmpd="sng" algn="ctr">
          <a:solidFill>
            <a:schemeClr val="accent2">
              <a:hueOff val="-316531"/>
              <a:satOff val="-4139"/>
              <a:lumOff val="-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0" kern="1200"/>
        </a:p>
      </dsp:txBody>
      <dsp:txXfrm>
        <a:off x="6820759" y="1139243"/>
        <a:ext cx="1606101" cy="1606101"/>
      </dsp:txXfrm>
    </dsp:sp>
    <dsp:sp modelId="{982C2FB3-0D90-45CB-8260-53565A44FC57}">
      <dsp:nvSpPr>
        <dsp:cNvPr id="0" name=""/>
        <dsp:cNvSpPr/>
      </dsp:nvSpPr>
      <dsp:spPr>
        <a:xfrm>
          <a:off x="5257799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24117"/>
            <a:satOff val="-14382"/>
            <a:lumOff val="-142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24117"/>
              <a:satOff val="-14382"/>
              <a:lumOff val="-1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/>
            <a:t>Stage2</a:t>
          </a:r>
          <a:endParaRPr lang="zh-CN" altLang="en-US" sz="2600" kern="1200" dirty="0"/>
        </a:p>
      </dsp:txBody>
      <dsp:txXfrm>
        <a:off x="5257799" y="3680086"/>
        <a:ext cx="4732020" cy="1572480"/>
      </dsp:txXfrm>
    </dsp:sp>
    <dsp:sp modelId="{BC27F17D-6305-46CB-89FB-A4AD0271EE78}">
      <dsp:nvSpPr>
        <dsp:cNvPr id="0" name=""/>
        <dsp:cNvSpPr/>
      </dsp:nvSpPr>
      <dsp:spPr>
        <a:xfrm>
          <a:off x="10515600" y="1942257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388940"/>
            <a:satOff val="-17259"/>
            <a:lumOff val="-17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88940"/>
              <a:satOff val="-17259"/>
              <a:lumOff val="-1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08B9-4395-4830-9585-D8C2EB396F2C}">
      <dsp:nvSpPr>
        <dsp:cNvPr id="0" name=""/>
        <dsp:cNvSpPr/>
      </dsp:nvSpPr>
      <dsp:spPr>
        <a:xfrm>
          <a:off x="153738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53764"/>
            <a:satOff val="-20135"/>
            <a:lumOff val="-199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53764"/>
              <a:satOff val="-20135"/>
              <a:lumOff val="-1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D472-0BDC-49F1-A2A1-D0CA3BCFD967}">
      <dsp:nvSpPr>
        <dsp:cNvPr id="0" name=""/>
        <dsp:cNvSpPr/>
      </dsp:nvSpPr>
      <dsp:spPr>
        <a:xfrm>
          <a:off x="11745925" y="806609"/>
          <a:ext cx="2271369" cy="2271369"/>
        </a:xfrm>
        <a:prstGeom prst="ellipse">
          <a:avLst/>
        </a:prstGeom>
        <a:solidFill>
          <a:schemeClr val="accent2">
            <a:hueOff val="-633061"/>
            <a:satOff val="-8278"/>
            <a:lumOff val="-6014"/>
            <a:alphaOff val="0"/>
          </a:schemeClr>
        </a:solidFill>
        <a:ln w="25400" cap="flat" cmpd="sng" algn="ctr">
          <a:solidFill>
            <a:schemeClr val="accent2">
              <a:hueOff val="-633061"/>
              <a:satOff val="-8278"/>
              <a:lumOff val="-6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0" kern="1200"/>
        </a:p>
      </dsp:txBody>
      <dsp:txXfrm>
        <a:off x="12078559" y="1139243"/>
        <a:ext cx="1606101" cy="1606101"/>
      </dsp:txXfrm>
    </dsp:sp>
    <dsp:sp modelId="{6247CF2C-DB0E-4523-B8BA-56C011BCB099}">
      <dsp:nvSpPr>
        <dsp:cNvPr id="0" name=""/>
        <dsp:cNvSpPr/>
      </dsp:nvSpPr>
      <dsp:spPr>
        <a:xfrm>
          <a:off x="105156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18587"/>
            <a:satOff val="-23012"/>
            <a:lumOff val="-228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18587"/>
              <a:satOff val="-23012"/>
              <a:lumOff val="-2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/>
            <a:t>Stage3</a:t>
          </a:r>
          <a:endParaRPr lang="zh-CN" altLang="en-US" sz="2600" kern="1200" dirty="0"/>
        </a:p>
      </dsp:txBody>
      <dsp:txXfrm>
        <a:off x="10515600" y="3680085"/>
        <a:ext cx="4732020" cy="1572480"/>
      </dsp:txXfrm>
    </dsp:sp>
    <dsp:sp modelId="{9825D111-ABC0-459B-A56C-1CB83A4256A3}">
      <dsp:nvSpPr>
        <dsp:cNvPr id="0" name=""/>
        <dsp:cNvSpPr/>
      </dsp:nvSpPr>
      <dsp:spPr>
        <a:xfrm>
          <a:off x="15773400" y="1942257"/>
          <a:ext cx="2366010" cy="72"/>
        </a:xfrm>
        <a:prstGeom prst="rect">
          <a:avLst/>
        </a:prstGeom>
        <a:solidFill>
          <a:schemeClr val="accent2">
            <a:tint val="40000"/>
            <a:alpha val="90000"/>
            <a:hueOff val="-583410"/>
            <a:satOff val="-25888"/>
            <a:lumOff val="-257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83410"/>
              <a:satOff val="-25888"/>
              <a:lumOff val="-2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47FF-CBF8-4287-9B88-977123B399EE}">
      <dsp:nvSpPr>
        <dsp:cNvPr id="0" name=""/>
        <dsp:cNvSpPr/>
      </dsp:nvSpPr>
      <dsp:spPr>
        <a:xfrm>
          <a:off x="16960337" y="763221"/>
          <a:ext cx="2358144" cy="2358144"/>
        </a:xfrm>
        <a:prstGeom prst="ellipse">
          <a:avLst/>
        </a:prstGeom>
        <a:solidFill>
          <a:schemeClr val="accent2">
            <a:hueOff val="-949592"/>
            <a:satOff val="-12417"/>
            <a:lumOff val="-9021"/>
            <a:alphaOff val="0"/>
          </a:schemeClr>
        </a:solidFill>
        <a:ln w="25400" cap="flat" cmpd="sng" algn="ctr">
          <a:solidFill>
            <a:schemeClr val="accent2">
              <a:hueOff val="-949592"/>
              <a:satOff val="-12417"/>
              <a:lumOff val="-90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09" tIns="91509" rIns="91509" bIns="915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0" kern="1200"/>
        </a:p>
      </dsp:txBody>
      <dsp:txXfrm>
        <a:off x="17305679" y="1108563"/>
        <a:ext cx="1667460" cy="1667460"/>
      </dsp:txXfrm>
    </dsp:sp>
    <dsp:sp modelId="{FC597E47-FAB6-4399-8AE6-E0016CA1CB92}">
      <dsp:nvSpPr>
        <dsp:cNvPr id="0" name=""/>
        <dsp:cNvSpPr/>
      </dsp:nvSpPr>
      <dsp:spPr>
        <a:xfrm>
          <a:off x="157734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13057"/>
            <a:satOff val="-31641"/>
            <a:lumOff val="-314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13057"/>
              <a:satOff val="-31641"/>
              <a:lumOff val="-3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/>
            <a:t>stageN</a:t>
          </a:r>
          <a:endParaRPr lang="zh-CN" altLang="en-US" sz="2600" kern="1200" dirty="0"/>
        </a:p>
      </dsp:txBody>
      <dsp:txXfrm>
        <a:off x="15773400" y="3680085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6156-A66E-48E2-9D2F-94D1461D6A84}">
      <dsp:nvSpPr>
        <dsp:cNvPr id="0" name=""/>
        <dsp:cNvSpPr/>
      </dsp:nvSpPr>
      <dsp:spPr>
        <a:xfrm>
          <a:off x="0" y="0"/>
          <a:ext cx="8801868" cy="1787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8288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i="0" u="none" strike="noStrike" kern="1200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kern="1200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Content.</a:t>
          </a:r>
          <a:endParaRPr lang="zh-CN" sz="2400" b="1" kern="1200" dirty="0"/>
        </a:p>
      </dsp:txBody>
      <dsp:txXfrm>
        <a:off x="1939147" y="0"/>
        <a:ext cx="6862720" cy="1787738"/>
      </dsp:txXfrm>
    </dsp:sp>
    <dsp:sp modelId="{1DCC1867-DDBA-4F70-9DBD-34E7B2F3A924}">
      <dsp:nvSpPr>
        <dsp:cNvPr id="0" name=""/>
        <dsp:cNvSpPr/>
      </dsp:nvSpPr>
      <dsp:spPr>
        <a:xfrm>
          <a:off x="262602" y="178773"/>
          <a:ext cx="1426465" cy="143019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0882-C8C6-4715-8CAB-64C48065E171}">
      <dsp:nvSpPr>
        <dsp:cNvPr id="0" name=""/>
        <dsp:cNvSpPr/>
      </dsp:nvSpPr>
      <dsp:spPr>
        <a:xfrm>
          <a:off x="0" y="1966512"/>
          <a:ext cx="8801868" cy="1787738"/>
        </a:xfrm>
        <a:prstGeom prst="rect">
          <a:avLst/>
        </a:prstGeom>
        <a:solidFill>
          <a:schemeClr val="accent5">
            <a:hueOff val="-66277"/>
            <a:satOff val="0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400" b="1" kern="1200" dirty="0"/>
        </a:p>
      </dsp:txBody>
      <dsp:txXfrm>
        <a:off x="1939147" y="1966512"/>
        <a:ext cx="6862720" cy="1787738"/>
      </dsp:txXfrm>
    </dsp:sp>
    <dsp:sp modelId="{1E906C71-FCC8-45B4-B97A-927A3B223060}">
      <dsp:nvSpPr>
        <dsp:cNvPr id="0" name=""/>
        <dsp:cNvSpPr/>
      </dsp:nvSpPr>
      <dsp:spPr>
        <a:xfrm>
          <a:off x="262602" y="2145286"/>
          <a:ext cx="1426465" cy="1430191"/>
        </a:xfrm>
        <a:prstGeom prst="rect">
          <a:avLst/>
        </a:prstGeom>
        <a:solidFill>
          <a:schemeClr val="accent5">
            <a:tint val="50000"/>
            <a:hueOff val="-101704"/>
            <a:satOff val="10119"/>
            <a:lumOff val="10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428A-602D-4458-BE58-AA04FA7CB817}">
      <dsp:nvSpPr>
        <dsp:cNvPr id="0" name=""/>
        <dsp:cNvSpPr/>
      </dsp:nvSpPr>
      <dsp:spPr>
        <a:xfrm>
          <a:off x="0" y="3933025"/>
          <a:ext cx="8801868" cy="1787738"/>
        </a:xfrm>
        <a:prstGeom prst="rect">
          <a:avLst/>
        </a:prstGeom>
        <a:solidFill>
          <a:schemeClr val="accent5">
            <a:hueOff val="-132555"/>
            <a:satOff val="0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400" b="1" kern="1200" dirty="0"/>
        </a:p>
      </dsp:txBody>
      <dsp:txXfrm>
        <a:off x="1939147" y="3933025"/>
        <a:ext cx="6862720" cy="1787738"/>
      </dsp:txXfrm>
    </dsp:sp>
    <dsp:sp modelId="{7CFE8CD2-AF22-41A7-B97A-57E430E89195}">
      <dsp:nvSpPr>
        <dsp:cNvPr id="0" name=""/>
        <dsp:cNvSpPr/>
      </dsp:nvSpPr>
      <dsp:spPr>
        <a:xfrm>
          <a:off x="262602" y="4111799"/>
          <a:ext cx="1426465" cy="1430191"/>
        </a:xfrm>
        <a:prstGeom prst="rect">
          <a:avLst/>
        </a:prstGeom>
        <a:solidFill>
          <a:schemeClr val="accent5">
            <a:tint val="50000"/>
            <a:hueOff val="-203407"/>
            <a:satOff val="20238"/>
            <a:lumOff val="2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165C-2584-4CF2-AA44-A81715894A0E}">
      <dsp:nvSpPr>
        <dsp:cNvPr id="0" name=""/>
        <dsp:cNvSpPr/>
      </dsp:nvSpPr>
      <dsp:spPr>
        <a:xfrm>
          <a:off x="0" y="5899538"/>
          <a:ext cx="8801868" cy="1787738"/>
        </a:xfrm>
        <a:prstGeom prst="rect">
          <a:avLst/>
        </a:prstGeom>
        <a:solidFill>
          <a:schemeClr val="accent5">
            <a:hueOff val="-198832"/>
            <a:satOff val="0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400" b="1" kern="1200" dirty="0"/>
        </a:p>
      </dsp:txBody>
      <dsp:txXfrm>
        <a:off x="1939147" y="5899538"/>
        <a:ext cx="6862720" cy="1787738"/>
      </dsp:txXfrm>
    </dsp:sp>
    <dsp:sp modelId="{FD675449-B0B1-46EA-B26E-A47266CD72F2}">
      <dsp:nvSpPr>
        <dsp:cNvPr id="0" name=""/>
        <dsp:cNvSpPr/>
      </dsp:nvSpPr>
      <dsp:spPr>
        <a:xfrm>
          <a:off x="262602" y="6078312"/>
          <a:ext cx="1426465" cy="1430191"/>
        </a:xfrm>
        <a:prstGeom prst="rect">
          <a:avLst/>
        </a:prstGeom>
        <a:solidFill>
          <a:schemeClr val="accent5">
            <a:tint val="50000"/>
            <a:hueOff val="-305111"/>
            <a:satOff val="30358"/>
            <a:lumOff val="31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91CBF-3E41-4735-8029-63AE55DA470D}">
      <dsp:nvSpPr>
        <dsp:cNvPr id="0" name=""/>
        <dsp:cNvSpPr/>
      </dsp:nvSpPr>
      <dsp:spPr>
        <a:xfrm>
          <a:off x="0" y="7866051"/>
          <a:ext cx="8801868" cy="1787738"/>
        </a:xfrm>
        <a:prstGeom prst="rect">
          <a:avLst/>
        </a:prstGeom>
        <a:solidFill>
          <a:schemeClr val="accent5">
            <a:hueOff val="-265109"/>
            <a:satOff val="0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400" b="1" kern="1200" dirty="0"/>
        </a:p>
      </dsp:txBody>
      <dsp:txXfrm>
        <a:off x="1939147" y="7866051"/>
        <a:ext cx="6862720" cy="1787738"/>
      </dsp:txXfrm>
    </dsp:sp>
    <dsp:sp modelId="{CF92E202-5FF3-4109-9158-23311E163D07}">
      <dsp:nvSpPr>
        <dsp:cNvPr id="0" name=""/>
        <dsp:cNvSpPr/>
      </dsp:nvSpPr>
      <dsp:spPr>
        <a:xfrm>
          <a:off x="262602" y="8044825"/>
          <a:ext cx="1426465" cy="1430191"/>
        </a:xfrm>
        <a:prstGeom prst="rect">
          <a:avLst/>
        </a:prstGeom>
        <a:solidFill>
          <a:schemeClr val="accent5">
            <a:tint val="50000"/>
            <a:hueOff val="-406815"/>
            <a:satOff val="40477"/>
            <a:lumOff val="4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11/4/2021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宋体" panose="02010600030101010101" pitchFamily="2" charset="-122"/>
              </a:rPr>
              <a:t>杨璟</a:t>
            </a:r>
            <a:r>
              <a:rPr lang="zh-CN" altLang="en-US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昭 </a:t>
            </a:r>
            <a:r>
              <a:rPr lang="en-US" altLang="zh-CN" sz="5400" dirty="0" smtClean="0">
                <a:solidFill>
                  <a:srgbClr val="FFFFFF"/>
                </a:solidFill>
                <a:latin typeface="宋体" panose="02010600030101010101" pitchFamily="2" charset="-122"/>
              </a:rPr>
              <a:t>yangjingzhao@kingsoft.com</a:t>
            </a:r>
            <a:endParaRPr lang="zh-CN" sz="5400" dirty="0">
              <a:solidFill>
                <a:srgbClr val="FFFFFF"/>
              </a:solidFill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绘制一</a:t>
            </a:r>
            <a:endParaRPr lang="zh-CN" sz="12000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17543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exercise：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33479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Intro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72162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500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2364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1951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sub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11017817" y="5638703"/>
            <a:ext cx="2348400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8000" cap="all" dirty="0">
                <a:solidFill>
                  <a:srgbClr val="FFD9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ch1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84952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775990"/>
            <a:ext cx="7061171" cy="6565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cap="all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cap="all" dirty="0"/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187743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description</a:t>
            </a:r>
          </a:p>
          <a:p>
            <a:endParaRPr lang="zh-CN" sz="2800" dirty="0">
              <a:latin typeface="宋体" panose="02010600030101010101" pitchFamily="2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549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dirty="0"/>
          </a:p>
          <a:p>
            <a:endParaRPr lang="zh-CN" sz="2800" dirty="0"/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427222041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3" name="Two Picture slide"/>
          <p:cNvSpPr txBox="1"/>
          <p:nvPr/>
        </p:nvSpPr>
        <p:spPr>
          <a:xfrm>
            <a:off x="5653674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416" name="Two Picture slide"/>
          <p:cNvSpPr txBox="1"/>
          <p:nvPr/>
        </p:nvSpPr>
        <p:spPr>
          <a:xfrm>
            <a:off x="16712165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xmlns="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143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Light</vt:lpstr>
      <vt:lpstr>等线</vt:lpstr>
      <vt:lpstr>宋体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test</cp:lastModifiedBy>
  <cp:revision>302</cp:revision>
  <dcterms:created xsi:type="dcterms:W3CDTF">2017-07-18T17:55:00Z</dcterms:created>
  <dcterms:modified xsi:type="dcterms:W3CDTF">2021-11-04T01:58:57Z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