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</p:sldMasterIdLst>
  <p:notesMasterIdLst>
    <p:notesMasterId r:id="rId13"/>
  </p:notesMasterIdLst>
  <p:sldIdLst>
    <p:sldId id="324" r:id="rId3"/>
    <p:sldId id="327" r:id="rId4"/>
    <p:sldId id="325" r:id="rId5"/>
    <p:sldId id="326" r:id="rId6"/>
    <p:sldId id="328" r:id="rId7"/>
    <p:sldId id="276" r:id="rId8"/>
    <p:sldId id="335" r:id="rId9"/>
    <p:sldId id="340" r:id="rId10"/>
    <p:sldId id="343" r:id="rId11"/>
    <p:sldId id="333" r:id="rId1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68592" autoAdjust="0"/>
  </p:normalViewPr>
  <p:slideViewPr>
    <p:cSldViewPr snapToGrid="0">
      <p:cViewPr varScale="1">
        <p:scale>
          <a:sx n="36" d="100"/>
          <a:sy n="36" d="100"/>
        </p:scale>
        <p:origin x="78" y="1878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2CE19-6B79-438E-804B-A288AD88CB0E}" type="doc">
      <dgm:prSet loTypeId="urn:microsoft.com/office/officeart/2016/7/layout/LinearArrowProcessNumbered" loCatId="process" qsTypeId="urn:microsoft.com/office/officeart/2005/8/quickstyle/simple1#3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E44D671-9474-409D-8B57-9EFBAB9FC70F}">
      <dgm:prSet/>
      <dgm:spPr/>
      <dgm:t>
        <a:bodyPr/>
        <a:lstStyle/>
        <a:p>
          <a:r>
            <a:rPr lang="en-US" altLang="zh-CN" dirty="0"/>
            <a:t>Stage1</a:t>
          </a:r>
          <a:endParaRPr lang="zh-CN" altLang="en-US" dirty="0"/>
        </a:p>
      </dgm:t>
    </dgm:pt>
    <dgm:pt modelId="{E9B5FB62-4122-41C4-BF34-A20CB0BE1F86}" type="par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51B0BFB5-0D68-47FE-BE1B-83C4B7B46D19}" type="sib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6E60DAAC-4064-427A-A2B1-4B9A5B5B6296}">
      <dgm:prSet/>
      <dgm:spPr/>
      <dgm:t>
        <a:bodyPr/>
        <a:lstStyle/>
        <a:p>
          <a:r>
            <a:rPr lang="en-US" altLang="zh-CN" dirty="0"/>
            <a:t>Stage2</a:t>
          </a:r>
          <a:endParaRPr lang="zh-CN" altLang="en-US" dirty="0"/>
        </a:p>
      </dgm:t>
    </dgm:pt>
    <dgm:pt modelId="{68F63FA5-6AFD-42B0-8469-2D1D8D50EF3F}" type="par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D16898F8-5896-45A5-A737-D2DC5BC0C284}" type="sib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C85B6E89-1DE6-48B9-9882-F58FDBB72660}">
      <dgm:prSet/>
      <dgm:spPr/>
      <dgm:t>
        <a:bodyPr/>
        <a:lstStyle/>
        <a:p>
          <a:r>
            <a:rPr lang="en-US" altLang="zh-CN" dirty="0"/>
            <a:t>Stage3</a:t>
          </a:r>
          <a:endParaRPr lang="zh-CN" altLang="en-US" dirty="0"/>
        </a:p>
      </dgm:t>
    </dgm:pt>
    <dgm:pt modelId="{FF05C0F3-2E83-42B8-8B6A-1439180EE900}" type="par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75314669-EDB8-45A3-99E5-F9B8E6A95991}" type="sib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106E8927-45C0-4200-A815-3D2917419679}">
      <dgm:prSet/>
      <dgm:spPr/>
      <dgm:t>
        <a:bodyPr/>
        <a:lstStyle/>
        <a:p>
          <a:r>
            <a:rPr lang="en-US" altLang="zh-CN" dirty="0" err="1"/>
            <a:t>stageN</a:t>
          </a:r>
          <a:endParaRPr lang="zh-CN" altLang="en-US" dirty="0"/>
        </a:p>
      </dgm:t>
    </dgm:pt>
    <dgm:pt modelId="{559BC9CB-E529-4B36-80A7-CEC9C6C98F8E}" type="par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EF5585B4-34AC-4BAC-9A52-25E0A4B5CECA}" type="sib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5D747D47-0B65-494F-B2A6-FEC85E5E1F13}" type="pres">
      <dgm:prSet presAssocID="{4FB2CE19-6B79-438E-804B-A288AD88CB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3605F4-F2B1-4A6D-BCD6-CC05A0FE43D5}" type="pres">
      <dgm:prSet presAssocID="{DE44D671-9474-409D-8B57-9EFBAB9FC70F}" presName="compositeNode" presStyleCnt="0"/>
      <dgm:spPr/>
    </dgm:pt>
    <dgm:pt modelId="{5B7B4D7C-51D4-4EB2-919F-3E2233F85C42}" type="pres">
      <dgm:prSet presAssocID="{DE44D671-9474-409D-8B57-9EFBAB9FC7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C25E70-7E9A-410C-A719-F36E4A79B2ED}" type="pres">
      <dgm:prSet presAssocID="{DE44D671-9474-409D-8B57-9EFBAB9FC70F}" presName="parSh" presStyleCnt="0"/>
      <dgm:spPr/>
    </dgm:pt>
    <dgm:pt modelId="{300EE050-1F5B-4CD7-9D06-1F6FF4055BA4}" type="pres">
      <dgm:prSet presAssocID="{DE44D671-9474-409D-8B57-9EFBAB9FC70F}" presName="lineNode" presStyleLbl="alignAccFollowNode1" presStyleIdx="0" presStyleCnt="12"/>
      <dgm:spPr/>
    </dgm:pt>
    <dgm:pt modelId="{F766506C-13BA-469E-88BE-82555B6272BE}" type="pres">
      <dgm:prSet presAssocID="{DE44D671-9474-409D-8B57-9EFBAB9FC70F}" presName="lineArrowNode" presStyleLbl="alignAccFollowNode1" presStyleIdx="1" presStyleCnt="12"/>
      <dgm:spPr/>
    </dgm:pt>
    <dgm:pt modelId="{C42C9CD3-FB6D-455F-8001-C6B31EC9F378}" type="pres">
      <dgm:prSet presAssocID="{51B0BFB5-0D68-47FE-BE1B-83C4B7B46D19}" presName="sibTransNodeCircle" presStyleLbl="alignNode1" presStyleIdx="0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80B66F2B-AD7E-4763-858C-373893731512}" type="pres">
      <dgm:prSet presAssocID="{51B0BFB5-0D68-47FE-BE1B-83C4B7B46D19}" presName="spacerBetweenCircleAndCallout" presStyleCnt="0">
        <dgm:presLayoutVars/>
      </dgm:prSet>
      <dgm:spPr/>
    </dgm:pt>
    <dgm:pt modelId="{1F8F8FE1-2C0E-43A9-95F9-CEF7978F4F36}" type="pres">
      <dgm:prSet presAssocID="{DE44D671-9474-409D-8B57-9EFBAB9FC70F}" presName="nodeText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338EF-F777-4298-9648-951E6607F2A2}" type="pres">
      <dgm:prSet presAssocID="{51B0BFB5-0D68-47FE-BE1B-83C4B7B46D19}" presName="sibTransComposite" presStyleCnt="0"/>
      <dgm:spPr/>
    </dgm:pt>
    <dgm:pt modelId="{69F4DE48-343F-4855-B2C4-0D7B0A9D84AE}" type="pres">
      <dgm:prSet presAssocID="{6E60DAAC-4064-427A-A2B1-4B9A5B5B6296}" presName="compositeNode" presStyleCnt="0"/>
      <dgm:spPr/>
    </dgm:pt>
    <dgm:pt modelId="{54B59990-CC52-4CAE-B0C9-E187389E4C96}" type="pres">
      <dgm:prSet presAssocID="{6E60DAAC-4064-427A-A2B1-4B9A5B5B62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A64113-31D7-4862-BBEF-AC0F7D73BAF3}" type="pres">
      <dgm:prSet presAssocID="{6E60DAAC-4064-427A-A2B1-4B9A5B5B6296}" presName="parSh" presStyleCnt="0"/>
      <dgm:spPr/>
    </dgm:pt>
    <dgm:pt modelId="{D53B81F8-4BB7-4271-A5A8-97D622A3072E}" type="pres">
      <dgm:prSet presAssocID="{6E60DAAC-4064-427A-A2B1-4B9A5B5B6296}" presName="lineNode" presStyleLbl="alignAccFollowNode1" presStyleIdx="3" presStyleCnt="12"/>
      <dgm:spPr/>
    </dgm:pt>
    <dgm:pt modelId="{0878A2CD-FB76-4CFB-BB39-AEA96AB4578F}" type="pres">
      <dgm:prSet presAssocID="{6E60DAAC-4064-427A-A2B1-4B9A5B5B6296}" presName="lineArrowNode" presStyleLbl="alignAccFollowNode1" presStyleIdx="4" presStyleCnt="12"/>
      <dgm:spPr/>
    </dgm:pt>
    <dgm:pt modelId="{08D6DD56-92DC-4203-9F39-B79DFC1A1A65}" type="pres">
      <dgm:prSet presAssocID="{D16898F8-5896-45A5-A737-D2DC5BC0C284}" presName="sibTransNodeCircle" presStyleLbl="alignNode1" presStyleIdx="1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1DEB3EE4-048D-4A51-B4FF-7CF2F30E59C5}" type="pres">
      <dgm:prSet presAssocID="{D16898F8-5896-45A5-A737-D2DC5BC0C284}" presName="spacerBetweenCircleAndCallout" presStyleCnt="0">
        <dgm:presLayoutVars/>
      </dgm:prSet>
      <dgm:spPr/>
    </dgm:pt>
    <dgm:pt modelId="{982C2FB3-0D90-45CB-8260-53565A44FC57}" type="pres">
      <dgm:prSet presAssocID="{6E60DAAC-4064-427A-A2B1-4B9A5B5B6296}" presName="nodeText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5310C-F770-4461-B466-4A3E06D6C5FC}" type="pres">
      <dgm:prSet presAssocID="{D16898F8-5896-45A5-A737-D2DC5BC0C284}" presName="sibTransComposite" presStyleCnt="0"/>
      <dgm:spPr/>
    </dgm:pt>
    <dgm:pt modelId="{FC2101BC-F17A-44C7-B960-4F6C4A84440B}" type="pres">
      <dgm:prSet presAssocID="{C85B6E89-1DE6-48B9-9882-F58FDBB72660}" presName="compositeNode" presStyleCnt="0"/>
      <dgm:spPr/>
    </dgm:pt>
    <dgm:pt modelId="{7EFDBA53-FD6F-41EF-A3E5-174E320E2D12}" type="pres">
      <dgm:prSet presAssocID="{C85B6E89-1DE6-48B9-9882-F58FDBB726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FC1B06-BF37-4212-AFF7-060A9B0564EC}" type="pres">
      <dgm:prSet presAssocID="{C85B6E89-1DE6-48B9-9882-F58FDBB72660}" presName="parSh" presStyleCnt="0"/>
      <dgm:spPr/>
    </dgm:pt>
    <dgm:pt modelId="{BC27F17D-6305-46CB-89FB-A4AD0271EE78}" type="pres">
      <dgm:prSet presAssocID="{C85B6E89-1DE6-48B9-9882-F58FDBB72660}" presName="lineNode" presStyleLbl="alignAccFollowNode1" presStyleIdx="6" presStyleCnt="12"/>
      <dgm:spPr/>
    </dgm:pt>
    <dgm:pt modelId="{903008B9-4395-4830-9585-D8C2EB396F2C}" type="pres">
      <dgm:prSet presAssocID="{C85B6E89-1DE6-48B9-9882-F58FDBB72660}" presName="lineArrowNode" presStyleLbl="alignAccFollowNode1" presStyleIdx="7" presStyleCnt="12"/>
      <dgm:spPr/>
    </dgm:pt>
    <dgm:pt modelId="{2581D472-0BDC-49F1-A2A1-D0CA3BCFD967}" type="pres">
      <dgm:prSet presAssocID="{75314669-EDB8-45A3-99E5-F9B8E6A95991}" presName="sibTransNodeCircle" presStyleLbl="alignNode1" presStyleIdx="2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0E8805D3-2C35-406E-BA7B-B4312B7B0D92}" type="pres">
      <dgm:prSet presAssocID="{75314669-EDB8-45A3-99E5-F9B8E6A95991}" presName="spacerBetweenCircleAndCallout" presStyleCnt="0">
        <dgm:presLayoutVars/>
      </dgm:prSet>
      <dgm:spPr/>
    </dgm:pt>
    <dgm:pt modelId="{6247CF2C-DB0E-4523-B8BA-56C011BCB099}" type="pres">
      <dgm:prSet presAssocID="{C85B6E89-1DE6-48B9-9882-F58FDBB72660}" presName="nodeText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A67F1-B29C-4B38-82F7-C261899F0F69}" type="pres">
      <dgm:prSet presAssocID="{75314669-EDB8-45A3-99E5-F9B8E6A95991}" presName="sibTransComposite" presStyleCnt="0"/>
      <dgm:spPr/>
    </dgm:pt>
    <dgm:pt modelId="{BD747795-71C8-4A67-AB13-BBD59A617E22}" type="pres">
      <dgm:prSet presAssocID="{106E8927-45C0-4200-A815-3D2917419679}" presName="compositeNode" presStyleCnt="0"/>
      <dgm:spPr/>
    </dgm:pt>
    <dgm:pt modelId="{0A79C968-B9BF-47A8-A154-F2B2ADCFA4BA}" type="pres">
      <dgm:prSet presAssocID="{106E8927-45C0-4200-A815-3D291741967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6408ED-7F68-456B-9DD2-BF5121BC890E}" type="pres">
      <dgm:prSet presAssocID="{106E8927-45C0-4200-A815-3D2917419679}" presName="parSh" presStyleCnt="0"/>
      <dgm:spPr/>
    </dgm:pt>
    <dgm:pt modelId="{9825D111-ABC0-459B-A56C-1CB83A4256A3}" type="pres">
      <dgm:prSet presAssocID="{106E8927-45C0-4200-A815-3D2917419679}" presName="lineNode" presStyleLbl="alignAccFollowNode1" presStyleIdx="9" presStyleCnt="12"/>
      <dgm:spPr/>
    </dgm:pt>
    <dgm:pt modelId="{AB7148D8-6EE6-4A4C-A6A3-43DC5EB8C858}" type="pres">
      <dgm:prSet presAssocID="{106E8927-45C0-4200-A815-3D2917419679}" presName="lineArrowNode" presStyleLbl="alignAccFollowNode1" presStyleIdx="10" presStyleCnt="12"/>
      <dgm:spPr/>
    </dgm:pt>
    <dgm:pt modelId="{0F1B47FF-CBF8-4287-9B88-977123B399EE}" type="pres">
      <dgm:prSet presAssocID="{EF5585B4-34AC-4BAC-9A52-25E0A4B5CECA}" presName="sibTransNodeCircle" presStyleLbl="alignNode1" presStyleIdx="3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9C8ACE96-4EA4-443A-ADBA-C1F813045C81}" type="pres">
      <dgm:prSet presAssocID="{EF5585B4-34AC-4BAC-9A52-25E0A4B5CECA}" presName="spacerBetweenCircleAndCallout" presStyleCnt="0">
        <dgm:presLayoutVars/>
      </dgm:prSet>
      <dgm:spPr/>
    </dgm:pt>
    <dgm:pt modelId="{FC597E47-FAB6-4399-8AE6-E0016CA1CB92}" type="pres">
      <dgm:prSet presAssocID="{106E8927-45C0-4200-A815-3D2917419679}" presName="nodeText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96A68C-7BFA-4C0A-89A7-97522CE952F6}" type="presOf" srcId="{DE44D671-9474-409D-8B57-9EFBAB9FC70F}" destId="{1F8F8FE1-2C0E-43A9-95F9-CEF7978F4F36}" srcOrd="0" destOrd="0" presId="urn:microsoft.com/office/officeart/2016/7/layout/LinearArrowProcessNumbered"/>
    <dgm:cxn modelId="{B149110A-CB0B-4AE3-ADEF-E705885E9A9C}" type="presOf" srcId="{51B0BFB5-0D68-47FE-BE1B-83C4B7B46D19}" destId="{C42C9CD3-FB6D-455F-8001-C6B31EC9F378}" srcOrd="0" destOrd="0" presId="urn:microsoft.com/office/officeart/2016/7/layout/LinearArrowProcessNumbered"/>
    <dgm:cxn modelId="{6B031E1D-5D2E-4F49-965A-75BCB2B5DED6}" type="presOf" srcId="{106E8927-45C0-4200-A815-3D2917419679}" destId="{FC597E47-FAB6-4399-8AE6-E0016CA1CB92}" srcOrd="0" destOrd="0" presId="urn:microsoft.com/office/officeart/2016/7/layout/LinearArrowProcessNumbered"/>
    <dgm:cxn modelId="{17B8F8AC-33EC-44EA-8977-73F25A3F134F}" srcId="{4FB2CE19-6B79-438E-804B-A288AD88CB0E}" destId="{DE44D671-9474-409D-8B57-9EFBAB9FC70F}" srcOrd="0" destOrd="0" parTransId="{E9B5FB62-4122-41C4-BF34-A20CB0BE1F86}" sibTransId="{51B0BFB5-0D68-47FE-BE1B-83C4B7B46D19}"/>
    <dgm:cxn modelId="{BB3A8A7C-FFEA-4EDC-BE86-1AC519A537CA}" srcId="{4FB2CE19-6B79-438E-804B-A288AD88CB0E}" destId="{6E60DAAC-4064-427A-A2B1-4B9A5B5B6296}" srcOrd="1" destOrd="0" parTransId="{68F63FA5-6AFD-42B0-8469-2D1D8D50EF3F}" sibTransId="{D16898F8-5896-45A5-A737-D2DC5BC0C284}"/>
    <dgm:cxn modelId="{8224B3AE-3878-46A9-AC59-11680A594D11}" srcId="{4FB2CE19-6B79-438E-804B-A288AD88CB0E}" destId="{106E8927-45C0-4200-A815-3D2917419679}" srcOrd="3" destOrd="0" parTransId="{559BC9CB-E529-4B36-80A7-CEC9C6C98F8E}" sibTransId="{EF5585B4-34AC-4BAC-9A52-25E0A4B5CECA}"/>
    <dgm:cxn modelId="{AF2F4803-73C8-453A-88E1-E73C32A4FCC3}" type="presOf" srcId="{75314669-EDB8-45A3-99E5-F9B8E6A95991}" destId="{2581D472-0BDC-49F1-A2A1-D0CA3BCFD967}" srcOrd="0" destOrd="0" presId="urn:microsoft.com/office/officeart/2016/7/layout/LinearArrowProcessNumbered"/>
    <dgm:cxn modelId="{7F9261D3-2554-47B8-860C-35CB33E50EB4}" type="presOf" srcId="{C85B6E89-1DE6-48B9-9882-F58FDBB72660}" destId="{6247CF2C-DB0E-4523-B8BA-56C011BCB099}" srcOrd="0" destOrd="0" presId="urn:microsoft.com/office/officeart/2016/7/layout/LinearArrowProcessNumbered"/>
    <dgm:cxn modelId="{14ADC341-A13A-4BE9-96FA-12DD2E351EC9}" type="presOf" srcId="{D16898F8-5896-45A5-A737-D2DC5BC0C284}" destId="{08D6DD56-92DC-4203-9F39-B79DFC1A1A65}" srcOrd="0" destOrd="0" presId="urn:microsoft.com/office/officeart/2016/7/layout/LinearArrowProcessNumbered"/>
    <dgm:cxn modelId="{8DBC6DB8-C7F0-4EB2-B503-FD054EEDF073}" srcId="{4FB2CE19-6B79-438E-804B-A288AD88CB0E}" destId="{C85B6E89-1DE6-48B9-9882-F58FDBB72660}" srcOrd="2" destOrd="0" parTransId="{FF05C0F3-2E83-42B8-8B6A-1439180EE900}" sibTransId="{75314669-EDB8-45A3-99E5-F9B8E6A95991}"/>
    <dgm:cxn modelId="{D4B0C8D4-905C-4415-AACA-B7257037226F}" type="presOf" srcId="{6E60DAAC-4064-427A-A2B1-4B9A5B5B6296}" destId="{982C2FB3-0D90-45CB-8260-53565A44FC57}" srcOrd="0" destOrd="0" presId="urn:microsoft.com/office/officeart/2016/7/layout/LinearArrowProcessNumbered"/>
    <dgm:cxn modelId="{117C1F90-211E-4E07-B871-F81E75D10A54}" type="presOf" srcId="{EF5585B4-34AC-4BAC-9A52-25E0A4B5CECA}" destId="{0F1B47FF-CBF8-4287-9B88-977123B399EE}" srcOrd="0" destOrd="0" presId="urn:microsoft.com/office/officeart/2016/7/layout/LinearArrowProcessNumbered"/>
    <dgm:cxn modelId="{38F1E327-EBC7-49C6-87CF-121ACF653777}" type="presOf" srcId="{4FB2CE19-6B79-438E-804B-A288AD88CB0E}" destId="{5D747D47-0B65-494F-B2A6-FEC85E5E1F13}" srcOrd="0" destOrd="0" presId="urn:microsoft.com/office/officeart/2016/7/layout/LinearArrowProcessNumbered"/>
    <dgm:cxn modelId="{EC9801B1-1494-4A44-932E-D89C80875625}" type="presParOf" srcId="{5D747D47-0B65-494F-B2A6-FEC85E5E1F13}" destId="{0E3605F4-F2B1-4A6D-BCD6-CC05A0FE43D5}" srcOrd="0" destOrd="0" presId="urn:microsoft.com/office/officeart/2016/7/layout/LinearArrowProcessNumbered"/>
    <dgm:cxn modelId="{17FE4F9A-8444-47A7-B355-01CAD624F13B}" type="presParOf" srcId="{0E3605F4-F2B1-4A6D-BCD6-CC05A0FE43D5}" destId="{5B7B4D7C-51D4-4EB2-919F-3E2233F85C42}" srcOrd="0" destOrd="0" presId="urn:microsoft.com/office/officeart/2016/7/layout/LinearArrowProcessNumbered"/>
    <dgm:cxn modelId="{CF0FA9BD-774F-4453-873F-0B62407F97A9}" type="presParOf" srcId="{0E3605F4-F2B1-4A6D-BCD6-CC05A0FE43D5}" destId="{56C25E70-7E9A-410C-A719-F36E4A79B2ED}" srcOrd="1" destOrd="0" presId="urn:microsoft.com/office/officeart/2016/7/layout/LinearArrowProcessNumbered"/>
    <dgm:cxn modelId="{C58E8FE2-B9F4-4CC2-B987-307468B701A0}" type="presParOf" srcId="{56C25E70-7E9A-410C-A719-F36E4A79B2ED}" destId="{300EE050-1F5B-4CD7-9D06-1F6FF4055BA4}" srcOrd="0" destOrd="0" presId="urn:microsoft.com/office/officeart/2016/7/layout/LinearArrowProcessNumbered"/>
    <dgm:cxn modelId="{9B8F1FF6-D8C2-4C70-8315-BAC01365AB25}" type="presParOf" srcId="{56C25E70-7E9A-410C-A719-F36E4A79B2ED}" destId="{F766506C-13BA-469E-88BE-82555B6272BE}" srcOrd="1" destOrd="0" presId="urn:microsoft.com/office/officeart/2016/7/layout/LinearArrowProcessNumbered"/>
    <dgm:cxn modelId="{888B526D-3407-49CB-B209-5969826FD936}" type="presParOf" srcId="{56C25E70-7E9A-410C-A719-F36E4A79B2ED}" destId="{C42C9CD3-FB6D-455F-8001-C6B31EC9F378}" srcOrd="2" destOrd="0" presId="urn:microsoft.com/office/officeart/2016/7/layout/LinearArrowProcessNumbered"/>
    <dgm:cxn modelId="{0B2F7D10-0699-4D19-99DE-B5D0F35D5EAE}" type="presParOf" srcId="{56C25E70-7E9A-410C-A719-F36E4A79B2ED}" destId="{80B66F2B-AD7E-4763-858C-373893731512}" srcOrd="3" destOrd="0" presId="urn:microsoft.com/office/officeart/2016/7/layout/LinearArrowProcessNumbered"/>
    <dgm:cxn modelId="{E269930F-7ED8-4A14-91F7-C10EE421D874}" type="presParOf" srcId="{0E3605F4-F2B1-4A6D-BCD6-CC05A0FE43D5}" destId="{1F8F8FE1-2C0E-43A9-95F9-CEF7978F4F36}" srcOrd="2" destOrd="0" presId="urn:microsoft.com/office/officeart/2016/7/layout/LinearArrowProcessNumbered"/>
    <dgm:cxn modelId="{F70BD3EB-C652-4623-85E5-687FCB75C3A9}" type="presParOf" srcId="{5D747D47-0B65-494F-B2A6-FEC85E5E1F13}" destId="{295338EF-F777-4298-9648-951E6607F2A2}" srcOrd="1" destOrd="0" presId="urn:microsoft.com/office/officeart/2016/7/layout/LinearArrowProcessNumbered"/>
    <dgm:cxn modelId="{1C254A50-BAED-4B52-8B33-6BFB222C14B2}" type="presParOf" srcId="{5D747D47-0B65-494F-B2A6-FEC85E5E1F13}" destId="{69F4DE48-343F-4855-B2C4-0D7B0A9D84AE}" srcOrd="2" destOrd="0" presId="urn:microsoft.com/office/officeart/2016/7/layout/LinearArrowProcessNumbered"/>
    <dgm:cxn modelId="{D2FCB668-B0AD-4D82-B64C-50D539735FE1}" type="presParOf" srcId="{69F4DE48-343F-4855-B2C4-0D7B0A9D84AE}" destId="{54B59990-CC52-4CAE-B0C9-E187389E4C96}" srcOrd="0" destOrd="0" presId="urn:microsoft.com/office/officeart/2016/7/layout/LinearArrowProcessNumbered"/>
    <dgm:cxn modelId="{987776AA-5DB6-4EA8-A030-169FBE031C8C}" type="presParOf" srcId="{69F4DE48-343F-4855-B2C4-0D7B0A9D84AE}" destId="{C7A64113-31D7-4862-BBEF-AC0F7D73BAF3}" srcOrd="1" destOrd="0" presId="urn:microsoft.com/office/officeart/2016/7/layout/LinearArrowProcessNumbered"/>
    <dgm:cxn modelId="{6B073B03-73D6-4A76-BB64-58C50BC7DFED}" type="presParOf" srcId="{C7A64113-31D7-4862-BBEF-AC0F7D73BAF3}" destId="{D53B81F8-4BB7-4271-A5A8-97D622A3072E}" srcOrd="0" destOrd="0" presId="urn:microsoft.com/office/officeart/2016/7/layout/LinearArrowProcessNumbered"/>
    <dgm:cxn modelId="{752FE8C6-B5ED-4056-A377-87E54D0D0F33}" type="presParOf" srcId="{C7A64113-31D7-4862-BBEF-AC0F7D73BAF3}" destId="{0878A2CD-FB76-4CFB-BB39-AEA96AB4578F}" srcOrd="1" destOrd="0" presId="urn:microsoft.com/office/officeart/2016/7/layout/LinearArrowProcessNumbered"/>
    <dgm:cxn modelId="{E6A88718-07AD-49A2-816C-47EACC208C8B}" type="presParOf" srcId="{C7A64113-31D7-4862-BBEF-AC0F7D73BAF3}" destId="{08D6DD56-92DC-4203-9F39-B79DFC1A1A65}" srcOrd="2" destOrd="0" presId="urn:microsoft.com/office/officeart/2016/7/layout/LinearArrowProcessNumbered"/>
    <dgm:cxn modelId="{150A5C2F-9D6D-4342-BE8A-F38351F94C0F}" type="presParOf" srcId="{C7A64113-31D7-4862-BBEF-AC0F7D73BAF3}" destId="{1DEB3EE4-048D-4A51-B4FF-7CF2F30E59C5}" srcOrd="3" destOrd="0" presId="urn:microsoft.com/office/officeart/2016/7/layout/LinearArrowProcessNumbered"/>
    <dgm:cxn modelId="{6F2F2ED8-C672-43CE-B6B5-15B68F335C36}" type="presParOf" srcId="{69F4DE48-343F-4855-B2C4-0D7B0A9D84AE}" destId="{982C2FB3-0D90-45CB-8260-53565A44FC57}" srcOrd="2" destOrd="0" presId="urn:microsoft.com/office/officeart/2016/7/layout/LinearArrowProcessNumbered"/>
    <dgm:cxn modelId="{E8BB7512-0A71-47F5-A4A7-203731A4E99D}" type="presParOf" srcId="{5D747D47-0B65-494F-B2A6-FEC85E5E1F13}" destId="{9D35310C-F770-4461-B466-4A3E06D6C5FC}" srcOrd="3" destOrd="0" presId="urn:microsoft.com/office/officeart/2016/7/layout/LinearArrowProcessNumbered"/>
    <dgm:cxn modelId="{AE381664-9F02-43E2-9DBC-242FE19F8BBE}" type="presParOf" srcId="{5D747D47-0B65-494F-B2A6-FEC85E5E1F13}" destId="{FC2101BC-F17A-44C7-B960-4F6C4A84440B}" srcOrd="4" destOrd="0" presId="urn:microsoft.com/office/officeart/2016/7/layout/LinearArrowProcessNumbered"/>
    <dgm:cxn modelId="{DD6E5D55-BA5F-474C-9195-688A7B9434E0}" type="presParOf" srcId="{FC2101BC-F17A-44C7-B960-4F6C4A84440B}" destId="{7EFDBA53-FD6F-41EF-A3E5-174E320E2D12}" srcOrd="0" destOrd="0" presId="urn:microsoft.com/office/officeart/2016/7/layout/LinearArrowProcessNumbered"/>
    <dgm:cxn modelId="{63FFAA93-09ED-4892-9ACF-EE0F674A7D09}" type="presParOf" srcId="{FC2101BC-F17A-44C7-B960-4F6C4A84440B}" destId="{4DFC1B06-BF37-4212-AFF7-060A9B0564EC}" srcOrd="1" destOrd="0" presId="urn:microsoft.com/office/officeart/2016/7/layout/LinearArrowProcessNumbered"/>
    <dgm:cxn modelId="{B5B6F1BC-035E-4CD3-8ABB-1790F07674BB}" type="presParOf" srcId="{4DFC1B06-BF37-4212-AFF7-060A9B0564EC}" destId="{BC27F17D-6305-46CB-89FB-A4AD0271EE78}" srcOrd="0" destOrd="0" presId="urn:microsoft.com/office/officeart/2016/7/layout/LinearArrowProcessNumbered"/>
    <dgm:cxn modelId="{BF2638E2-9677-4E06-B5D0-098C9A042583}" type="presParOf" srcId="{4DFC1B06-BF37-4212-AFF7-060A9B0564EC}" destId="{903008B9-4395-4830-9585-D8C2EB396F2C}" srcOrd="1" destOrd="0" presId="urn:microsoft.com/office/officeart/2016/7/layout/LinearArrowProcessNumbered"/>
    <dgm:cxn modelId="{3EBF9A50-3380-4BBA-AC19-32707D51907E}" type="presParOf" srcId="{4DFC1B06-BF37-4212-AFF7-060A9B0564EC}" destId="{2581D472-0BDC-49F1-A2A1-D0CA3BCFD967}" srcOrd="2" destOrd="0" presId="urn:microsoft.com/office/officeart/2016/7/layout/LinearArrowProcessNumbered"/>
    <dgm:cxn modelId="{94F544F7-5C8F-43D7-A5C1-0D942BD7DA8A}" type="presParOf" srcId="{4DFC1B06-BF37-4212-AFF7-060A9B0564EC}" destId="{0E8805D3-2C35-406E-BA7B-B4312B7B0D92}" srcOrd="3" destOrd="0" presId="urn:microsoft.com/office/officeart/2016/7/layout/LinearArrowProcessNumbered"/>
    <dgm:cxn modelId="{4764427F-08AA-4863-9693-5A761296D724}" type="presParOf" srcId="{FC2101BC-F17A-44C7-B960-4F6C4A84440B}" destId="{6247CF2C-DB0E-4523-B8BA-56C011BCB099}" srcOrd="2" destOrd="0" presId="urn:microsoft.com/office/officeart/2016/7/layout/LinearArrowProcessNumbered"/>
    <dgm:cxn modelId="{30746E22-16E8-4E6A-BF6F-2E789A490367}" type="presParOf" srcId="{5D747D47-0B65-494F-B2A6-FEC85E5E1F13}" destId="{498A67F1-B29C-4B38-82F7-C261899F0F69}" srcOrd="5" destOrd="0" presId="urn:microsoft.com/office/officeart/2016/7/layout/LinearArrowProcessNumbered"/>
    <dgm:cxn modelId="{36D6AF34-65B6-4FC2-9560-E525EE307327}" type="presParOf" srcId="{5D747D47-0B65-494F-B2A6-FEC85E5E1F13}" destId="{BD747795-71C8-4A67-AB13-BBD59A617E22}" srcOrd="6" destOrd="0" presId="urn:microsoft.com/office/officeart/2016/7/layout/LinearArrowProcessNumbered"/>
    <dgm:cxn modelId="{E368FA46-3292-44C4-8B2C-41BD91E3BF85}" type="presParOf" srcId="{BD747795-71C8-4A67-AB13-BBD59A617E22}" destId="{0A79C968-B9BF-47A8-A154-F2B2ADCFA4BA}" srcOrd="0" destOrd="0" presId="urn:microsoft.com/office/officeart/2016/7/layout/LinearArrowProcessNumbered"/>
    <dgm:cxn modelId="{9A43EA2E-11D0-4C33-B9C3-87B3BCCB7BC8}" type="presParOf" srcId="{BD747795-71C8-4A67-AB13-BBD59A617E22}" destId="{EF6408ED-7F68-456B-9DD2-BF5121BC890E}" srcOrd="1" destOrd="0" presId="urn:microsoft.com/office/officeart/2016/7/layout/LinearArrowProcessNumbered"/>
    <dgm:cxn modelId="{8971DC41-F317-43D9-9347-AEBA3658E87F}" type="presParOf" srcId="{EF6408ED-7F68-456B-9DD2-BF5121BC890E}" destId="{9825D111-ABC0-459B-A56C-1CB83A4256A3}" srcOrd="0" destOrd="0" presId="urn:microsoft.com/office/officeart/2016/7/layout/LinearArrowProcessNumbered"/>
    <dgm:cxn modelId="{53384EFA-AD16-4166-8A0B-7D6979AB6BC9}" type="presParOf" srcId="{EF6408ED-7F68-456B-9DD2-BF5121BC890E}" destId="{AB7148D8-6EE6-4A4C-A6A3-43DC5EB8C858}" srcOrd="1" destOrd="0" presId="urn:microsoft.com/office/officeart/2016/7/layout/LinearArrowProcessNumbered"/>
    <dgm:cxn modelId="{A1EAA9D7-E756-47F7-A2BA-CF8C8C68A105}" type="presParOf" srcId="{EF6408ED-7F68-456B-9DD2-BF5121BC890E}" destId="{0F1B47FF-CBF8-4287-9B88-977123B399EE}" srcOrd="2" destOrd="0" presId="urn:microsoft.com/office/officeart/2016/7/layout/LinearArrowProcessNumbered"/>
    <dgm:cxn modelId="{76243B9D-7972-4069-89CB-8526C94ABA7F}" type="presParOf" srcId="{EF6408ED-7F68-456B-9DD2-BF5121BC890E}" destId="{9C8ACE96-4EA4-443A-ADBA-C1F813045C81}" srcOrd="3" destOrd="0" presId="urn:microsoft.com/office/officeart/2016/7/layout/LinearArrowProcessNumbered"/>
    <dgm:cxn modelId="{61DEE292-80F2-4736-8BE2-44370F98A717}" type="presParOf" srcId="{BD747795-71C8-4A67-AB13-BBD59A617E22}" destId="{FC597E47-FAB6-4399-8AE6-E0016CA1CB9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25C3D-80DD-4DDF-9188-D0E702C9B96C}" type="doc">
      <dgm:prSet loTypeId="urn:microsoft.com/office/officeart/2005/8/layout/vList4" loCatId="picture" qsTypeId="urn:microsoft.com/office/officeart/2005/8/quickstyle/simple1#4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FB56B289-802A-44CD-B87E-F94092997AFD}">
      <dgm:prSet phldrT="[Text]" custT="1"/>
      <dgm:spPr/>
      <dgm:t>
        <a:bodyPr tIns="182880" anchor="ctr"/>
        <a:lstStyle/>
        <a:p>
          <a:r>
            <a:rPr lang="en-US" altLang="zh-CN" sz="2400" b="1" i="0" u="none" strike="noStrike" baseline="0" dirty="0">
              <a:latin typeface="宋体" panose="02010600030101010101" pitchFamily="2" charset="-122"/>
              <a:cs typeface="宋体" panose="02010600030101010101" pitchFamily="2" charset="-122"/>
            </a:rPr>
            <a:t>title</a:t>
          </a:r>
          <a:endParaRPr lang="en-US" sz="2400" b="1" i="0" u="none" strike="noStrike" baseline="0" dirty="0">
            <a:latin typeface="宋体" panose="02010600030101010101" pitchFamily="2" charset="-122"/>
            <a:cs typeface="宋体" panose="02010600030101010101" pitchFamily="2" charset="-122"/>
          </a:endParaRPr>
        </a:p>
        <a:p>
          <a:r>
            <a:rPr lang="en-US" altLang="zh-CN" sz="2400" dirty="0"/>
            <a:t>Content.</a:t>
          </a:r>
          <a:endParaRPr lang="zh-CN" sz="2400" b="1" dirty="0"/>
        </a:p>
      </dgm:t>
    </dgm:pt>
    <dgm:pt modelId="{1E1B1A13-1D67-410F-A3F7-028B295771FB}" type="parTrans" cxnId="{210964AE-AB14-4684-B93D-6DB94FE2D748}">
      <dgm:prSet/>
      <dgm:spPr/>
      <dgm:t>
        <a:bodyPr/>
        <a:lstStyle/>
        <a:p>
          <a:endParaRPr lang="en-US" sz="2400"/>
        </a:p>
      </dgm:t>
    </dgm:pt>
    <dgm:pt modelId="{72DE9051-ABD1-4BC4-9D4B-9E53F820D552}" type="sibTrans" cxnId="{210964AE-AB14-4684-B93D-6DB94FE2D748}">
      <dgm:prSet/>
      <dgm:spPr/>
      <dgm:t>
        <a:bodyPr/>
        <a:lstStyle/>
        <a:p>
          <a:endParaRPr lang="en-US" sz="2400"/>
        </a:p>
      </dgm:t>
    </dgm:pt>
    <dgm:pt modelId="{DCACFA3E-A6C9-4BA5-9581-014F53774B7F}">
      <dgm:prSet phldrT="[Text]" custT="1"/>
      <dgm:spPr/>
      <dgm:t>
        <a:bodyPr tIns="91440" anchor="ctr"/>
        <a:lstStyle/>
        <a:p>
          <a:endParaRPr lang="zh-CN" sz="2400" b="1" dirty="0"/>
        </a:p>
      </dgm:t>
    </dgm:pt>
    <dgm:pt modelId="{49D3D526-3881-47C6-8C97-B7901237E952}" type="parTrans" cxnId="{87EEFD4B-33B0-40DB-9642-72676B002618}">
      <dgm:prSet/>
      <dgm:spPr/>
      <dgm:t>
        <a:bodyPr/>
        <a:lstStyle/>
        <a:p>
          <a:endParaRPr lang="en-US" sz="2400"/>
        </a:p>
      </dgm:t>
    </dgm:pt>
    <dgm:pt modelId="{C4470893-4FF1-4D58-925C-6BD95FF48B74}" type="sibTrans" cxnId="{87EEFD4B-33B0-40DB-9642-72676B002618}">
      <dgm:prSet/>
      <dgm:spPr/>
      <dgm:t>
        <a:bodyPr/>
        <a:lstStyle/>
        <a:p>
          <a:endParaRPr lang="en-US" sz="2400"/>
        </a:p>
      </dgm:t>
    </dgm:pt>
    <dgm:pt modelId="{3F31E41E-C0DA-4EBC-9C75-3E821BFC4AD0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BDA3ACCD-6F4F-49AD-A2AC-D8301C1403A6}" type="parTrans" cxnId="{E2E9EF0A-7B4B-4AE3-927C-19ACB3DCB8C1}">
      <dgm:prSet/>
      <dgm:spPr/>
      <dgm:t>
        <a:bodyPr/>
        <a:lstStyle/>
        <a:p>
          <a:endParaRPr lang="en-US" sz="2400"/>
        </a:p>
      </dgm:t>
    </dgm:pt>
    <dgm:pt modelId="{B5043A3D-3947-4124-88DB-2758233BBD4F}" type="sibTrans" cxnId="{E2E9EF0A-7B4B-4AE3-927C-19ACB3DCB8C1}">
      <dgm:prSet/>
      <dgm:spPr/>
      <dgm:t>
        <a:bodyPr/>
        <a:lstStyle/>
        <a:p>
          <a:endParaRPr lang="en-US" sz="2400"/>
        </a:p>
      </dgm:t>
    </dgm:pt>
    <dgm:pt modelId="{F5D9B18A-0FB9-403D-B204-A84212894A0A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6FEDF5C-D995-42C5-88DF-AFBA52451BB3}" type="parTrans" cxnId="{6FF455FA-0A20-43C8-AD29-64214FD5FAF4}">
      <dgm:prSet/>
      <dgm:spPr/>
      <dgm:t>
        <a:bodyPr/>
        <a:lstStyle/>
        <a:p>
          <a:endParaRPr lang="en-US" sz="2400"/>
        </a:p>
      </dgm:t>
    </dgm:pt>
    <dgm:pt modelId="{DB75FBE0-1B92-4D71-8BD7-182370B9FC40}" type="sibTrans" cxnId="{6FF455FA-0A20-43C8-AD29-64214FD5FAF4}">
      <dgm:prSet/>
      <dgm:spPr/>
      <dgm:t>
        <a:bodyPr/>
        <a:lstStyle/>
        <a:p>
          <a:endParaRPr lang="en-US" sz="2400"/>
        </a:p>
      </dgm:t>
    </dgm:pt>
    <dgm:pt modelId="{E239ACCC-7624-458C-BFBD-A5EEF693C0BF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B0847F2-FA7F-454C-8EA0-DA46745B3F84}" type="parTrans" cxnId="{ED03917B-7441-4AB2-B98A-14A3E6BC4D9F}">
      <dgm:prSet/>
      <dgm:spPr/>
      <dgm:t>
        <a:bodyPr/>
        <a:lstStyle/>
        <a:p>
          <a:endParaRPr lang="en-US" sz="2400"/>
        </a:p>
      </dgm:t>
    </dgm:pt>
    <dgm:pt modelId="{E2964853-0524-475E-A2EB-2E4C30F16194}" type="sibTrans" cxnId="{ED03917B-7441-4AB2-B98A-14A3E6BC4D9F}">
      <dgm:prSet/>
      <dgm:spPr/>
      <dgm:t>
        <a:bodyPr/>
        <a:lstStyle/>
        <a:p>
          <a:endParaRPr lang="en-US" sz="2400"/>
        </a:p>
      </dgm:t>
    </dgm:pt>
    <dgm:pt modelId="{6CF84964-3081-4311-858E-50D237098749}" type="pres">
      <dgm:prSet presAssocID="{BBB25C3D-80DD-4DDF-9188-D0E702C9B96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8E96BB-A173-406E-928A-90F335D1DC74}" type="pres">
      <dgm:prSet presAssocID="{FB56B289-802A-44CD-B87E-F94092997AFD}" presName="comp" presStyleCnt="0"/>
      <dgm:spPr/>
    </dgm:pt>
    <dgm:pt modelId="{B8BC6156-A66E-48E2-9D2F-94D1461D6A84}" type="pres">
      <dgm:prSet presAssocID="{FB56B289-802A-44CD-B87E-F94092997AFD}" presName="box" presStyleLbl="node1" presStyleIdx="0" presStyleCnt="5" custLinFactNeighborX="-137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DCC1867-DDBA-4F70-9DBD-34E7B2F3A924}" type="pres">
      <dgm:prSet presAssocID="{FB56B289-802A-44CD-B87E-F94092997AFD}" presName="img" presStyleLbl="fgImgPlace1" presStyleIdx="0" presStyleCnt="5" custScaleX="81032" custLinFactNeighborX="-4722"/>
      <dgm:spPr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F8B9709-AE12-493B-A067-13D6C740CF32}" type="pres">
      <dgm:prSet presAssocID="{FB56B289-802A-44CD-B87E-F94092997AFD}" presName="text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45DAABC-CA42-485A-A782-07E2FB51AA51}" type="pres">
      <dgm:prSet presAssocID="{72DE9051-ABD1-4BC4-9D4B-9E53F820D552}" presName="spacer" presStyleCnt="0"/>
      <dgm:spPr/>
    </dgm:pt>
    <dgm:pt modelId="{E2FCC1C2-B2FA-4AF5-B1FA-64556496AA98}" type="pres">
      <dgm:prSet presAssocID="{DCACFA3E-A6C9-4BA5-9581-014F53774B7F}" presName="comp" presStyleCnt="0"/>
      <dgm:spPr/>
    </dgm:pt>
    <dgm:pt modelId="{EBF70882-C8C6-4715-8CAB-64C48065E171}" type="pres">
      <dgm:prSet presAssocID="{DCACFA3E-A6C9-4BA5-9581-014F53774B7F}" presName="box" presStyleLbl="node1" presStyleIdx="1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E906C71-FCC8-45B4-B97A-927A3B223060}" type="pres">
      <dgm:prSet presAssocID="{DCACFA3E-A6C9-4BA5-9581-014F53774B7F}" presName="img" presStyleLbl="fgImgPlace1" presStyleIdx="1" presStyleCnt="5" custScaleX="81032" custLinFactNeighborX="-4722"/>
      <dgm:spPr>
        <a:prstGeom prst="rect">
          <a:avLst/>
        </a:prstGeom>
      </dgm:spPr>
    </dgm:pt>
    <dgm:pt modelId="{14ABD192-6765-4FA3-A2DD-FB223BDF62D5}" type="pres">
      <dgm:prSet presAssocID="{DCACFA3E-A6C9-4BA5-9581-014F53774B7F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E710C0-B517-4B33-98CC-8BC265DDF293}" type="pres">
      <dgm:prSet presAssocID="{C4470893-4FF1-4D58-925C-6BD95FF48B74}" presName="spacer" presStyleCnt="0"/>
      <dgm:spPr/>
    </dgm:pt>
    <dgm:pt modelId="{D01E99A5-B684-4E4A-B327-695463670DB7}" type="pres">
      <dgm:prSet presAssocID="{3F31E41E-C0DA-4EBC-9C75-3E821BFC4AD0}" presName="comp" presStyleCnt="0"/>
      <dgm:spPr/>
    </dgm:pt>
    <dgm:pt modelId="{F121428A-602D-4458-BE58-AA04FA7CB817}" type="pres">
      <dgm:prSet presAssocID="{3F31E41E-C0DA-4EBC-9C75-3E821BFC4AD0}" presName="box" presStyleLbl="node1" presStyleIdx="2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CFE8CD2-AF22-41A7-B97A-57E430E89195}" type="pres">
      <dgm:prSet presAssocID="{3F31E41E-C0DA-4EBC-9C75-3E821BFC4AD0}" presName="img" presStyleLbl="fgImgPlace1" presStyleIdx="2" presStyleCnt="5" custScaleX="81032" custLinFactNeighborX="-4722"/>
      <dgm:spPr>
        <a:prstGeom prst="rect">
          <a:avLst/>
        </a:prstGeom>
      </dgm:spPr>
    </dgm:pt>
    <dgm:pt modelId="{5974918D-7760-48DE-BDE6-70058E521D99}" type="pres">
      <dgm:prSet presAssocID="{3F31E41E-C0DA-4EBC-9C75-3E821BFC4AD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CC6772-264F-4DE9-946A-F8313DD7B2F9}" type="pres">
      <dgm:prSet presAssocID="{B5043A3D-3947-4124-88DB-2758233BBD4F}" presName="spacer" presStyleCnt="0"/>
      <dgm:spPr/>
    </dgm:pt>
    <dgm:pt modelId="{CAAE6852-8406-44B2-8A61-70D430B36B0B}" type="pres">
      <dgm:prSet presAssocID="{F5D9B18A-0FB9-403D-B204-A84212894A0A}" presName="comp" presStyleCnt="0"/>
      <dgm:spPr/>
    </dgm:pt>
    <dgm:pt modelId="{CFDE165C-2584-4CF2-AA44-A81715894A0E}" type="pres">
      <dgm:prSet presAssocID="{F5D9B18A-0FB9-403D-B204-A84212894A0A}" presName="box" presStyleLbl="node1" presStyleIdx="3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FD675449-B0B1-46EA-B26E-A47266CD72F2}" type="pres">
      <dgm:prSet presAssocID="{F5D9B18A-0FB9-403D-B204-A84212894A0A}" presName="img" presStyleLbl="fgImgPlace1" presStyleIdx="3" presStyleCnt="5" custScaleX="81032" custLinFactNeighborX="-4722"/>
      <dgm:spPr>
        <a:prstGeom prst="rect">
          <a:avLst/>
        </a:prstGeom>
      </dgm:spPr>
    </dgm:pt>
    <dgm:pt modelId="{9BD14E10-3EFC-48CF-BB3A-B0C4C7C3F54A}" type="pres">
      <dgm:prSet presAssocID="{F5D9B18A-0FB9-403D-B204-A84212894A0A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F3289F-4B28-4746-B121-B33A7402F3C7}" type="pres">
      <dgm:prSet presAssocID="{DB75FBE0-1B92-4D71-8BD7-182370B9FC40}" presName="spacer" presStyleCnt="0"/>
      <dgm:spPr/>
    </dgm:pt>
    <dgm:pt modelId="{BCD04A99-F648-403F-B85B-EBA808C01E2F}" type="pres">
      <dgm:prSet presAssocID="{E239ACCC-7624-458C-BFBD-A5EEF693C0BF}" presName="comp" presStyleCnt="0"/>
      <dgm:spPr/>
    </dgm:pt>
    <dgm:pt modelId="{BB791CBF-3E41-4735-8029-63AE55DA470D}" type="pres">
      <dgm:prSet presAssocID="{E239ACCC-7624-458C-BFBD-A5EEF693C0BF}" presName="box" presStyleLbl="node1" presStyleIdx="4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CF92E202-5FF3-4109-9158-23311E163D07}" type="pres">
      <dgm:prSet presAssocID="{E239ACCC-7624-458C-BFBD-A5EEF693C0BF}" presName="img" presStyleLbl="fgImgPlace1" presStyleIdx="4" presStyleCnt="5" custScaleX="81032" custLinFactNeighborX="-4722"/>
      <dgm:spPr>
        <a:prstGeom prst="rect">
          <a:avLst/>
        </a:prstGeom>
      </dgm:spPr>
    </dgm:pt>
    <dgm:pt modelId="{3378A3E2-A065-4756-9BAF-F2B3746DC62F}" type="pres">
      <dgm:prSet presAssocID="{E239ACCC-7624-458C-BFBD-A5EEF693C0BF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F0E147-A0AA-448C-9CC0-5BE7EE318673}" type="presOf" srcId="{DCACFA3E-A6C9-4BA5-9581-014F53774B7F}" destId="{EBF70882-C8C6-4715-8CAB-64C48065E171}" srcOrd="0" destOrd="0" presId="urn:microsoft.com/office/officeart/2005/8/layout/vList4"/>
    <dgm:cxn modelId="{C9898A29-490A-4DBF-B3C0-CD6A6F101D3C}" type="presOf" srcId="{3F31E41E-C0DA-4EBC-9C75-3E821BFC4AD0}" destId="{5974918D-7760-48DE-BDE6-70058E521D99}" srcOrd="1" destOrd="0" presId="urn:microsoft.com/office/officeart/2005/8/layout/vList4"/>
    <dgm:cxn modelId="{ED03917B-7441-4AB2-B98A-14A3E6BC4D9F}" srcId="{BBB25C3D-80DD-4DDF-9188-D0E702C9B96C}" destId="{E239ACCC-7624-458C-BFBD-A5EEF693C0BF}" srcOrd="4" destOrd="0" parTransId="{6B0847F2-FA7F-454C-8EA0-DA46745B3F84}" sibTransId="{E2964853-0524-475E-A2EB-2E4C30F16194}"/>
    <dgm:cxn modelId="{E2E9EF0A-7B4B-4AE3-927C-19ACB3DCB8C1}" srcId="{BBB25C3D-80DD-4DDF-9188-D0E702C9B96C}" destId="{3F31E41E-C0DA-4EBC-9C75-3E821BFC4AD0}" srcOrd="2" destOrd="0" parTransId="{BDA3ACCD-6F4F-49AD-A2AC-D8301C1403A6}" sibTransId="{B5043A3D-3947-4124-88DB-2758233BBD4F}"/>
    <dgm:cxn modelId="{07FAB981-FE71-4D46-8254-4673916C2A01}" type="presOf" srcId="{DCACFA3E-A6C9-4BA5-9581-014F53774B7F}" destId="{14ABD192-6765-4FA3-A2DD-FB223BDF62D5}" srcOrd="1" destOrd="0" presId="urn:microsoft.com/office/officeart/2005/8/layout/vList4"/>
    <dgm:cxn modelId="{38FBEA9D-AE64-486E-813F-62435E80B585}" type="presOf" srcId="{BBB25C3D-80DD-4DDF-9188-D0E702C9B96C}" destId="{6CF84964-3081-4311-858E-50D237098749}" srcOrd="0" destOrd="0" presId="urn:microsoft.com/office/officeart/2005/8/layout/vList4"/>
    <dgm:cxn modelId="{87EEFD4B-33B0-40DB-9642-72676B002618}" srcId="{BBB25C3D-80DD-4DDF-9188-D0E702C9B96C}" destId="{DCACFA3E-A6C9-4BA5-9581-014F53774B7F}" srcOrd="1" destOrd="0" parTransId="{49D3D526-3881-47C6-8C97-B7901237E952}" sibTransId="{C4470893-4FF1-4D58-925C-6BD95FF48B74}"/>
    <dgm:cxn modelId="{8529BD10-30FB-4AB0-A0D4-008366F0A742}" type="presOf" srcId="{E239ACCC-7624-458C-BFBD-A5EEF693C0BF}" destId="{BB791CBF-3E41-4735-8029-63AE55DA470D}" srcOrd="0" destOrd="0" presId="urn:microsoft.com/office/officeart/2005/8/layout/vList4"/>
    <dgm:cxn modelId="{210964AE-AB14-4684-B93D-6DB94FE2D748}" srcId="{BBB25C3D-80DD-4DDF-9188-D0E702C9B96C}" destId="{FB56B289-802A-44CD-B87E-F94092997AFD}" srcOrd="0" destOrd="0" parTransId="{1E1B1A13-1D67-410F-A3F7-028B295771FB}" sibTransId="{72DE9051-ABD1-4BC4-9D4B-9E53F820D552}"/>
    <dgm:cxn modelId="{EA59DEEA-2905-40A4-A646-721EFCED4A0F}" type="presOf" srcId="{E239ACCC-7624-458C-BFBD-A5EEF693C0BF}" destId="{3378A3E2-A065-4756-9BAF-F2B3746DC62F}" srcOrd="1" destOrd="0" presId="urn:microsoft.com/office/officeart/2005/8/layout/vList4"/>
    <dgm:cxn modelId="{8E13062D-49DF-44DA-B33F-0B2120B51DB7}" type="presOf" srcId="{3F31E41E-C0DA-4EBC-9C75-3E821BFC4AD0}" destId="{F121428A-602D-4458-BE58-AA04FA7CB817}" srcOrd="0" destOrd="0" presId="urn:microsoft.com/office/officeart/2005/8/layout/vList4"/>
    <dgm:cxn modelId="{0F902A17-240A-41C5-BD64-2756EA765465}" type="presOf" srcId="{F5D9B18A-0FB9-403D-B204-A84212894A0A}" destId="{9BD14E10-3EFC-48CF-BB3A-B0C4C7C3F54A}" srcOrd="1" destOrd="0" presId="urn:microsoft.com/office/officeart/2005/8/layout/vList4"/>
    <dgm:cxn modelId="{51140308-B575-4BCA-89E8-B1E73C9BEB6C}" type="presOf" srcId="{FB56B289-802A-44CD-B87E-F94092997AFD}" destId="{B8BC6156-A66E-48E2-9D2F-94D1461D6A84}" srcOrd="0" destOrd="0" presId="urn:microsoft.com/office/officeart/2005/8/layout/vList4"/>
    <dgm:cxn modelId="{3256A417-1A79-4DEF-9DDD-FFE52AB7CE52}" type="presOf" srcId="{FB56B289-802A-44CD-B87E-F94092997AFD}" destId="{BF8B9709-AE12-493B-A067-13D6C740CF32}" srcOrd="1" destOrd="0" presId="urn:microsoft.com/office/officeart/2005/8/layout/vList4"/>
    <dgm:cxn modelId="{389BC9AC-2F52-41CF-82F1-4A61A8A0FC87}" type="presOf" srcId="{F5D9B18A-0FB9-403D-B204-A84212894A0A}" destId="{CFDE165C-2584-4CF2-AA44-A81715894A0E}" srcOrd="0" destOrd="0" presId="urn:microsoft.com/office/officeart/2005/8/layout/vList4"/>
    <dgm:cxn modelId="{6FF455FA-0A20-43C8-AD29-64214FD5FAF4}" srcId="{BBB25C3D-80DD-4DDF-9188-D0E702C9B96C}" destId="{F5D9B18A-0FB9-403D-B204-A84212894A0A}" srcOrd="3" destOrd="0" parTransId="{66FEDF5C-D995-42C5-88DF-AFBA52451BB3}" sibTransId="{DB75FBE0-1B92-4D71-8BD7-182370B9FC40}"/>
    <dgm:cxn modelId="{CC3D64E9-DBB0-4489-BA24-443FEB1ABE22}" type="presParOf" srcId="{6CF84964-3081-4311-858E-50D237098749}" destId="{B78E96BB-A173-406E-928A-90F335D1DC74}" srcOrd="0" destOrd="0" presId="urn:microsoft.com/office/officeart/2005/8/layout/vList4"/>
    <dgm:cxn modelId="{27EF00BE-9523-453C-9E0B-8335F65A1ED0}" type="presParOf" srcId="{B78E96BB-A173-406E-928A-90F335D1DC74}" destId="{B8BC6156-A66E-48E2-9D2F-94D1461D6A84}" srcOrd="0" destOrd="0" presId="urn:microsoft.com/office/officeart/2005/8/layout/vList4"/>
    <dgm:cxn modelId="{703504C4-42F9-409F-AEA0-9AFE7D99F4FA}" type="presParOf" srcId="{B78E96BB-A173-406E-928A-90F335D1DC74}" destId="{1DCC1867-DDBA-4F70-9DBD-34E7B2F3A924}" srcOrd="1" destOrd="0" presId="urn:microsoft.com/office/officeart/2005/8/layout/vList4"/>
    <dgm:cxn modelId="{0DEC865E-AC78-454F-97F6-4BB9BFA6C61A}" type="presParOf" srcId="{B78E96BB-A173-406E-928A-90F335D1DC74}" destId="{BF8B9709-AE12-493B-A067-13D6C740CF32}" srcOrd="2" destOrd="0" presId="urn:microsoft.com/office/officeart/2005/8/layout/vList4"/>
    <dgm:cxn modelId="{22875232-B9C7-4E84-BEB5-65A01ED56D3B}" type="presParOf" srcId="{6CF84964-3081-4311-858E-50D237098749}" destId="{145DAABC-CA42-485A-A782-07E2FB51AA51}" srcOrd="1" destOrd="0" presId="urn:microsoft.com/office/officeart/2005/8/layout/vList4"/>
    <dgm:cxn modelId="{F914DF3B-6FC8-4341-BED6-D3D7EED88715}" type="presParOf" srcId="{6CF84964-3081-4311-858E-50D237098749}" destId="{E2FCC1C2-B2FA-4AF5-B1FA-64556496AA98}" srcOrd="2" destOrd="0" presId="urn:microsoft.com/office/officeart/2005/8/layout/vList4"/>
    <dgm:cxn modelId="{31DDF914-EFA3-4DFF-A60E-32B6C6657815}" type="presParOf" srcId="{E2FCC1C2-B2FA-4AF5-B1FA-64556496AA98}" destId="{EBF70882-C8C6-4715-8CAB-64C48065E171}" srcOrd="0" destOrd="0" presId="urn:microsoft.com/office/officeart/2005/8/layout/vList4"/>
    <dgm:cxn modelId="{97CA12EE-0011-49B9-9A3A-D1B65578CE5B}" type="presParOf" srcId="{E2FCC1C2-B2FA-4AF5-B1FA-64556496AA98}" destId="{1E906C71-FCC8-45B4-B97A-927A3B223060}" srcOrd="1" destOrd="0" presId="urn:microsoft.com/office/officeart/2005/8/layout/vList4"/>
    <dgm:cxn modelId="{2C99B20F-F2E3-4A43-AC47-19133477F7E7}" type="presParOf" srcId="{E2FCC1C2-B2FA-4AF5-B1FA-64556496AA98}" destId="{14ABD192-6765-4FA3-A2DD-FB223BDF62D5}" srcOrd="2" destOrd="0" presId="urn:microsoft.com/office/officeart/2005/8/layout/vList4"/>
    <dgm:cxn modelId="{251E941F-2F18-434F-BC7F-66AE80789062}" type="presParOf" srcId="{6CF84964-3081-4311-858E-50D237098749}" destId="{81E710C0-B517-4B33-98CC-8BC265DDF293}" srcOrd="3" destOrd="0" presId="urn:microsoft.com/office/officeart/2005/8/layout/vList4"/>
    <dgm:cxn modelId="{0A9A7867-479C-4D76-9093-8F43FF7F2812}" type="presParOf" srcId="{6CF84964-3081-4311-858E-50D237098749}" destId="{D01E99A5-B684-4E4A-B327-695463670DB7}" srcOrd="4" destOrd="0" presId="urn:microsoft.com/office/officeart/2005/8/layout/vList4"/>
    <dgm:cxn modelId="{2C105871-7BA2-452E-AA79-A0E9ECFA0868}" type="presParOf" srcId="{D01E99A5-B684-4E4A-B327-695463670DB7}" destId="{F121428A-602D-4458-BE58-AA04FA7CB817}" srcOrd="0" destOrd="0" presId="urn:microsoft.com/office/officeart/2005/8/layout/vList4"/>
    <dgm:cxn modelId="{8EE7E931-01FF-4D29-B509-E322CAB757C3}" type="presParOf" srcId="{D01E99A5-B684-4E4A-B327-695463670DB7}" destId="{7CFE8CD2-AF22-41A7-B97A-57E430E89195}" srcOrd="1" destOrd="0" presId="urn:microsoft.com/office/officeart/2005/8/layout/vList4"/>
    <dgm:cxn modelId="{26FC0ECE-809E-4F52-B318-8CC7644202B6}" type="presParOf" srcId="{D01E99A5-B684-4E4A-B327-695463670DB7}" destId="{5974918D-7760-48DE-BDE6-70058E521D99}" srcOrd="2" destOrd="0" presId="urn:microsoft.com/office/officeart/2005/8/layout/vList4"/>
    <dgm:cxn modelId="{AB2248BA-8EA1-4B56-9589-4EA11CF20AB2}" type="presParOf" srcId="{6CF84964-3081-4311-858E-50D237098749}" destId="{D3CC6772-264F-4DE9-946A-F8313DD7B2F9}" srcOrd="5" destOrd="0" presId="urn:microsoft.com/office/officeart/2005/8/layout/vList4"/>
    <dgm:cxn modelId="{156395CD-E0E9-4174-BEB2-6285D783F480}" type="presParOf" srcId="{6CF84964-3081-4311-858E-50D237098749}" destId="{CAAE6852-8406-44B2-8A61-70D430B36B0B}" srcOrd="6" destOrd="0" presId="urn:microsoft.com/office/officeart/2005/8/layout/vList4"/>
    <dgm:cxn modelId="{759E47BA-A922-46CC-8529-879B1A9C7A01}" type="presParOf" srcId="{CAAE6852-8406-44B2-8A61-70D430B36B0B}" destId="{CFDE165C-2584-4CF2-AA44-A81715894A0E}" srcOrd="0" destOrd="0" presId="urn:microsoft.com/office/officeart/2005/8/layout/vList4"/>
    <dgm:cxn modelId="{75DC0701-D80C-4BAB-86B1-F3804563EAF3}" type="presParOf" srcId="{CAAE6852-8406-44B2-8A61-70D430B36B0B}" destId="{FD675449-B0B1-46EA-B26E-A47266CD72F2}" srcOrd="1" destOrd="0" presId="urn:microsoft.com/office/officeart/2005/8/layout/vList4"/>
    <dgm:cxn modelId="{2EF4266E-98DC-4460-99DC-98C064351853}" type="presParOf" srcId="{CAAE6852-8406-44B2-8A61-70D430B36B0B}" destId="{9BD14E10-3EFC-48CF-BB3A-B0C4C7C3F54A}" srcOrd="2" destOrd="0" presId="urn:microsoft.com/office/officeart/2005/8/layout/vList4"/>
    <dgm:cxn modelId="{8EFF5107-E73E-4A04-8239-5E93CAE2A368}" type="presParOf" srcId="{6CF84964-3081-4311-858E-50D237098749}" destId="{44F3289F-4B28-4746-B121-B33A7402F3C7}" srcOrd="7" destOrd="0" presId="urn:microsoft.com/office/officeart/2005/8/layout/vList4"/>
    <dgm:cxn modelId="{A0CF76AC-CAA2-4792-9F0A-57F244A18F0A}" type="presParOf" srcId="{6CF84964-3081-4311-858E-50D237098749}" destId="{BCD04A99-F648-403F-B85B-EBA808C01E2F}" srcOrd="8" destOrd="0" presId="urn:microsoft.com/office/officeart/2005/8/layout/vList4"/>
    <dgm:cxn modelId="{5DC6D0EB-C816-4CB9-94C2-2A35FFF67B15}" type="presParOf" srcId="{BCD04A99-F648-403F-B85B-EBA808C01E2F}" destId="{BB791CBF-3E41-4735-8029-63AE55DA470D}" srcOrd="0" destOrd="0" presId="urn:microsoft.com/office/officeart/2005/8/layout/vList4"/>
    <dgm:cxn modelId="{ACAB6455-4F78-4B23-978E-72DC7FA6E72A}" type="presParOf" srcId="{BCD04A99-F648-403F-B85B-EBA808C01E2F}" destId="{CF92E202-5FF3-4109-9158-23311E163D07}" srcOrd="1" destOrd="0" presId="urn:microsoft.com/office/officeart/2005/8/layout/vList4"/>
    <dgm:cxn modelId="{B394A5A7-0D51-4483-AF99-EED84078B8A1}" type="presParOf" srcId="{BCD04A99-F648-403F-B85B-EBA808C01E2F}" destId="{3378A3E2-A065-4756-9BAF-F2B3746DC62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parTxRTLAlign" val="l"/>
                <dgm:param type="txAnchorHorzCh" val="ctr"/>
                <dgm:param type="txAnchorVert" val="mid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 axis="self" ptType="node"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11/4/2021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36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4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67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963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菜单栏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关卡编辑器（Level Editor）工具栏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“模式”（Modes）面板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“内容浏览器”（Content Browser）面板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“视口”（Viewport）面板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“世界大纲视图”（World Outliner）面板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“细节”（Details）面板</a:t>
            </a:r>
          </a:p>
          <a:p>
            <a:pPr marL="0" indent="0">
              <a:buFont typeface="+mj-lt"/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编辑器界面布局可以修改。为了改进工作流，可以方便地改变窗格和窗口的位置。在这些课程中，为保持一致，所有界面元素都位于默认位置，但随着经验的增多，你很可能会希望改变某些元素的位置以提高工作效率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819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t>8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你可能在开发中主要使用透视图，但正交视图非常适合微调场景中的Actor位置。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29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</p:spPr>
        <p:txBody>
          <a:bodyPr/>
          <a:lstStyle/>
          <a:p>
            <a:fld id="{94553CC9-D22E-49DB-A511-08248B44581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C5A0-5862-45F2-A99F-DB3A21275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  <a:latin typeface="宋体" panose="02010600030101010101" pitchFamily="2" charset="-122"/>
              </a:rPr>
              <a:t>杨璟</a:t>
            </a:r>
            <a:r>
              <a:rPr lang="zh-CN" altLang="en-US" sz="54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昭 </a:t>
            </a:r>
            <a:r>
              <a:rPr lang="en-US" altLang="zh-CN" sz="54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yangjingzhao@kingsoft.com</a:t>
            </a:r>
            <a:endParaRPr lang="zh-CN" sz="5400" dirty="0">
              <a:solidFill>
                <a:srgbClr val="FFFFFF"/>
              </a:solidFill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en-US" altLang="zh-CN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Post process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实现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bloom</a:t>
            </a:r>
            <a:endParaRPr lang="zh-CN" sz="12000" kern="0" cap="all" dirty="0">
              <a:solidFill>
                <a:srgbClr val="FFD96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17543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title：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exercise：</a:t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5000" kern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533479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457011"/>
            <a:ext cx="7104888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Intro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72162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500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9" y="4766538"/>
            <a:ext cx="8509002" cy="2364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title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5" y="3658325"/>
            <a:ext cx="139301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8509002" cy="11951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title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9" y="3658325"/>
            <a:ext cx="139301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6000" dirty="0">
                <a:latin typeface="宋体" panose="02010600030101010101" pitchFamily="2" charset="-122"/>
                <a:cs typeface="宋体" panose="02010600030101010101" pitchFamily="2" charset="-122"/>
              </a:rPr>
              <a:t>sub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11017817" y="5638703"/>
            <a:ext cx="2348400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8000" cap="all" dirty="0">
                <a:solidFill>
                  <a:srgbClr val="FFD9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ch1</a:t>
            </a:r>
            <a:endParaRPr lang="zh-CN" sz="8000" cap="all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272143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800"/>
              </a:spcAft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36235" y="274655"/>
            <a:ext cx="2626729" cy="2683625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84952"/>
              </p:ext>
            </p:extLst>
          </p:nvPr>
        </p:nvGraphicFramePr>
        <p:xfrm>
          <a:off x="1676400" y="4199022"/>
          <a:ext cx="21031200" cy="601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hape 104"/>
          <p:cNvSpPr txBox="1"/>
          <p:nvPr/>
        </p:nvSpPr>
        <p:spPr>
          <a:xfrm>
            <a:off x="2985176" y="977104"/>
            <a:ext cx="20562600" cy="1169400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>
              <a:buSzPct val="25000"/>
            </a:pPr>
            <a:r>
              <a:rPr lang="en-US" sz="6400" dirty="0">
                <a:solidFill>
                  <a:schemeClr val="dk1"/>
                </a:solidFill>
                <a:latin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title</a:t>
            </a:r>
            <a:endParaRPr lang="zh-CN" sz="6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12" name="Shape 143"/>
          <p:cNvSpPr txBox="1"/>
          <p:nvPr/>
        </p:nvSpPr>
        <p:spPr>
          <a:xfrm>
            <a:off x="6810642" y="9267468"/>
            <a:ext cx="9754800" cy="80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lvl="0" algn="ctr">
              <a:buSzPct val="25000"/>
            </a:pPr>
            <a:r>
              <a:rPr lang="en-US" sz="40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lang="zh-CN" sz="4800" dirty="0">
              <a:solidFill>
                <a:schemeClr val="dk1"/>
              </a:solidFill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e Picture slide"/>
          <p:cNvSpPr txBox="1"/>
          <p:nvPr/>
        </p:nvSpPr>
        <p:spPr>
          <a:xfrm>
            <a:off x="16955248" y="2775990"/>
            <a:ext cx="7061171" cy="6565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cap="all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cap="all" dirty="0"/>
          </a:p>
        </p:txBody>
      </p:sp>
      <p:sp>
        <p:nvSpPr>
          <p:cNvPr id="14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6981699" y="4389120"/>
            <a:ext cx="7008270" cy="1877437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description</a:t>
            </a:r>
          </a:p>
          <a:p>
            <a:endParaRPr lang="zh-CN" sz="2800" dirty="0">
              <a:latin typeface="宋体" panose="02010600030101010101" pitchFamily="2" charset="-122"/>
            </a:endParaRP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endParaRPr lang="zh-CN" sz="2800" dirty="0">
              <a:latin typeface="宋体" panose="02010600030101010101" pitchFamily="2" charset="-122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16955248" y="3749040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8693" y="11163260"/>
            <a:ext cx="7002379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xmlns="" id="{7347B21B-4B69-4BE7-8F26-7979883B3B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7166517" y="4924744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54914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dirty="0"/>
          </a:p>
          <a:p>
            <a:endParaRPr lang="zh-CN" sz="2800" dirty="0"/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graphicFrame>
        <p:nvGraphicFramePr>
          <p:cNvPr id="9" name="Content Placeholder 9"/>
          <p:cNvGraphicFramePr/>
          <p:nvPr>
            <p:extLst>
              <p:ext uri="{D42A27DB-BD31-4B8C-83A1-F6EECF244321}">
                <p14:modId xmlns:p14="http://schemas.microsoft.com/office/powerpoint/2010/main" val="1427222041"/>
              </p:ext>
            </p:extLst>
          </p:nvPr>
        </p:nvGraphicFramePr>
        <p:xfrm>
          <a:off x="13569084" y="2151675"/>
          <a:ext cx="8801868" cy="966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2891854" y="10859613"/>
            <a:ext cx="7863840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2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13686853" y="10859613"/>
            <a:ext cx="7805274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3" name="Two Picture slide"/>
          <p:cNvSpPr txBox="1"/>
          <p:nvPr/>
        </p:nvSpPr>
        <p:spPr>
          <a:xfrm>
            <a:off x="5653674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416" name="Two Picture slide"/>
          <p:cNvSpPr txBox="1"/>
          <p:nvPr/>
        </p:nvSpPr>
        <p:spPr>
          <a:xfrm>
            <a:off x="16712165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47520" y="8113591"/>
            <a:ext cx="5943600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8138160"/>
            <a:ext cx="5943600" cy="548640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sym typeface="Helvetica Light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xmlns="" id="{B8066487-29B9-433E-A518-F0A18C21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5193106" y="3609803"/>
            <a:ext cx="2626729" cy="268362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xmlns="" id="{56191EC5-EF4A-4559-84B3-1834ADD0D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16251597" y="360980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143</Words>
  <Application>Microsoft Office PowerPoint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Helvetica Light</vt:lpstr>
      <vt:lpstr>等线</vt:lpstr>
      <vt:lpstr>宋体</vt:lpstr>
      <vt:lpstr>Arial</vt:lpstr>
      <vt:lpstr>Calibri</vt:lpstr>
      <vt:lpstr>Helvetica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test</cp:lastModifiedBy>
  <cp:revision>302</cp:revision>
  <dcterms:created xsi:type="dcterms:W3CDTF">2017-07-18T17:55:00Z</dcterms:created>
  <dcterms:modified xsi:type="dcterms:W3CDTF">2021-11-04T02:01:44Z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