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16E42-2ADA-4228-BC67-FDDEDC1A629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678E4-B6FC-448E-BB70-D3D0B218E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9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678E4-B6FC-448E-BB70-D3D0B218E3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1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06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34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9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7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61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07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49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4F85-AE91-4145-9EE8-5F0D9AF3B75C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AAAB82-18F7-40BB-BB39-1D37E64E6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7187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HELIX’GAME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6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-Adrian Tang: </a:t>
            </a:r>
            <a:r>
              <a:rPr lang="en-US" dirty="0"/>
              <a:t>Player scripts and magic system scripts.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	Paul </a:t>
            </a:r>
            <a:r>
              <a:rPr lang="en-US" dirty="0" err="1"/>
              <a:t>Poux-Berthe</a:t>
            </a:r>
            <a:r>
              <a:rPr lang="en-US" dirty="0"/>
              <a:t>: project manager and documentation</a:t>
            </a:r>
            <a:endParaRPr lang="fr-FR" dirty="0"/>
          </a:p>
          <a:p>
            <a:r>
              <a:rPr lang="en-US" dirty="0"/>
              <a:t>-	Paul Hoang: </a:t>
            </a:r>
            <a:r>
              <a:rPr lang="en-US" dirty="0" smtClean="0"/>
              <a:t>AI</a:t>
            </a:r>
            <a:r>
              <a:rPr lang="en-US" dirty="0" smtClean="0"/>
              <a:t> </a:t>
            </a:r>
            <a:r>
              <a:rPr lang="en-US" dirty="0"/>
              <a:t>manager (C#) + monster + help other if needed</a:t>
            </a:r>
            <a:endParaRPr lang="fr-FR" dirty="0"/>
          </a:p>
          <a:p>
            <a:r>
              <a:rPr lang="en-US" dirty="0"/>
              <a:t>-	</a:t>
            </a:r>
            <a:r>
              <a:rPr lang="en-US" dirty="0" err="1"/>
              <a:t>Ke</a:t>
            </a:r>
            <a:r>
              <a:rPr lang="en-US" dirty="0"/>
              <a:t> Yi </a:t>
            </a:r>
            <a:r>
              <a:rPr lang="en-US" dirty="0" err="1"/>
              <a:t>Ren</a:t>
            </a:r>
            <a:r>
              <a:rPr lang="en-US" dirty="0"/>
              <a:t> C#/C++/</a:t>
            </a:r>
            <a:r>
              <a:rPr lang="en-US" dirty="0" err="1"/>
              <a:t>javascript</a:t>
            </a:r>
            <a:r>
              <a:rPr lang="en-US" dirty="0"/>
              <a:t> might work on game mechanics, level generator, possible add grid generator for turn based game.</a:t>
            </a:r>
            <a:endParaRPr lang="fr-FR" dirty="0"/>
          </a:p>
          <a:p>
            <a:r>
              <a:rPr lang="en-US" dirty="0" smtClean="0"/>
              <a:t>- Isaac </a:t>
            </a:r>
            <a:r>
              <a:rPr lang="en-US" dirty="0"/>
              <a:t>Chui: Game manager, menu and GUI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34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01"/>
            <a:ext cx="9266766" cy="4517362"/>
          </a:xfrm>
        </p:spPr>
        <p:txBody>
          <a:bodyPr>
            <a:normAutofit/>
          </a:bodyPr>
          <a:lstStyle/>
          <a:p>
            <a:r>
              <a:rPr lang="en-US" dirty="0"/>
              <a:t>Helix’ Game is a top down dungeon crawler with procedural content generation(PCG). </a:t>
            </a:r>
            <a:r>
              <a:rPr lang="en-US" dirty="0" smtClean="0"/>
              <a:t>(Adrian)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game includes a PCG map, monsters, spells and player stat </a:t>
            </a:r>
            <a:r>
              <a:rPr lang="en-US" dirty="0" smtClean="0"/>
              <a:t>gains</a:t>
            </a:r>
            <a:r>
              <a:rPr lang="en-US" dirty="0" smtClean="0"/>
              <a:t>.(Paul Hoang)</a:t>
            </a:r>
          </a:p>
          <a:p>
            <a:endParaRPr lang="en-US" dirty="0" smtClean="0"/>
          </a:p>
          <a:p>
            <a:r>
              <a:rPr lang="en-US" dirty="0"/>
              <a:t>Spells and magic tricks (Isaac)</a:t>
            </a:r>
          </a:p>
          <a:p>
            <a:endParaRPr lang="en-US" dirty="0"/>
          </a:p>
          <a:p>
            <a:pPr marL="342900" lvl="1" indent="-342900"/>
            <a:r>
              <a:rPr lang="en-US" dirty="0" smtClean="0"/>
              <a:t>Language and tools used and their </a:t>
            </a:r>
            <a:r>
              <a:rPr lang="en-US" dirty="0" smtClean="0"/>
              <a:t>advantages (</a:t>
            </a:r>
            <a:r>
              <a:rPr lang="en-US" dirty="0" err="1" smtClean="0"/>
              <a:t>Ke</a:t>
            </a:r>
            <a:r>
              <a:rPr lang="en-US" dirty="0" smtClean="0"/>
              <a:t> Yi)</a:t>
            </a:r>
            <a:endParaRPr lang="en-US" dirty="0" smtClean="0"/>
          </a:p>
          <a:p>
            <a:pPr lvl="1"/>
            <a:r>
              <a:rPr lang="en-US" dirty="0" smtClean="0"/>
              <a:t>-C#</a:t>
            </a:r>
          </a:p>
          <a:p>
            <a:pPr lvl="1"/>
            <a:r>
              <a:rPr lang="en-US" dirty="0" smtClean="0"/>
              <a:t>-C++ </a:t>
            </a:r>
          </a:p>
          <a:p>
            <a:pPr lvl="1"/>
            <a:r>
              <a:rPr lang="en-US" dirty="0" smtClean="0"/>
              <a:t>-Unity 3D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73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work and next weeks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game </a:t>
            </a:r>
            <a:r>
              <a:rPr lang="en-US" dirty="0" smtClean="0"/>
              <a:t>operational or base game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Game manager</a:t>
            </a:r>
          </a:p>
          <a:p>
            <a:endParaRPr lang="en-US" dirty="0"/>
          </a:p>
          <a:p>
            <a:r>
              <a:rPr lang="en-US" dirty="0" smtClean="0"/>
              <a:t>User interface</a:t>
            </a:r>
          </a:p>
          <a:p>
            <a:endParaRPr lang="en-US" dirty="0"/>
          </a:p>
          <a:p>
            <a:r>
              <a:rPr lang="en-US" dirty="0" smtClean="0"/>
              <a:t>Map generator</a:t>
            </a:r>
          </a:p>
          <a:p>
            <a:endParaRPr lang="en-US" dirty="0"/>
          </a:p>
          <a:p>
            <a:r>
              <a:rPr lang="en-US" dirty="0" smtClean="0"/>
              <a:t>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811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101</Words>
  <Application>Microsoft Office PowerPoint</Application>
  <PresentationFormat>Grand écran</PresentationFormat>
  <Paragraphs>31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HELIX’GAME</vt:lpstr>
      <vt:lpstr>TEAM</vt:lpstr>
      <vt:lpstr>Game</vt:lpstr>
      <vt:lpstr>Current work and next weeks plan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HELIX’GAME</dc:title>
  <dc:creator>Paul</dc:creator>
  <cp:lastModifiedBy>Paul</cp:lastModifiedBy>
  <cp:revision>13</cp:revision>
  <dcterms:created xsi:type="dcterms:W3CDTF">2014-03-19T05:09:16Z</dcterms:created>
  <dcterms:modified xsi:type="dcterms:W3CDTF">2014-03-25T01:04:12Z</dcterms:modified>
</cp:coreProperties>
</file>