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801600" cy="9601200" type="A3"/>
  <p:notesSz cx="6858000" cy="9144000"/>
  <p:defaultTextStyle>
    <a:defPPr>
      <a:defRPr lang="zh-CN"/>
    </a:defPPr>
    <a:lvl1pPr marL="0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39963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79925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919888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59852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99813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839777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479740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119701" algn="l" defTabSz="12799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35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023BC-CCCD-482E-AB5F-9402B1AA52D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5BD5C9-B66F-42BF-80FE-718814836320}">
      <dgm:prSet custT="1"/>
      <dgm:spPr/>
      <dgm:t>
        <a:bodyPr/>
        <a:lstStyle/>
        <a:p>
          <a:pPr algn="ctr"/>
          <a:r>
            <a:rPr lang="zh-CN" altLang="en-US" sz="1200" dirty="0" smtClean="0"/>
            <a:t>微餐品牌</a:t>
          </a:r>
          <a:endParaRPr lang="zh-CN" altLang="en-US" sz="1200" dirty="0"/>
        </a:p>
      </dgm:t>
    </dgm:pt>
    <dgm:pt modelId="{F5621705-36E5-441C-BB5E-6AF53C0C752B}" type="parTrans" cxnId="{94EC7260-AF89-428A-8F10-95F17A21D035}">
      <dgm:prSet/>
      <dgm:spPr/>
      <dgm:t>
        <a:bodyPr/>
        <a:lstStyle/>
        <a:p>
          <a:pPr algn="ctr"/>
          <a:endParaRPr lang="zh-CN" altLang="en-US" sz="1200"/>
        </a:p>
      </dgm:t>
    </dgm:pt>
    <dgm:pt modelId="{094FE80A-2DF5-4573-8361-5F48B3FBF049}" type="sibTrans" cxnId="{94EC7260-AF89-428A-8F10-95F17A21D035}">
      <dgm:prSet/>
      <dgm:spPr/>
      <dgm:t>
        <a:bodyPr/>
        <a:lstStyle/>
        <a:p>
          <a:pPr algn="ctr"/>
          <a:endParaRPr lang="zh-CN" altLang="en-US" sz="1200"/>
        </a:p>
      </dgm:t>
    </dgm:pt>
    <dgm:pt modelId="{7FAD2E5E-172C-4EA4-BF88-BAFEB365C271}">
      <dgm:prSet custT="1"/>
      <dgm:spPr/>
      <dgm:t>
        <a:bodyPr/>
        <a:lstStyle/>
        <a:p>
          <a:pPr algn="ctr"/>
          <a:r>
            <a:rPr lang="zh-CN" altLang="en-US" sz="1200" dirty="0"/>
            <a:t>品牌故事</a:t>
          </a:r>
        </a:p>
      </dgm:t>
    </dgm:pt>
    <dgm:pt modelId="{AF45F3B4-1302-4E4D-A594-519604F6D43C}" type="parTrans" cxnId="{A9656DBB-A730-4187-A9A9-C7B5641C7DDB}">
      <dgm:prSet/>
      <dgm:spPr/>
      <dgm:t>
        <a:bodyPr/>
        <a:lstStyle/>
        <a:p>
          <a:pPr algn="ctr"/>
          <a:endParaRPr lang="zh-CN" altLang="en-US" sz="1200"/>
        </a:p>
      </dgm:t>
    </dgm:pt>
    <dgm:pt modelId="{10DC5034-D679-40F2-B016-19CB51F418AD}" type="sibTrans" cxnId="{A9656DBB-A730-4187-A9A9-C7B5641C7DDB}">
      <dgm:prSet/>
      <dgm:spPr/>
      <dgm:t>
        <a:bodyPr/>
        <a:lstStyle/>
        <a:p>
          <a:pPr algn="ctr"/>
          <a:endParaRPr lang="zh-CN" altLang="en-US" sz="1200"/>
        </a:p>
      </dgm:t>
    </dgm:pt>
    <dgm:pt modelId="{4C63EF1D-5B1E-441F-91D3-0E7B61F51DC6}">
      <dgm:prSet custT="1"/>
      <dgm:spPr/>
      <dgm:t>
        <a:bodyPr/>
        <a:lstStyle/>
        <a:p>
          <a:pPr algn="ctr"/>
          <a:r>
            <a:rPr lang="zh-CN" altLang="en-US" sz="1200" dirty="0"/>
            <a:t>品牌愿景</a:t>
          </a:r>
        </a:p>
      </dgm:t>
    </dgm:pt>
    <dgm:pt modelId="{2D0930F5-993B-4E7C-BF02-6415836B16F3}" type="parTrans" cxnId="{5DEFEB3A-7794-4D87-962E-1B0FBB88CB5E}">
      <dgm:prSet/>
      <dgm:spPr/>
      <dgm:t>
        <a:bodyPr/>
        <a:lstStyle/>
        <a:p>
          <a:pPr algn="ctr"/>
          <a:endParaRPr lang="zh-CN" altLang="en-US" sz="1200"/>
        </a:p>
      </dgm:t>
    </dgm:pt>
    <dgm:pt modelId="{8FDBA6D5-97F5-475B-B0AD-D04F2A413019}" type="sibTrans" cxnId="{5DEFEB3A-7794-4D87-962E-1B0FBB88CB5E}">
      <dgm:prSet/>
      <dgm:spPr/>
      <dgm:t>
        <a:bodyPr/>
        <a:lstStyle/>
        <a:p>
          <a:pPr algn="ctr"/>
          <a:endParaRPr lang="zh-CN" altLang="en-US" sz="1200"/>
        </a:p>
      </dgm:t>
    </dgm:pt>
    <dgm:pt modelId="{20774BA6-471A-41CC-9899-903DDBDC054A}">
      <dgm:prSet custT="1"/>
      <dgm:spPr/>
      <dgm:t>
        <a:bodyPr/>
        <a:lstStyle/>
        <a:p>
          <a:pPr algn="ctr"/>
          <a:r>
            <a:rPr lang="zh-CN" altLang="en-US" sz="1200" dirty="0"/>
            <a:t>网上订餐</a:t>
          </a:r>
        </a:p>
      </dgm:t>
    </dgm:pt>
    <dgm:pt modelId="{63B452B4-AEE3-4DD6-B83D-A31991F8CE42}" type="parTrans" cxnId="{32669AB2-8F9B-41D2-AE6F-1552FC45AFC7}">
      <dgm:prSet/>
      <dgm:spPr/>
      <dgm:t>
        <a:bodyPr/>
        <a:lstStyle/>
        <a:p>
          <a:pPr algn="ctr"/>
          <a:endParaRPr lang="zh-CN" altLang="en-US" sz="1200"/>
        </a:p>
      </dgm:t>
    </dgm:pt>
    <dgm:pt modelId="{21ADB6BD-D2E8-4444-9E06-5A1D5E8E64AD}" type="sibTrans" cxnId="{32669AB2-8F9B-41D2-AE6F-1552FC45AFC7}">
      <dgm:prSet/>
      <dgm:spPr/>
      <dgm:t>
        <a:bodyPr/>
        <a:lstStyle/>
        <a:p>
          <a:pPr algn="ctr"/>
          <a:endParaRPr lang="zh-CN" altLang="en-US" sz="1200"/>
        </a:p>
      </dgm:t>
    </dgm:pt>
    <dgm:pt modelId="{A0189C05-D44A-4450-BE4F-D3C8EA719568}">
      <dgm:prSet custT="1"/>
      <dgm:spPr/>
      <dgm:t>
        <a:bodyPr/>
        <a:lstStyle/>
        <a:p>
          <a:pPr algn="ctr"/>
          <a:r>
            <a:rPr lang="zh-CN" altLang="en-US" sz="1200" dirty="0" smtClean="0"/>
            <a:t>产品名录</a:t>
          </a:r>
          <a:endParaRPr lang="zh-CN" altLang="en-US" sz="1200" dirty="0"/>
        </a:p>
      </dgm:t>
    </dgm:pt>
    <dgm:pt modelId="{2B7C206C-F784-431E-9D32-298B881BF438}" type="parTrans" cxnId="{BDF87794-73FF-403D-BF2C-39B3C84B847D}">
      <dgm:prSet/>
      <dgm:spPr/>
      <dgm:t>
        <a:bodyPr/>
        <a:lstStyle/>
        <a:p>
          <a:pPr algn="ctr"/>
          <a:endParaRPr lang="zh-CN" altLang="en-US" sz="1200"/>
        </a:p>
      </dgm:t>
    </dgm:pt>
    <dgm:pt modelId="{17C69EAB-4985-4302-9E26-7A8EA6801CA1}" type="sibTrans" cxnId="{BDF87794-73FF-403D-BF2C-39B3C84B847D}">
      <dgm:prSet/>
      <dgm:spPr/>
      <dgm:t>
        <a:bodyPr/>
        <a:lstStyle/>
        <a:p>
          <a:pPr algn="ctr"/>
          <a:endParaRPr lang="zh-CN" altLang="en-US" sz="1200"/>
        </a:p>
      </dgm:t>
    </dgm:pt>
    <dgm:pt modelId="{661BE73F-CD63-4639-A414-F679E3F68B1A}">
      <dgm:prSet custT="1"/>
      <dgm:spPr/>
      <dgm:t>
        <a:bodyPr/>
        <a:lstStyle/>
        <a:p>
          <a:pPr algn="ctr"/>
          <a:r>
            <a:rPr lang="zh-CN" altLang="en-US" sz="1200" dirty="0"/>
            <a:t>开始订餐</a:t>
          </a:r>
        </a:p>
      </dgm:t>
    </dgm:pt>
    <dgm:pt modelId="{3858CB57-9F42-4031-A121-DD7D7C884351}" type="parTrans" cxnId="{90322796-7511-4071-AB06-D9E8DDE66E6D}">
      <dgm:prSet/>
      <dgm:spPr/>
      <dgm:t>
        <a:bodyPr/>
        <a:lstStyle/>
        <a:p>
          <a:pPr algn="ctr"/>
          <a:endParaRPr lang="zh-CN" altLang="en-US" sz="1200"/>
        </a:p>
      </dgm:t>
    </dgm:pt>
    <dgm:pt modelId="{ABCD5627-7D9B-4877-B86E-4608BA48EA56}" type="sibTrans" cxnId="{90322796-7511-4071-AB06-D9E8DDE66E6D}">
      <dgm:prSet/>
      <dgm:spPr/>
      <dgm:t>
        <a:bodyPr/>
        <a:lstStyle/>
        <a:p>
          <a:pPr algn="ctr"/>
          <a:endParaRPr lang="zh-CN" altLang="en-US" sz="1200"/>
        </a:p>
      </dgm:t>
    </dgm:pt>
    <dgm:pt modelId="{D3D435C5-FD55-4A41-96BC-54D9728A1587}">
      <dgm:prSet custT="1"/>
      <dgm:spPr/>
      <dgm:t>
        <a:bodyPr/>
        <a:lstStyle/>
        <a:p>
          <a:pPr algn="ctr"/>
          <a:r>
            <a:rPr lang="zh-CN" altLang="en-US" sz="1200" dirty="0"/>
            <a:t>优惠活动</a:t>
          </a:r>
        </a:p>
      </dgm:t>
    </dgm:pt>
    <dgm:pt modelId="{7894C17D-C995-4C94-B774-0FD92CF79B63}" type="parTrans" cxnId="{57E8BA95-C830-43E9-8F60-DEB8D13E5000}">
      <dgm:prSet/>
      <dgm:spPr/>
      <dgm:t>
        <a:bodyPr/>
        <a:lstStyle/>
        <a:p>
          <a:pPr algn="ctr"/>
          <a:endParaRPr lang="zh-CN" altLang="en-US" sz="1200"/>
        </a:p>
      </dgm:t>
    </dgm:pt>
    <dgm:pt modelId="{4A880FA0-6553-4433-A798-F0338B4E9370}" type="sibTrans" cxnId="{57E8BA95-C830-43E9-8F60-DEB8D13E5000}">
      <dgm:prSet/>
      <dgm:spPr/>
      <dgm:t>
        <a:bodyPr/>
        <a:lstStyle/>
        <a:p>
          <a:pPr algn="ctr"/>
          <a:endParaRPr lang="zh-CN" altLang="en-US" sz="1200"/>
        </a:p>
      </dgm:t>
    </dgm:pt>
    <dgm:pt modelId="{DD41199B-154B-4966-85AB-195AAA741936}">
      <dgm:prSet custT="1"/>
      <dgm:spPr/>
      <dgm:t>
        <a:bodyPr/>
        <a:lstStyle/>
        <a:p>
          <a:pPr algn="ctr"/>
          <a:r>
            <a:rPr lang="zh-CN" altLang="en-US" sz="1200" dirty="0"/>
            <a:t>查询订单</a:t>
          </a:r>
        </a:p>
      </dgm:t>
    </dgm:pt>
    <dgm:pt modelId="{55EE144D-1CC1-4B15-ACB7-D38CD6D6C569}" type="parTrans" cxnId="{4B633D13-F557-4E34-90AC-127C53830FC2}">
      <dgm:prSet/>
      <dgm:spPr/>
      <dgm:t>
        <a:bodyPr/>
        <a:lstStyle/>
        <a:p>
          <a:pPr algn="ctr"/>
          <a:endParaRPr lang="zh-CN" altLang="en-US" sz="1200"/>
        </a:p>
      </dgm:t>
    </dgm:pt>
    <dgm:pt modelId="{12EA6EC9-710F-46E2-87EF-8DB80A7EFED4}" type="sibTrans" cxnId="{4B633D13-F557-4E34-90AC-127C53830FC2}">
      <dgm:prSet/>
      <dgm:spPr/>
      <dgm:t>
        <a:bodyPr/>
        <a:lstStyle/>
        <a:p>
          <a:pPr algn="ctr"/>
          <a:endParaRPr lang="zh-CN" altLang="en-US" sz="1200"/>
        </a:p>
      </dgm:t>
    </dgm:pt>
    <dgm:pt modelId="{42EBE315-EC53-439B-872E-42FA77581912}">
      <dgm:prSet custT="1"/>
      <dgm:spPr/>
      <dgm:t>
        <a:bodyPr/>
        <a:lstStyle/>
        <a:p>
          <a:pPr algn="ctr"/>
          <a:r>
            <a:rPr lang="zh-CN" altLang="en-US" sz="1200" dirty="0"/>
            <a:t>手机客户端（或使用</a:t>
          </a:r>
          <a:r>
            <a:rPr lang="en-US" altLang="zh-CN" sz="1200" dirty="0"/>
            <a:t>WAP</a:t>
          </a:r>
          <a:r>
            <a:rPr lang="zh-CN" altLang="en-US" sz="1200" dirty="0"/>
            <a:t>版）</a:t>
          </a:r>
        </a:p>
      </dgm:t>
    </dgm:pt>
    <dgm:pt modelId="{B2EE8B71-8AA1-4731-ADBD-96EF0DE6509F}" type="parTrans" cxnId="{B6929859-6B4C-4E0A-B268-DE94C545B801}">
      <dgm:prSet/>
      <dgm:spPr/>
      <dgm:t>
        <a:bodyPr/>
        <a:lstStyle/>
        <a:p>
          <a:pPr algn="ctr"/>
          <a:endParaRPr lang="zh-CN" altLang="en-US" sz="1200"/>
        </a:p>
      </dgm:t>
    </dgm:pt>
    <dgm:pt modelId="{B60A2D1D-4F33-43B9-89F8-3BEE9765F1BF}" type="sibTrans" cxnId="{B6929859-6B4C-4E0A-B268-DE94C545B801}">
      <dgm:prSet/>
      <dgm:spPr/>
      <dgm:t>
        <a:bodyPr/>
        <a:lstStyle/>
        <a:p>
          <a:pPr algn="ctr"/>
          <a:endParaRPr lang="zh-CN" altLang="en-US" sz="1200"/>
        </a:p>
      </dgm:t>
    </dgm:pt>
    <dgm:pt modelId="{15D9A449-8F80-43B1-A307-B581ACF3557F}">
      <dgm:prSet custT="1"/>
      <dgm:spPr/>
      <dgm:t>
        <a:bodyPr/>
        <a:lstStyle/>
        <a:p>
          <a:pPr algn="ctr"/>
          <a:r>
            <a:rPr lang="zh-CN" altLang="en-US" sz="1200" dirty="0"/>
            <a:t>帮助中心（新手入门、常见问题、支付方式</a:t>
          </a:r>
          <a:r>
            <a:rPr lang="zh-CN" altLang="en-US" sz="1200" dirty="0" smtClean="0"/>
            <a:t>） </a:t>
          </a:r>
          <a:endParaRPr lang="zh-CN" altLang="en-US" sz="1200" dirty="0"/>
        </a:p>
      </dgm:t>
    </dgm:pt>
    <dgm:pt modelId="{3E1BF563-E06B-4E47-A522-AE90D8CC9AEE}" type="parTrans" cxnId="{F8DFE102-EAD2-4C82-A60F-89B57013C34E}">
      <dgm:prSet/>
      <dgm:spPr/>
      <dgm:t>
        <a:bodyPr/>
        <a:lstStyle/>
        <a:p>
          <a:pPr algn="ctr"/>
          <a:endParaRPr lang="zh-CN" altLang="en-US" sz="1200"/>
        </a:p>
      </dgm:t>
    </dgm:pt>
    <dgm:pt modelId="{E35CCE29-85CD-400B-9F68-BA89B1693F1B}" type="sibTrans" cxnId="{F8DFE102-EAD2-4C82-A60F-89B57013C34E}">
      <dgm:prSet/>
      <dgm:spPr/>
      <dgm:t>
        <a:bodyPr/>
        <a:lstStyle/>
        <a:p>
          <a:pPr algn="ctr"/>
          <a:endParaRPr lang="zh-CN" altLang="en-US" sz="1200"/>
        </a:p>
      </dgm:t>
    </dgm:pt>
    <dgm:pt modelId="{22BBAD36-356F-4D4A-B4F9-DF25E93638CE}">
      <dgm:prSet custT="1"/>
      <dgm:spPr/>
      <dgm:t>
        <a:bodyPr/>
        <a:lstStyle/>
        <a:p>
          <a:pPr algn="ctr"/>
          <a:r>
            <a:rPr lang="zh-CN" altLang="en-US" sz="1200" dirty="0" smtClean="0"/>
            <a:t>互动空间（小型</a:t>
          </a:r>
          <a:r>
            <a:rPr lang="en-US" altLang="zh-CN" sz="1200" dirty="0" err="1" smtClean="0"/>
            <a:t>bbs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7C2A4056-7E72-4836-B796-0F7869BDC226}" type="parTrans" cxnId="{A38F9670-735C-450E-AB38-4E145099AB07}">
      <dgm:prSet/>
      <dgm:spPr/>
      <dgm:t>
        <a:bodyPr/>
        <a:lstStyle/>
        <a:p>
          <a:pPr algn="ctr"/>
          <a:endParaRPr lang="zh-CN" altLang="en-US" sz="1200"/>
        </a:p>
      </dgm:t>
    </dgm:pt>
    <dgm:pt modelId="{74964310-35D4-4843-BBC3-0B3AEB70602D}" type="sibTrans" cxnId="{A38F9670-735C-450E-AB38-4E145099AB07}">
      <dgm:prSet/>
      <dgm:spPr/>
      <dgm:t>
        <a:bodyPr/>
        <a:lstStyle/>
        <a:p>
          <a:pPr algn="ctr"/>
          <a:endParaRPr lang="zh-CN" altLang="en-US" sz="1200"/>
        </a:p>
      </dgm:t>
    </dgm:pt>
    <dgm:pt modelId="{131AEB00-DAD3-4CAF-95AF-2F2092316229}">
      <dgm:prSet custT="1"/>
      <dgm:spPr/>
      <dgm:t>
        <a:bodyPr/>
        <a:lstStyle/>
        <a:p>
          <a:pPr algn="ctr"/>
          <a:r>
            <a:rPr lang="zh-CN" altLang="en-US" sz="1200" dirty="0" smtClean="0"/>
            <a:t>品牌理念</a:t>
          </a:r>
          <a:endParaRPr lang="zh-CN" altLang="en-US" sz="1200" dirty="0"/>
        </a:p>
      </dgm:t>
    </dgm:pt>
    <dgm:pt modelId="{92FA9372-9DA4-4B40-A3DA-7FD8164CFE62}" type="parTrans" cxnId="{D8283F77-2F7C-43B5-AEB7-7EA762BFD8AF}">
      <dgm:prSet/>
      <dgm:spPr/>
      <dgm:t>
        <a:bodyPr/>
        <a:lstStyle/>
        <a:p>
          <a:pPr algn="ctr"/>
          <a:endParaRPr lang="zh-CN" altLang="en-US" sz="1200"/>
        </a:p>
      </dgm:t>
    </dgm:pt>
    <dgm:pt modelId="{31DEA974-C2C7-4462-A38B-2C2922831746}" type="sibTrans" cxnId="{D8283F77-2F7C-43B5-AEB7-7EA762BFD8AF}">
      <dgm:prSet/>
      <dgm:spPr/>
      <dgm:t>
        <a:bodyPr/>
        <a:lstStyle/>
        <a:p>
          <a:pPr algn="ctr"/>
          <a:endParaRPr lang="zh-CN" altLang="en-US" sz="1200"/>
        </a:p>
      </dgm:t>
    </dgm:pt>
    <dgm:pt modelId="{1D3C3360-D69B-4284-927E-13FBA1BBB305}">
      <dgm:prSet custT="1"/>
      <dgm:spPr/>
      <dgm:t>
        <a:bodyPr/>
        <a:lstStyle/>
        <a:p>
          <a:pPr algn="ctr"/>
          <a:r>
            <a:rPr lang="zh-CN" altLang="en-US" sz="1200" dirty="0" smtClean="0"/>
            <a:t>关于我们</a:t>
          </a:r>
          <a:endParaRPr lang="zh-CN" altLang="en-US" sz="1200" dirty="0"/>
        </a:p>
      </dgm:t>
    </dgm:pt>
    <dgm:pt modelId="{D948D26A-2A51-4806-9035-EA8BE5DBE1CA}" type="parTrans" cxnId="{562BFEFC-5B64-4B9E-9AF8-0D54188CFDDF}">
      <dgm:prSet/>
      <dgm:spPr/>
      <dgm:t>
        <a:bodyPr/>
        <a:lstStyle/>
        <a:p>
          <a:pPr algn="ctr"/>
          <a:endParaRPr lang="zh-CN" altLang="en-US" sz="1200"/>
        </a:p>
      </dgm:t>
    </dgm:pt>
    <dgm:pt modelId="{18E34FF6-BD33-440C-B0AA-1698AAFE8FF5}" type="sibTrans" cxnId="{562BFEFC-5B64-4B9E-9AF8-0D54188CFDDF}">
      <dgm:prSet/>
      <dgm:spPr/>
      <dgm:t>
        <a:bodyPr/>
        <a:lstStyle/>
        <a:p>
          <a:pPr algn="ctr"/>
          <a:endParaRPr lang="zh-CN" altLang="en-US" sz="1200"/>
        </a:p>
      </dgm:t>
    </dgm:pt>
    <dgm:pt modelId="{040FB579-10C8-432D-8F0D-70A43BCD44CD}">
      <dgm:prSet custT="1"/>
      <dgm:spPr/>
      <dgm:t>
        <a:bodyPr/>
        <a:lstStyle/>
        <a:p>
          <a:pPr algn="ctr"/>
          <a:r>
            <a:rPr lang="zh-CN" altLang="en-US" sz="1200" dirty="0" smtClean="0"/>
            <a:t>公司简介</a:t>
          </a:r>
          <a:endParaRPr lang="zh-CN" altLang="en-US" sz="1200" dirty="0"/>
        </a:p>
      </dgm:t>
    </dgm:pt>
    <dgm:pt modelId="{42DF0195-C292-4E2D-8902-2CCD41FBAF1A}" type="parTrans" cxnId="{5FDFF8FA-5A12-42DE-B045-ABB817AC9C93}">
      <dgm:prSet/>
      <dgm:spPr/>
      <dgm:t>
        <a:bodyPr/>
        <a:lstStyle/>
        <a:p>
          <a:pPr algn="ctr"/>
          <a:endParaRPr lang="zh-CN" altLang="en-US" sz="1200"/>
        </a:p>
      </dgm:t>
    </dgm:pt>
    <dgm:pt modelId="{B8D2F49B-0FAA-4248-BA33-8645D5270F25}" type="sibTrans" cxnId="{5FDFF8FA-5A12-42DE-B045-ABB817AC9C93}">
      <dgm:prSet/>
      <dgm:spPr/>
      <dgm:t>
        <a:bodyPr/>
        <a:lstStyle/>
        <a:p>
          <a:pPr algn="ctr"/>
          <a:endParaRPr lang="zh-CN" altLang="en-US" sz="1200"/>
        </a:p>
      </dgm:t>
    </dgm:pt>
    <dgm:pt modelId="{C299CCC3-DC09-430E-9E69-841E7F3C7382}">
      <dgm:prSet custT="1"/>
      <dgm:spPr/>
      <dgm:t>
        <a:bodyPr/>
        <a:lstStyle/>
        <a:p>
          <a:pPr algn="ctr"/>
          <a:r>
            <a:rPr lang="zh-CN" altLang="en-US" sz="1200" dirty="0"/>
            <a:t>企业责任</a:t>
          </a:r>
        </a:p>
      </dgm:t>
    </dgm:pt>
    <dgm:pt modelId="{BBC24B63-5D43-495C-BCAB-634C715B7699}" type="parTrans" cxnId="{EACBC00C-ECAA-4FB6-9950-40E7E18690EB}">
      <dgm:prSet/>
      <dgm:spPr/>
      <dgm:t>
        <a:bodyPr/>
        <a:lstStyle/>
        <a:p>
          <a:pPr algn="ctr"/>
          <a:endParaRPr lang="zh-CN" altLang="en-US" sz="1200"/>
        </a:p>
      </dgm:t>
    </dgm:pt>
    <dgm:pt modelId="{158DCF97-6316-4AC2-BD74-555F9B64A920}" type="sibTrans" cxnId="{EACBC00C-ECAA-4FB6-9950-40E7E18690EB}">
      <dgm:prSet/>
      <dgm:spPr/>
      <dgm:t>
        <a:bodyPr/>
        <a:lstStyle/>
        <a:p>
          <a:pPr algn="ctr"/>
          <a:endParaRPr lang="zh-CN" altLang="en-US" sz="1200"/>
        </a:p>
      </dgm:t>
    </dgm:pt>
    <dgm:pt modelId="{2D71B344-401A-411D-A403-9FC68A048BC0}">
      <dgm:prSet custT="1"/>
      <dgm:spPr/>
      <dgm:t>
        <a:bodyPr/>
        <a:lstStyle/>
        <a:p>
          <a:pPr algn="ctr"/>
          <a:r>
            <a:rPr lang="zh-CN" altLang="en-US" sz="1200" dirty="0" smtClean="0"/>
            <a:t>微餐产品</a:t>
          </a:r>
          <a:endParaRPr lang="zh-CN" altLang="en-US" sz="1200" dirty="0"/>
        </a:p>
      </dgm:t>
    </dgm:pt>
    <dgm:pt modelId="{3E1DD7BC-D974-42DC-B222-9AD3F687FFF8}" type="parTrans" cxnId="{49137049-6958-4795-B4C2-618FB8C537B2}">
      <dgm:prSet/>
      <dgm:spPr/>
      <dgm:t>
        <a:bodyPr/>
        <a:lstStyle/>
        <a:p>
          <a:pPr algn="ctr"/>
          <a:endParaRPr lang="zh-CN" altLang="en-US" sz="1200"/>
        </a:p>
      </dgm:t>
    </dgm:pt>
    <dgm:pt modelId="{0BE2DC67-48C4-4E89-A875-82A10853B7A0}" type="sibTrans" cxnId="{49137049-6958-4795-B4C2-618FB8C537B2}">
      <dgm:prSet/>
      <dgm:spPr/>
      <dgm:t>
        <a:bodyPr/>
        <a:lstStyle/>
        <a:p>
          <a:pPr algn="ctr"/>
          <a:endParaRPr lang="zh-CN" altLang="en-US" sz="1200"/>
        </a:p>
      </dgm:t>
    </dgm:pt>
    <dgm:pt modelId="{148866D6-9CFB-43BD-88CE-47B84A225E13}">
      <dgm:prSet custT="1"/>
      <dgm:spPr/>
      <dgm:t>
        <a:bodyPr/>
        <a:lstStyle/>
        <a:p>
          <a:pPr algn="ctr"/>
          <a:r>
            <a:rPr lang="zh-CN" altLang="en-US" sz="1200" dirty="0" smtClean="0"/>
            <a:t>产品创新（新品发布页面）</a:t>
          </a:r>
          <a:endParaRPr lang="zh-CN" altLang="en-US" sz="1200" dirty="0"/>
        </a:p>
      </dgm:t>
    </dgm:pt>
    <dgm:pt modelId="{CC3AB691-C64F-4A82-9F54-973B9E701741}" type="parTrans" cxnId="{5B525979-64E7-4464-B81E-4F6EA1623335}">
      <dgm:prSet/>
      <dgm:spPr/>
      <dgm:t>
        <a:bodyPr/>
        <a:lstStyle/>
        <a:p>
          <a:pPr algn="ctr"/>
          <a:endParaRPr lang="zh-CN" altLang="en-US" sz="1200"/>
        </a:p>
      </dgm:t>
    </dgm:pt>
    <dgm:pt modelId="{4D01C543-3511-492F-8F6D-DAA33FF32225}" type="sibTrans" cxnId="{5B525979-64E7-4464-B81E-4F6EA1623335}">
      <dgm:prSet/>
      <dgm:spPr/>
      <dgm:t>
        <a:bodyPr/>
        <a:lstStyle/>
        <a:p>
          <a:pPr algn="ctr"/>
          <a:endParaRPr lang="zh-CN" altLang="en-US" sz="1200"/>
        </a:p>
      </dgm:t>
    </dgm:pt>
    <dgm:pt modelId="{16274DCD-F95B-47C5-A276-3604E7849442}">
      <dgm:prSet custT="1"/>
      <dgm:spPr/>
      <dgm:t>
        <a:bodyPr/>
        <a:lstStyle/>
        <a:p>
          <a:pPr algn="ctr"/>
          <a:r>
            <a:rPr lang="zh-CN" altLang="en-US" sz="1200" dirty="0" smtClean="0"/>
            <a:t>产品展示</a:t>
          </a:r>
          <a:endParaRPr lang="zh-CN" altLang="en-US" sz="1200" dirty="0"/>
        </a:p>
      </dgm:t>
    </dgm:pt>
    <dgm:pt modelId="{51D11DA2-8911-4206-8FFA-ADD3674927C4}" type="parTrans" cxnId="{7907A54A-629E-427B-9506-8A2E8FB7A194}">
      <dgm:prSet/>
      <dgm:spPr/>
      <dgm:t>
        <a:bodyPr/>
        <a:lstStyle/>
        <a:p>
          <a:pPr algn="ctr"/>
          <a:endParaRPr lang="zh-CN" altLang="en-US" sz="1200"/>
        </a:p>
      </dgm:t>
    </dgm:pt>
    <dgm:pt modelId="{BAD2A787-E59E-49CC-9953-5A5A1865BB63}" type="sibTrans" cxnId="{7907A54A-629E-427B-9506-8A2E8FB7A194}">
      <dgm:prSet/>
      <dgm:spPr/>
      <dgm:t>
        <a:bodyPr/>
        <a:lstStyle/>
        <a:p>
          <a:pPr algn="ctr"/>
          <a:endParaRPr lang="zh-CN" altLang="en-US" sz="1200"/>
        </a:p>
      </dgm:t>
    </dgm:pt>
    <dgm:pt modelId="{DE04326D-9437-4334-82D8-C89CC7AE675C}">
      <dgm:prSet custT="1"/>
      <dgm:spPr/>
      <dgm:t>
        <a:bodyPr/>
        <a:lstStyle/>
        <a:p>
          <a:pPr algn="ctr"/>
          <a:r>
            <a:rPr lang="zh-CN" altLang="en-US" sz="1200" dirty="0" smtClean="0"/>
            <a:t>联系我们</a:t>
          </a:r>
          <a:endParaRPr lang="zh-CN" altLang="en-US" sz="1200" dirty="0"/>
        </a:p>
      </dgm:t>
    </dgm:pt>
    <dgm:pt modelId="{4004E820-8D3F-4041-B8F5-66B8E70C4201}" type="parTrans" cxnId="{2C4D8C1F-85A6-489B-8984-EE85093E8B48}">
      <dgm:prSet/>
      <dgm:spPr/>
      <dgm:t>
        <a:bodyPr/>
        <a:lstStyle/>
        <a:p>
          <a:pPr algn="ctr"/>
          <a:endParaRPr lang="zh-CN" altLang="en-US" sz="1200"/>
        </a:p>
      </dgm:t>
    </dgm:pt>
    <dgm:pt modelId="{83BF4311-5554-43A2-BE67-EC787DC5C457}" type="sibTrans" cxnId="{2C4D8C1F-85A6-489B-8984-EE85093E8B48}">
      <dgm:prSet/>
      <dgm:spPr/>
      <dgm:t>
        <a:bodyPr/>
        <a:lstStyle/>
        <a:p>
          <a:pPr algn="ctr"/>
          <a:endParaRPr lang="zh-CN" altLang="en-US" sz="1200"/>
        </a:p>
      </dgm:t>
    </dgm:pt>
    <dgm:pt modelId="{9CAC3742-822D-4E42-BC9A-9531FE6570FE}">
      <dgm:prSet custT="1"/>
      <dgm:spPr/>
      <dgm:t>
        <a:bodyPr/>
        <a:lstStyle/>
        <a:p>
          <a:r>
            <a:rPr lang="zh-CN" altLang="en-US" sz="1200" dirty="0"/>
            <a:t>新闻中心</a:t>
          </a:r>
        </a:p>
      </dgm:t>
    </dgm:pt>
    <dgm:pt modelId="{431FC547-54AC-4380-9B55-BB18757CD1C4}" type="parTrans" cxnId="{EC24BA59-9CC8-4397-B629-DBAABCB92619}">
      <dgm:prSet/>
      <dgm:spPr/>
      <dgm:t>
        <a:bodyPr/>
        <a:lstStyle/>
        <a:p>
          <a:endParaRPr lang="zh-CN" altLang="en-US" sz="1200"/>
        </a:p>
      </dgm:t>
    </dgm:pt>
    <dgm:pt modelId="{C9437D52-6F49-40DC-B446-9F5E17BEBF59}" type="sibTrans" cxnId="{EC24BA59-9CC8-4397-B629-DBAABCB92619}">
      <dgm:prSet/>
      <dgm:spPr/>
      <dgm:t>
        <a:bodyPr/>
        <a:lstStyle/>
        <a:p>
          <a:endParaRPr lang="zh-CN" altLang="en-US" sz="1200"/>
        </a:p>
      </dgm:t>
    </dgm:pt>
    <dgm:pt modelId="{F39BBA35-71B0-4132-85DF-9D1EB0054854}">
      <dgm:prSet custT="1"/>
      <dgm:spPr/>
      <dgm:t>
        <a:bodyPr/>
        <a:lstStyle/>
        <a:p>
          <a:r>
            <a:rPr lang="zh-CN" altLang="en-US" sz="1200" dirty="0"/>
            <a:t>微餐近期动态</a:t>
          </a:r>
        </a:p>
      </dgm:t>
    </dgm:pt>
    <dgm:pt modelId="{0476405D-5C8D-4C64-AA76-5F4D55CFB778}" type="parTrans" cxnId="{57D4BCC7-BB0C-4736-9566-C84E54F069AF}">
      <dgm:prSet/>
      <dgm:spPr/>
      <dgm:t>
        <a:bodyPr/>
        <a:lstStyle/>
        <a:p>
          <a:endParaRPr lang="zh-CN" altLang="en-US" sz="1200"/>
        </a:p>
      </dgm:t>
    </dgm:pt>
    <dgm:pt modelId="{D0D0007D-3066-45BA-8CE7-B78599B37434}" type="sibTrans" cxnId="{57D4BCC7-BB0C-4736-9566-C84E54F069AF}">
      <dgm:prSet/>
      <dgm:spPr/>
      <dgm:t>
        <a:bodyPr/>
        <a:lstStyle/>
        <a:p>
          <a:endParaRPr lang="zh-CN" altLang="en-US" sz="1200"/>
        </a:p>
      </dgm:t>
    </dgm:pt>
    <dgm:pt modelId="{05DFCD95-CD1F-44C1-BB0B-F1117DBE039B}">
      <dgm:prSet custT="1"/>
      <dgm:spPr/>
      <dgm:t>
        <a:bodyPr/>
        <a:lstStyle/>
        <a:p>
          <a:r>
            <a:rPr lang="zh-CN" altLang="en-US" sz="1200" dirty="0" smtClean="0"/>
            <a:t>微餐观点</a:t>
          </a:r>
          <a:endParaRPr lang="zh-CN" altLang="en-US" sz="1200" dirty="0"/>
        </a:p>
      </dgm:t>
    </dgm:pt>
    <dgm:pt modelId="{5C167A46-3282-4C61-89C2-77FF522EB1C2}" type="parTrans" cxnId="{4D30E4FF-FBE2-4F9F-82E3-7AAE58510BDF}">
      <dgm:prSet/>
      <dgm:spPr/>
      <dgm:t>
        <a:bodyPr/>
        <a:lstStyle/>
        <a:p>
          <a:endParaRPr lang="zh-CN" altLang="en-US" sz="1200"/>
        </a:p>
      </dgm:t>
    </dgm:pt>
    <dgm:pt modelId="{D98B61C0-1338-45E4-BCDE-77AB9642FB47}" type="sibTrans" cxnId="{4D30E4FF-FBE2-4F9F-82E3-7AAE58510BDF}">
      <dgm:prSet/>
      <dgm:spPr/>
      <dgm:t>
        <a:bodyPr/>
        <a:lstStyle/>
        <a:p>
          <a:endParaRPr lang="zh-CN" altLang="en-US" sz="1200"/>
        </a:p>
      </dgm:t>
    </dgm:pt>
    <dgm:pt modelId="{510B1225-91DF-4D43-9F78-B43D220C54BD}">
      <dgm:prSet custT="1"/>
      <dgm:spPr/>
      <dgm:t>
        <a:bodyPr/>
        <a:lstStyle/>
        <a:p>
          <a:r>
            <a:rPr lang="zh-CN" altLang="en-US" sz="1200" dirty="0" smtClean="0"/>
            <a:t>微餐视频</a:t>
          </a:r>
          <a:endParaRPr lang="zh-CN" altLang="en-US" sz="1200" dirty="0"/>
        </a:p>
      </dgm:t>
    </dgm:pt>
    <dgm:pt modelId="{A63D6923-0491-4FA1-939C-E9CABB3B0338}" type="parTrans" cxnId="{4BB97BBF-6936-49E5-93F1-BB08572A2038}">
      <dgm:prSet/>
      <dgm:spPr/>
      <dgm:t>
        <a:bodyPr/>
        <a:lstStyle/>
        <a:p>
          <a:endParaRPr lang="zh-CN" altLang="en-US" sz="1200"/>
        </a:p>
      </dgm:t>
    </dgm:pt>
    <dgm:pt modelId="{5EAEE9C1-14BF-40AE-8696-BD6CFE6FF01F}" type="sibTrans" cxnId="{4BB97BBF-6936-49E5-93F1-BB08572A2038}">
      <dgm:prSet/>
      <dgm:spPr/>
      <dgm:t>
        <a:bodyPr/>
        <a:lstStyle/>
        <a:p>
          <a:endParaRPr lang="zh-CN" altLang="en-US" sz="1200"/>
        </a:p>
      </dgm:t>
    </dgm:pt>
    <dgm:pt modelId="{D3E3FD5E-4201-4C06-AF9B-4A6323FCCB9B}">
      <dgm:prSet custT="1"/>
      <dgm:spPr/>
      <dgm:t>
        <a:bodyPr/>
        <a:lstStyle/>
        <a:p>
          <a:r>
            <a:rPr lang="zh-CN" altLang="en-US" sz="1200" dirty="0" smtClean="0"/>
            <a:t>新闻会客室</a:t>
          </a:r>
          <a:endParaRPr lang="zh-CN" altLang="en-US" sz="1200" dirty="0"/>
        </a:p>
      </dgm:t>
    </dgm:pt>
    <dgm:pt modelId="{7E42BBC7-D3B0-4EB3-A7DF-243A2ECE6E2F}" type="parTrans" cxnId="{796993B8-8973-4A41-8525-A90D5C859B0B}">
      <dgm:prSet/>
      <dgm:spPr/>
      <dgm:t>
        <a:bodyPr/>
        <a:lstStyle/>
        <a:p>
          <a:endParaRPr lang="zh-CN" altLang="en-US" sz="1200"/>
        </a:p>
      </dgm:t>
    </dgm:pt>
    <dgm:pt modelId="{4A5903D8-DAF2-4533-92C0-8173C5B74053}" type="sibTrans" cxnId="{796993B8-8973-4A41-8525-A90D5C859B0B}">
      <dgm:prSet/>
      <dgm:spPr/>
      <dgm:t>
        <a:bodyPr/>
        <a:lstStyle/>
        <a:p>
          <a:endParaRPr lang="zh-CN" altLang="en-US" sz="1200"/>
        </a:p>
      </dgm:t>
    </dgm:pt>
    <dgm:pt modelId="{D42053DA-949E-4D57-A0F2-8A90D3CAE4D1}">
      <dgm:prSet custT="1"/>
      <dgm:spPr/>
      <dgm:t>
        <a:bodyPr/>
        <a:lstStyle/>
        <a:p>
          <a:r>
            <a:rPr lang="zh-CN" altLang="en-US" sz="1200" dirty="0" smtClean="0"/>
            <a:t>营销网络</a:t>
          </a:r>
          <a:endParaRPr lang="zh-CN" altLang="en-US" sz="1200" dirty="0"/>
        </a:p>
      </dgm:t>
    </dgm:pt>
    <dgm:pt modelId="{8E37B4D0-9808-4FD5-8E93-3454F85186E9}" type="parTrans" cxnId="{88AAFE9B-AB3B-40A1-B77E-F5E343EAC666}">
      <dgm:prSet/>
      <dgm:spPr/>
      <dgm:t>
        <a:bodyPr/>
        <a:lstStyle/>
        <a:p>
          <a:endParaRPr lang="zh-CN" altLang="en-US"/>
        </a:p>
      </dgm:t>
    </dgm:pt>
    <dgm:pt modelId="{A56A20DA-CAC1-4D2D-AE2C-D3FF197E86DE}" type="sibTrans" cxnId="{88AAFE9B-AB3B-40A1-B77E-F5E343EAC666}">
      <dgm:prSet/>
      <dgm:spPr/>
      <dgm:t>
        <a:bodyPr/>
        <a:lstStyle/>
        <a:p>
          <a:endParaRPr lang="zh-CN" altLang="en-US"/>
        </a:p>
      </dgm:t>
    </dgm:pt>
    <dgm:pt modelId="{7C51D3DA-26CF-4D93-82E3-386B55352F0E}" type="pres">
      <dgm:prSet presAssocID="{8CB023BC-CCCD-482E-AB5F-9402B1AA52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1A2A205-90E4-4BCB-99EC-09C07E357F54}" type="pres">
      <dgm:prSet presAssocID="{1D3C3360-D69B-4284-927E-13FBA1BBB305}" presName="root" presStyleCnt="0"/>
      <dgm:spPr/>
    </dgm:pt>
    <dgm:pt modelId="{B17849B7-9423-41EB-A5FB-530A876B6B40}" type="pres">
      <dgm:prSet presAssocID="{1D3C3360-D69B-4284-927E-13FBA1BBB305}" presName="rootComposite" presStyleCnt="0"/>
      <dgm:spPr/>
    </dgm:pt>
    <dgm:pt modelId="{98D991DA-6CF9-4D78-AF30-BA6BDA6CDB7F}" type="pres">
      <dgm:prSet presAssocID="{1D3C3360-D69B-4284-927E-13FBA1BBB305}" presName="rootText" presStyleLbl="node1" presStyleIdx="0" presStyleCnt="6"/>
      <dgm:spPr/>
      <dgm:t>
        <a:bodyPr/>
        <a:lstStyle/>
        <a:p>
          <a:endParaRPr lang="zh-CN" altLang="en-US"/>
        </a:p>
      </dgm:t>
    </dgm:pt>
    <dgm:pt modelId="{B4F26DC9-15FC-4B3E-976F-B1CB3AB34EE8}" type="pres">
      <dgm:prSet presAssocID="{1D3C3360-D69B-4284-927E-13FBA1BBB305}" presName="rootConnector" presStyleLbl="node1" presStyleIdx="0" presStyleCnt="6"/>
      <dgm:spPr/>
      <dgm:t>
        <a:bodyPr/>
        <a:lstStyle/>
        <a:p>
          <a:endParaRPr lang="zh-CN" altLang="en-US"/>
        </a:p>
      </dgm:t>
    </dgm:pt>
    <dgm:pt modelId="{C2658282-B677-4EA2-8EFD-C792052F5981}" type="pres">
      <dgm:prSet presAssocID="{1D3C3360-D69B-4284-927E-13FBA1BBB305}" presName="childShape" presStyleCnt="0"/>
      <dgm:spPr/>
    </dgm:pt>
    <dgm:pt modelId="{78E8876D-5C65-46B6-B365-3294AB66DAD0}" type="pres">
      <dgm:prSet presAssocID="{42DF0195-C292-4E2D-8902-2CCD41FBAF1A}" presName="Name13" presStyleLbl="parChTrans1D2" presStyleIdx="0" presStyleCnt="19"/>
      <dgm:spPr/>
      <dgm:t>
        <a:bodyPr/>
        <a:lstStyle/>
        <a:p>
          <a:endParaRPr lang="zh-CN" altLang="en-US"/>
        </a:p>
      </dgm:t>
    </dgm:pt>
    <dgm:pt modelId="{CB0472B3-45C8-406C-BC96-77F5B20C3CBF}" type="pres">
      <dgm:prSet presAssocID="{040FB579-10C8-432D-8F0D-70A43BCD44CD}" presName="childText" presStyleLbl="bgAcc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03353-FD38-4E0B-BD15-6A3AEF47A050}" type="pres">
      <dgm:prSet presAssocID="{BBC24B63-5D43-495C-BCAB-634C715B7699}" presName="Name13" presStyleLbl="parChTrans1D2" presStyleIdx="1" presStyleCnt="19"/>
      <dgm:spPr/>
      <dgm:t>
        <a:bodyPr/>
        <a:lstStyle/>
        <a:p>
          <a:endParaRPr lang="zh-CN" altLang="en-US"/>
        </a:p>
      </dgm:t>
    </dgm:pt>
    <dgm:pt modelId="{66F38275-06F5-4D02-9532-321270A314A1}" type="pres">
      <dgm:prSet presAssocID="{C299CCC3-DC09-430E-9E69-841E7F3C7382}" presName="childText" presStyleLbl="bgAcc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1D11A-8D21-4A27-970D-5461DBE7931E}" type="pres">
      <dgm:prSet presAssocID="{4004E820-8D3F-4041-B8F5-66B8E70C4201}" presName="Name13" presStyleLbl="parChTrans1D2" presStyleIdx="2" presStyleCnt="19"/>
      <dgm:spPr/>
      <dgm:t>
        <a:bodyPr/>
        <a:lstStyle/>
        <a:p>
          <a:endParaRPr lang="zh-CN" altLang="en-US"/>
        </a:p>
      </dgm:t>
    </dgm:pt>
    <dgm:pt modelId="{ACCD80A0-6D52-4499-8E86-4F5E7981E001}" type="pres">
      <dgm:prSet presAssocID="{DE04326D-9437-4334-82D8-C89CC7AE675C}" presName="childText" presStyleLbl="bgAcc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F6DE6-96F5-42EB-B2BD-247E2F93D447}" type="pres">
      <dgm:prSet presAssocID="{9CAC3742-822D-4E42-BC9A-9531FE6570FE}" presName="root" presStyleCnt="0"/>
      <dgm:spPr/>
    </dgm:pt>
    <dgm:pt modelId="{27D08450-72BA-4CCC-8C1A-21D2332B0890}" type="pres">
      <dgm:prSet presAssocID="{9CAC3742-822D-4E42-BC9A-9531FE6570FE}" presName="rootComposite" presStyleCnt="0"/>
      <dgm:spPr/>
    </dgm:pt>
    <dgm:pt modelId="{C5E3D2EC-AF27-4521-B7D2-6B858520EA85}" type="pres">
      <dgm:prSet presAssocID="{9CAC3742-822D-4E42-BC9A-9531FE6570FE}" presName="rootText" presStyleLbl="node1" presStyleIdx="1" presStyleCnt="6"/>
      <dgm:spPr/>
      <dgm:t>
        <a:bodyPr/>
        <a:lstStyle/>
        <a:p>
          <a:endParaRPr lang="zh-CN" altLang="en-US"/>
        </a:p>
      </dgm:t>
    </dgm:pt>
    <dgm:pt modelId="{768D9DC1-A8FF-408D-9405-D8F4971253F2}" type="pres">
      <dgm:prSet presAssocID="{9CAC3742-822D-4E42-BC9A-9531FE6570FE}" presName="rootConnector" presStyleLbl="node1" presStyleIdx="1" presStyleCnt="6"/>
      <dgm:spPr/>
      <dgm:t>
        <a:bodyPr/>
        <a:lstStyle/>
        <a:p>
          <a:endParaRPr lang="zh-CN" altLang="en-US"/>
        </a:p>
      </dgm:t>
    </dgm:pt>
    <dgm:pt modelId="{96176777-CBE5-43E0-8225-55EDBC65E735}" type="pres">
      <dgm:prSet presAssocID="{9CAC3742-822D-4E42-BC9A-9531FE6570FE}" presName="childShape" presStyleCnt="0"/>
      <dgm:spPr/>
    </dgm:pt>
    <dgm:pt modelId="{9C091965-5A23-4229-81DE-3A68590F5388}" type="pres">
      <dgm:prSet presAssocID="{0476405D-5C8D-4C64-AA76-5F4D55CFB778}" presName="Name13" presStyleLbl="parChTrans1D2" presStyleIdx="3" presStyleCnt="19"/>
      <dgm:spPr/>
      <dgm:t>
        <a:bodyPr/>
        <a:lstStyle/>
        <a:p>
          <a:endParaRPr lang="zh-CN" altLang="en-US"/>
        </a:p>
      </dgm:t>
    </dgm:pt>
    <dgm:pt modelId="{030C2DC8-3A01-467B-A044-69546EB6F908}" type="pres">
      <dgm:prSet presAssocID="{F39BBA35-71B0-4132-85DF-9D1EB0054854}" presName="childText" presStyleLbl="bgAcc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EED16-5EEF-473F-976E-53B356475D29}" type="pres">
      <dgm:prSet presAssocID="{5C167A46-3282-4C61-89C2-77FF522EB1C2}" presName="Name13" presStyleLbl="parChTrans1D2" presStyleIdx="4" presStyleCnt="19"/>
      <dgm:spPr/>
      <dgm:t>
        <a:bodyPr/>
        <a:lstStyle/>
        <a:p>
          <a:endParaRPr lang="zh-CN" altLang="en-US"/>
        </a:p>
      </dgm:t>
    </dgm:pt>
    <dgm:pt modelId="{8CF4CDE9-0314-46E2-A1F4-20FB58F813E7}" type="pres">
      <dgm:prSet presAssocID="{05DFCD95-CD1F-44C1-BB0B-F1117DBE039B}" presName="childText" presStyleLbl="bgAcc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ACDCF-BEDD-4846-93E3-BCF75C81C16F}" type="pres">
      <dgm:prSet presAssocID="{A63D6923-0491-4FA1-939C-E9CABB3B0338}" presName="Name13" presStyleLbl="parChTrans1D2" presStyleIdx="5" presStyleCnt="19"/>
      <dgm:spPr/>
      <dgm:t>
        <a:bodyPr/>
        <a:lstStyle/>
        <a:p>
          <a:endParaRPr lang="zh-CN" altLang="en-US"/>
        </a:p>
      </dgm:t>
    </dgm:pt>
    <dgm:pt modelId="{04D6F109-6D25-471A-97EC-DE9272ECBD7F}" type="pres">
      <dgm:prSet presAssocID="{510B1225-91DF-4D43-9F78-B43D220C54BD}" presName="childText" presStyleLbl="bgAcc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CA54E-D129-419C-A12A-BA84091B88DA}" type="pres">
      <dgm:prSet presAssocID="{7E42BBC7-D3B0-4EB3-A7DF-243A2ECE6E2F}" presName="Name13" presStyleLbl="parChTrans1D2" presStyleIdx="6" presStyleCnt="19"/>
      <dgm:spPr/>
      <dgm:t>
        <a:bodyPr/>
        <a:lstStyle/>
        <a:p>
          <a:endParaRPr lang="zh-CN" altLang="en-US"/>
        </a:p>
      </dgm:t>
    </dgm:pt>
    <dgm:pt modelId="{DD5E8DFA-8741-4EFE-86F2-C09A71B919BE}" type="pres">
      <dgm:prSet presAssocID="{D3E3FD5E-4201-4C06-AF9B-4A6323FCCB9B}" presName="childText" presStyleLbl="bgAcc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486EB-870A-4646-B078-4317C1C0CE96}" type="pres">
      <dgm:prSet presAssocID="{755BD5C9-B66F-42BF-80FE-718814836320}" presName="root" presStyleCnt="0"/>
      <dgm:spPr/>
    </dgm:pt>
    <dgm:pt modelId="{B7356D3B-0608-432F-9A3E-4F593C597E99}" type="pres">
      <dgm:prSet presAssocID="{755BD5C9-B66F-42BF-80FE-718814836320}" presName="rootComposite" presStyleCnt="0"/>
      <dgm:spPr/>
    </dgm:pt>
    <dgm:pt modelId="{69C62A91-31D1-41DA-9EA2-AEB3550B510F}" type="pres">
      <dgm:prSet presAssocID="{755BD5C9-B66F-42BF-80FE-718814836320}" presName="rootText" presStyleLbl="node1" presStyleIdx="2" presStyleCnt="6"/>
      <dgm:spPr/>
      <dgm:t>
        <a:bodyPr/>
        <a:lstStyle/>
        <a:p>
          <a:endParaRPr lang="zh-CN" altLang="en-US"/>
        </a:p>
      </dgm:t>
    </dgm:pt>
    <dgm:pt modelId="{4810CED3-A5FF-4AC2-ABBE-ED7023AB955D}" type="pres">
      <dgm:prSet presAssocID="{755BD5C9-B66F-42BF-80FE-718814836320}" presName="rootConnector" presStyleLbl="node1" presStyleIdx="2" presStyleCnt="6"/>
      <dgm:spPr/>
      <dgm:t>
        <a:bodyPr/>
        <a:lstStyle/>
        <a:p>
          <a:endParaRPr lang="zh-CN" altLang="en-US"/>
        </a:p>
      </dgm:t>
    </dgm:pt>
    <dgm:pt modelId="{AF376449-0769-408D-B745-BDB12B1CC54F}" type="pres">
      <dgm:prSet presAssocID="{755BD5C9-B66F-42BF-80FE-718814836320}" presName="childShape" presStyleCnt="0"/>
      <dgm:spPr/>
    </dgm:pt>
    <dgm:pt modelId="{346EB234-39FE-4B5D-8DF3-AE658F9FBE33}" type="pres">
      <dgm:prSet presAssocID="{92FA9372-9DA4-4B40-A3DA-7FD8164CFE62}" presName="Name13" presStyleLbl="parChTrans1D2" presStyleIdx="7" presStyleCnt="19"/>
      <dgm:spPr/>
      <dgm:t>
        <a:bodyPr/>
        <a:lstStyle/>
        <a:p>
          <a:endParaRPr lang="zh-CN" altLang="en-US"/>
        </a:p>
      </dgm:t>
    </dgm:pt>
    <dgm:pt modelId="{13153CD9-E5F0-4D03-B393-8E3582211F9D}" type="pres">
      <dgm:prSet presAssocID="{131AEB00-DAD3-4CAF-95AF-2F2092316229}" presName="childText" presStyleLbl="bgAcc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64F65-29D5-4D91-84C1-228C7F468AFB}" type="pres">
      <dgm:prSet presAssocID="{2D0930F5-993B-4E7C-BF02-6415836B16F3}" presName="Name13" presStyleLbl="parChTrans1D2" presStyleIdx="8" presStyleCnt="19"/>
      <dgm:spPr/>
      <dgm:t>
        <a:bodyPr/>
        <a:lstStyle/>
        <a:p>
          <a:endParaRPr lang="zh-CN" altLang="en-US"/>
        </a:p>
      </dgm:t>
    </dgm:pt>
    <dgm:pt modelId="{98149220-7DF8-4C96-B62F-EEBB74B56F71}" type="pres">
      <dgm:prSet presAssocID="{4C63EF1D-5B1E-441F-91D3-0E7B61F51DC6}" presName="childText" presStyleLbl="bgAcc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70AD51-8EC8-476B-82D6-F66843287D5D}" type="pres">
      <dgm:prSet presAssocID="{AF45F3B4-1302-4E4D-A594-519604F6D43C}" presName="Name13" presStyleLbl="parChTrans1D2" presStyleIdx="9" presStyleCnt="19"/>
      <dgm:spPr/>
      <dgm:t>
        <a:bodyPr/>
        <a:lstStyle/>
        <a:p>
          <a:endParaRPr lang="zh-CN" altLang="en-US"/>
        </a:p>
      </dgm:t>
    </dgm:pt>
    <dgm:pt modelId="{677FB62B-0471-4572-A874-FC4B167BCFFF}" type="pres">
      <dgm:prSet presAssocID="{7FAD2E5E-172C-4EA4-BF88-BAFEB365C271}" presName="childText" presStyleLbl="bgAcc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4BED0-BA3F-450A-93B0-C4711842EB85}" type="pres">
      <dgm:prSet presAssocID="{2D71B344-401A-411D-A403-9FC68A048BC0}" presName="root" presStyleCnt="0"/>
      <dgm:spPr/>
    </dgm:pt>
    <dgm:pt modelId="{FB914CC6-CE6F-4A06-A01D-C3E1D338FA25}" type="pres">
      <dgm:prSet presAssocID="{2D71B344-401A-411D-A403-9FC68A048BC0}" presName="rootComposite" presStyleCnt="0"/>
      <dgm:spPr/>
    </dgm:pt>
    <dgm:pt modelId="{1ADAEAA0-4C9F-4103-AFC0-0FC97D078DD6}" type="pres">
      <dgm:prSet presAssocID="{2D71B344-401A-411D-A403-9FC68A048BC0}" presName="rootText" presStyleLbl="node1" presStyleIdx="3" presStyleCnt="6"/>
      <dgm:spPr/>
      <dgm:t>
        <a:bodyPr/>
        <a:lstStyle/>
        <a:p>
          <a:endParaRPr lang="zh-CN" altLang="en-US"/>
        </a:p>
      </dgm:t>
    </dgm:pt>
    <dgm:pt modelId="{F8F39EE0-6621-43C6-87E5-B456078F875B}" type="pres">
      <dgm:prSet presAssocID="{2D71B344-401A-411D-A403-9FC68A048BC0}" presName="rootConnector" presStyleLbl="node1" presStyleIdx="3" presStyleCnt="6"/>
      <dgm:spPr/>
      <dgm:t>
        <a:bodyPr/>
        <a:lstStyle/>
        <a:p>
          <a:endParaRPr lang="zh-CN" altLang="en-US"/>
        </a:p>
      </dgm:t>
    </dgm:pt>
    <dgm:pt modelId="{ACBFE7CF-3E27-41BE-BDC3-9A054C0D08D3}" type="pres">
      <dgm:prSet presAssocID="{2D71B344-401A-411D-A403-9FC68A048BC0}" presName="childShape" presStyleCnt="0"/>
      <dgm:spPr/>
    </dgm:pt>
    <dgm:pt modelId="{94922154-3A01-4317-AF70-5C129EEB7053}" type="pres">
      <dgm:prSet presAssocID="{CC3AB691-C64F-4A82-9F54-973B9E701741}" presName="Name13" presStyleLbl="parChTrans1D2" presStyleIdx="10" presStyleCnt="19"/>
      <dgm:spPr/>
      <dgm:t>
        <a:bodyPr/>
        <a:lstStyle/>
        <a:p>
          <a:endParaRPr lang="zh-CN" altLang="en-US"/>
        </a:p>
      </dgm:t>
    </dgm:pt>
    <dgm:pt modelId="{1A15C4EB-A314-40BA-88BD-A74C784AE566}" type="pres">
      <dgm:prSet presAssocID="{148866D6-9CFB-43BD-88CE-47B84A225E13}" presName="childText" presStyleLbl="bgAcc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18F41-CB73-49ED-A692-B3ED6FFEECA4}" type="pres">
      <dgm:prSet presAssocID="{51D11DA2-8911-4206-8FFA-ADD3674927C4}" presName="Name13" presStyleLbl="parChTrans1D2" presStyleIdx="11" presStyleCnt="19"/>
      <dgm:spPr/>
      <dgm:t>
        <a:bodyPr/>
        <a:lstStyle/>
        <a:p>
          <a:endParaRPr lang="zh-CN" altLang="en-US"/>
        </a:p>
      </dgm:t>
    </dgm:pt>
    <dgm:pt modelId="{3D51F30F-404F-41E6-937E-B3483E67ACC6}" type="pres">
      <dgm:prSet presAssocID="{16274DCD-F95B-47C5-A276-3604E7849442}" presName="childText" presStyleLbl="bgAcc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A5C7D-4F7E-4E65-BB29-59C1E75A75D2}" type="pres">
      <dgm:prSet presAssocID="{8E37B4D0-9808-4FD5-8E93-3454F85186E9}" presName="Name13" presStyleLbl="parChTrans1D2" presStyleIdx="12" presStyleCnt="19"/>
      <dgm:spPr/>
      <dgm:t>
        <a:bodyPr/>
        <a:lstStyle/>
        <a:p>
          <a:endParaRPr lang="zh-CN" altLang="en-US"/>
        </a:p>
      </dgm:t>
    </dgm:pt>
    <dgm:pt modelId="{3ED10EA9-7A69-4139-85EF-BF93E51DF805}" type="pres">
      <dgm:prSet presAssocID="{D42053DA-949E-4D57-A0F2-8A90D3CAE4D1}" presName="childText" presStyleLbl="bgAcc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2435A-32DA-4BEC-B680-BD69D1866377}" type="pres">
      <dgm:prSet presAssocID="{20774BA6-471A-41CC-9899-903DDBDC054A}" presName="root" presStyleCnt="0"/>
      <dgm:spPr/>
    </dgm:pt>
    <dgm:pt modelId="{5CE3D0C8-49E3-45CD-9235-45E11393A678}" type="pres">
      <dgm:prSet presAssocID="{20774BA6-471A-41CC-9899-903DDBDC054A}" presName="rootComposite" presStyleCnt="0"/>
      <dgm:spPr/>
    </dgm:pt>
    <dgm:pt modelId="{5B362496-8769-4211-8513-F2BDA89B31ED}" type="pres">
      <dgm:prSet presAssocID="{20774BA6-471A-41CC-9899-903DDBDC054A}" presName="rootText" presStyleLbl="node1" presStyleIdx="4" presStyleCnt="6"/>
      <dgm:spPr/>
      <dgm:t>
        <a:bodyPr/>
        <a:lstStyle/>
        <a:p>
          <a:endParaRPr lang="zh-CN" altLang="en-US"/>
        </a:p>
      </dgm:t>
    </dgm:pt>
    <dgm:pt modelId="{01814B4F-FD4B-4F5A-9C9C-5F28A5AD6B32}" type="pres">
      <dgm:prSet presAssocID="{20774BA6-471A-41CC-9899-903DDBDC054A}" presName="rootConnector" presStyleLbl="node1" presStyleIdx="4" presStyleCnt="6"/>
      <dgm:spPr/>
      <dgm:t>
        <a:bodyPr/>
        <a:lstStyle/>
        <a:p>
          <a:endParaRPr lang="zh-CN" altLang="en-US"/>
        </a:p>
      </dgm:t>
    </dgm:pt>
    <dgm:pt modelId="{1D8F37FA-EB9C-4730-9556-09831CB121A9}" type="pres">
      <dgm:prSet presAssocID="{20774BA6-471A-41CC-9899-903DDBDC054A}" presName="childShape" presStyleCnt="0"/>
      <dgm:spPr/>
    </dgm:pt>
    <dgm:pt modelId="{1DB1DCB1-DEBA-41D2-99B8-FF278C1E35D6}" type="pres">
      <dgm:prSet presAssocID="{2B7C206C-F784-431E-9D32-298B881BF438}" presName="Name13" presStyleLbl="parChTrans1D2" presStyleIdx="13" presStyleCnt="19"/>
      <dgm:spPr/>
      <dgm:t>
        <a:bodyPr/>
        <a:lstStyle/>
        <a:p>
          <a:endParaRPr lang="zh-CN" altLang="en-US"/>
        </a:p>
      </dgm:t>
    </dgm:pt>
    <dgm:pt modelId="{28ED665C-8B13-4F31-B3B9-51BF9B5A912E}" type="pres">
      <dgm:prSet presAssocID="{A0189C05-D44A-4450-BE4F-D3C8EA719568}" presName="childText" presStyleLbl="bgAcc1" presStyleIdx="13" presStyleCnt="19" custLinFactNeighborX="9045" custLinFactNeighborY="90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847BE-CE59-4C57-AA63-EB1FDD8CC786}" type="pres">
      <dgm:prSet presAssocID="{7894C17D-C995-4C94-B774-0FD92CF79B63}" presName="Name13" presStyleLbl="parChTrans1D2" presStyleIdx="14" presStyleCnt="19"/>
      <dgm:spPr/>
      <dgm:t>
        <a:bodyPr/>
        <a:lstStyle/>
        <a:p>
          <a:endParaRPr lang="zh-CN" altLang="en-US"/>
        </a:p>
      </dgm:t>
    </dgm:pt>
    <dgm:pt modelId="{6A7D7238-064E-47AB-8DFA-74DDE80072F7}" type="pres">
      <dgm:prSet presAssocID="{D3D435C5-FD55-4A41-96BC-54D9728A1587}" presName="childText" presStyleLbl="bgAcc1" presStyleIdx="14" presStyleCnt="19" custLinFactY="-44688" custLinFactNeighborX="9064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A3D66-9F1A-48CE-A045-5C597E892B7F}" type="pres">
      <dgm:prSet presAssocID="{3858CB57-9F42-4031-A121-DD7D7C884351}" presName="Name13" presStyleLbl="parChTrans1D2" presStyleIdx="15" presStyleCnt="19"/>
      <dgm:spPr/>
      <dgm:t>
        <a:bodyPr/>
        <a:lstStyle/>
        <a:p>
          <a:endParaRPr lang="zh-CN" altLang="en-US"/>
        </a:p>
      </dgm:t>
    </dgm:pt>
    <dgm:pt modelId="{DD3E4A2D-B034-4250-8D9C-972F4221F2F0}" type="pres">
      <dgm:prSet presAssocID="{661BE73F-CD63-4639-A414-F679E3F68B1A}" presName="childText" presStyleLbl="bgAcc1" presStyleIdx="15" presStyleCnt="19" custLinFactNeighborX="9045" custLinFactNeighborY="-481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6F144-6D15-489F-B114-ADD70A5323AD}" type="pres">
      <dgm:prSet presAssocID="{55EE144D-1CC1-4B15-ACB7-D38CD6D6C569}" presName="Name13" presStyleLbl="parChTrans1D2" presStyleIdx="16" presStyleCnt="19"/>
      <dgm:spPr/>
      <dgm:t>
        <a:bodyPr/>
        <a:lstStyle/>
        <a:p>
          <a:endParaRPr lang="zh-CN" altLang="en-US"/>
        </a:p>
      </dgm:t>
    </dgm:pt>
    <dgm:pt modelId="{000D3604-A37D-4601-B70F-7990B3BC24F2}" type="pres">
      <dgm:prSet presAssocID="{DD41199B-154B-4966-85AB-195AAA741936}" presName="childText" presStyleLbl="bgAcc1" presStyleIdx="16" presStyleCnt="19" custLinFactNeighborX="9045" custLinFactNeighborY="-620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106C2-EAC6-409E-A0EF-15E6D5805101}" type="pres">
      <dgm:prSet presAssocID="{B2EE8B71-8AA1-4731-ADBD-96EF0DE6509F}" presName="Name13" presStyleLbl="parChTrans1D2" presStyleIdx="17" presStyleCnt="19"/>
      <dgm:spPr/>
      <dgm:t>
        <a:bodyPr/>
        <a:lstStyle/>
        <a:p>
          <a:endParaRPr lang="zh-CN" altLang="en-US"/>
        </a:p>
      </dgm:t>
    </dgm:pt>
    <dgm:pt modelId="{E706A7D2-A1EE-4CAA-B098-451A8B2E398E}" type="pres">
      <dgm:prSet presAssocID="{42EBE315-EC53-439B-872E-42FA77581912}" presName="childText" presStyleLbl="bgAcc1" presStyleIdx="17" presStyleCnt="19" custLinFactNeighborX="9045" custLinFactNeighborY="-758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6766F-83E1-49D3-98A6-0EAB5B83D6E4}" type="pres">
      <dgm:prSet presAssocID="{3E1BF563-E06B-4E47-A522-AE90D8CC9AEE}" presName="Name13" presStyleLbl="parChTrans1D2" presStyleIdx="18" presStyleCnt="19"/>
      <dgm:spPr/>
      <dgm:t>
        <a:bodyPr/>
        <a:lstStyle/>
        <a:p>
          <a:endParaRPr lang="zh-CN" altLang="en-US"/>
        </a:p>
      </dgm:t>
    </dgm:pt>
    <dgm:pt modelId="{EA16784B-3475-40F0-BBE9-BB260E9E4115}" type="pres">
      <dgm:prSet presAssocID="{15D9A449-8F80-43B1-A307-B581ACF3557F}" presName="childText" presStyleLbl="bgAcc1" presStyleIdx="18" presStyleCnt="19" custLinFactNeighborX="9971" custLinFactNeighborY="-915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D55496-A38D-4E29-A31F-A0D033DC5FAD}" type="pres">
      <dgm:prSet presAssocID="{22BBAD36-356F-4D4A-B4F9-DF25E93638CE}" presName="root" presStyleCnt="0"/>
      <dgm:spPr/>
    </dgm:pt>
    <dgm:pt modelId="{9B2790A8-F59C-4A38-AC6C-32E1ABF16465}" type="pres">
      <dgm:prSet presAssocID="{22BBAD36-356F-4D4A-B4F9-DF25E93638CE}" presName="rootComposite" presStyleCnt="0"/>
      <dgm:spPr/>
    </dgm:pt>
    <dgm:pt modelId="{8C924940-DE22-4363-92CF-BB53C8F673C0}" type="pres">
      <dgm:prSet presAssocID="{22BBAD36-356F-4D4A-B4F9-DF25E93638CE}" presName="rootText" presStyleLbl="node1" presStyleIdx="5" presStyleCnt="6"/>
      <dgm:spPr/>
      <dgm:t>
        <a:bodyPr/>
        <a:lstStyle/>
        <a:p>
          <a:endParaRPr lang="zh-CN" altLang="en-US"/>
        </a:p>
      </dgm:t>
    </dgm:pt>
    <dgm:pt modelId="{06B912D8-C824-4A93-9FA4-9A9B186020E5}" type="pres">
      <dgm:prSet presAssocID="{22BBAD36-356F-4D4A-B4F9-DF25E93638CE}" presName="rootConnector" presStyleLbl="node1" presStyleIdx="5" presStyleCnt="6"/>
      <dgm:spPr/>
      <dgm:t>
        <a:bodyPr/>
        <a:lstStyle/>
        <a:p>
          <a:endParaRPr lang="zh-CN" altLang="en-US"/>
        </a:p>
      </dgm:t>
    </dgm:pt>
    <dgm:pt modelId="{0D7BDC45-1454-4E07-BAFF-9C894DBDBCEB}" type="pres">
      <dgm:prSet presAssocID="{22BBAD36-356F-4D4A-B4F9-DF25E93638CE}" presName="childShape" presStyleCnt="0"/>
      <dgm:spPr/>
    </dgm:pt>
  </dgm:ptLst>
  <dgm:cxnLst>
    <dgm:cxn modelId="{49137049-6958-4795-B4C2-618FB8C537B2}" srcId="{8CB023BC-CCCD-482E-AB5F-9402B1AA52D3}" destId="{2D71B344-401A-411D-A403-9FC68A048BC0}" srcOrd="3" destOrd="0" parTransId="{3E1DD7BC-D974-42DC-B222-9AD3F687FFF8}" sibTransId="{0BE2DC67-48C4-4E89-A875-82A10853B7A0}"/>
    <dgm:cxn modelId="{F8DFE102-EAD2-4C82-A60F-89B57013C34E}" srcId="{20774BA6-471A-41CC-9899-903DDBDC054A}" destId="{15D9A449-8F80-43B1-A307-B581ACF3557F}" srcOrd="5" destOrd="0" parTransId="{3E1BF563-E06B-4E47-A522-AE90D8CC9AEE}" sibTransId="{E35CCE29-85CD-400B-9F68-BA89B1693F1B}"/>
    <dgm:cxn modelId="{A38F9670-735C-450E-AB38-4E145099AB07}" srcId="{8CB023BC-CCCD-482E-AB5F-9402B1AA52D3}" destId="{22BBAD36-356F-4D4A-B4F9-DF25E93638CE}" srcOrd="5" destOrd="0" parTransId="{7C2A4056-7E72-4836-B796-0F7869BDC226}" sibTransId="{74964310-35D4-4843-BBC3-0B3AEB70602D}"/>
    <dgm:cxn modelId="{768D1C1F-CDD9-4C95-BE88-DADA815204AD}" type="presOf" srcId="{2D0930F5-993B-4E7C-BF02-6415836B16F3}" destId="{F4864F65-29D5-4D91-84C1-228C7F468AFB}" srcOrd="0" destOrd="0" presId="urn:microsoft.com/office/officeart/2005/8/layout/hierarchy3"/>
    <dgm:cxn modelId="{139F0FDD-4FB4-47CF-B45D-0B4BDB723658}" type="presOf" srcId="{755BD5C9-B66F-42BF-80FE-718814836320}" destId="{4810CED3-A5FF-4AC2-ABBE-ED7023AB955D}" srcOrd="1" destOrd="0" presId="urn:microsoft.com/office/officeart/2005/8/layout/hierarchy3"/>
    <dgm:cxn modelId="{9DA34DE3-22BD-4F8F-9E9D-A536FBF0D24A}" type="presOf" srcId="{040FB579-10C8-432D-8F0D-70A43BCD44CD}" destId="{CB0472B3-45C8-406C-BC96-77F5B20C3CBF}" srcOrd="0" destOrd="0" presId="urn:microsoft.com/office/officeart/2005/8/layout/hierarchy3"/>
    <dgm:cxn modelId="{883F8BA4-ACCA-4252-AFDE-048418A8A3DF}" type="presOf" srcId="{A63D6923-0491-4FA1-939C-E9CABB3B0338}" destId="{BFCACDCF-BEDD-4846-93E3-BCF75C81C16F}" srcOrd="0" destOrd="0" presId="urn:microsoft.com/office/officeart/2005/8/layout/hierarchy3"/>
    <dgm:cxn modelId="{2053B14D-0155-4FB0-9772-0E8157EE7BFD}" type="presOf" srcId="{148866D6-9CFB-43BD-88CE-47B84A225E13}" destId="{1A15C4EB-A314-40BA-88BD-A74C784AE566}" srcOrd="0" destOrd="0" presId="urn:microsoft.com/office/officeart/2005/8/layout/hierarchy3"/>
    <dgm:cxn modelId="{4F2A7D56-D136-4E40-AADA-BD035484F40E}" type="presOf" srcId="{131AEB00-DAD3-4CAF-95AF-2F2092316229}" destId="{13153CD9-E5F0-4D03-B393-8E3582211F9D}" srcOrd="0" destOrd="0" presId="urn:microsoft.com/office/officeart/2005/8/layout/hierarchy3"/>
    <dgm:cxn modelId="{EACBC00C-ECAA-4FB6-9950-40E7E18690EB}" srcId="{1D3C3360-D69B-4284-927E-13FBA1BBB305}" destId="{C299CCC3-DC09-430E-9E69-841E7F3C7382}" srcOrd="1" destOrd="0" parTransId="{BBC24B63-5D43-495C-BCAB-634C715B7699}" sibTransId="{158DCF97-6316-4AC2-BD74-555F9B64A920}"/>
    <dgm:cxn modelId="{71469EAD-99E0-4DCC-99B6-453FF36576E6}" type="presOf" srcId="{05DFCD95-CD1F-44C1-BB0B-F1117DBE039B}" destId="{8CF4CDE9-0314-46E2-A1F4-20FB58F813E7}" srcOrd="0" destOrd="0" presId="urn:microsoft.com/office/officeart/2005/8/layout/hierarchy3"/>
    <dgm:cxn modelId="{28C930D2-F9CA-4ECF-BF0D-A42930823B0F}" type="presOf" srcId="{92FA9372-9DA4-4B40-A3DA-7FD8164CFE62}" destId="{346EB234-39FE-4B5D-8DF3-AE658F9FBE33}" srcOrd="0" destOrd="0" presId="urn:microsoft.com/office/officeart/2005/8/layout/hierarchy3"/>
    <dgm:cxn modelId="{12F717CD-8176-48A4-811C-84D2713EE1DD}" type="presOf" srcId="{7894C17D-C995-4C94-B774-0FD92CF79B63}" destId="{5C2847BE-CE59-4C57-AA63-EB1FDD8CC786}" srcOrd="0" destOrd="0" presId="urn:microsoft.com/office/officeart/2005/8/layout/hierarchy3"/>
    <dgm:cxn modelId="{B0AF82BD-F63F-4C6C-B8B9-7A88089EC58D}" type="presOf" srcId="{755BD5C9-B66F-42BF-80FE-718814836320}" destId="{69C62A91-31D1-41DA-9EA2-AEB3550B510F}" srcOrd="0" destOrd="0" presId="urn:microsoft.com/office/officeart/2005/8/layout/hierarchy3"/>
    <dgm:cxn modelId="{010850E4-A18D-4060-8C6C-340D96A309AB}" type="presOf" srcId="{2D71B344-401A-411D-A403-9FC68A048BC0}" destId="{1ADAEAA0-4C9F-4103-AFC0-0FC97D078DD6}" srcOrd="0" destOrd="0" presId="urn:microsoft.com/office/officeart/2005/8/layout/hierarchy3"/>
    <dgm:cxn modelId="{302BE79B-766B-4C12-8D8A-CE5D65FA4C4B}" type="presOf" srcId="{42EBE315-EC53-439B-872E-42FA77581912}" destId="{E706A7D2-A1EE-4CAA-B098-451A8B2E398E}" srcOrd="0" destOrd="0" presId="urn:microsoft.com/office/officeart/2005/8/layout/hierarchy3"/>
    <dgm:cxn modelId="{88AAFE9B-AB3B-40A1-B77E-F5E343EAC666}" srcId="{2D71B344-401A-411D-A403-9FC68A048BC0}" destId="{D42053DA-949E-4D57-A0F2-8A90D3CAE4D1}" srcOrd="2" destOrd="0" parTransId="{8E37B4D0-9808-4FD5-8E93-3454F85186E9}" sibTransId="{A56A20DA-CAC1-4D2D-AE2C-D3FF197E86DE}"/>
    <dgm:cxn modelId="{4FA49D90-9864-4329-AB37-4C8EB2B47FBE}" type="presOf" srcId="{1D3C3360-D69B-4284-927E-13FBA1BBB305}" destId="{98D991DA-6CF9-4D78-AF30-BA6BDA6CDB7F}" srcOrd="0" destOrd="0" presId="urn:microsoft.com/office/officeart/2005/8/layout/hierarchy3"/>
    <dgm:cxn modelId="{64E28AB5-FBD6-4FC1-91AB-553209758F4B}" type="presOf" srcId="{2D71B344-401A-411D-A403-9FC68A048BC0}" destId="{F8F39EE0-6621-43C6-87E5-B456078F875B}" srcOrd="1" destOrd="0" presId="urn:microsoft.com/office/officeart/2005/8/layout/hierarchy3"/>
    <dgm:cxn modelId="{5A82063D-E909-4BC3-A1BD-4150979D5ABB}" type="presOf" srcId="{7E42BBC7-D3B0-4EB3-A7DF-243A2ECE6E2F}" destId="{D0CCA54E-D129-419C-A12A-BA84091B88DA}" srcOrd="0" destOrd="0" presId="urn:microsoft.com/office/officeart/2005/8/layout/hierarchy3"/>
    <dgm:cxn modelId="{43EF2C2A-FA53-44AC-98FA-5A23958C7016}" type="presOf" srcId="{4C63EF1D-5B1E-441F-91D3-0E7B61F51DC6}" destId="{98149220-7DF8-4C96-B62F-EEBB74B56F71}" srcOrd="0" destOrd="0" presId="urn:microsoft.com/office/officeart/2005/8/layout/hierarchy3"/>
    <dgm:cxn modelId="{F340418A-7C74-4120-8F02-EDA0DD17A412}" type="presOf" srcId="{1D3C3360-D69B-4284-927E-13FBA1BBB305}" destId="{B4F26DC9-15FC-4B3E-976F-B1CB3AB34EE8}" srcOrd="1" destOrd="0" presId="urn:microsoft.com/office/officeart/2005/8/layout/hierarchy3"/>
    <dgm:cxn modelId="{E98C90C4-7F58-4458-A46C-277F46921202}" type="presOf" srcId="{22BBAD36-356F-4D4A-B4F9-DF25E93638CE}" destId="{06B912D8-C824-4A93-9FA4-9A9B186020E5}" srcOrd="1" destOrd="0" presId="urn:microsoft.com/office/officeart/2005/8/layout/hierarchy3"/>
    <dgm:cxn modelId="{207286D7-03F4-4852-844C-5E53B1AAEB9B}" type="presOf" srcId="{2B7C206C-F784-431E-9D32-298B881BF438}" destId="{1DB1DCB1-DEBA-41D2-99B8-FF278C1E35D6}" srcOrd="0" destOrd="0" presId="urn:microsoft.com/office/officeart/2005/8/layout/hierarchy3"/>
    <dgm:cxn modelId="{BDF87794-73FF-403D-BF2C-39B3C84B847D}" srcId="{20774BA6-471A-41CC-9899-903DDBDC054A}" destId="{A0189C05-D44A-4450-BE4F-D3C8EA719568}" srcOrd="0" destOrd="0" parTransId="{2B7C206C-F784-431E-9D32-298B881BF438}" sibTransId="{17C69EAB-4985-4302-9E26-7A8EA6801CA1}"/>
    <dgm:cxn modelId="{EB76A007-198E-4F42-87C2-6E3FE0E90EA0}" type="presOf" srcId="{BBC24B63-5D43-495C-BCAB-634C715B7699}" destId="{E3703353-FD38-4E0B-BD15-6A3AEF47A050}" srcOrd="0" destOrd="0" presId="urn:microsoft.com/office/officeart/2005/8/layout/hierarchy3"/>
    <dgm:cxn modelId="{EC24BA59-9CC8-4397-B629-DBAABCB92619}" srcId="{8CB023BC-CCCD-482E-AB5F-9402B1AA52D3}" destId="{9CAC3742-822D-4E42-BC9A-9531FE6570FE}" srcOrd="1" destOrd="0" parTransId="{431FC547-54AC-4380-9B55-BB18757CD1C4}" sibTransId="{C9437D52-6F49-40DC-B446-9F5E17BEBF59}"/>
    <dgm:cxn modelId="{7907A54A-629E-427B-9506-8A2E8FB7A194}" srcId="{2D71B344-401A-411D-A403-9FC68A048BC0}" destId="{16274DCD-F95B-47C5-A276-3604E7849442}" srcOrd="1" destOrd="0" parTransId="{51D11DA2-8911-4206-8FFA-ADD3674927C4}" sibTransId="{BAD2A787-E59E-49CC-9953-5A5A1865BB63}"/>
    <dgm:cxn modelId="{3538B165-B6ED-4FCB-8ACB-15536A7A8377}" type="presOf" srcId="{20774BA6-471A-41CC-9899-903DDBDC054A}" destId="{5B362496-8769-4211-8513-F2BDA89B31ED}" srcOrd="0" destOrd="0" presId="urn:microsoft.com/office/officeart/2005/8/layout/hierarchy3"/>
    <dgm:cxn modelId="{5F61E2F9-B0B9-45C3-A15C-D7B506A2E16D}" type="presOf" srcId="{3858CB57-9F42-4031-A121-DD7D7C884351}" destId="{56AA3D66-9F1A-48CE-A045-5C597E892B7F}" srcOrd="0" destOrd="0" presId="urn:microsoft.com/office/officeart/2005/8/layout/hierarchy3"/>
    <dgm:cxn modelId="{AB553168-D835-4348-B2EE-555F9BCAB9D7}" type="presOf" srcId="{D42053DA-949E-4D57-A0F2-8A90D3CAE4D1}" destId="{3ED10EA9-7A69-4139-85EF-BF93E51DF805}" srcOrd="0" destOrd="0" presId="urn:microsoft.com/office/officeart/2005/8/layout/hierarchy3"/>
    <dgm:cxn modelId="{76521D67-9DC7-4221-96C7-7F3C9F22901F}" type="presOf" srcId="{C299CCC3-DC09-430E-9E69-841E7F3C7382}" destId="{66F38275-06F5-4D02-9532-321270A314A1}" srcOrd="0" destOrd="0" presId="urn:microsoft.com/office/officeart/2005/8/layout/hierarchy3"/>
    <dgm:cxn modelId="{EE127D14-049F-4363-BD09-C8DE139AA168}" type="presOf" srcId="{4004E820-8D3F-4041-B8F5-66B8E70C4201}" destId="{9D31D11A-8D21-4A27-970D-5461DBE7931E}" srcOrd="0" destOrd="0" presId="urn:microsoft.com/office/officeart/2005/8/layout/hierarchy3"/>
    <dgm:cxn modelId="{AF554F74-4152-453F-ACC7-500A29DBC9E3}" type="presOf" srcId="{F39BBA35-71B0-4132-85DF-9D1EB0054854}" destId="{030C2DC8-3A01-467B-A044-69546EB6F908}" srcOrd="0" destOrd="0" presId="urn:microsoft.com/office/officeart/2005/8/layout/hierarchy3"/>
    <dgm:cxn modelId="{32669AB2-8F9B-41D2-AE6F-1552FC45AFC7}" srcId="{8CB023BC-CCCD-482E-AB5F-9402B1AA52D3}" destId="{20774BA6-471A-41CC-9899-903DDBDC054A}" srcOrd="4" destOrd="0" parTransId="{63B452B4-AEE3-4DD6-B83D-A31991F8CE42}" sibTransId="{21ADB6BD-D2E8-4444-9E06-5A1D5E8E64AD}"/>
    <dgm:cxn modelId="{CBECC7CC-5832-4632-B9B9-69F8C56F1ED6}" type="presOf" srcId="{3E1BF563-E06B-4E47-A522-AE90D8CC9AEE}" destId="{5136766F-83E1-49D3-98A6-0EAB5B83D6E4}" srcOrd="0" destOrd="0" presId="urn:microsoft.com/office/officeart/2005/8/layout/hierarchy3"/>
    <dgm:cxn modelId="{0C716921-F39C-431D-B8AC-934077D71B18}" type="presOf" srcId="{CC3AB691-C64F-4A82-9F54-973B9E701741}" destId="{94922154-3A01-4317-AF70-5C129EEB7053}" srcOrd="0" destOrd="0" presId="urn:microsoft.com/office/officeart/2005/8/layout/hierarchy3"/>
    <dgm:cxn modelId="{D8283F77-2F7C-43B5-AEB7-7EA762BFD8AF}" srcId="{755BD5C9-B66F-42BF-80FE-718814836320}" destId="{131AEB00-DAD3-4CAF-95AF-2F2092316229}" srcOrd="0" destOrd="0" parTransId="{92FA9372-9DA4-4B40-A3DA-7FD8164CFE62}" sibTransId="{31DEA974-C2C7-4462-A38B-2C2922831746}"/>
    <dgm:cxn modelId="{94EC7260-AF89-428A-8F10-95F17A21D035}" srcId="{8CB023BC-CCCD-482E-AB5F-9402B1AA52D3}" destId="{755BD5C9-B66F-42BF-80FE-718814836320}" srcOrd="2" destOrd="0" parTransId="{F5621705-36E5-441C-BB5E-6AF53C0C752B}" sibTransId="{094FE80A-2DF5-4573-8361-5F48B3FBF049}"/>
    <dgm:cxn modelId="{8FA7F6AE-EF29-4DB4-9E45-D5A1A1D9BB29}" type="presOf" srcId="{B2EE8B71-8AA1-4731-ADBD-96EF0DE6509F}" destId="{A54106C2-EAC6-409E-A0EF-15E6D5805101}" srcOrd="0" destOrd="0" presId="urn:microsoft.com/office/officeart/2005/8/layout/hierarchy3"/>
    <dgm:cxn modelId="{D0E2E902-F0BD-47FA-AEA4-B5DA893AEDE0}" type="presOf" srcId="{15D9A449-8F80-43B1-A307-B581ACF3557F}" destId="{EA16784B-3475-40F0-BBE9-BB260E9E4115}" srcOrd="0" destOrd="0" presId="urn:microsoft.com/office/officeart/2005/8/layout/hierarchy3"/>
    <dgm:cxn modelId="{4BB97BBF-6936-49E5-93F1-BB08572A2038}" srcId="{9CAC3742-822D-4E42-BC9A-9531FE6570FE}" destId="{510B1225-91DF-4D43-9F78-B43D220C54BD}" srcOrd="2" destOrd="0" parTransId="{A63D6923-0491-4FA1-939C-E9CABB3B0338}" sibTransId="{5EAEE9C1-14BF-40AE-8696-BD6CFE6FF01F}"/>
    <dgm:cxn modelId="{B6929859-6B4C-4E0A-B268-DE94C545B801}" srcId="{20774BA6-471A-41CC-9899-903DDBDC054A}" destId="{42EBE315-EC53-439B-872E-42FA77581912}" srcOrd="4" destOrd="0" parTransId="{B2EE8B71-8AA1-4731-ADBD-96EF0DE6509F}" sibTransId="{B60A2D1D-4F33-43B9-89F8-3BEE9765F1BF}"/>
    <dgm:cxn modelId="{FBE99AE3-FD1B-4E11-A79E-FBF6391F206C}" type="presOf" srcId="{8E37B4D0-9808-4FD5-8E93-3454F85186E9}" destId="{C5BA5C7D-4F7E-4E65-BB29-59C1E75A75D2}" srcOrd="0" destOrd="0" presId="urn:microsoft.com/office/officeart/2005/8/layout/hierarchy3"/>
    <dgm:cxn modelId="{18FD2C0D-C5A1-486B-B02C-F7FE3AB8564D}" type="presOf" srcId="{9CAC3742-822D-4E42-BC9A-9531FE6570FE}" destId="{C5E3D2EC-AF27-4521-B7D2-6B858520EA85}" srcOrd="0" destOrd="0" presId="urn:microsoft.com/office/officeart/2005/8/layout/hierarchy3"/>
    <dgm:cxn modelId="{57E8BA95-C830-43E9-8F60-DEB8D13E5000}" srcId="{20774BA6-471A-41CC-9899-903DDBDC054A}" destId="{D3D435C5-FD55-4A41-96BC-54D9728A1587}" srcOrd="1" destOrd="0" parTransId="{7894C17D-C995-4C94-B774-0FD92CF79B63}" sibTransId="{4A880FA0-6553-4433-A798-F0338B4E9370}"/>
    <dgm:cxn modelId="{D6D89030-A7C1-4A1E-93B9-6F153F1AF2A7}" type="presOf" srcId="{D3D435C5-FD55-4A41-96BC-54D9728A1587}" destId="{6A7D7238-064E-47AB-8DFA-74DDE80072F7}" srcOrd="0" destOrd="0" presId="urn:microsoft.com/office/officeart/2005/8/layout/hierarchy3"/>
    <dgm:cxn modelId="{A21AD672-080C-49CE-8202-32E80E8839B3}" type="presOf" srcId="{7FAD2E5E-172C-4EA4-BF88-BAFEB365C271}" destId="{677FB62B-0471-4572-A874-FC4B167BCFFF}" srcOrd="0" destOrd="0" presId="urn:microsoft.com/office/officeart/2005/8/layout/hierarchy3"/>
    <dgm:cxn modelId="{2EB2AADA-CA22-4479-9FBA-CC48236F8405}" type="presOf" srcId="{AF45F3B4-1302-4E4D-A594-519604F6D43C}" destId="{B170AD51-8EC8-476B-82D6-F66843287D5D}" srcOrd="0" destOrd="0" presId="urn:microsoft.com/office/officeart/2005/8/layout/hierarchy3"/>
    <dgm:cxn modelId="{5DEFEB3A-7794-4D87-962E-1B0FBB88CB5E}" srcId="{755BD5C9-B66F-42BF-80FE-718814836320}" destId="{4C63EF1D-5B1E-441F-91D3-0E7B61F51DC6}" srcOrd="1" destOrd="0" parTransId="{2D0930F5-993B-4E7C-BF02-6415836B16F3}" sibTransId="{8FDBA6D5-97F5-475B-B0AD-D04F2A413019}"/>
    <dgm:cxn modelId="{2F886049-0607-41A2-8884-9ABFC3D0F011}" type="presOf" srcId="{42DF0195-C292-4E2D-8902-2CCD41FBAF1A}" destId="{78E8876D-5C65-46B6-B365-3294AB66DAD0}" srcOrd="0" destOrd="0" presId="urn:microsoft.com/office/officeart/2005/8/layout/hierarchy3"/>
    <dgm:cxn modelId="{5FDFF8FA-5A12-42DE-B045-ABB817AC9C93}" srcId="{1D3C3360-D69B-4284-927E-13FBA1BBB305}" destId="{040FB579-10C8-432D-8F0D-70A43BCD44CD}" srcOrd="0" destOrd="0" parTransId="{42DF0195-C292-4E2D-8902-2CCD41FBAF1A}" sibTransId="{B8D2F49B-0FAA-4248-BA33-8645D5270F25}"/>
    <dgm:cxn modelId="{5B525979-64E7-4464-B81E-4F6EA1623335}" srcId="{2D71B344-401A-411D-A403-9FC68A048BC0}" destId="{148866D6-9CFB-43BD-88CE-47B84A225E13}" srcOrd="0" destOrd="0" parTransId="{CC3AB691-C64F-4A82-9F54-973B9E701741}" sibTransId="{4D01C543-3511-492F-8F6D-DAA33FF32225}"/>
    <dgm:cxn modelId="{A9656DBB-A730-4187-A9A9-C7B5641C7DDB}" srcId="{755BD5C9-B66F-42BF-80FE-718814836320}" destId="{7FAD2E5E-172C-4EA4-BF88-BAFEB365C271}" srcOrd="2" destOrd="0" parTransId="{AF45F3B4-1302-4E4D-A594-519604F6D43C}" sibTransId="{10DC5034-D679-40F2-B016-19CB51F418AD}"/>
    <dgm:cxn modelId="{E357BD4A-1960-490A-9966-8140F7EA4DA5}" type="presOf" srcId="{D3E3FD5E-4201-4C06-AF9B-4A6323FCCB9B}" destId="{DD5E8DFA-8741-4EFE-86F2-C09A71B919BE}" srcOrd="0" destOrd="0" presId="urn:microsoft.com/office/officeart/2005/8/layout/hierarchy3"/>
    <dgm:cxn modelId="{324DA568-BF2B-42FA-B5F2-B426889EC98F}" type="presOf" srcId="{661BE73F-CD63-4639-A414-F679E3F68B1A}" destId="{DD3E4A2D-B034-4250-8D9C-972F4221F2F0}" srcOrd="0" destOrd="0" presId="urn:microsoft.com/office/officeart/2005/8/layout/hierarchy3"/>
    <dgm:cxn modelId="{562BFEFC-5B64-4B9E-9AF8-0D54188CFDDF}" srcId="{8CB023BC-CCCD-482E-AB5F-9402B1AA52D3}" destId="{1D3C3360-D69B-4284-927E-13FBA1BBB305}" srcOrd="0" destOrd="0" parTransId="{D948D26A-2A51-4806-9035-EA8BE5DBE1CA}" sibTransId="{18E34FF6-BD33-440C-B0AA-1698AAFE8FF5}"/>
    <dgm:cxn modelId="{45D5A263-2F84-4DF4-8837-07C7B96A7A7C}" type="presOf" srcId="{9CAC3742-822D-4E42-BC9A-9531FE6570FE}" destId="{768D9DC1-A8FF-408D-9405-D8F4971253F2}" srcOrd="1" destOrd="0" presId="urn:microsoft.com/office/officeart/2005/8/layout/hierarchy3"/>
    <dgm:cxn modelId="{57C2A53F-45CE-4A97-9725-8AC8D55D7CDA}" type="presOf" srcId="{51D11DA2-8911-4206-8FFA-ADD3674927C4}" destId="{71418F41-CB73-49ED-A692-B3ED6FFEECA4}" srcOrd="0" destOrd="0" presId="urn:microsoft.com/office/officeart/2005/8/layout/hierarchy3"/>
    <dgm:cxn modelId="{F5661801-87D6-4538-8488-CBD2EAFF52E5}" type="presOf" srcId="{16274DCD-F95B-47C5-A276-3604E7849442}" destId="{3D51F30F-404F-41E6-937E-B3483E67ACC6}" srcOrd="0" destOrd="0" presId="urn:microsoft.com/office/officeart/2005/8/layout/hierarchy3"/>
    <dgm:cxn modelId="{796993B8-8973-4A41-8525-A90D5C859B0B}" srcId="{9CAC3742-822D-4E42-BC9A-9531FE6570FE}" destId="{D3E3FD5E-4201-4C06-AF9B-4A6323FCCB9B}" srcOrd="3" destOrd="0" parTransId="{7E42BBC7-D3B0-4EB3-A7DF-243A2ECE6E2F}" sibTransId="{4A5903D8-DAF2-4533-92C0-8173C5B74053}"/>
    <dgm:cxn modelId="{90322796-7511-4071-AB06-D9E8DDE66E6D}" srcId="{20774BA6-471A-41CC-9899-903DDBDC054A}" destId="{661BE73F-CD63-4639-A414-F679E3F68B1A}" srcOrd="2" destOrd="0" parTransId="{3858CB57-9F42-4031-A121-DD7D7C884351}" sibTransId="{ABCD5627-7D9B-4877-B86E-4608BA48EA56}"/>
    <dgm:cxn modelId="{2C4D8C1F-85A6-489B-8984-EE85093E8B48}" srcId="{1D3C3360-D69B-4284-927E-13FBA1BBB305}" destId="{DE04326D-9437-4334-82D8-C89CC7AE675C}" srcOrd="2" destOrd="0" parTransId="{4004E820-8D3F-4041-B8F5-66B8E70C4201}" sibTransId="{83BF4311-5554-43A2-BE67-EC787DC5C457}"/>
    <dgm:cxn modelId="{75F5397C-8BA1-4537-87CF-5D5232C0C40B}" type="presOf" srcId="{DE04326D-9437-4334-82D8-C89CC7AE675C}" destId="{ACCD80A0-6D52-4499-8E86-4F5E7981E001}" srcOrd="0" destOrd="0" presId="urn:microsoft.com/office/officeart/2005/8/layout/hierarchy3"/>
    <dgm:cxn modelId="{57D4BCC7-BB0C-4736-9566-C84E54F069AF}" srcId="{9CAC3742-822D-4E42-BC9A-9531FE6570FE}" destId="{F39BBA35-71B0-4132-85DF-9D1EB0054854}" srcOrd="0" destOrd="0" parTransId="{0476405D-5C8D-4C64-AA76-5F4D55CFB778}" sibTransId="{D0D0007D-3066-45BA-8CE7-B78599B37434}"/>
    <dgm:cxn modelId="{D4FDC49D-AE4A-4C72-A4E1-B6ED58CB2E9F}" type="presOf" srcId="{DD41199B-154B-4966-85AB-195AAA741936}" destId="{000D3604-A37D-4601-B70F-7990B3BC24F2}" srcOrd="0" destOrd="0" presId="urn:microsoft.com/office/officeart/2005/8/layout/hierarchy3"/>
    <dgm:cxn modelId="{BEF42FAB-3E1F-4B41-B998-6337DA5D9C2F}" type="presOf" srcId="{A0189C05-D44A-4450-BE4F-D3C8EA719568}" destId="{28ED665C-8B13-4F31-B3B9-51BF9B5A912E}" srcOrd="0" destOrd="0" presId="urn:microsoft.com/office/officeart/2005/8/layout/hierarchy3"/>
    <dgm:cxn modelId="{A463C2E8-0616-46E9-AD2F-84773DF37077}" type="presOf" srcId="{55EE144D-1CC1-4B15-ACB7-D38CD6D6C569}" destId="{A836F144-6D15-489F-B114-ADD70A5323AD}" srcOrd="0" destOrd="0" presId="urn:microsoft.com/office/officeart/2005/8/layout/hierarchy3"/>
    <dgm:cxn modelId="{1FD6F988-8F96-4489-A713-1FA0A660495B}" type="presOf" srcId="{8CB023BC-CCCD-482E-AB5F-9402B1AA52D3}" destId="{7C51D3DA-26CF-4D93-82E3-386B55352F0E}" srcOrd="0" destOrd="0" presId="urn:microsoft.com/office/officeart/2005/8/layout/hierarchy3"/>
    <dgm:cxn modelId="{4B633D13-F557-4E34-90AC-127C53830FC2}" srcId="{20774BA6-471A-41CC-9899-903DDBDC054A}" destId="{DD41199B-154B-4966-85AB-195AAA741936}" srcOrd="3" destOrd="0" parTransId="{55EE144D-1CC1-4B15-ACB7-D38CD6D6C569}" sibTransId="{12EA6EC9-710F-46E2-87EF-8DB80A7EFED4}"/>
    <dgm:cxn modelId="{163D7BF0-5DC1-4C10-99EA-F12E3E08F215}" type="presOf" srcId="{20774BA6-471A-41CC-9899-903DDBDC054A}" destId="{01814B4F-FD4B-4F5A-9C9C-5F28A5AD6B32}" srcOrd="1" destOrd="0" presId="urn:microsoft.com/office/officeart/2005/8/layout/hierarchy3"/>
    <dgm:cxn modelId="{4D30E4FF-FBE2-4F9F-82E3-7AAE58510BDF}" srcId="{9CAC3742-822D-4E42-BC9A-9531FE6570FE}" destId="{05DFCD95-CD1F-44C1-BB0B-F1117DBE039B}" srcOrd="1" destOrd="0" parTransId="{5C167A46-3282-4C61-89C2-77FF522EB1C2}" sibTransId="{D98B61C0-1338-45E4-BCDE-77AB9642FB47}"/>
    <dgm:cxn modelId="{37CAB7DA-78D1-4C16-90ED-17343B138249}" type="presOf" srcId="{0476405D-5C8D-4C64-AA76-5F4D55CFB778}" destId="{9C091965-5A23-4229-81DE-3A68590F5388}" srcOrd="0" destOrd="0" presId="urn:microsoft.com/office/officeart/2005/8/layout/hierarchy3"/>
    <dgm:cxn modelId="{696D1A3A-F1BE-4FE8-A694-3A4769900FE9}" type="presOf" srcId="{22BBAD36-356F-4D4A-B4F9-DF25E93638CE}" destId="{8C924940-DE22-4363-92CF-BB53C8F673C0}" srcOrd="0" destOrd="0" presId="urn:microsoft.com/office/officeart/2005/8/layout/hierarchy3"/>
    <dgm:cxn modelId="{3DA1E029-880D-4716-B1FA-1D9FBC6A85DE}" type="presOf" srcId="{510B1225-91DF-4D43-9F78-B43D220C54BD}" destId="{04D6F109-6D25-471A-97EC-DE9272ECBD7F}" srcOrd="0" destOrd="0" presId="urn:microsoft.com/office/officeart/2005/8/layout/hierarchy3"/>
    <dgm:cxn modelId="{6BDC39F2-615B-4546-B472-2A804875E73D}" type="presOf" srcId="{5C167A46-3282-4C61-89C2-77FF522EB1C2}" destId="{ABEEED16-5EEF-473F-976E-53B356475D29}" srcOrd="0" destOrd="0" presId="urn:microsoft.com/office/officeart/2005/8/layout/hierarchy3"/>
    <dgm:cxn modelId="{F1B6662A-1858-4D74-B1F9-7027B4C8B92D}" type="presParOf" srcId="{7C51D3DA-26CF-4D93-82E3-386B55352F0E}" destId="{B1A2A205-90E4-4BCB-99EC-09C07E357F54}" srcOrd="0" destOrd="0" presId="urn:microsoft.com/office/officeart/2005/8/layout/hierarchy3"/>
    <dgm:cxn modelId="{D5F1469F-40B0-467B-ADF6-B6E500D1A389}" type="presParOf" srcId="{B1A2A205-90E4-4BCB-99EC-09C07E357F54}" destId="{B17849B7-9423-41EB-A5FB-530A876B6B40}" srcOrd="0" destOrd="0" presId="urn:microsoft.com/office/officeart/2005/8/layout/hierarchy3"/>
    <dgm:cxn modelId="{0D4FC97A-21B1-40B3-95D5-AFD7923822B8}" type="presParOf" srcId="{B17849B7-9423-41EB-A5FB-530A876B6B40}" destId="{98D991DA-6CF9-4D78-AF30-BA6BDA6CDB7F}" srcOrd="0" destOrd="0" presId="urn:microsoft.com/office/officeart/2005/8/layout/hierarchy3"/>
    <dgm:cxn modelId="{4E72FAEA-B9F0-47BF-BE38-D1066B6DC730}" type="presParOf" srcId="{B17849B7-9423-41EB-A5FB-530A876B6B40}" destId="{B4F26DC9-15FC-4B3E-976F-B1CB3AB34EE8}" srcOrd="1" destOrd="0" presId="urn:microsoft.com/office/officeart/2005/8/layout/hierarchy3"/>
    <dgm:cxn modelId="{3316A529-8C2D-4BEA-8812-DB992DFAD5EB}" type="presParOf" srcId="{B1A2A205-90E4-4BCB-99EC-09C07E357F54}" destId="{C2658282-B677-4EA2-8EFD-C792052F5981}" srcOrd="1" destOrd="0" presId="urn:microsoft.com/office/officeart/2005/8/layout/hierarchy3"/>
    <dgm:cxn modelId="{2D8D5DDF-E069-4392-B8BF-00A32D989DB9}" type="presParOf" srcId="{C2658282-B677-4EA2-8EFD-C792052F5981}" destId="{78E8876D-5C65-46B6-B365-3294AB66DAD0}" srcOrd="0" destOrd="0" presId="urn:microsoft.com/office/officeart/2005/8/layout/hierarchy3"/>
    <dgm:cxn modelId="{33209315-2B6C-4E07-8E05-5017D01EF7CE}" type="presParOf" srcId="{C2658282-B677-4EA2-8EFD-C792052F5981}" destId="{CB0472B3-45C8-406C-BC96-77F5B20C3CBF}" srcOrd="1" destOrd="0" presId="urn:microsoft.com/office/officeart/2005/8/layout/hierarchy3"/>
    <dgm:cxn modelId="{871BBEF9-805A-4B89-9489-D9EE7F4E366B}" type="presParOf" srcId="{C2658282-B677-4EA2-8EFD-C792052F5981}" destId="{E3703353-FD38-4E0B-BD15-6A3AEF47A050}" srcOrd="2" destOrd="0" presId="urn:microsoft.com/office/officeart/2005/8/layout/hierarchy3"/>
    <dgm:cxn modelId="{7BBA7332-545C-42AE-AF02-76BB77D7821B}" type="presParOf" srcId="{C2658282-B677-4EA2-8EFD-C792052F5981}" destId="{66F38275-06F5-4D02-9532-321270A314A1}" srcOrd="3" destOrd="0" presId="urn:microsoft.com/office/officeart/2005/8/layout/hierarchy3"/>
    <dgm:cxn modelId="{EC40D6FC-94BC-49B4-827C-EE06542B572A}" type="presParOf" srcId="{C2658282-B677-4EA2-8EFD-C792052F5981}" destId="{9D31D11A-8D21-4A27-970D-5461DBE7931E}" srcOrd="4" destOrd="0" presId="urn:microsoft.com/office/officeart/2005/8/layout/hierarchy3"/>
    <dgm:cxn modelId="{754B16F6-1564-40BA-AFE3-FCC88D16383D}" type="presParOf" srcId="{C2658282-B677-4EA2-8EFD-C792052F5981}" destId="{ACCD80A0-6D52-4499-8E86-4F5E7981E001}" srcOrd="5" destOrd="0" presId="urn:microsoft.com/office/officeart/2005/8/layout/hierarchy3"/>
    <dgm:cxn modelId="{498F5708-BC9E-4DFC-9A23-97B2364E8BDB}" type="presParOf" srcId="{7C51D3DA-26CF-4D93-82E3-386B55352F0E}" destId="{3FEF6DE6-96F5-42EB-B2BD-247E2F93D447}" srcOrd="1" destOrd="0" presId="urn:microsoft.com/office/officeart/2005/8/layout/hierarchy3"/>
    <dgm:cxn modelId="{2BA387B9-318D-4ED6-972F-92EFECDD0862}" type="presParOf" srcId="{3FEF6DE6-96F5-42EB-B2BD-247E2F93D447}" destId="{27D08450-72BA-4CCC-8C1A-21D2332B0890}" srcOrd="0" destOrd="0" presId="urn:microsoft.com/office/officeart/2005/8/layout/hierarchy3"/>
    <dgm:cxn modelId="{426AE289-4A13-4E2F-9A45-06E6DCC88703}" type="presParOf" srcId="{27D08450-72BA-4CCC-8C1A-21D2332B0890}" destId="{C5E3D2EC-AF27-4521-B7D2-6B858520EA85}" srcOrd="0" destOrd="0" presId="urn:microsoft.com/office/officeart/2005/8/layout/hierarchy3"/>
    <dgm:cxn modelId="{D61291FC-DDB1-4528-9C4C-4823214DB5BB}" type="presParOf" srcId="{27D08450-72BA-4CCC-8C1A-21D2332B0890}" destId="{768D9DC1-A8FF-408D-9405-D8F4971253F2}" srcOrd="1" destOrd="0" presId="urn:microsoft.com/office/officeart/2005/8/layout/hierarchy3"/>
    <dgm:cxn modelId="{29B25D6D-9FD2-4273-B2DE-BF0AA5334497}" type="presParOf" srcId="{3FEF6DE6-96F5-42EB-B2BD-247E2F93D447}" destId="{96176777-CBE5-43E0-8225-55EDBC65E735}" srcOrd="1" destOrd="0" presId="urn:microsoft.com/office/officeart/2005/8/layout/hierarchy3"/>
    <dgm:cxn modelId="{B35D0A9B-B107-4EEB-9334-E1813722F056}" type="presParOf" srcId="{96176777-CBE5-43E0-8225-55EDBC65E735}" destId="{9C091965-5A23-4229-81DE-3A68590F5388}" srcOrd="0" destOrd="0" presId="urn:microsoft.com/office/officeart/2005/8/layout/hierarchy3"/>
    <dgm:cxn modelId="{03307B0D-978A-4D00-9308-F677F7FF5C39}" type="presParOf" srcId="{96176777-CBE5-43E0-8225-55EDBC65E735}" destId="{030C2DC8-3A01-467B-A044-69546EB6F908}" srcOrd="1" destOrd="0" presId="urn:microsoft.com/office/officeart/2005/8/layout/hierarchy3"/>
    <dgm:cxn modelId="{2A02AD8C-B282-4063-A728-3B393B17578F}" type="presParOf" srcId="{96176777-CBE5-43E0-8225-55EDBC65E735}" destId="{ABEEED16-5EEF-473F-976E-53B356475D29}" srcOrd="2" destOrd="0" presId="urn:microsoft.com/office/officeart/2005/8/layout/hierarchy3"/>
    <dgm:cxn modelId="{913AF388-F0C5-40B6-8A5F-F38455E583E5}" type="presParOf" srcId="{96176777-CBE5-43E0-8225-55EDBC65E735}" destId="{8CF4CDE9-0314-46E2-A1F4-20FB58F813E7}" srcOrd="3" destOrd="0" presId="urn:microsoft.com/office/officeart/2005/8/layout/hierarchy3"/>
    <dgm:cxn modelId="{3EF0FC4B-54CF-45C9-83BB-11954D257DC7}" type="presParOf" srcId="{96176777-CBE5-43E0-8225-55EDBC65E735}" destId="{BFCACDCF-BEDD-4846-93E3-BCF75C81C16F}" srcOrd="4" destOrd="0" presId="urn:microsoft.com/office/officeart/2005/8/layout/hierarchy3"/>
    <dgm:cxn modelId="{7918126F-EDC8-4258-93EE-21BC903AC6A4}" type="presParOf" srcId="{96176777-CBE5-43E0-8225-55EDBC65E735}" destId="{04D6F109-6D25-471A-97EC-DE9272ECBD7F}" srcOrd="5" destOrd="0" presId="urn:microsoft.com/office/officeart/2005/8/layout/hierarchy3"/>
    <dgm:cxn modelId="{E7678D7A-3F5E-462E-B707-C8EE6FA71A71}" type="presParOf" srcId="{96176777-CBE5-43E0-8225-55EDBC65E735}" destId="{D0CCA54E-D129-419C-A12A-BA84091B88DA}" srcOrd="6" destOrd="0" presId="urn:microsoft.com/office/officeart/2005/8/layout/hierarchy3"/>
    <dgm:cxn modelId="{CD2CD852-76F2-4BF4-AA0A-248B22F6F3FD}" type="presParOf" srcId="{96176777-CBE5-43E0-8225-55EDBC65E735}" destId="{DD5E8DFA-8741-4EFE-86F2-C09A71B919BE}" srcOrd="7" destOrd="0" presId="urn:microsoft.com/office/officeart/2005/8/layout/hierarchy3"/>
    <dgm:cxn modelId="{4CC17996-84D6-498E-B711-32D55B57FD00}" type="presParOf" srcId="{7C51D3DA-26CF-4D93-82E3-386B55352F0E}" destId="{7F9486EB-870A-4646-B078-4317C1C0CE96}" srcOrd="2" destOrd="0" presId="urn:microsoft.com/office/officeart/2005/8/layout/hierarchy3"/>
    <dgm:cxn modelId="{A2EAD13C-A251-45C6-95B3-D961EA4F52DE}" type="presParOf" srcId="{7F9486EB-870A-4646-B078-4317C1C0CE96}" destId="{B7356D3B-0608-432F-9A3E-4F593C597E99}" srcOrd="0" destOrd="0" presId="urn:microsoft.com/office/officeart/2005/8/layout/hierarchy3"/>
    <dgm:cxn modelId="{6F2FDBFB-1FC2-4E09-BBC3-8F79D7D8CC7B}" type="presParOf" srcId="{B7356D3B-0608-432F-9A3E-4F593C597E99}" destId="{69C62A91-31D1-41DA-9EA2-AEB3550B510F}" srcOrd="0" destOrd="0" presId="urn:microsoft.com/office/officeart/2005/8/layout/hierarchy3"/>
    <dgm:cxn modelId="{93BE002B-07EC-40EB-A911-D0ACC47CE7D2}" type="presParOf" srcId="{B7356D3B-0608-432F-9A3E-4F593C597E99}" destId="{4810CED3-A5FF-4AC2-ABBE-ED7023AB955D}" srcOrd="1" destOrd="0" presId="urn:microsoft.com/office/officeart/2005/8/layout/hierarchy3"/>
    <dgm:cxn modelId="{D67039EE-C48B-4909-B600-7191F7D422FE}" type="presParOf" srcId="{7F9486EB-870A-4646-B078-4317C1C0CE96}" destId="{AF376449-0769-408D-B745-BDB12B1CC54F}" srcOrd="1" destOrd="0" presId="urn:microsoft.com/office/officeart/2005/8/layout/hierarchy3"/>
    <dgm:cxn modelId="{13688236-75CA-4E09-A274-2831F8734D88}" type="presParOf" srcId="{AF376449-0769-408D-B745-BDB12B1CC54F}" destId="{346EB234-39FE-4B5D-8DF3-AE658F9FBE33}" srcOrd="0" destOrd="0" presId="urn:microsoft.com/office/officeart/2005/8/layout/hierarchy3"/>
    <dgm:cxn modelId="{6B589ADB-6D3D-48F9-9BA3-3E717A3998FF}" type="presParOf" srcId="{AF376449-0769-408D-B745-BDB12B1CC54F}" destId="{13153CD9-E5F0-4D03-B393-8E3582211F9D}" srcOrd="1" destOrd="0" presId="urn:microsoft.com/office/officeart/2005/8/layout/hierarchy3"/>
    <dgm:cxn modelId="{AE3CC7DD-26BF-4662-A167-9F0BD2557722}" type="presParOf" srcId="{AF376449-0769-408D-B745-BDB12B1CC54F}" destId="{F4864F65-29D5-4D91-84C1-228C7F468AFB}" srcOrd="2" destOrd="0" presId="urn:microsoft.com/office/officeart/2005/8/layout/hierarchy3"/>
    <dgm:cxn modelId="{2091EF96-0DFE-4C85-96B6-E981B501CE6E}" type="presParOf" srcId="{AF376449-0769-408D-B745-BDB12B1CC54F}" destId="{98149220-7DF8-4C96-B62F-EEBB74B56F71}" srcOrd="3" destOrd="0" presId="urn:microsoft.com/office/officeart/2005/8/layout/hierarchy3"/>
    <dgm:cxn modelId="{56FA89C2-A799-459B-8135-BFFB1471BC0E}" type="presParOf" srcId="{AF376449-0769-408D-B745-BDB12B1CC54F}" destId="{B170AD51-8EC8-476B-82D6-F66843287D5D}" srcOrd="4" destOrd="0" presId="urn:microsoft.com/office/officeart/2005/8/layout/hierarchy3"/>
    <dgm:cxn modelId="{860BBC05-17E5-4F34-804C-82D55B3446C6}" type="presParOf" srcId="{AF376449-0769-408D-B745-BDB12B1CC54F}" destId="{677FB62B-0471-4572-A874-FC4B167BCFFF}" srcOrd="5" destOrd="0" presId="urn:microsoft.com/office/officeart/2005/8/layout/hierarchy3"/>
    <dgm:cxn modelId="{8295CB35-19BE-48FF-ABD0-2235461EF79D}" type="presParOf" srcId="{7C51D3DA-26CF-4D93-82E3-386B55352F0E}" destId="{E124BED0-BA3F-450A-93B0-C4711842EB85}" srcOrd="3" destOrd="0" presId="urn:microsoft.com/office/officeart/2005/8/layout/hierarchy3"/>
    <dgm:cxn modelId="{97D17A89-E4F3-4BE9-B6CF-E5C8E7CB0039}" type="presParOf" srcId="{E124BED0-BA3F-450A-93B0-C4711842EB85}" destId="{FB914CC6-CE6F-4A06-A01D-C3E1D338FA25}" srcOrd="0" destOrd="0" presId="urn:microsoft.com/office/officeart/2005/8/layout/hierarchy3"/>
    <dgm:cxn modelId="{A5972BFF-3FAE-4405-865E-AB8D9555AE24}" type="presParOf" srcId="{FB914CC6-CE6F-4A06-A01D-C3E1D338FA25}" destId="{1ADAEAA0-4C9F-4103-AFC0-0FC97D078DD6}" srcOrd="0" destOrd="0" presId="urn:microsoft.com/office/officeart/2005/8/layout/hierarchy3"/>
    <dgm:cxn modelId="{CFB7D668-96E8-4EA0-937C-6A6889999A2B}" type="presParOf" srcId="{FB914CC6-CE6F-4A06-A01D-C3E1D338FA25}" destId="{F8F39EE0-6621-43C6-87E5-B456078F875B}" srcOrd="1" destOrd="0" presId="urn:microsoft.com/office/officeart/2005/8/layout/hierarchy3"/>
    <dgm:cxn modelId="{19DCDFF0-4849-420F-A9D2-770A49105535}" type="presParOf" srcId="{E124BED0-BA3F-450A-93B0-C4711842EB85}" destId="{ACBFE7CF-3E27-41BE-BDC3-9A054C0D08D3}" srcOrd="1" destOrd="0" presId="urn:microsoft.com/office/officeart/2005/8/layout/hierarchy3"/>
    <dgm:cxn modelId="{521F6C16-46A3-4F70-8EBF-E3E4EBAEAAA9}" type="presParOf" srcId="{ACBFE7CF-3E27-41BE-BDC3-9A054C0D08D3}" destId="{94922154-3A01-4317-AF70-5C129EEB7053}" srcOrd="0" destOrd="0" presId="urn:microsoft.com/office/officeart/2005/8/layout/hierarchy3"/>
    <dgm:cxn modelId="{2806E5B2-5365-44E5-A779-3DC4A5E97AFF}" type="presParOf" srcId="{ACBFE7CF-3E27-41BE-BDC3-9A054C0D08D3}" destId="{1A15C4EB-A314-40BA-88BD-A74C784AE566}" srcOrd="1" destOrd="0" presId="urn:microsoft.com/office/officeart/2005/8/layout/hierarchy3"/>
    <dgm:cxn modelId="{69093767-420F-42D8-A2EF-986D4F14E50C}" type="presParOf" srcId="{ACBFE7CF-3E27-41BE-BDC3-9A054C0D08D3}" destId="{71418F41-CB73-49ED-A692-B3ED6FFEECA4}" srcOrd="2" destOrd="0" presId="urn:microsoft.com/office/officeart/2005/8/layout/hierarchy3"/>
    <dgm:cxn modelId="{79FDCF92-A557-4520-B8E2-6F202D960DF4}" type="presParOf" srcId="{ACBFE7CF-3E27-41BE-BDC3-9A054C0D08D3}" destId="{3D51F30F-404F-41E6-937E-B3483E67ACC6}" srcOrd="3" destOrd="0" presId="urn:microsoft.com/office/officeart/2005/8/layout/hierarchy3"/>
    <dgm:cxn modelId="{1C9A2F5D-8324-48B5-8D2C-0AFB4D815553}" type="presParOf" srcId="{ACBFE7CF-3E27-41BE-BDC3-9A054C0D08D3}" destId="{C5BA5C7D-4F7E-4E65-BB29-59C1E75A75D2}" srcOrd="4" destOrd="0" presId="urn:microsoft.com/office/officeart/2005/8/layout/hierarchy3"/>
    <dgm:cxn modelId="{5CA98AB4-79AA-425A-B394-A3F032D69F92}" type="presParOf" srcId="{ACBFE7CF-3E27-41BE-BDC3-9A054C0D08D3}" destId="{3ED10EA9-7A69-4139-85EF-BF93E51DF805}" srcOrd="5" destOrd="0" presId="urn:microsoft.com/office/officeart/2005/8/layout/hierarchy3"/>
    <dgm:cxn modelId="{24942AF6-E908-4C68-808B-A4F4820D065C}" type="presParOf" srcId="{7C51D3DA-26CF-4D93-82E3-386B55352F0E}" destId="{8802435A-32DA-4BEC-B680-BD69D1866377}" srcOrd="4" destOrd="0" presId="urn:microsoft.com/office/officeart/2005/8/layout/hierarchy3"/>
    <dgm:cxn modelId="{5FE1A46C-25FB-42DF-8315-FD011338E0F1}" type="presParOf" srcId="{8802435A-32DA-4BEC-B680-BD69D1866377}" destId="{5CE3D0C8-49E3-45CD-9235-45E11393A678}" srcOrd="0" destOrd="0" presId="urn:microsoft.com/office/officeart/2005/8/layout/hierarchy3"/>
    <dgm:cxn modelId="{3A7E2263-3467-4413-AD99-F3434635E8BB}" type="presParOf" srcId="{5CE3D0C8-49E3-45CD-9235-45E11393A678}" destId="{5B362496-8769-4211-8513-F2BDA89B31ED}" srcOrd="0" destOrd="0" presId="urn:microsoft.com/office/officeart/2005/8/layout/hierarchy3"/>
    <dgm:cxn modelId="{5CB8AC20-8220-43C1-978B-5FAE5C47B3E0}" type="presParOf" srcId="{5CE3D0C8-49E3-45CD-9235-45E11393A678}" destId="{01814B4F-FD4B-4F5A-9C9C-5F28A5AD6B32}" srcOrd="1" destOrd="0" presId="urn:microsoft.com/office/officeart/2005/8/layout/hierarchy3"/>
    <dgm:cxn modelId="{46731027-5C2B-49AB-9036-F157F543433E}" type="presParOf" srcId="{8802435A-32DA-4BEC-B680-BD69D1866377}" destId="{1D8F37FA-EB9C-4730-9556-09831CB121A9}" srcOrd="1" destOrd="0" presId="urn:microsoft.com/office/officeart/2005/8/layout/hierarchy3"/>
    <dgm:cxn modelId="{A346E96B-CEE2-4711-99BD-322F9E781213}" type="presParOf" srcId="{1D8F37FA-EB9C-4730-9556-09831CB121A9}" destId="{1DB1DCB1-DEBA-41D2-99B8-FF278C1E35D6}" srcOrd="0" destOrd="0" presId="urn:microsoft.com/office/officeart/2005/8/layout/hierarchy3"/>
    <dgm:cxn modelId="{EFC30ABF-B5AF-4B9A-920D-C9EB48D7D812}" type="presParOf" srcId="{1D8F37FA-EB9C-4730-9556-09831CB121A9}" destId="{28ED665C-8B13-4F31-B3B9-51BF9B5A912E}" srcOrd="1" destOrd="0" presId="urn:microsoft.com/office/officeart/2005/8/layout/hierarchy3"/>
    <dgm:cxn modelId="{BE4CA3EF-C391-475B-A663-0B42A99B99F0}" type="presParOf" srcId="{1D8F37FA-EB9C-4730-9556-09831CB121A9}" destId="{5C2847BE-CE59-4C57-AA63-EB1FDD8CC786}" srcOrd="2" destOrd="0" presId="urn:microsoft.com/office/officeart/2005/8/layout/hierarchy3"/>
    <dgm:cxn modelId="{8EFD2239-72EE-48FF-A297-581D4E9B4049}" type="presParOf" srcId="{1D8F37FA-EB9C-4730-9556-09831CB121A9}" destId="{6A7D7238-064E-47AB-8DFA-74DDE80072F7}" srcOrd="3" destOrd="0" presId="urn:microsoft.com/office/officeart/2005/8/layout/hierarchy3"/>
    <dgm:cxn modelId="{F7C25B65-7FC9-403E-90AD-FBD9F05E3FDE}" type="presParOf" srcId="{1D8F37FA-EB9C-4730-9556-09831CB121A9}" destId="{56AA3D66-9F1A-48CE-A045-5C597E892B7F}" srcOrd="4" destOrd="0" presId="urn:microsoft.com/office/officeart/2005/8/layout/hierarchy3"/>
    <dgm:cxn modelId="{4347C4BD-2ED8-4DDC-944D-EE902252B59C}" type="presParOf" srcId="{1D8F37FA-EB9C-4730-9556-09831CB121A9}" destId="{DD3E4A2D-B034-4250-8D9C-972F4221F2F0}" srcOrd="5" destOrd="0" presId="urn:microsoft.com/office/officeart/2005/8/layout/hierarchy3"/>
    <dgm:cxn modelId="{6B40AD00-FD51-4E36-89CF-4C245CAC6D29}" type="presParOf" srcId="{1D8F37FA-EB9C-4730-9556-09831CB121A9}" destId="{A836F144-6D15-489F-B114-ADD70A5323AD}" srcOrd="6" destOrd="0" presId="urn:microsoft.com/office/officeart/2005/8/layout/hierarchy3"/>
    <dgm:cxn modelId="{00955C43-1062-4349-B5AA-E9E79F2547E3}" type="presParOf" srcId="{1D8F37FA-EB9C-4730-9556-09831CB121A9}" destId="{000D3604-A37D-4601-B70F-7990B3BC24F2}" srcOrd="7" destOrd="0" presId="urn:microsoft.com/office/officeart/2005/8/layout/hierarchy3"/>
    <dgm:cxn modelId="{B2592E32-D5D4-4E54-92E0-A2266DB2CC94}" type="presParOf" srcId="{1D8F37FA-EB9C-4730-9556-09831CB121A9}" destId="{A54106C2-EAC6-409E-A0EF-15E6D5805101}" srcOrd="8" destOrd="0" presId="urn:microsoft.com/office/officeart/2005/8/layout/hierarchy3"/>
    <dgm:cxn modelId="{A1F51AF8-35AD-421F-ABB5-59CF39A093E6}" type="presParOf" srcId="{1D8F37FA-EB9C-4730-9556-09831CB121A9}" destId="{E706A7D2-A1EE-4CAA-B098-451A8B2E398E}" srcOrd="9" destOrd="0" presId="urn:microsoft.com/office/officeart/2005/8/layout/hierarchy3"/>
    <dgm:cxn modelId="{C56B2499-1C83-40EC-92C9-7E05682A9EC5}" type="presParOf" srcId="{1D8F37FA-EB9C-4730-9556-09831CB121A9}" destId="{5136766F-83E1-49D3-98A6-0EAB5B83D6E4}" srcOrd="10" destOrd="0" presId="urn:microsoft.com/office/officeart/2005/8/layout/hierarchy3"/>
    <dgm:cxn modelId="{9820AA82-A8C7-46E1-A36A-CBE3648A5161}" type="presParOf" srcId="{1D8F37FA-EB9C-4730-9556-09831CB121A9}" destId="{EA16784B-3475-40F0-BBE9-BB260E9E4115}" srcOrd="11" destOrd="0" presId="urn:microsoft.com/office/officeart/2005/8/layout/hierarchy3"/>
    <dgm:cxn modelId="{9F294D3B-5A1A-456D-BA39-382E4DC5295A}" type="presParOf" srcId="{7C51D3DA-26CF-4D93-82E3-386B55352F0E}" destId="{56D55496-A38D-4E29-A31F-A0D033DC5FAD}" srcOrd="5" destOrd="0" presId="urn:microsoft.com/office/officeart/2005/8/layout/hierarchy3"/>
    <dgm:cxn modelId="{74760519-54DE-435D-A113-D09E3318B1C5}" type="presParOf" srcId="{56D55496-A38D-4E29-A31F-A0D033DC5FAD}" destId="{9B2790A8-F59C-4A38-AC6C-32E1ABF16465}" srcOrd="0" destOrd="0" presId="urn:microsoft.com/office/officeart/2005/8/layout/hierarchy3"/>
    <dgm:cxn modelId="{992BACED-5222-4F28-9A20-A7F25B9B6169}" type="presParOf" srcId="{9B2790A8-F59C-4A38-AC6C-32E1ABF16465}" destId="{8C924940-DE22-4363-92CF-BB53C8F673C0}" srcOrd="0" destOrd="0" presId="urn:microsoft.com/office/officeart/2005/8/layout/hierarchy3"/>
    <dgm:cxn modelId="{39AAB1D2-C377-4850-865A-5E4FB579DE53}" type="presParOf" srcId="{9B2790A8-F59C-4A38-AC6C-32E1ABF16465}" destId="{06B912D8-C824-4A93-9FA4-9A9B186020E5}" srcOrd="1" destOrd="0" presId="urn:microsoft.com/office/officeart/2005/8/layout/hierarchy3"/>
    <dgm:cxn modelId="{EB3585B3-FA2D-4ECB-9BBE-766C7B3C35E0}" type="presParOf" srcId="{56D55496-A38D-4E29-A31F-A0D033DC5FAD}" destId="{0D7BDC45-1454-4E07-BAFF-9C894DBDBC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023BC-CCCD-482E-AB5F-9402B1AA52D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C5E4E1-6BD5-494E-9CC9-08CD9801C498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关于我们</a:t>
          </a:r>
          <a:endParaRPr lang="zh-CN" altLang="en-US" sz="1200" dirty="0"/>
        </a:p>
      </dgm:t>
    </dgm:pt>
    <dgm:pt modelId="{41644B9D-D6D2-458A-A41D-A7D5EB36E3C8}" type="parTrans" cxnId="{4A53F317-5387-45D7-AE07-ADBA7919DD08}">
      <dgm:prSet/>
      <dgm:spPr/>
      <dgm:t>
        <a:bodyPr/>
        <a:lstStyle/>
        <a:p>
          <a:pPr algn="ctr"/>
          <a:endParaRPr lang="zh-CN" altLang="en-US" sz="1200"/>
        </a:p>
      </dgm:t>
    </dgm:pt>
    <dgm:pt modelId="{3BC5EAFB-29F9-4692-8BB2-6657D54A754E}" type="sibTrans" cxnId="{4A53F317-5387-45D7-AE07-ADBA7919DD08}">
      <dgm:prSet/>
      <dgm:spPr/>
      <dgm:t>
        <a:bodyPr/>
        <a:lstStyle/>
        <a:p>
          <a:pPr algn="ctr"/>
          <a:endParaRPr lang="zh-CN" altLang="en-US" sz="1200"/>
        </a:p>
      </dgm:t>
    </dgm:pt>
    <dgm:pt modelId="{9CED81D4-56CC-4C4B-B484-DA82783943C2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宗旨、价值观、原则</a:t>
          </a:r>
          <a:endParaRPr lang="zh-CN" altLang="en-US" sz="1200" dirty="0"/>
        </a:p>
      </dgm:t>
    </dgm:pt>
    <dgm:pt modelId="{E2B308E6-BBD4-4659-9C6C-2777DE8CE39D}" type="parTrans" cxnId="{B199B85C-F178-47BF-A0C9-3FE59EF006DB}">
      <dgm:prSet/>
      <dgm:spPr/>
      <dgm:t>
        <a:bodyPr/>
        <a:lstStyle/>
        <a:p>
          <a:pPr algn="ctr"/>
          <a:endParaRPr lang="zh-CN" altLang="en-US" sz="1200"/>
        </a:p>
      </dgm:t>
    </dgm:pt>
    <dgm:pt modelId="{B9A3D75C-96CA-4AA2-BC22-627C07F8C9B3}" type="sibTrans" cxnId="{B199B85C-F178-47BF-A0C9-3FE59EF006DB}">
      <dgm:prSet/>
      <dgm:spPr/>
      <dgm:t>
        <a:bodyPr/>
        <a:lstStyle/>
        <a:p>
          <a:pPr algn="ctr"/>
          <a:endParaRPr lang="zh-CN" altLang="en-US" sz="1200"/>
        </a:p>
      </dgm:t>
    </dgm:pt>
    <dgm:pt modelId="{2CA98D95-C97A-4810-9DA9-06D2D9747A25}">
      <dgm:prSet custT="1"/>
      <dgm:spPr/>
      <dgm:t>
        <a:bodyPr/>
        <a:lstStyle/>
        <a:p>
          <a:pPr algn="ctr"/>
          <a:r>
            <a:rPr lang="zh-CN" altLang="en-US" sz="1200" dirty="0" smtClean="0"/>
            <a:t>新闻与观点</a:t>
          </a:r>
          <a:endParaRPr lang="zh-CN" altLang="en-US" sz="1200" dirty="0"/>
        </a:p>
      </dgm:t>
    </dgm:pt>
    <dgm:pt modelId="{094F2107-DB8A-46B2-A95F-460890060068}" type="parTrans" cxnId="{07024E29-AA84-4748-B89A-2B118DE2D466}">
      <dgm:prSet/>
      <dgm:spPr/>
      <dgm:t>
        <a:bodyPr/>
        <a:lstStyle/>
        <a:p>
          <a:pPr algn="ctr"/>
          <a:endParaRPr lang="zh-CN" altLang="en-US" sz="1200"/>
        </a:p>
      </dgm:t>
    </dgm:pt>
    <dgm:pt modelId="{EFE6486A-90D2-4AF1-A415-5658DB4CB7C1}" type="sibTrans" cxnId="{07024E29-AA84-4748-B89A-2B118DE2D466}">
      <dgm:prSet/>
      <dgm:spPr/>
      <dgm:t>
        <a:bodyPr/>
        <a:lstStyle/>
        <a:p>
          <a:pPr algn="ctr"/>
          <a:endParaRPr lang="zh-CN" altLang="en-US" sz="1200"/>
        </a:p>
      </dgm:t>
    </dgm:pt>
    <dgm:pt modelId="{836C1EA9-AE5E-4A1E-81CB-98B2D47F90D3}">
      <dgm:prSet custT="1"/>
      <dgm:spPr/>
      <dgm:t>
        <a:bodyPr/>
        <a:lstStyle/>
        <a:p>
          <a:pPr algn="ctr"/>
          <a:r>
            <a:rPr lang="zh-CN" altLang="en-US" sz="1200" dirty="0"/>
            <a:t>微</a:t>
          </a:r>
          <a:r>
            <a:rPr lang="zh-CN" altLang="en-US" sz="1200" dirty="0" smtClean="0"/>
            <a:t>餐新闻</a:t>
          </a:r>
          <a:endParaRPr lang="en-US" altLang="zh-CN" sz="1200" dirty="0" smtClean="0"/>
        </a:p>
        <a:p>
          <a:pPr algn="ctr"/>
          <a:r>
            <a:rPr lang="en-US" altLang="zh-CN" sz="1200" dirty="0" smtClean="0"/>
            <a:t>(</a:t>
          </a:r>
          <a:r>
            <a:rPr lang="zh-CN" altLang="en-US" sz="1200" dirty="0" smtClean="0"/>
            <a:t>采购信息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E5168017-5958-4F2D-B3E2-B1B80B4BD1BB}" type="parTrans" cxnId="{ED790363-1356-498B-89A5-BBF6974A51D2}">
      <dgm:prSet/>
      <dgm:spPr/>
      <dgm:t>
        <a:bodyPr/>
        <a:lstStyle/>
        <a:p>
          <a:pPr algn="ctr"/>
          <a:endParaRPr lang="zh-CN" altLang="en-US" sz="1200"/>
        </a:p>
      </dgm:t>
    </dgm:pt>
    <dgm:pt modelId="{4DA572C8-F132-4DB9-9F21-3D5B3CAE94DB}" type="sibTrans" cxnId="{ED790363-1356-498B-89A5-BBF6974A51D2}">
      <dgm:prSet/>
      <dgm:spPr/>
      <dgm:t>
        <a:bodyPr/>
        <a:lstStyle/>
        <a:p>
          <a:pPr algn="ctr"/>
          <a:endParaRPr lang="zh-CN" altLang="en-US" sz="1200"/>
        </a:p>
      </dgm:t>
    </dgm:pt>
    <dgm:pt modelId="{20774BA6-471A-41CC-9899-903DDBDC054A}">
      <dgm:prSet custT="1"/>
      <dgm:spPr/>
      <dgm:t>
        <a:bodyPr/>
        <a:lstStyle/>
        <a:p>
          <a:pPr algn="ctr"/>
          <a:r>
            <a:rPr lang="zh-CN" altLang="en-US" sz="1200" dirty="0" smtClean="0"/>
            <a:t>微餐产品</a:t>
          </a:r>
          <a:endParaRPr lang="zh-CN" altLang="en-US" sz="1200" dirty="0"/>
        </a:p>
      </dgm:t>
    </dgm:pt>
    <dgm:pt modelId="{63B452B4-AEE3-4DD6-B83D-A31991F8CE42}" type="parTrans" cxnId="{32669AB2-8F9B-41D2-AE6F-1552FC45AFC7}">
      <dgm:prSet/>
      <dgm:spPr/>
      <dgm:t>
        <a:bodyPr/>
        <a:lstStyle/>
        <a:p>
          <a:pPr algn="ctr"/>
          <a:endParaRPr lang="zh-CN" altLang="en-US" sz="1200"/>
        </a:p>
      </dgm:t>
    </dgm:pt>
    <dgm:pt modelId="{21ADB6BD-D2E8-4444-9E06-5A1D5E8E64AD}" type="sibTrans" cxnId="{32669AB2-8F9B-41D2-AE6F-1552FC45AFC7}">
      <dgm:prSet/>
      <dgm:spPr/>
      <dgm:t>
        <a:bodyPr/>
        <a:lstStyle/>
        <a:p>
          <a:pPr algn="ctr"/>
          <a:endParaRPr lang="zh-CN" altLang="en-US" sz="1200"/>
        </a:p>
      </dgm:t>
    </dgm:pt>
    <dgm:pt modelId="{BDFC5F9D-D7F6-48E8-883B-49C637D18529}">
      <dgm:prSet custT="1"/>
      <dgm:spPr/>
      <dgm:t>
        <a:bodyPr/>
        <a:lstStyle/>
        <a:p>
          <a:pPr algn="ctr"/>
          <a:r>
            <a:rPr lang="zh-CN" altLang="en-US" sz="1200" dirty="0" smtClean="0"/>
            <a:t>加入微餐</a:t>
          </a:r>
          <a:endParaRPr lang="zh-CN" altLang="en-US" sz="1200" dirty="0"/>
        </a:p>
      </dgm:t>
    </dgm:pt>
    <dgm:pt modelId="{EA4BDF4A-EC82-480D-96D3-44666E666B07}" type="parTrans" cxnId="{28D347F4-6EC0-48C7-9D88-BE661A939587}">
      <dgm:prSet/>
      <dgm:spPr/>
      <dgm:t>
        <a:bodyPr/>
        <a:lstStyle/>
        <a:p>
          <a:pPr algn="ctr"/>
          <a:endParaRPr lang="zh-CN" altLang="en-US" sz="1200"/>
        </a:p>
      </dgm:t>
    </dgm:pt>
    <dgm:pt modelId="{E0FF7A8F-E737-4B40-BEA4-B6D86BCC7840}" type="sibTrans" cxnId="{28D347F4-6EC0-48C7-9D88-BE661A939587}">
      <dgm:prSet/>
      <dgm:spPr/>
      <dgm:t>
        <a:bodyPr/>
        <a:lstStyle/>
        <a:p>
          <a:pPr algn="ctr"/>
          <a:endParaRPr lang="zh-CN" altLang="en-US" sz="1200"/>
        </a:p>
      </dgm:t>
    </dgm:pt>
    <dgm:pt modelId="{F4E0305C-148D-42B7-80FA-ECDEE9108D21}">
      <dgm:prSet custT="1"/>
      <dgm:spPr/>
      <dgm:t>
        <a:bodyPr/>
        <a:lstStyle/>
        <a:p>
          <a:pPr algn="ctr"/>
          <a:r>
            <a:rPr lang="zh-CN" altLang="en-US" sz="1200" dirty="0" smtClean="0"/>
            <a:t>九食（全球）中国</a:t>
          </a:r>
          <a:endParaRPr lang="zh-CN" altLang="en-US" sz="1200" dirty="0"/>
        </a:p>
      </dgm:t>
    </dgm:pt>
    <dgm:pt modelId="{5D949096-A984-4558-B965-1D8815F6D751}" type="parTrans" cxnId="{8715CAE1-7798-4C94-93DE-51278D2B56B2}">
      <dgm:prSet/>
      <dgm:spPr/>
      <dgm:t>
        <a:bodyPr/>
        <a:lstStyle/>
        <a:p>
          <a:pPr algn="ctr"/>
          <a:endParaRPr lang="zh-CN" altLang="en-US" sz="1200"/>
        </a:p>
      </dgm:t>
    </dgm:pt>
    <dgm:pt modelId="{8E836DF1-2D93-43B4-AC26-4AADB597CBD6}" type="sibTrans" cxnId="{8715CAE1-7798-4C94-93DE-51278D2B56B2}">
      <dgm:prSet/>
      <dgm:spPr/>
      <dgm:t>
        <a:bodyPr/>
        <a:lstStyle/>
        <a:p>
          <a:pPr algn="ctr"/>
          <a:endParaRPr lang="zh-CN" altLang="en-US" sz="1200"/>
        </a:p>
      </dgm:t>
    </dgm:pt>
    <dgm:pt modelId="{74B49133-6959-4E54-A450-4B3A6D985A23}">
      <dgm:prSet custT="1"/>
      <dgm:spPr/>
      <dgm:t>
        <a:bodyPr/>
        <a:lstStyle/>
        <a:p>
          <a:pPr algn="ctr"/>
          <a:r>
            <a:rPr lang="zh-CN" altLang="en-US" sz="1200" dirty="0" smtClean="0"/>
            <a:t>企业荣誉</a:t>
          </a:r>
          <a:endParaRPr lang="zh-CN" altLang="en-US" sz="1200" dirty="0"/>
        </a:p>
      </dgm:t>
    </dgm:pt>
    <dgm:pt modelId="{C5E664B6-625D-4FFC-9908-72191ECF04EE}" type="parTrans" cxnId="{6CB507BA-BD1D-48BD-961A-0604FB80551B}">
      <dgm:prSet/>
      <dgm:spPr/>
      <dgm:t>
        <a:bodyPr/>
        <a:lstStyle/>
        <a:p>
          <a:pPr algn="ctr"/>
          <a:endParaRPr lang="zh-CN" altLang="en-US" sz="1200"/>
        </a:p>
      </dgm:t>
    </dgm:pt>
    <dgm:pt modelId="{49451355-EAE6-4414-8049-99D52B9CB2AE}" type="sibTrans" cxnId="{6CB507BA-BD1D-48BD-961A-0604FB80551B}">
      <dgm:prSet/>
      <dgm:spPr/>
      <dgm:t>
        <a:bodyPr/>
        <a:lstStyle/>
        <a:p>
          <a:pPr algn="ctr"/>
          <a:endParaRPr lang="zh-CN" altLang="en-US" sz="1200"/>
        </a:p>
      </dgm:t>
    </dgm:pt>
    <dgm:pt modelId="{CC46CEC0-4117-40AA-A581-3121D981623D}">
      <dgm:prSet custT="1"/>
      <dgm:spPr/>
      <dgm:t>
        <a:bodyPr/>
        <a:lstStyle/>
        <a:p>
          <a:pPr algn="ctr"/>
          <a:r>
            <a:rPr lang="zh-CN" altLang="en-US" sz="1200" dirty="0" smtClean="0"/>
            <a:t>微餐观点</a:t>
          </a:r>
          <a:endParaRPr lang="zh-CN" altLang="en-US" sz="1200" dirty="0"/>
        </a:p>
      </dgm:t>
    </dgm:pt>
    <dgm:pt modelId="{416C260E-6CF3-496C-BBD7-1339AA694CB3}" type="parTrans" cxnId="{CB517BEF-BE34-48B0-B32C-D7832FB56CD5}">
      <dgm:prSet/>
      <dgm:spPr/>
      <dgm:t>
        <a:bodyPr/>
        <a:lstStyle/>
        <a:p>
          <a:pPr algn="ctr"/>
          <a:endParaRPr lang="zh-CN" altLang="en-US" sz="1200"/>
        </a:p>
      </dgm:t>
    </dgm:pt>
    <dgm:pt modelId="{05779A62-3ECE-459E-B16D-822C882F24A0}" type="sibTrans" cxnId="{CB517BEF-BE34-48B0-B32C-D7832FB56CD5}">
      <dgm:prSet/>
      <dgm:spPr/>
      <dgm:t>
        <a:bodyPr/>
        <a:lstStyle/>
        <a:p>
          <a:pPr algn="ctr"/>
          <a:endParaRPr lang="zh-CN" altLang="en-US" sz="1200"/>
        </a:p>
      </dgm:t>
    </dgm:pt>
    <dgm:pt modelId="{DCF2E8E2-6892-433F-8BE4-47CA2A26F3BD}">
      <dgm:prSet custT="1"/>
      <dgm:spPr/>
      <dgm:t>
        <a:bodyPr/>
        <a:lstStyle/>
        <a:p>
          <a:pPr algn="ctr"/>
          <a:r>
            <a:rPr lang="zh-CN" altLang="en-US" sz="1200" dirty="0" smtClean="0"/>
            <a:t>微餐视频</a:t>
          </a:r>
          <a:endParaRPr lang="zh-CN" altLang="en-US" sz="1200" dirty="0"/>
        </a:p>
      </dgm:t>
    </dgm:pt>
    <dgm:pt modelId="{55E8880C-0F6F-4425-8B46-B2BBD4D33519}" type="parTrans" cxnId="{85E3F985-46DA-4F8D-9209-1DB6971392CA}">
      <dgm:prSet/>
      <dgm:spPr/>
      <dgm:t>
        <a:bodyPr/>
        <a:lstStyle/>
        <a:p>
          <a:pPr algn="ctr"/>
          <a:endParaRPr lang="zh-CN" altLang="en-US" sz="1200"/>
        </a:p>
      </dgm:t>
    </dgm:pt>
    <dgm:pt modelId="{DEC15A19-614E-4AFC-8017-CDC32A9270B4}" type="sibTrans" cxnId="{85E3F985-46DA-4F8D-9209-1DB6971392CA}">
      <dgm:prSet/>
      <dgm:spPr/>
      <dgm:t>
        <a:bodyPr/>
        <a:lstStyle/>
        <a:p>
          <a:pPr algn="ctr"/>
          <a:endParaRPr lang="zh-CN" altLang="en-US" sz="1200"/>
        </a:p>
      </dgm:t>
    </dgm:pt>
    <dgm:pt modelId="{4476FF7F-53B7-4852-ACAD-A6F493EA6598}">
      <dgm:prSet custT="1"/>
      <dgm:spPr/>
      <dgm:t>
        <a:bodyPr/>
        <a:lstStyle/>
        <a:p>
          <a:pPr algn="ctr"/>
          <a:r>
            <a:rPr lang="zh-CN" altLang="en-US" sz="1200" dirty="0" smtClean="0"/>
            <a:t>新闻会客室</a:t>
          </a:r>
          <a:endParaRPr lang="zh-CN" altLang="en-US" sz="1200" dirty="0"/>
        </a:p>
      </dgm:t>
    </dgm:pt>
    <dgm:pt modelId="{6067217F-BD49-4DC5-94EA-9359305A973F}" type="parTrans" cxnId="{5EE558F8-4571-4A8F-9657-7DD74C6C3BCE}">
      <dgm:prSet/>
      <dgm:spPr/>
      <dgm:t>
        <a:bodyPr/>
        <a:lstStyle/>
        <a:p>
          <a:pPr algn="ctr"/>
          <a:endParaRPr lang="zh-CN" altLang="en-US" sz="1200"/>
        </a:p>
      </dgm:t>
    </dgm:pt>
    <dgm:pt modelId="{29931EEE-D922-4E8E-901A-F33CC644208B}" type="sibTrans" cxnId="{5EE558F8-4571-4A8F-9657-7DD74C6C3BCE}">
      <dgm:prSet/>
      <dgm:spPr/>
      <dgm:t>
        <a:bodyPr/>
        <a:lstStyle/>
        <a:p>
          <a:pPr algn="ctr"/>
          <a:endParaRPr lang="zh-CN" altLang="en-US" sz="1200"/>
        </a:p>
      </dgm:t>
    </dgm:pt>
    <dgm:pt modelId="{75ED9217-7C1C-4E7B-8866-98779E633D51}">
      <dgm:prSet custT="1"/>
      <dgm:spPr/>
      <dgm:t>
        <a:bodyPr/>
        <a:lstStyle/>
        <a:p>
          <a:pPr algn="ctr"/>
          <a:r>
            <a:rPr lang="zh-CN" altLang="en-US" sz="1200" dirty="0" smtClean="0"/>
            <a:t>产品安全</a:t>
          </a:r>
          <a:endParaRPr lang="zh-CN" altLang="en-US" sz="1200" dirty="0"/>
        </a:p>
      </dgm:t>
    </dgm:pt>
    <dgm:pt modelId="{0181AB73-141D-447B-A853-AC5A9638A392}" type="parTrans" cxnId="{4668EFEA-45B5-4E2E-8283-869CB0EA43D7}">
      <dgm:prSet/>
      <dgm:spPr/>
      <dgm:t>
        <a:bodyPr/>
        <a:lstStyle/>
        <a:p>
          <a:pPr algn="ctr"/>
          <a:endParaRPr lang="zh-CN" altLang="en-US" sz="1200"/>
        </a:p>
      </dgm:t>
    </dgm:pt>
    <dgm:pt modelId="{234ECDE1-C8CC-4FB9-8DBD-09E1FF7CD3CB}" type="sibTrans" cxnId="{4668EFEA-45B5-4E2E-8283-869CB0EA43D7}">
      <dgm:prSet/>
      <dgm:spPr/>
      <dgm:t>
        <a:bodyPr/>
        <a:lstStyle/>
        <a:p>
          <a:pPr algn="ctr"/>
          <a:endParaRPr lang="zh-CN" altLang="en-US" sz="1200"/>
        </a:p>
      </dgm:t>
    </dgm:pt>
    <dgm:pt modelId="{84E66973-7C16-4B1A-B0C0-C336E5F4F2DD}">
      <dgm:prSet custT="1"/>
      <dgm:spPr/>
      <dgm:t>
        <a:bodyPr/>
        <a:lstStyle/>
        <a:p>
          <a:pPr algn="ctr"/>
          <a:r>
            <a:rPr lang="zh-CN" altLang="en-US" sz="1200" dirty="0" smtClean="0"/>
            <a:t>微餐产品</a:t>
          </a:r>
          <a:endParaRPr lang="zh-CN" altLang="en-US" sz="1200" dirty="0"/>
        </a:p>
      </dgm:t>
    </dgm:pt>
    <dgm:pt modelId="{B2555288-E198-4647-85F2-12EC23A31611}" type="parTrans" cxnId="{1812451F-F259-4DAF-BBF9-4A4D8A0E338B}">
      <dgm:prSet/>
      <dgm:spPr/>
      <dgm:t>
        <a:bodyPr/>
        <a:lstStyle/>
        <a:p>
          <a:pPr algn="ctr"/>
          <a:endParaRPr lang="zh-CN" altLang="en-US" sz="1200"/>
        </a:p>
      </dgm:t>
    </dgm:pt>
    <dgm:pt modelId="{6E5CE3E4-2FA9-487F-A8FC-8A0A6B3B1D35}" type="sibTrans" cxnId="{1812451F-F259-4DAF-BBF9-4A4D8A0E338B}">
      <dgm:prSet/>
      <dgm:spPr/>
      <dgm:t>
        <a:bodyPr/>
        <a:lstStyle/>
        <a:p>
          <a:pPr algn="ctr"/>
          <a:endParaRPr lang="zh-CN" altLang="en-US" sz="1200"/>
        </a:p>
      </dgm:t>
    </dgm:pt>
    <dgm:pt modelId="{0CA7E146-A0D1-4DD4-B4D9-E09ACAC9D610}">
      <dgm:prSet custT="1"/>
      <dgm:spPr/>
      <dgm:t>
        <a:bodyPr/>
        <a:lstStyle/>
        <a:p>
          <a:pPr algn="ctr"/>
          <a:r>
            <a:rPr lang="zh-CN" altLang="en-US" sz="1200" dirty="0" smtClean="0"/>
            <a:t>联系与发展（招商版块）</a:t>
          </a:r>
          <a:endParaRPr lang="zh-CN" altLang="en-US" sz="1200" dirty="0"/>
        </a:p>
      </dgm:t>
    </dgm:pt>
    <dgm:pt modelId="{086CE82F-E340-4DA4-8D6F-BBD5CC46C1BE}" type="parTrans" cxnId="{FBEA8781-B4AB-4783-B769-D9EB2A27837B}">
      <dgm:prSet/>
      <dgm:spPr/>
      <dgm:t>
        <a:bodyPr/>
        <a:lstStyle/>
        <a:p>
          <a:pPr algn="ctr"/>
          <a:endParaRPr lang="zh-CN" altLang="en-US" sz="1200"/>
        </a:p>
      </dgm:t>
    </dgm:pt>
    <dgm:pt modelId="{92DDA450-AA8E-4E6A-8616-3AAD4359FDFE}" type="sibTrans" cxnId="{FBEA8781-B4AB-4783-B769-D9EB2A27837B}">
      <dgm:prSet/>
      <dgm:spPr/>
      <dgm:t>
        <a:bodyPr/>
        <a:lstStyle/>
        <a:p>
          <a:pPr algn="ctr"/>
          <a:endParaRPr lang="zh-CN" altLang="en-US" sz="1200"/>
        </a:p>
      </dgm:t>
    </dgm:pt>
    <dgm:pt modelId="{6E3767F8-7EEB-4863-BF8C-2A1544CD68BD}">
      <dgm:prSet custT="1"/>
      <dgm:spPr/>
      <dgm:t>
        <a:bodyPr/>
        <a:lstStyle/>
        <a:p>
          <a:pPr algn="ctr"/>
          <a:r>
            <a:rPr lang="zh-CN" altLang="en-US" sz="1200" dirty="0" smtClean="0"/>
            <a:t>浙江九食公司简介</a:t>
          </a:r>
          <a:endParaRPr lang="zh-CN" altLang="en-US" sz="1200" dirty="0"/>
        </a:p>
      </dgm:t>
    </dgm:pt>
    <dgm:pt modelId="{203AF08D-ABD3-4214-9B9B-842B508FC9B6}" type="parTrans" cxnId="{8BFE978E-25E1-4202-A0CE-1386461E8B0F}">
      <dgm:prSet/>
      <dgm:spPr/>
      <dgm:t>
        <a:bodyPr/>
        <a:lstStyle/>
        <a:p>
          <a:pPr algn="ctr"/>
          <a:endParaRPr lang="zh-CN" altLang="en-US"/>
        </a:p>
      </dgm:t>
    </dgm:pt>
    <dgm:pt modelId="{2A9FEF20-6495-4584-A48F-2C01197DAAE1}" type="sibTrans" cxnId="{8BFE978E-25E1-4202-A0CE-1386461E8B0F}">
      <dgm:prSet/>
      <dgm:spPr/>
      <dgm:t>
        <a:bodyPr/>
        <a:lstStyle/>
        <a:p>
          <a:pPr algn="ctr"/>
          <a:endParaRPr lang="zh-CN" altLang="en-US"/>
        </a:p>
      </dgm:t>
    </dgm:pt>
    <dgm:pt modelId="{992BEDBE-0A06-419F-8B17-1B15806110B2}">
      <dgm:prSet custT="1"/>
      <dgm:spPr/>
      <dgm:t>
        <a:bodyPr/>
        <a:lstStyle/>
        <a:p>
          <a:r>
            <a:rPr lang="zh-CN" altLang="en-US" sz="1200" dirty="0" smtClean="0"/>
            <a:t>招聘信息</a:t>
          </a:r>
          <a:endParaRPr lang="zh-CN" altLang="en-US" sz="1200" dirty="0"/>
        </a:p>
      </dgm:t>
    </dgm:pt>
    <dgm:pt modelId="{5EC68BB9-3F97-4DD7-ADDF-4D514A9255AD}" type="parTrans" cxnId="{29F3EF21-1030-4BCF-86F6-5054DC89014E}">
      <dgm:prSet/>
      <dgm:spPr/>
      <dgm:t>
        <a:bodyPr/>
        <a:lstStyle/>
        <a:p>
          <a:endParaRPr lang="zh-CN" altLang="en-US"/>
        </a:p>
      </dgm:t>
    </dgm:pt>
    <dgm:pt modelId="{23C42D72-D0E2-4854-9A55-25126C7ED6D2}" type="sibTrans" cxnId="{29F3EF21-1030-4BCF-86F6-5054DC89014E}">
      <dgm:prSet/>
      <dgm:spPr/>
      <dgm:t>
        <a:bodyPr/>
        <a:lstStyle/>
        <a:p>
          <a:endParaRPr lang="zh-CN" altLang="en-US"/>
        </a:p>
      </dgm:t>
    </dgm:pt>
    <dgm:pt modelId="{F9AB2DF3-B3A2-4684-BFA1-A4592B2CF03D}">
      <dgm:prSet custT="1"/>
      <dgm:spPr/>
      <dgm:t>
        <a:bodyPr/>
        <a:lstStyle/>
        <a:p>
          <a:r>
            <a:rPr lang="zh-CN" altLang="en-US" sz="1200" dirty="0" smtClean="0"/>
            <a:t>营销网络</a:t>
          </a:r>
          <a:endParaRPr lang="zh-CN" altLang="en-US" sz="1200" dirty="0"/>
        </a:p>
      </dgm:t>
    </dgm:pt>
    <dgm:pt modelId="{ADB6A2BC-DB3C-4DFB-8F0B-15112CBEE24F}" type="parTrans" cxnId="{9AB53AE0-C9D9-49E4-A244-51F40E298DF3}">
      <dgm:prSet/>
      <dgm:spPr/>
      <dgm:t>
        <a:bodyPr/>
        <a:lstStyle/>
        <a:p>
          <a:endParaRPr lang="zh-CN" altLang="en-US"/>
        </a:p>
      </dgm:t>
    </dgm:pt>
    <dgm:pt modelId="{47A4ED8A-5E7F-4453-A7C0-3D0CF997DEC8}" type="sibTrans" cxnId="{9AB53AE0-C9D9-49E4-A244-51F40E298DF3}">
      <dgm:prSet/>
      <dgm:spPr/>
      <dgm:t>
        <a:bodyPr/>
        <a:lstStyle/>
        <a:p>
          <a:endParaRPr lang="zh-CN" altLang="en-US"/>
        </a:p>
      </dgm:t>
    </dgm:pt>
    <dgm:pt modelId="{D3D991CC-6912-4402-A733-82B5CDF49B30}">
      <dgm:prSet custT="1"/>
      <dgm:spPr/>
      <dgm:t>
        <a:bodyPr/>
        <a:lstStyle/>
        <a:p>
          <a:r>
            <a:rPr lang="zh-CN" altLang="en-US" sz="1200" dirty="0" smtClean="0"/>
            <a:t>微餐（下属品牌介绍、品牌文化、品牌历史）</a:t>
          </a:r>
          <a:endParaRPr lang="zh-CN" altLang="en-US" sz="1200" dirty="0"/>
        </a:p>
      </dgm:t>
    </dgm:pt>
    <dgm:pt modelId="{4B787F30-4342-453D-825F-58F246B31E89}" type="parTrans" cxnId="{510D6370-6972-4BAD-A6CC-7F6A185796CE}">
      <dgm:prSet/>
      <dgm:spPr/>
      <dgm:t>
        <a:bodyPr/>
        <a:lstStyle/>
        <a:p>
          <a:endParaRPr lang="zh-CN" altLang="en-US"/>
        </a:p>
      </dgm:t>
    </dgm:pt>
    <dgm:pt modelId="{BA6A699D-25EB-41F7-9066-C358C113AA11}" type="sibTrans" cxnId="{510D6370-6972-4BAD-A6CC-7F6A185796CE}">
      <dgm:prSet/>
      <dgm:spPr/>
      <dgm:t>
        <a:bodyPr/>
        <a:lstStyle/>
        <a:p>
          <a:endParaRPr lang="zh-CN" altLang="en-US"/>
        </a:p>
      </dgm:t>
    </dgm:pt>
    <dgm:pt modelId="{7C51D3DA-26CF-4D93-82E3-386B55352F0E}" type="pres">
      <dgm:prSet presAssocID="{8CB023BC-CCCD-482E-AB5F-9402B1AA52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B227B8C-2FBC-4C39-9378-3B5CB0EEEC2B}" type="pres">
      <dgm:prSet presAssocID="{57C5E4E1-6BD5-494E-9CC9-08CD9801C498}" presName="root" presStyleCnt="0"/>
      <dgm:spPr/>
    </dgm:pt>
    <dgm:pt modelId="{81D12F73-B025-40C7-A6E6-645841FAE899}" type="pres">
      <dgm:prSet presAssocID="{57C5E4E1-6BD5-494E-9CC9-08CD9801C498}" presName="rootComposite" presStyleCnt="0"/>
      <dgm:spPr/>
    </dgm:pt>
    <dgm:pt modelId="{97599DC2-0781-434A-BFD4-B249144C8CB0}" type="pres">
      <dgm:prSet presAssocID="{57C5E4E1-6BD5-494E-9CC9-08CD9801C498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E2824EED-A235-469A-9104-9523B043C600}" type="pres">
      <dgm:prSet presAssocID="{57C5E4E1-6BD5-494E-9CC9-08CD9801C498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68EDC42A-3EFF-4711-A51D-4A6883E8447D}" type="pres">
      <dgm:prSet presAssocID="{57C5E4E1-6BD5-494E-9CC9-08CD9801C498}" presName="childShape" presStyleCnt="0"/>
      <dgm:spPr/>
    </dgm:pt>
    <dgm:pt modelId="{BDEA4E59-85ED-4F7B-89AE-A69C89306FA5}" type="pres">
      <dgm:prSet presAssocID="{203AF08D-ABD3-4214-9B9B-842B508FC9B6}" presName="Name13" presStyleLbl="parChTrans1D2" presStyleIdx="0" presStyleCnt="14"/>
      <dgm:spPr/>
      <dgm:t>
        <a:bodyPr/>
        <a:lstStyle/>
        <a:p>
          <a:endParaRPr lang="zh-CN" altLang="en-US"/>
        </a:p>
      </dgm:t>
    </dgm:pt>
    <dgm:pt modelId="{AE9A978C-FAAB-47E7-8464-A2EFDA774B54}" type="pres">
      <dgm:prSet presAssocID="{6E3767F8-7EEB-4863-BF8C-2A1544CD68BD}" presName="childText" presStyleLbl="bgAcc1" presStyleIdx="0" presStyleCnt="14" custLinFactY="22378" custLinFactNeighborX="23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7B666-7E95-402B-B5D6-EE428727FB9E}" type="pres">
      <dgm:prSet presAssocID="{E2B308E6-BBD4-4659-9C6C-2777DE8CE39D}" presName="Name13" presStyleLbl="parChTrans1D2" presStyleIdx="1" presStyleCnt="14"/>
      <dgm:spPr/>
      <dgm:t>
        <a:bodyPr/>
        <a:lstStyle/>
        <a:p>
          <a:endParaRPr lang="zh-CN" altLang="en-US"/>
        </a:p>
      </dgm:t>
    </dgm:pt>
    <dgm:pt modelId="{59A272BE-BADB-403E-BDE3-4E76307CCD8C}" type="pres">
      <dgm:prSet presAssocID="{9CED81D4-56CC-4C4B-B484-DA82783943C2}" presName="childText" presStyleLbl="bgAcc1" presStyleIdx="1" presStyleCnt="14" custLinFactY="15885" custLinFactNeighborX="23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433CAB-60B5-40CC-BE67-18C7F9EDF452}" type="pres">
      <dgm:prSet presAssocID="{4B787F30-4342-453D-825F-58F246B31E89}" presName="Name13" presStyleLbl="parChTrans1D2" presStyleIdx="2" presStyleCnt="14"/>
      <dgm:spPr/>
      <dgm:t>
        <a:bodyPr/>
        <a:lstStyle/>
        <a:p>
          <a:endParaRPr lang="zh-CN" altLang="en-US"/>
        </a:p>
      </dgm:t>
    </dgm:pt>
    <dgm:pt modelId="{D17476EB-0C1D-4215-91F9-9D4938E99DD3}" type="pres">
      <dgm:prSet presAssocID="{D3D991CC-6912-4402-A733-82B5CDF49B30}" presName="childText" presStyleLbl="bgAcc1" presStyleIdx="2" presStyleCnt="14" custLinFactY="8910" custLinFactNeighborX="23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2BA3A5-08CC-43D2-A602-85B7203CFC8A}" type="pres">
      <dgm:prSet presAssocID="{5D949096-A984-4558-B965-1D8815F6D751}" presName="Name13" presStyleLbl="parChTrans1D2" presStyleIdx="3" presStyleCnt="14"/>
      <dgm:spPr/>
      <dgm:t>
        <a:bodyPr/>
        <a:lstStyle/>
        <a:p>
          <a:endParaRPr lang="zh-CN" altLang="en-US"/>
        </a:p>
      </dgm:t>
    </dgm:pt>
    <dgm:pt modelId="{6C84649C-97ED-4680-8D07-028633C0FA93}" type="pres">
      <dgm:prSet presAssocID="{F4E0305C-148D-42B7-80FA-ECDEE9108D21}" presName="childText" presStyleLbl="bgAcc1" presStyleIdx="3" presStyleCnt="14" custLinFactY="-186252" custLinFactNeighborX="2396" custLinFactNeighborY="-2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83E6D7-E678-4446-B562-E22942A45199}" type="pres">
      <dgm:prSet presAssocID="{C5E664B6-625D-4FFC-9908-72191ECF04EE}" presName="Name13" presStyleLbl="parChTrans1D2" presStyleIdx="4" presStyleCnt="14"/>
      <dgm:spPr/>
      <dgm:t>
        <a:bodyPr/>
        <a:lstStyle/>
        <a:p>
          <a:endParaRPr lang="zh-CN" altLang="en-US"/>
        </a:p>
      </dgm:t>
    </dgm:pt>
    <dgm:pt modelId="{5B1DAD29-960C-446E-A178-B3ACDB91C01A}" type="pres">
      <dgm:prSet presAssocID="{74B49133-6959-4E54-A450-4B3A6D985A23}" presName="childText" presStyleLbl="bgAcc1" presStyleIdx="4" presStyleCnt="14" custLinFactNeighborX="2395" custLinFactNeighborY="-138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7D4E6-5A2B-446A-94AE-B3D4B1A07EB8}" type="pres">
      <dgm:prSet presAssocID="{2CA98D95-C97A-4810-9DA9-06D2D9747A25}" presName="root" presStyleCnt="0"/>
      <dgm:spPr/>
    </dgm:pt>
    <dgm:pt modelId="{A7FF1B28-EB19-48ED-9C1D-BDB19386AED9}" type="pres">
      <dgm:prSet presAssocID="{2CA98D95-C97A-4810-9DA9-06D2D9747A25}" presName="rootComposite" presStyleCnt="0"/>
      <dgm:spPr/>
    </dgm:pt>
    <dgm:pt modelId="{3D229CFE-9476-49CF-A2A6-9786F6074442}" type="pres">
      <dgm:prSet presAssocID="{2CA98D95-C97A-4810-9DA9-06D2D9747A25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9644B077-ECFB-4CE3-80A3-C23200AA928D}" type="pres">
      <dgm:prSet presAssocID="{2CA98D95-C97A-4810-9DA9-06D2D9747A25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97B7FDCF-755A-4E8D-A2E8-6AEE3D547CEE}" type="pres">
      <dgm:prSet presAssocID="{2CA98D95-C97A-4810-9DA9-06D2D9747A25}" presName="childShape" presStyleCnt="0"/>
      <dgm:spPr/>
    </dgm:pt>
    <dgm:pt modelId="{63CE0ECA-CC3E-40D0-B2C8-87294917602A}" type="pres">
      <dgm:prSet presAssocID="{E5168017-5958-4F2D-B3E2-B1B80B4BD1BB}" presName="Name13" presStyleLbl="parChTrans1D2" presStyleIdx="5" presStyleCnt="14"/>
      <dgm:spPr/>
      <dgm:t>
        <a:bodyPr/>
        <a:lstStyle/>
        <a:p>
          <a:endParaRPr lang="zh-CN" altLang="en-US"/>
        </a:p>
      </dgm:t>
    </dgm:pt>
    <dgm:pt modelId="{639A38C9-2E88-4436-B4CF-829580E75D45}" type="pres">
      <dgm:prSet presAssocID="{836C1EA9-AE5E-4A1E-81CB-98B2D47F90D3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0336E-2530-43B7-8679-ADF20816BBD8}" type="pres">
      <dgm:prSet presAssocID="{416C260E-6CF3-496C-BBD7-1339AA694CB3}" presName="Name13" presStyleLbl="parChTrans1D2" presStyleIdx="6" presStyleCnt="14"/>
      <dgm:spPr/>
      <dgm:t>
        <a:bodyPr/>
        <a:lstStyle/>
        <a:p>
          <a:endParaRPr lang="zh-CN" altLang="en-US"/>
        </a:p>
      </dgm:t>
    </dgm:pt>
    <dgm:pt modelId="{96FCCD87-CFB9-4B20-A5C5-FBA10EB926F3}" type="pres">
      <dgm:prSet presAssocID="{CC46CEC0-4117-40AA-A581-3121D981623D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CCC07B-0F74-47C5-AF16-7CA405B00014}" type="pres">
      <dgm:prSet presAssocID="{55E8880C-0F6F-4425-8B46-B2BBD4D33519}" presName="Name13" presStyleLbl="parChTrans1D2" presStyleIdx="7" presStyleCnt="14"/>
      <dgm:spPr/>
      <dgm:t>
        <a:bodyPr/>
        <a:lstStyle/>
        <a:p>
          <a:endParaRPr lang="zh-CN" altLang="en-US"/>
        </a:p>
      </dgm:t>
    </dgm:pt>
    <dgm:pt modelId="{7F8A39A6-A9DB-4E2C-81ED-C5A5ADAE01A0}" type="pres">
      <dgm:prSet presAssocID="{DCF2E8E2-6892-433F-8BE4-47CA2A26F3BD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00617-F3F8-424A-8C77-CF73B6F119C2}" type="pres">
      <dgm:prSet presAssocID="{6067217F-BD49-4DC5-94EA-9359305A973F}" presName="Name13" presStyleLbl="parChTrans1D2" presStyleIdx="8" presStyleCnt="14"/>
      <dgm:spPr/>
      <dgm:t>
        <a:bodyPr/>
        <a:lstStyle/>
        <a:p>
          <a:endParaRPr lang="zh-CN" altLang="en-US"/>
        </a:p>
      </dgm:t>
    </dgm:pt>
    <dgm:pt modelId="{B9B34A03-CC5C-4B4D-8A07-03887E6D1467}" type="pres">
      <dgm:prSet presAssocID="{4476FF7F-53B7-4852-ACAD-A6F493EA6598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2435A-32DA-4BEC-B680-BD69D1866377}" type="pres">
      <dgm:prSet presAssocID="{20774BA6-471A-41CC-9899-903DDBDC054A}" presName="root" presStyleCnt="0"/>
      <dgm:spPr/>
    </dgm:pt>
    <dgm:pt modelId="{5CE3D0C8-49E3-45CD-9235-45E11393A678}" type="pres">
      <dgm:prSet presAssocID="{20774BA6-471A-41CC-9899-903DDBDC054A}" presName="rootComposite" presStyleCnt="0"/>
      <dgm:spPr/>
    </dgm:pt>
    <dgm:pt modelId="{5B362496-8769-4211-8513-F2BDA89B31ED}" type="pres">
      <dgm:prSet presAssocID="{20774BA6-471A-41CC-9899-903DDBDC054A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01814B4F-FD4B-4F5A-9C9C-5F28A5AD6B32}" type="pres">
      <dgm:prSet presAssocID="{20774BA6-471A-41CC-9899-903DDBDC054A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1D8F37FA-EB9C-4730-9556-09831CB121A9}" type="pres">
      <dgm:prSet presAssocID="{20774BA6-471A-41CC-9899-903DDBDC054A}" presName="childShape" presStyleCnt="0"/>
      <dgm:spPr/>
    </dgm:pt>
    <dgm:pt modelId="{D29B00DE-1F50-422F-891E-9B54D8CF5D3E}" type="pres">
      <dgm:prSet presAssocID="{0181AB73-141D-447B-A853-AC5A9638A392}" presName="Name13" presStyleLbl="parChTrans1D2" presStyleIdx="9" presStyleCnt="14"/>
      <dgm:spPr/>
      <dgm:t>
        <a:bodyPr/>
        <a:lstStyle/>
        <a:p>
          <a:endParaRPr lang="zh-CN" altLang="en-US"/>
        </a:p>
      </dgm:t>
    </dgm:pt>
    <dgm:pt modelId="{FE221A59-6FF3-4086-9DF2-022A4335B23E}" type="pres">
      <dgm:prSet presAssocID="{75ED9217-7C1C-4E7B-8866-98779E633D51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0808D-DCBD-455D-ADF9-4B681745FE99}" type="pres">
      <dgm:prSet presAssocID="{B2555288-E198-4647-85F2-12EC23A31611}" presName="Name13" presStyleLbl="parChTrans1D2" presStyleIdx="10" presStyleCnt="14"/>
      <dgm:spPr/>
      <dgm:t>
        <a:bodyPr/>
        <a:lstStyle/>
        <a:p>
          <a:endParaRPr lang="zh-CN" altLang="en-US"/>
        </a:p>
      </dgm:t>
    </dgm:pt>
    <dgm:pt modelId="{3AA004F1-165F-47F0-8E7F-98A7C92EF786}" type="pres">
      <dgm:prSet presAssocID="{84E66973-7C16-4B1A-B0C0-C336E5F4F2DD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319173-C917-4F95-A101-772B50722BBE}" type="pres">
      <dgm:prSet presAssocID="{ADB6A2BC-DB3C-4DFB-8F0B-15112CBEE24F}" presName="Name13" presStyleLbl="parChTrans1D2" presStyleIdx="11" presStyleCnt="14"/>
      <dgm:spPr/>
      <dgm:t>
        <a:bodyPr/>
        <a:lstStyle/>
        <a:p>
          <a:endParaRPr lang="zh-CN" altLang="en-US"/>
        </a:p>
      </dgm:t>
    </dgm:pt>
    <dgm:pt modelId="{4DB7BE4A-1B1A-42F3-8875-990262A381D6}" type="pres">
      <dgm:prSet presAssocID="{F9AB2DF3-B3A2-4684-BFA1-A4592B2CF03D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FD897-30EC-4416-ADD7-99A4527394A0}" type="pres">
      <dgm:prSet presAssocID="{BDFC5F9D-D7F6-48E8-883B-49C637D18529}" presName="root" presStyleCnt="0"/>
      <dgm:spPr/>
    </dgm:pt>
    <dgm:pt modelId="{8FAA1DFA-B7C9-4FDB-87C1-718D4A3FF534}" type="pres">
      <dgm:prSet presAssocID="{BDFC5F9D-D7F6-48E8-883B-49C637D18529}" presName="rootComposite" presStyleCnt="0"/>
      <dgm:spPr/>
    </dgm:pt>
    <dgm:pt modelId="{C64398EE-B449-44F7-A4CC-4E627A1EEFA0}" type="pres">
      <dgm:prSet presAssocID="{BDFC5F9D-D7F6-48E8-883B-49C637D18529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CAE5499E-7995-4831-B9DA-C64756096E35}" type="pres">
      <dgm:prSet presAssocID="{BDFC5F9D-D7F6-48E8-883B-49C637D18529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C16B6725-5965-4960-A797-3F926FE73AC3}" type="pres">
      <dgm:prSet presAssocID="{BDFC5F9D-D7F6-48E8-883B-49C637D18529}" presName="childShape" presStyleCnt="0"/>
      <dgm:spPr/>
    </dgm:pt>
    <dgm:pt modelId="{DFC3BADB-13EF-41F9-81D9-5C3DF44982EF}" type="pres">
      <dgm:prSet presAssocID="{086CE82F-E340-4DA4-8D6F-BBD5CC46C1BE}" presName="Name13" presStyleLbl="parChTrans1D2" presStyleIdx="12" presStyleCnt="14"/>
      <dgm:spPr/>
      <dgm:t>
        <a:bodyPr/>
        <a:lstStyle/>
        <a:p>
          <a:endParaRPr lang="zh-CN" altLang="en-US"/>
        </a:p>
      </dgm:t>
    </dgm:pt>
    <dgm:pt modelId="{70CABA21-D307-48E8-BCE1-78D97D9F289F}" type="pres">
      <dgm:prSet presAssocID="{0CA7E146-A0D1-4DD4-B4D9-E09ACAC9D610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9B62DF-68A2-40C1-B152-755B6AFFA364}" type="pres">
      <dgm:prSet presAssocID="{5EC68BB9-3F97-4DD7-ADDF-4D514A9255AD}" presName="Name13" presStyleLbl="parChTrans1D2" presStyleIdx="13" presStyleCnt="14"/>
      <dgm:spPr/>
      <dgm:t>
        <a:bodyPr/>
        <a:lstStyle/>
        <a:p>
          <a:endParaRPr lang="zh-CN" altLang="en-US"/>
        </a:p>
      </dgm:t>
    </dgm:pt>
    <dgm:pt modelId="{2863B6AA-8B7A-453E-9329-93FCD2C7FBB3}" type="pres">
      <dgm:prSet presAssocID="{992BEDBE-0A06-419F-8B17-1B15806110B2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F99FBF-551F-4D16-91FA-3201987A4FE9}" type="presOf" srcId="{4476FF7F-53B7-4852-ACAD-A6F493EA6598}" destId="{B9B34A03-CC5C-4B4D-8A07-03887E6D1467}" srcOrd="0" destOrd="0" presId="urn:microsoft.com/office/officeart/2005/8/layout/hierarchy3"/>
    <dgm:cxn modelId="{85E3F985-46DA-4F8D-9209-1DB6971392CA}" srcId="{2CA98D95-C97A-4810-9DA9-06D2D9747A25}" destId="{DCF2E8E2-6892-433F-8BE4-47CA2A26F3BD}" srcOrd="2" destOrd="0" parTransId="{55E8880C-0F6F-4425-8B46-B2BBD4D33519}" sibTransId="{DEC15A19-614E-4AFC-8017-CDC32A9270B4}"/>
    <dgm:cxn modelId="{DC4D3CC5-D6D9-438B-A35B-8F14E1ECBFFC}" type="presOf" srcId="{F9AB2DF3-B3A2-4684-BFA1-A4592B2CF03D}" destId="{4DB7BE4A-1B1A-42F3-8875-990262A381D6}" srcOrd="0" destOrd="0" presId="urn:microsoft.com/office/officeart/2005/8/layout/hierarchy3"/>
    <dgm:cxn modelId="{CC7306F5-93C6-4633-80F5-DC89D0244D61}" type="presOf" srcId="{75ED9217-7C1C-4E7B-8866-98779E633D51}" destId="{FE221A59-6FF3-4086-9DF2-022A4335B23E}" srcOrd="0" destOrd="0" presId="urn:microsoft.com/office/officeart/2005/8/layout/hierarchy3"/>
    <dgm:cxn modelId="{D8228600-9122-4AD6-87AD-F7078C6D239F}" type="presOf" srcId="{DCF2E8E2-6892-433F-8BE4-47CA2A26F3BD}" destId="{7F8A39A6-A9DB-4E2C-81ED-C5A5ADAE01A0}" srcOrd="0" destOrd="0" presId="urn:microsoft.com/office/officeart/2005/8/layout/hierarchy3"/>
    <dgm:cxn modelId="{72F3AB3E-27FB-4616-9669-353EE6FE806F}" type="presOf" srcId="{9CED81D4-56CC-4C4B-B484-DA82783943C2}" destId="{59A272BE-BADB-403E-BDE3-4E76307CCD8C}" srcOrd="0" destOrd="0" presId="urn:microsoft.com/office/officeart/2005/8/layout/hierarchy3"/>
    <dgm:cxn modelId="{E049C1D5-7C4E-4FB3-BF22-4D220EC3F401}" type="presOf" srcId="{74B49133-6959-4E54-A450-4B3A6D985A23}" destId="{5B1DAD29-960C-446E-A178-B3ACDB91C01A}" srcOrd="0" destOrd="0" presId="urn:microsoft.com/office/officeart/2005/8/layout/hierarchy3"/>
    <dgm:cxn modelId="{6A8164DD-C9CC-4DAA-8E41-D970CB97B8C9}" type="presOf" srcId="{0CA7E146-A0D1-4DD4-B4D9-E09ACAC9D610}" destId="{70CABA21-D307-48E8-BCE1-78D97D9F289F}" srcOrd="0" destOrd="0" presId="urn:microsoft.com/office/officeart/2005/8/layout/hierarchy3"/>
    <dgm:cxn modelId="{3A24CF08-9991-40C0-AEE8-C702E1AE9F48}" type="presOf" srcId="{57C5E4E1-6BD5-494E-9CC9-08CD9801C498}" destId="{97599DC2-0781-434A-BFD4-B249144C8CB0}" srcOrd="0" destOrd="0" presId="urn:microsoft.com/office/officeart/2005/8/layout/hierarchy3"/>
    <dgm:cxn modelId="{4A53F317-5387-45D7-AE07-ADBA7919DD08}" srcId="{8CB023BC-CCCD-482E-AB5F-9402B1AA52D3}" destId="{57C5E4E1-6BD5-494E-9CC9-08CD9801C498}" srcOrd="0" destOrd="0" parTransId="{41644B9D-D6D2-458A-A41D-A7D5EB36E3C8}" sibTransId="{3BC5EAFB-29F9-4692-8BB2-6657D54A754E}"/>
    <dgm:cxn modelId="{1B672F53-C2A1-464B-8F56-0679135E7853}" type="presOf" srcId="{BDFC5F9D-D7F6-48E8-883B-49C637D18529}" destId="{CAE5499E-7995-4831-B9DA-C64756096E35}" srcOrd="1" destOrd="0" presId="urn:microsoft.com/office/officeart/2005/8/layout/hierarchy3"/>
    <dgm:cxn modelId="{32669AB2-8F9B-41D2-AE6F-1552FC45AFC7}" srcId="{8CB023BC-CCCD-482E-AB5F-9402B1AA52D3}" destId="{20774BA6-471A-41CC-9899-903DDBDC054A}" srcOrd="2" destOrd="0" parTransId="{63B452B4-AEE3-4DD6-B83D-A31991F8CE42}" sibTransId="{21ADB6BD-D2E8-4444-9E06-5A1D5E8E64AD}"/>
    <dgm:cxn modelId="{17ED8D00-0342-4A04-8163-73276C388FA1}" type="presOf" srcId="{D3D991CC-6912-4402-A733-82B5CDF49B30}" destId="{D17476EB-0C1D-4215-91F9-9D4938E99DD3}" srcOrd="0" destOrd="0" presId="urn:microsoft.com/office/officeart/2005/8/layout/hierarchy3"/>
    <dgm:cxn modelId="{BBACB595-2430-490D-90EC-11098A1538B7}" type="presOf" srcId="{203AF08D-ABD3-4214-9B9B-842B508FC9B6}" destId="{BDEA4E59-85ED-4F7B-89AE-A69C89306FA5}" srcOrd="0" destOrd="0" presId="urn:microsoft.com/office/officeart/2005/8/layout/hierarchy3"/>
    <dgm:cxn modelId="{5A4E4A56-5BD4-4866-89BA-A2D23A17D64A}" type="presOf" srcId="{20774BA6-471A-41CC-9899-903DDBDC054A}" destId="{01814B4F-FD4B-4F5A-9C9C-5F28A5AD6B32}" srcOrd="1" destOrd="0" presId="urn:microsoft.com/office/officeart/2005/8/layout/hierarchy3"/>
    <dgm:cxn modelId="{29060434-CF05-4B41-B263-8F6394A34B0C}" type="presOf" srcId="{6067217F-BD49-4DC5-94EA-9359305A973F}" destId="{ABB00617-F3F8-424A-8C77-CF73B6F119C2}" srcOrd="0" destOrd="0" presId="urn:microsoft.com/office/officeart/2005/8/layout/hierarchy3"/>
    <dgm:cxn modelId="{675D233F-0BB7-46C8-ABD3-73458C5A4985}" type="presOf" srcId="{416C260E-6CF3-496C-BBD7-1339AA694CB3}" destId="{1E10336E-2530-43B7-8679-ADF20816BBD8}" srcOrd="0" destOrd="0" presId="urn:microsoft.com/office/officeart/2005/8/layout/hierarchy3"/>
    <dgm:cxn modelId="{07024E29-AA84-4748-B89A-2B118DE2D466}" srcId="{8CB023BC-CCCD-482E-AB5F-9402B1AA52D3}" destId="{2CA98D95-C97A-4810-9DA9-06D2D9747A25}" srcOrd="1" destOrd="0" parTransId="{094F2107-DB8A-46B2-A95F-460890060068}" sibTransId="{EFE6486A-90D2-4AF1-A415-5658DB4CB7C1}"/>
    <dgm:cxn modelId="{3D0924C5-108A-452A-9330-B4BDE17F02AF}" type="presOf" srcId="{E2B308E6-BBD4-4659-9C6C-2777DE8CE39D}" destId="{F0B7B666-7E95-402B-B5D6-EE428727FB9E}" srcOrd="0" destOrd="0" presId="urn:microsoft.com/office/officeart/2005/8/layout/hierarchy3"/>
    <dgm:cxn modelId="{15D75515-CF47-4A80-8FD1-6382C8192952}" type="presOf" srcId="{2CA98D95-C97A-4810-9DA9-06D2D9747A25}" destId="{9644B077-ECFB-4CE3-80A3-C23200AA928D}" srcOrd="1" destOrd="0" presId="urn:microsoft.com/office/officeart/2005/8/layout/hierarchy3"/>
    <dgm:cxn modelId="{EE64E1E8-957C-4BA5-9D6B-1CE0F2CB4F9F}" type="presOf" srcId="{84E66973-7C16-4B1A-B0C0-C336E5F4F2DD}" destId="{3AA004F1-165F-47F0-8E7F-98A7C92EF786}" srcOrd="0" destOrd="0" presId="urn:microsoft.com/office/officeart/2005/8/layout/hierarchy3"/>
    <dgm:cxn modelId="{8DF7B92F-15B1-4EE6-9972-718D66A3828F}" type="presOf" srcId="{8CB023BC-CCCD-482E-AB5F-9402B1AA52D3}" destId="{7C51D3DA-26CF-4D93-82E3-386B55352F0E}" srcOrd="0" destOrd="0" presId="urn:microsoft.com/office/officeart/2005/8/layout/hierarchy3"/>
    <dgm:cxn modelId="{62D0D3EF-FF98-423D-935E-1B4DFBC1A8B3}" type="presOf" srcId="{6E3767F8-7EEB-4863-BF8C-2A1544CD68BD}" destId="{AE9A978C-FAAB-47E7-8464-A2EFDA774B54}" srcOrd="0" destOrd="0" presId="urn:microsoft.com/office/officeart/2005/8/layout/hierarchy3"/>
    <dgm:cxn modelId="{95E3DE72-3E74-4232-9C09-BD12E60AE7B3}" type="presOf" srcId="{20774BA6-471A-41CC-9899-903DDBDC054A}" destId="{5B362496-8769-4211-8513-F2BDA89B31ED}" srcOrd="0" destOrd="0" presId="urn:microsoft.com/office/officeart/2005/8/layout/hierarchy3"/>
    <dgm:cxn modelId="{92E5A7AE-3463-40BB-97FF-78DFA6F20449}" type="presOf" srcId="{ADB6A2BC-DB3C-4DFB-8F0B-15112CBEE24F}" destId="{DB319173-C917-4F95-A101-772B50722BBE}" srcOrd="0" destOrd="0" presId="urn:microsoft.com/office/officeart/2005/8/layout/hierarchy3"/>
    <dgm:cxn modelId="{732CC1FA-0E3F-4707-8EB5-ED643982ACA3}" type="presOf" srcId="{C5E664B6-625D-4FFC-9908-72191ECF04EE}" destId="{4F83E6D7-E678-4446-B562-E22942A45199}" srcOrd="0" destOrd="0" presId="urn:microsoft.com/office/officeart/2005/8/layout/hierarchy3"/>
    <dgm:cxn modelId="{9AB53AE0-C9D9-49E4-A244-51F40E298DF3}" srcId="{20774BA6-471A-41CC-9899-903DDBDC054A}" destId="{F9AB2DF3-B3A2-4684-BFA1-A4592B2CF03D}" srcOrd="2" destOrd="0" parTransId="{ADB6A2BC-DB3C-4DFB-8F0B-15112CBEE24F}" sibTransId="{47A4ED8A-5E7F-4453-A7C0-3D0CF997DEC8}"/>
    <dgm:cxn modelId="{510D6370-6972-4BAD-A6CC-7F6A185796CE}" srcId="{57C5E4E1-6BD5-494E-9CC9-08CD9801C498}" destId="{D3D991CC-6912-4402-A733-82B5CDF49B30}" srcOrd="2" destOrd="0" parTransId="{4B787F30-4342-453D-825F-58F246B31E89}" sibTransId="{BA6A699D-25EB-41F7-9066-C358C113AA11}"/>
    <dgm:cxn modelId="{28D347F4-6EC0-48C7-9D88-BE661A939587}" srcId="{8CB023BC-CCCD-482E-AB5F-9402B1AA52D3}" destId="{BDFC5F9D-D7F6-48E8-883B-49C637D18529}" srcOrd="3" destOrd="0" parTransId="{EA4BDF4A-EC82-480D-96D3-44666E666B07}" sibTransId="{E0FF7A8F-E737-4B40-BEA4-B6D86BCC7840}"/>
    <dgm:cxn modelId="{4668EFEA-45B5-4E2E-8283-869CB0EA43D7}" srcId="{20774BA6-471A-41CC-9899-903DDBDC054A}" destId="{75ED9217-7C1C-4E7B-8866-98779E633D51}" srcOrd="0" destOrd="0" parTransId="{0181AB73-141D-447B-A853-AC5A9638A392}" sibTransId="{234ECDE1-C8CC-4FB9-8DBD-09E1FF7CD3CB}"/>
    <dgm:cxn modelId="{F1A090A0-2D12-4479-B40B-C6B5F0275E79}" type="presOf" srcId="{B2555288-E198-4647-85F2-12EC23A31611}" destId="{6400808D-DCBD-455D-ADF9-4B681745FE99}" srcOrd="0" destOrd="0" presId="urn:microsoft.com/office/officeart/2005/8/layout/hierarchy3"/>
    <dgm:cxn modelId="{616A39EA-1C6B-4B08-9A36-AA836C048C4B}" type="presOf" srcId="{5EC68BB9-3F97-4DD7-ADDF-4D514A9255AD}" destId="{979B62DF-68A2-40C1-B152-755B6AFFA364}" srcOrd="0" destOrd="0" presId="urn:microsoft.com/office/officeart/2005/8/layout/hierarchy3"/>
    <dgm:cxn modelId="{5B5C6EBB-6827-4D51-AA3A-11ED5B6CE691}" type="presOf" srcId="{F4E0305C-148D-42B7-80FA-ECDEE9108D21}" destId="{6C84649C-97ED-4680-8D07-028633C0FA93}" srcOrd="0" destOrd="0" presId="urn:microsoft.com/office/officeart/2005/8/layout/hierarchy3"/>
    <dgm:cxn modelId="{CB517BEF-BE34-48B0-B32C-D7832FB56CD5}" srcId="{2CA98D95-C97A-4810-9DA9-06D2D9747A25}" destId="{CC46CEC0-4117-40AA-A581-3121D981623D}" srcOrd="1" destOrd="0" parTransId="{416C260E-6CF3-496C-BBD7-1339AA694CB3}" sibTransId="{05779A62-3ECE-459E-B16D-822C882F24A0}"/>
    <dgm:cxn modelId="{9661D54D-AF13-41AA-A165-23262A442F11}" type="presOf" srcId="{836C1EA9-AE5E-4A1E-81CB-98B2D47F90D3}" destId="{639A38C9-2E88-4436-B4CF-829580E75D45}" srcOrd="0" destOrd="0" presId="urn:microsoft.com/office/officeart/2005/8/layout/hierarchy3"/>
    <dgm:cxn modelId="{FF8117B4-C535-4F42-9415-46F17507CFA9}" type="presOf" srcId="{BDFC5F9D-D7F6-48E8-883B-49C637D18529}" destId="{C64398EE-B449-44F7-A4CC-4E627A1EEFA0}" srcOrd="0" destOrd="0" presId="urn:microsoft.com/office/officeart/2005/8/layout/hierarchy3"/>
    <dgm:cxn modelId="{3681BAD4-3D5D-4704-AC33-2878512CDCC5}" type="presOf" srcId="{E5168017-5958-4F2D-B3E2-B1B80B4BD1BB}" destId="{63CE0ECA-CC3E-40D0-B2C8-87294917602A}" srcOrd="0" destOrd="0" presId="urn:microsoft.com/office/officeart/2005/8/layout/hierarchy3"/>
    <dgm:cxn modelId="{C4CB156A-786E-4179-B57D-416BC9B4612B}" type="presOf" srcId="{55E8880C-0F6F-4425-8B46-B2BBD4D33519}" destId="{95CCC07B-0F74-47C5-AF16-7CA405B00014}" srcOrd="0" destOrd="0" presId="urn:microsoft.com/office/officeart/2005/8/layout/hierarchy3"/>
    <dgm:cxn modelId="{5EE558F8-4571-4A8F-9657-7DD74C6C3BCE}" srcId="{2CA98D95-C97A-4810-9DA9-06D2D9747A25}" destId="{4476FF7F-53B7-4852-ACAD-A6F493EA6598}" srcOrd="3" destOrd="0" parTransId="{6067217F-BD49-4DC5-94EA-9359305A973F}" sibTransId="{29931EEE-D922-4E8E-901A-F33CC644208B}"/>
    <dgm:cxn modelId="{8BFE978E-25E1-4202-A0CE-1386461E8B0F}" srcId="{57C5E4E1-6BD5-494E-9CC9-08CD9801C498}" destId="{6E3767F8-7EEB-4863-BF8C-2A1544CD68BD}" srcOrd="0" destOrd="0" parTransId="{203AF08D-ABD3-4214-9B9B-842B508FC9B6}" sibTransId="{2A9FEF20-6495-4584-A48F-2C01197DAAE1}"/>
    <dgm:cxn modelId="{14E19FBE-061C-4E27-9A33-40EF0AAB684A}" type="presOf" srcId="{57C5E4E1-6BD5-494E-9CC9-08CD9801C498}" destId="{E2824EED-A235-469A-9104-9523B043C600}" srcOrd="1" destOrd="0" presId="urn:microsoft.com/office/officeart/2005/8/layout/hierarchy3"/>
    <dgm:cxn modelId="{29F3EF21-1030-4BCF-86F6-5054DC89014E}" srcId="{BDFC5F9D-D7F6-48E8-883B-49C637D18529}" destId="{992BEDBE-0A06-419F-8B17-1B15806110B2}" srcOrd="1" destOrd="0" parTransId="{5EC68BB9-3F97-4DD7-ADDF-4D514A9255AD}" sibTransId="{23C42D72-D0E2-4854-9A55-25126C7ED6D2}"/>
    <dgm:cxn modelId="{01B4BCAF-923F-4CAF-900C-25DFF7FE33F3}" type="presOf" srcId="{4B787F30-4342-453D-825F-58F246B31E89}" destId="{43433CAB-60B5-40CC-BE67-18C7F9EDF452}" srcOrd="0" destOrd="0" presId="urn:microsoft.com/office/officeart/2005/8/layout/hierarchy3"/>
    <dgm:cxn modelId="{54E8753E-5E99-42FB-8389-5F3398F6479E}" type="presOf" srcId="{0181AB73-141D-447B-A853-AC5A9638A392}" destId="{D29B00DE-1F50-422F-891E-9B54D8CF5D3E}" srcOrd="0" destOrd="0" presId="urn:microsoft.com/office/officeart/2005/8/layout/hierarchy3"/>
    <dgm:cxn modelId="{62E23BCF-364E-4066-A44E-A4E02DD9C264}" type="presOf" srcId="{2CA98D95-C97A-4810-9DA9-06D2D9747A25}" destId="{3D229CFE-9476-49CF-A2A6-9786F6074442}" srcOrd="0" destOrd="0" presId="urn:microsoft.com/office/officeart/2005/8/layout/hierarchy3"/>
    <dgm:cxn modelId="{6CB507BA-BD1D-48BD-961A-0604FB80551B}" srcId="{57C5E4E1-6BD5-494E-9CC9-08CD9801C498}" destId="{74B49133-6959-4E54-A450-4B3A6D985A23}" srcOrd="4" destOrd="0" parTransId="{C5E664B6-625D-4FFC-9908-72191ECF04EE}" sibTransId="{49451355-EAE6-4414-8049-99D52B9CB2AE}"/>
    <dgm:cxn modelId="{9866A8AC-A6DC-4BE4-BDCD-59D476ED77B7}" type="presOf" srcId="{5D949096-A984-4558-B965-1D8815F6D751}" destId="{0F2BA3A5-08CC-43D2-A602-85B7203CFC8A}" srcOrd="0" destOrd="0" presId="urn:microsoft.com/office/officeart/2005/8/layout/hierarchy3"/>
    <dgm:cxn modelId="{B199B85C-F178-47BF-A0C9-3FE59EF006DB}" srcId="{57C5E4E1-6BD5-494E-9CC9-08CD9801C498}" destId="{9CED81D4-56CC-4C4B-B484-DA82783943C2}" srcOrd="1" destOrd="0" parTransId="{E2B308E6-BBD4-4659-9C6C-2777DE8CE39D}" sibTransId="{B9A3D75C-96CA-4AA2-BC22-627C07F8C9B3}"/>
    <dgm:cxn modelId="{C475E79B-2F9C-49B4-BBEF-430F83281FB2}" type="presOf" srcId="{CC46CEC0-4117-40AA-A581-3121D981623D}" destId="{96FCCD87-CFB9-4B20-A5C5-FBA10EB926F3}" srcOrd="0" destOrd="0" presId="urn:microsoft.com/office/officeart/2005/8/layout/hierarchy3"/>
    <dgm:cxn modelId="{1812451F-F259-4DAF-BBF9-4A4D8A0E338B}" srcId="{20774BA6-471A-41CC-9899-903DDBDC054A}" destId="{84E66973-7C16-4B1A-B0C0-C336E5F4F2DD}" srcOrd="1" destOrd="0" parTransId="{B2555288-E198-4647-85F2-12EC23A31611}" sibTransId="{6E5CE3E4-2FA9-487F-A8FC-8A0A6B3B1D35}"/>
    <dgm:cxn modelId="{C2251F9A-B4AA-4C79-A6A8-26D57045DD8D}" type="presOf" srcId="{086CE82F-E340-4DA4-8D6F-BBD5CC46C1BE}" destId="{DFC3BADB-13EF-41F9-81D9-5C3DF44982EF}" srcOrd="0" destOrd="0" presId="urn:microsoft.com/office/officeart/2005/8/layout/hierarchy3"/>
    <dgm:cxn modelId="{FBEA8781-B4AB-4783-B769-D9EB2A27837B}" srcId="{BDFC5F9D-D7F6-48E8-883B-49C637D18529}" destId="{0CA7E146-A0D1-4DD4-B4D9-E09ACAC9D610}" srcOrd="0" destOrd="0" parTransId="{086CE82F-E340-4DA4-8D6F-BBD5CC46C1BE}" sibTransId="{92DDA450-AA8E-4E6A-8616-3AAD4359FDFE}"/>
    <dgm:cxn modelId="{ED790363-1356-498B-89A5-BBF6974A51D2}" srcId="{2CA98D95-C97A-4810-9DA9-06D2D9747A25}" destId="{836C1EA9-AE5E-4A1E-81CB-98B2D47F90D3}" srcOrd="0" destOrd="0" parTransId="{E5168017-5958-4F2D-B3E2-B1B80B4BD1BB}" sibTransId="{4DA572C8-F132-4DB9-9F21-3D5B3CAE94DB}"/>
    <dgm:cxn modelId="{8715CAE1-7798-4C94-93DE-51278D2B56B2}" srcId="{57C5E4E1-6BD5-494E-9CC9-08CD9801C498}" destId="{F4E0305C-148D-42B7-80FA-ECDEE9108D21}" srcOrd="3" destOrd="0" parTransId="{5D949096-A984-4558-B965-1D8815F6D751}" sibTransId="{8E836DF1-2D93-43B4-AC26-4AADB597CBD6}"/>
    <dgm:cxn modelId="{F892DE76-0BF5-4736-95E8-B5DCAD261DE4}" type="presOf" srcId="{992BEDBE-0A06-419F-8B17-1B15806110B2}" destId="{2863B6AA-8B7A-453E-9329-93FCD2C7FBB3}" srcOrd="0" destOrd="0" presId="urn:microsoft.com/office/officeart/2005/8/layout/hierarchy3"/>
    <dgm:cxn modelId="{F50A3ACC-9D33-4FEC-8984-F210208D2EE1}" type="presParOf" srcId="{7C51D3DA-26CF-4D93-82E3-386B55352F0E}" destId="{CB227B8C-2FBC-4C39-9378-3B5CB0EEEC2B}" srcOrd="0" destOrd="0" presId="urn:microsoft.com/office/officeart/2005/8/layout/hierarchy3"/>
    <dgm:cxn modelId="{178F9A0C-9FC4-479D-A550-C8B948C2BAE7}" type="presParOf" srcId="{CB227B8C-2FBC-4C39-9378-3B5CB0EEEC2B}" destId="{81D12F73-B025-40C7-A6E6-645841FAE899}" srcOrd="0" destOrd="0" presId="urn:microsoft.com/office/officeart/2005/8/layout/hierarchy3"/>
    <dgm:cxn modelId="{418EF097-A8EA-42A4-93E4-54AC45F21248}" type="presParOf" srcId="{81D12F73-B025-40C7-A6E6-645841FAE899}" destId="{97599DC2-0781-434A-BFD4-B249144C8CB0}" srcOrd="0" destOrd="0" presId="urn:microsoft.com/office/officeart/2005/8/layout/hierarchy3"/>
    <dgm:cxn modelId="{FED67825-A916-444F-8A9B-29DC9D6C11A5}" type="presParOf" srcId="{81D12F73-B025-40C7-A6E6-645841FAE899}" destId="{E2824EED-A235-469A-9104-9523B043C600}" srcOrd="1" destOrd="0" presId="urn:microsoft.com/office/officeart/2005/8/layout/hierarchy3"/>
    <dgm:cxn modelId="{572647A5-347B-451D-8CB2-FBC9709D99AA}" type="presParOf" srcId="{CB227B8C-2FBC-4C39-9378-3B5CB0EEEC2B}" destId="{68EDC42A-3EFF-4711-A51D-4A6883E8447D}" srcOrd="1" destOrd="0" presId="urn:microsoft.com/office/officeart/2005/8/layout/hierarchy3"/>
    <dgm:cxn modelId="{BB64BD78-D5A5-4049-9E9A-318B702D17CE}" type="presParOf" srcId="{68EDC42A-3EFF-4711-A51D-4A6883E8447D}" destId="{BDEA4E59-85ED-4F7B-89AE-A69C89306FA5}" srcOrd="0" destOrd="0" presId="urn:microsoft.com/office/officeart/2005/8/layout/hierarchy3"/>
    <dgm:cxn modelId="{ACC16DFA-9FB1-45D4-92B2-D5E02AB2CB81}" type="presParOf" srcId="{68EDC42A-3EFF-4711-A51D-4A6883E8447D}" destId="{AE9A978C-FAAB-47E7-8464-A2EFDA774B54}" srcOrd="1" destOrd="0" presId="urn:microsoft.com/office/officeart/2005/8/layout/hierarchy3"/>
    <dgm:cxn modelId="{6ACFA9C7-AFC5-41C0-892F-157D70B0904F}" type="presParOf" srcId="{68EDC42A-3EFF-4711-A51D-4A6883E8447D}" destId="{F0B7B666-7E95-402B-B5D6-EE428727FB9E}" srcOrd="2" destOrd="0" presId="urn:microsoft.com/office/officeart/2005/8/layout/hierarchy3"/>
    <dgm:cxn modelId="{65FF10EF-3133-48DE-98ED-19D26F39079C}" type="presParOf" srcId="{68EDC42A-3EFF-4711-A51D-4A6883E8447D}" destId="{59A272BE-BADB-403E-BDE3-4E76307CCD8C}" srcOrd="3" destOrd="0" presId="urn:microsoft.com/office/officeart/2005/8/layout/hierarchy3"/>
    <dgm:cxn modelId="{EBC03C4B-5B01-4A42-A63C-8FCCC6D96780}" type="presParOf" srcId="{68EDC42A-3EFF-4711-A51D-4A6883E8447D}" destId="{43433CAB-60B5-40CC-BE67-18C7F9EDF452}" srcOrd="4" destOrd="0" presId="urn:microsoft.com/office/officeart/2005/8/layout/hierarchy3"/>
    <dgm:cxn modelId="{ABD15132-D3E8-44CB-8138-E93D40630541}" type="presParOf" srcId="{68EDC42A-3EFF-4711-A51D-4A6883E8447D}" destId="{D17476EB-0C1D-4215-91F9-9D4938E99DD3}" srcOrd="5" destOrd="0" presId="urn:microsoft.com/office/officeart/2005/8/layout/hierarchy3"/>
    <dgm:cxn modelId="{6F7963CF-1D51-4BC7-84CA-D3241EDCB0F1}" type="presParOf" srcId="{68EDC42A-3EFF-4711-A51D-4A6883E8447D}" destId="{0F2BA3A5-08CC-43D2-A602-85B7203CFC8A}" srcOrd="6" destOrd="0" presId="urn:microsoft.com/office/officeart/2005/8/layout/hierarchy3"/>
    <dgm:cxn modelId="{E87A6069-4E00-4A89-BC19-85DEB9B414CD}" type="presParOf" srcId="{68EDC42A-3EFF-4711-A51D-4A6883E8447D}" destId="{6C84649C-97ED-4680-8D07-028633C0FA93}" srcOrd="7" destOrd="0" presId="urn:microsoft.com/office/officeart/2005/8/layout/hierarchy3"/>
    <dgm:cxn modelId="{97CB0A7D-B03F-47DC-ADC8-B4DCB805CB0E}" type="presParOf" srcId="{68EDC42A-3EFF-4711-A51D-4A6883E8447D}" destId="{4F83E6D7-E678-4446-B562-E22942A45199}" srcOrd="8" destOrd="0" presId="urn:microsoft.com/office/officeart/2005/8/layout/hierarchy3"/>
    <dgm:cxn modelId="{61DD7FC8-25AE-4E43-8768-A65E6338BDFD}" type="presParOf" srcId="{68EDC42A-3EFF-4711-A51D-4A6883E8447D}" destId="{5B1DAD29-960C-446E-A178-B3ACDB91C01A}" srcOrd="9" destOrd="0" presId="urn:microsoft.com/office/officeart/2005/8/layout/hierarchy3"/>
    <dgm:cxn modelId="{BFCEBA94-77B9-4A11-9D13-A8FC01F82B18}" type="presParOf" srcId="{7C51D3DA-26CF-4D93-82E3-386B55352F0E}" destId="{6D37D4E6-5A2B-446A-94AE-B3D4B1A07EB8}" srcOrd="1" destOrd="0" presId="urn:microsoft.com/office/officeart/2005/8/layout/hierarchy3"/>
    <dgm:cxn modelId="{3F857AD1-0879-4885-A342-4AFDE24BD397}" type="presParOf" srcId="{6D37D4E6-5A2B-446A-94AE-B3D4B1A07EB8}" destId="{A7FF1B28-EB19-48ED-9C1D-BDB19386AED9}" srcOrd="0" destOrd="0" presId="urn:microsoft.com/office/officeart/2005/8/layout/hierarchy3"/>
    <dgm:cxn modelId="{33C5DBD1-DD25-48ED-BA81-CFCF09B96A39}" type="presParOf" srcId="{A7FF1B28-EB19-48ED-9C1D-BDB19386AED9}" destId="{3D229CFE-9476-49CF-A2A6-9786F6074442}" srcOrd="0" destOrd="0" presId="urn:microsoft.com/office/officeart/2005/8/layout/hierarchy3"/>
    <dgm:cxn modelId="{CFF679D6-F802-41DB-9452-3158C6A069D4}" type="presParOf" srcId="{A7FF1B28-EB19-48ED-9C1D-BDB19386AED9}" destId="{9644B077-ECFB-4CE3-80A3-C23200AA928D}" srcOrd="1" destOrd="0" presId="urn:microsoft.com/office/officeart/2005/8/layout/hierarchy3"/>
    <dgm:cxn modelId="{F7D46775-0118-4330-B2FA-B8CECC53D133}" type="presParOf" srcId="{6D37D4E6-5A2B-446A-94AE-B3D4B1A07EB8}" destId="{97B7FDCF-755A-4E8D-A2E8-6AEE3D547CEE}" srcOrd="1" destOrd="0" presId="urn:microsoft.com/office/officeart/2005/8/layout/hierarchy3"/>
    <dgm:cxn modelId="{AA96B71A-72BD-4784-8C5F-598F007241B8}" type="presParOf" srcId="{97B7FDCF-755A-4E8D-A2E8-6AEE3D547CEE}" destId="{63CE0ECA-CC3E-40D0-B2C8-87294917602A}" srcOrd="0" destOrd="0" presId="urn:microsoft.com/office/officeart/2005/8/layout/hierarchy3"/>
    <dgm:cxn modelId="{2C132E80-182A-4412-9E16-96BD74C0A906}" type="presParOf" srcId="{97B7FDCF-755A-4E8D-A2E8-6AEE3D547CEE}" destId="{639A38C9-2E88-4436-B4CF-829580E75D45}" srcOrd="1" destOrd="0" presId="urn:microsoft.com/office/officeart/2005/8/layout/hierarchy3"/>
    <dgm:cxn modelId="{68BC0552-0829-45A6-961C-EBB61C1224A9}" type="presParOf" srcId="{97B7FDCF-755A-4E8D-A2E8-6AEE3D547CEE}" destId="{1E10336E-2530-43B7-8679-ADF20816BBD8}" srcOrd="2" destOrd="0" presId="urn:microsoft.com/office/officeart/2005/8/layout/hierarchy3"/>
    <dgm:cxn modelId="{5EF86CB1-7103-467D-A893-E211C2CCBC47}" type="presParOf" srcId="{97B7FDCF-755A-4E8D-A2E8-6AEE3D547CEE}" destId="{96FCCD87-CFB9-4B20-A5C5-FBA10EB926F3}" srcOrd="3" destOrd="0" presId="urn:microsoft.com/office/officeart/2005/8/layout/hierarchy3"/>
    <dgm:cxn modelId="{E7638273-04C9-487C-99FD-A652B1F1DEE0}" type="presParOf" srcId="{97B7FDCF-755A-4E8D-A2E8-6AEE3D547CEE}" destId="{95CCC07B-0F74-47C5-AF16-7CA405B00014}" srcOrd="4" destOrd="0" presId="urn:microsoft.com/office/officeart/2005/8/layout/hierarchy3"/>
    <dgm:cxn modelId="{A21D428E-E01C-493B-9B89-C87FAE17A9B9}" type="presParOf" srcId="{97B7FDCF-755A-4E8D-A2E8-6AEE3D547CEE}" destId="{7F8A39A6-A9DB-4E2C-81ED-C5A5ADAE01A0}" srcOrd="5" destOrd="0" presId="urn:microsoft.com/office/officeart/2005/8/layout/hierarchy3"/>
    <dgm:cxn modelId="{3740C01F-AABD-4529-AE72-E8F47FFA532D}" type="presParOf" srcId="{97B7FDCF-755A-4E8D-A2E8-6AEE3D547CEE}" destId="{ABB00617-F3F8-424A-8C77-CF73B6F119C2}" srcOrd="6" destOrd="0" presId="urn:microsoft.com/office/officeart/2005/8/layout/hierarchy3"/>
    <dgm:cxn modelId="{A177AAA9-1896-4F54-AB09-793C6D1E7C48}" type="presParOf" srcId="{97B7FDCF-755A-4E8D-A2E8-6AEE3D547CEE}" destId="{B9B34A03-CC5C-4B4D-8A07-03887E6D1467}" srcOrd="7" destOrd="0" presId="urn:microsoft.com/office/officeart/2005/8/layout/hierarchy3"/>
    <dgm:cxn modelId="{48BDF0C6-676D-4CD8-A4E9-9C79FE8C206F}" type="presParOf" srcId="{7C51D3DA-26CF-4D93-82E3-386B55352F0E}" destId="{8802435A-32DA-4BEC-B680-BD69D1866377}" srcOrd="2" destOrd="0" presId="urn:microsoft.com/office/officeart/2005/8/layout/hierarchy3"/>
    <dgm:cxn modelId="{02475CD0-5A75-4BBD-B378-81DDE18B6224}" type="presParOf" srcId="{8802435A-32DA-4BEC-B680-BD69D1866377}" destId="{5CE3D0C8-49E3-45CD-9235-45E11393A678}" srcOrd="0" destOrd="0" presId="urn:microsoft.com/office/officeart/2005/8/layout/hierarchy3"/>
    <dgm:cxn modelId="{0CA00080-66D2-4DC4-9932-428E7EF6EF69}" type="presParOf" srcId="{5CE3D0C8-49E3-45CD-9235-45E11393A678}" destId="{5B362496-8769-4211-8513-F2BDA89B31ED}" srcOrd="0" destOrd="0" presId="urn:microsoft.com/office/officeart/2005/8/layout/hierarchy3"/>
    <dgm:cxn modelId="{564F1E2A-3622-4B92-A0E6-212458E31637}" type="presParOf" srcId="{5CE3D0C8-49E3-45CD-9235-45E11393A678}" destId="{01814B4F-FD4B-4F5A-9C9C-5F28A5AD6B32}" srcOrd="1" destOrd="0" presId="urn:microsoft.com/office/officeart/2005/8/layout/hierarchy3"/>
    <dgm:cxn modelId="{AC4C2443-B030-4E99-998D-460808EB7279}" type="presParOf" srcId="{8802435A-32DA-4BEC-B680-BD69D1866377}" destId="{1D8F37FA-EB9C-4730-9556-09831CB121A9}" srcOrd="1" destOrd="0" presId="urn:microsoft.com/office/officeart/2005/8/layout/hierarchy3"/>
    <dgm:cxn modelId="{04ACAF8C-333E-4D64-8DEE-688BA0B1A06F}" type="presParOf" srcId="{1D8F37FA-EB9C-4730-9556-09831CB121A9}" destId="{D29B00DE-1F50-422F-891E-9B54D8CF5D3E}" srcOrd="0" destOrd="0" presId="urn:microsoft.com/office/officeart/2005/8/layout/hierarchy3"/>
    <dgm:cxn modelId="{4B32BB9E-B9E0-4EBC-B840-AD913D8856A3}" type="presParOf" srcId="{1D8F37FA-EB9C-4730-9556-09831CB121A9}" destId="{FE221A59-6FF3-4086-9DF2-022A4335B23E}" srcOrd="1" destOrd="0" presId="urn:microsoft.com/office/officeart/2005/8/layout/hierarchy3"/>
    <dgm:cxn modelId="{C20C0F8A-7023-4359-8F3A-B5A808CE11D1}" type="presParOf" srcId="{1D8F37FA-EB9C-4730-9556-09831CB121A9}" destId="{6400808D-DCBD-455D-ADF9-4B681745FE99}" srcOrd="2" destOrd="0" presId="urn:microsoft.com/office/officeart/2005/8/layout/hierarchy3"/>
    <dgm:cxn modelId="{AEC7D026-9920-484F-9BF8-0D1F4459F447}" type="presParOf" srcId="{1D8F37FA-EB9C-4730-9556-09831CB121A9}" destId="{3AA004F1-165F-47F0-8E7F-98A7C92EF786}" srcOrd="3" destOrd="0" presId="urn:microsoft.com/office/officeart/2005/8/layout/hierarchy3"/>
    <dgm:cxn modelId="{39C096F7-043B-435A-82B1-EB3E34115AAB}" type="presParOf" srcId="{1D8F37FA-EB9C-4730-9556-09831CB121A9}" destId="{DB319173-C917-4F95-A101-772B50722BBE}" srcOrd="4" destOrd="0" presId="urn:microsoft.com/office/officeart/2005/8/layout/hierarchy3"/>
    <dgm:cxn modelId="{9FCBA547-E8F8-4449-957A-204DAAE8332E}" type="presParOf" srcId="{1D8F37FA-EB9C-4730-9556-09831CB121A9}" destId="{4DB7BE4A-1B1A-42F3-8875-990262A381D6}" srcOrd="5" destOrd="0" presId="urn:microsoft.com/office/officeart/2005/8/layout/hierarchy3"/>
    <dgm:cxn modelId="{57423AF1-E6B6-4FEA-86C2-CC1A663F363F}" type="presParOf" srcId="{7C51D3DA-26CF-4D93-82E3-386B55352F0E}" destId="{560FD897-30EC-4416-ADD7-99A4527394A0}" srcOrd="3" destOrd="0" presId="urn:microsoft.com/office/officeart/2005/8/layout/hierarchy3"/>
    <dgm:cxn modelId="{B502494F-F24A-4159-B25F-DD9BDF32BFC9}" type="presParOf" srcId="{560FD897-30EC-4416-ADD7-99A4527394A0}" destId="{8FAA1DFA-B7C9-4FDB-87C1-718D4A3FF534}" srcOrd="0" destOrd="0" presId="urn:microsoft.com/office/officeart/2005/8/layout/hierarchy3"/>
    <dgm:cxn modelId="{F9F22DF8-A356-48DD-8361-3A8C7BE1C454}" type="presParOf" srcId="{8FAA1DFA-B7C9-4FDB-87C1-718D4A3FF534}" destId="{C64398EE-B449-44F7-A4CC-4E627A1EEFA0}" srcOrd="0" destOrd="0" presId="urn:microsoft.com/office/officeart/2005/8/layout/hierarchy3"/>
    <dgm:cxn modelId="{01DAA41E-EB4C-488D-BDB4-9CE23D2BA06E}" type="presParOf" srcId="{8FAA1DFA-B7C9-4FDB-87C1-718D4A3FF534}" destId="{CAE5499E-7995-4831-B9DA-C64756096E35}" srcOrd="1" destOrd="0" presId="urn:microsoft.com/office/officeart/2005/8/layout/hierarchy3"/>
    <dgm:cxn modelId="{AA1D7B4B-B62B-4BE9-B282-DB0E8F2603D5}" type="presParOf" srcId="{560FD897-30EC-4416-ADD7-99A4527394A0}" destId="{C16B6725-5965-4960-A797-3F926FE73AC3}" srcOrd="1" destOrd="0" presId="urn:microsoft.com/office/officeart/2005/8/layout/hierarchy3"/>
    <dgm:cxn modelId="{3A307352-271D-427B-BAF8-4E82B80D5062}" type="presParOf" srcId="{C16B6725-5965-4960-A797-3F926FE73AC3}" destId="{DFC3BADB-13EF-41F9-81D9-5C3DF44982EF}" srcOrd="0" destOrd="0" presId="urn:microsoft.com/office/officeart/2005/8/layout/hierarchy3"/>
    <dgm:cxn modelId="{E388464E-76C8-4A6A-93FF-C8BFC03AEFC9}" type="presParOf" srcId="{C16B6725-5965-4960-A797-3F926FE73AC3}" destId="{70CABA21-D307-48E8-BCE1-78D97D9F289F}" srcOrd="1" destOrd="0" presId="urn:microsoft.com/office/officeart/2005/8/layout/hierarchy3"/>
    <dgm:cxn modelId="{B89A8464-8E3F-494D-93C1-871E685926D3}" type="presParOf" srcId="{C16B6725-5965-4960-A797-3F926FE73AC3}" destId="{979B62DF-68A2-40C1-B152-755B6AFFA364}" srcOrd="2" destOrd="0" presId="urn:microsoft.com/office/officeart/2005/8/layout/hierarchy3"/>
    <dgm:cxn modelId="{514B8422-AE9A-4E37-857A-8728E7D81FAA}" type="presParOf" srcId="{C16B6725-5965-4960-A797-3F926FE73AC3}" destId="{2863B6AA-8B7A-453E-9329-93FCD2C7FBB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991DA-6CF9-4D78-AF30-BA6BDA6CDB7F}">
      <dsp:nvSpPr>
        <dsp:cNvPr id="0" name=""/>
        <dsp:cNvSpPr/>
      </dsp:nvSpPr>
      <dsp:spPr>
        <a:xfrm>
          <a:off x="9647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关于我们</a:t>
          </a:r>
          <a:endParaRPr lang="zh-CN" altLang="en-US" sz="1200" kern="1200" dirty="0"/>
        </a:p>
      </dsp:txBody>
      <dsp:txXfrm>
        <a:off x="32415" y="449049"/>
        <a:ext cx="1509161" cy="731812"/>
      </dsp:txXfrm>
    </dsp:sp>
    <dsp:sp modelId="{78E8876D-5C65-46B6-B365-3294AB66DAD0}">
      <dsp:nvSpPr>
        <dsp:cNvPr id="0" name=""/>
        <dsp:cNvSpPr/>
      </dsp:nvSpPr>
      <dsp:spPr>
        <a:xfrm>
          <a:off x="165117" y="1203630"/>
          <a:ext cx="155469" cy="58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011"/>
              </a:lnTo>
              <a:lnTo>
                <a:pt x="155469" y="583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72B3-45C8-406C-BC96-77F5B20C3CBF}">
      <dsp:nvSpPr>
        <dsp:cNvPr id="0" name=""/>
        <dsp:cNvSpPr/>
      </dsp:nvSpPr>
      <dsp:spPr>
        <a:xfrm>
          <a:off x="320587" y="1397967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公司简介</a:t>
          </a:r>
          <a:endParaRPr lang="zh-CN" altLang="en-US" sz="1200" kern="1200" dirty="0"/>
        </a:p>
      </dsp:txBody>
      <dsp:txXfrm>
        <a:off x="343355" y="1420735"/>
        <a:ext cx="1198222" cy="731812"/>
      </dsp:txXfrm>
    </dsp:sp>
    <dsp:sp modelId="{E3703353-FD38-4E0B-BD15-6A3AEF47A050}">
      <dsp:nvSpPr>
        <dsp:cNvPr id="0" name=""/>
        <dsp:cNvSpPr/>
      </dsp:nvSpPr>
      <dsp:spPr>
        <a:xfrm>
          <a:off x="165117" y="1203630"/>
          <a:ext cx="155469" cy="155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697"/>
              </a:lnTo>
              <a:lnTo>
                <a:pt x="155469" y="155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8275-06F5-4D02-9532-321270A314A1}">
      <dsp:nvSpPr>
        <dsp:cNvPr id="0" name=""/>
        <dsp:cNvSpPr/>
      </dsp:nvSpPr>
      <dsp:spPr>
        <a:xfrm>
          <a:off x="320587" y="2369653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企业责任</a:t>
          </a:r>
        </a:p>
      </dsp:txBody>
      <dsp:txXfrm>
        <a:off x="343355" y="2392421"/>
        <a:ext cx="1198222" cy="731812"/>
      </dsp:txXfrm>
    </dsp:sp>
    <dsp:sp modelId="{9D31D11A-8D21-4A27-970D-5461DBE7931E}">
      <dsp:nvSpPr>
        <dsp:cNvPr id="0" name=""/>
        <dsp:cNvSpPr/>
      </dsp:nvSpPr>
      <dsp:spPr>
        <a:xfrm>
          <a:off x="165117" y="1203630"/>
          <a:ext cx="155469" cy="25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383"/>
              </a:lnTo>
              <a:lnTo>
                <a:pt x="155469" y="25263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80A0-6D52-4499-8E86-4F5E7981E001}">
      <dsp:nvSpPr>
        <dsp:cNvPr id="0" name=""/>
        <dsp:cNvSpPr/>
      </dsp:nvSpPr>
      <dsp:spPr>
        <a:xfrm>
          <a:off x="320587" y="3341339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联系我们</a:t>
          </a:r>
          <a:endParaRPr lang="zh-CN" altLang="en-US" sz="1200" kern="1200" dirty="0"/>
        </a:p>
      </dsp:txBody>
      <dsp:txXfrm>
        <a:off x="343355" y="3364107"/>
        <a:ext cx="1198222" cy="731812"/>
      </dsp:txXfrm>
    </dsp:sp>
    <dsp:sp modelId="{C5E3D2EC-AF27-4521-B7D2-6B858520EA85}">
      <dsp:nvSpPr>
        <dsp:cNvPr id="0" name=""/>
        <dsp:cNvSpPr/>
      </dsp:nvSpPr>
      <dsp:spPr>
        <a:xfrm>
          <a:off x="1953020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新闻中心</a:t>
          </a:r>
        </a:p>
      </dsp:txBody>
      <dsp:txXfrm>
        <a:off x="1975788" y="449049"/>
        <a:ext cx="1509161" cy="731812"/>
      </dsp:txXfrm>
    </dsp:sp>
    <dsp:sp modelId="{9C091965-5A23-4229-81DE-3A68590F5388}">
      <dsp:nvSpPr>
        <dsp:cNvPr id="0" name=""/>
        <dsp:cNvSpPr/>
      </dsp:nvSpPr>
      <dsp:spPr>
        <a:xfrm>
          <a:off x="2108489" y="1203630"/>
          <a:ext cx="155469" cy="58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011"/>
              </a:lnTo>
              <a:lnTo>
                <a:pt x="155469" y="583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C2DC8-3A01-467B-A044-69546EB6F908}">
      <dsp:nvSpPr>
        <dsp:cNvPr id="0" name=""/>
        <dsp:cNvSpPr/>
      </dsp:nvSpPr>
      <dsp:spPr>
        <a:xfrm>
          <a:off x="2263959" y="1397967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微餐近期动态</a:t>
          </a:r>
        </a:p>
      </dsp:txBody>
      <dsp:txXfrm>
        <a:off x="2286727" y="1420735"/>
        <a:ext cx="1198222" cy="731812"/>
      </dsp:txXfrm>
    </dsp:sp>
    <dsp:sp modelId="{ABEEED16-5EEF-473F-976E-53B356475D29}">
      <dsp:nvSpPr>
        <dsp:cNvPr id="0" name=""/>
        <dsp:cNvSpPr/>
      </dsp:nvSpPr>
      <dsp:spPr>
        <a:xfrm>
          <a:off x="2108489" y="1203630"/>
          <a:ext cx="155469" cy="155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697"/>
              </a:lnTo>
              <a:lnTo>
                <a:pt x="155469" y="155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4CDE9-0314-46E2-A1F4-20FB58F813E7}">
      <dsp:nvSpPr>
        <dsp:cNvPr id="0" name=""/>
        <dsp:cNvSpPr/>
      </dsp:nvSpPr>
      <dsp:spPr>
        <a:xfrm>
          <a:off x="2263959" y="2369653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微餐观点</a:t>
          </a:r>
          <a:endParaRPr lang="zh-CN" altLang="en-US" sz="1200" kern="1200" dirty="0"/>
        </a:p>
      </dsp:txBody>
      <dsp:txXfrm>
        <a:off x="2286727" y="2392421"/>
        <a:ext cx="1198222" cy="731812"/>
      </dsp:txXfrm>
    </dsp:sp>
    <dsp:sp modelId="{BFCACDCF-BEDD-4846-93E3-BCF75C81C16F}">
      <dsp:nvSpPr>
        <dsp:cNvPr id="0" name=""/>
        <dsp:cNvSpPr/>
      </dsp:nvSpPr>
      <dsp:spPr>
        <a:xfrm>
          <a:off x="2108489" y="1203630"/>
          <a:ext cx="155469" cy="25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383"/>
              </a:lnTo>
              <a:lnTo>
                <a:pt x="155469" y="25263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F109-6D25-471A-97EC-DE9272ECBD7F}">
      <dsp:nvSpPr>
        <dsp:cNvPr id="0" name=""/>
        <dsp:cNvSpPr/>
      </dsp:nvSpPr>
      <dsp:spPr>
        <a:xfrm>
          <a:off x="2263959" y="3341339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微餐视频</a:t>
          </a:r>
          <a:endParaRPr lang="zh-CN" altLang="en-US" sz="1200" kern="1200" dirty="0"/>
        </a:p>
      </dsp:txBody>
      <dsp:txXfrm>
        <a:off x="2286727" y="3364107"/>
        <a:ext cx="1198222" cy="731812"/>
      </dsp:txXfrm>
    </dsp:sp>
    <dsp:sp modelId="{D0CCA54E-D129-419C-A12A-BA84091B88DA}">
      <dsp:nvSpPr>
        <dsp:cNvPr id="0" name=""/>
        <dsp:cNvSpPr/>
      </dsp:nvSpPr>
      <dsp:spPr>
        <a:xfrm>
          <a:off x="2108489" y="1203630"/>
          <a:ext cx="155469" cy="349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8069"/>
              </a:lnTo>
              <a:lnTo>
                <a:pt x="155469" y="34980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E8DFA-8741-4EFE-86F2-C09A71B919BE}">
      <dsp:nvSpPr>
        <dsp:cNvPr id="0" name=""/>
        <dsp:cNvSpPr/>
      </dsp:nvSpPr>
      <dsp:spPr>
        <a:xfrm>
          <a:off x="2263959" y="4313025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新闻会客室</a:t>
          </a:r>
          <a:endParaRPr lang="zh-CN" altLang="en-US" sz="1200" kern="1200" dirty="0"/>
        </a:p>
      </dsp:txBody>
      <dsp:txXfrm>
        <a:off x="2286727" y="4335793"/>
        <a:ext cx="1198222" cy="731812"/>
      </dsp:txXfrm>
    </dsp:sp>
    <dsp:sp modelId="{69C62A91-31D1-41DA-9EA2-AEB3550B510F}">
      <dsp:nvSpPr>
        <dsp:cNvPr id="0" name=""/>
        <dsp:cNvSpPr/>
      </dsp:nvSpPr>
      <dsp:spPr>
        <a:xfrm>
          <a:off x="3896392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微餐品牌</a:t>
          </a:r>
          <a:endParaRPr lang="zh-CN" altLang="en-US" sz="1200" kern="1200" dirty="0"/>
        </a:p>
      </dsp:txBody>
      <dsp:txXfrm>
        <a:off x="3919160" y="449049"/>
        <a:ext cx="1509161" cy="731812"/>
      </dsp:txXfrm>
    </dsp:sp>
    <dsp:sp modelId="{346EB234-39FE-4B5D-8DF3-AE658F9FBE33}">
      <dsp:nvSpPr>
        <dsp:cNvPr id="0" name=""/>
        <dsp:cNvSpPr/>
      </dsp:nvSpPr>
      <dsp:spPr>
        <a:xfrm>
          <a:off x="4051861" y="1203630"/>
          <a:ext cx="155469" cy="58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011"/>
              </a:lnTo>
              <a:lnTo>
                <a:pt x="155469" y="583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3CD9-E5F0-4D03-B393-8E3582211F9D}">
      <dsp:nvSpPr>
        <dsp:cNvPr id="0" name=""/>
        <dsp:cNvSpPr/>
      </dsp:nvSpPr>
      <dsp:spPr>
        <a:xfrm>
          <a:off x="4207331" y="1397967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品牌理念</a:t>
          </a:r>
          <a:endParaRPr lang="zh-CN" altLang="en-US" sz="1200" kern="1200" dirty="0"/>
        </a:p>
      </dsp:txBody>
      <dsp:txXfrm>
        <a:off x="4230099" y="1420735"/>
        <a:ext cx="1198222" cy="731812"/>
      </dsp:txXfrm>
    </dsp:sp>
    <dsp:sp modelId="{F4864F65-29D5-4D91-84C1-228C7F468AFB}">
      <dsp:nvSpPr>
        <dsp:cNvPr id="0" name=""/>
        <dsp:cNvSpPr/>
      </dsp:nvSpPr>
      <dsp:spPr>
        <a:xfrm>
          <a:off x="4051861" y="1203630"/>
          <a:ext cx="155469" cy="155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697"/>
              </a:lnTo>
              <a:lnTo>
                <a:pt x="155469" y="155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9220-7DF8-4C96-B62F-EEBB74B56F71}">
      <dsp:nvSpPr>
        <dsp:cNvPr id="0" name=""/>
        <dsp:cNvSpPr/>
      </dsp:nvSpPr>
      <dsp:spPr>
        <a:xfrm>
          <a:off x="4207331" y="2369653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品牌愿景</a:t>
          </a:r>
        </a:p>
      </dsp:txBody>
      <dsp:txXfrm>
        <a:off x="4230099" y="2392421"/>
        <a:ext cx="1198222" cy="731812"/>
      </dsp:txXfrm>
    </dsp:sp>
    <dsp:sp modelId="{B170AD51-8EC8-476B-82D6-F66843287D5D}">
      <dsp:nvSpPr>
        <dsp:cNvPr id="0" name=""/>
        <dsp:cNvSpPr/>
      </dsp:nvSpPr>
      <dsp:spPr>
        <a:xfrm>
          <a:off x="4051861" y="1203630"/>
          <a:ext cx="155469" cy="25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383"/>
              </a:lnTo>
              <a:lnTo>
                <a:pt x="155469" y="25263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FB62B-0471-4572-A874-FC4B167BCFFF}">
      <dsp:nvSpPr>
        <dsp:cNvPr id="0" name=""/>
        <dsp:cNvSpPr/>
      </dsp:nvSpPr>
      <dsp:spPr>
        <a:xfrm>
          <a:off x="4207331" y="3341339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品牌故事</a:t>
          </a:r>
        </a:p>
      </dsp:txBody>
      <dsp:txXfrm>
        <a:off x="4230099" y="3364107"/>
        <a:ext cx="1198222" cy="731812"/>
      </dsp:txXfrm>
    </dsp:sp>
    <dsp:sp modelId="{1ADAEAA0-4C9F-4103-AFC0-0FC97D078DD6}">
      <dsp:nvSpPr>
        <dsp:cNvPr id="0" name=""/>
        <dsp:cNvSpPr/>
      </dsp:nvSpPr>
      <dsp:spPr>
        <a:xfrm>
          <a:off x="5839764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微餐产品</a:t>
          </a:r>
          <a:endParaRPr lang="zh-CN" altLang="en-US" sz="1200" kern="1200" dirty="0"/>
        </a:p>
      </dsp:txBody>
      <dsp:txXfrm>
        <a:off x="5862532" y="449049"/>
        <a:ext cx="1509161" cy="731812"/>
      </dsp:txXfrm>
    </dsp:sp>
    <dsp:sp modelId="{94922154-3A01-4317-AF70-5C129EEB7053}">
      <dsp:nvSpPr>
        <dsp:cNvPr id="0" name=""/>
        <dsp:cNvSpPr/>
      </dsp:nvSpPr>
      <dsp:spPr>
        <a:xfrm>
          <a:off x="5995233" y="1203630"/>
          <a:ext cx="155469" cy="58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011"/>
              </a:lnTo>
              <a:lnTo>
                <a:pt x="155469" y="583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5C4EB-A314-40BA-88BD-A74C784AE566}">
      <dsp:nvSpPr>
        <dsp:cNvPr id="0" name=""/>
        <dsp:cNvSpPr/>
      </dsp:nvSpPr>
      <dsp:spPr>
        <a:xfrm>
          <a:off x="6150703" y="1397967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产品创新（新品发布页面）</a:t>
          </a:r>
          <a:endParaRPr lang="zh-CN" altLang="en-US" sz="1200" kern="1200" dirty="0"/>
        </a:p>
      </dsp:txBody>
      <dsp:txXfrm>
        <a:off x="6173471" y="1420735"/>
        <a:ext cx="1198222" cy="731812"/>
      </dsp:txXfrm>
    </dsp:sp>
    <dsp:sp modelId="{71418F41-CB73-49ED-A692-B3ED6FFEECA4}">
      <dsp:nvSpPr>
        <dsp:cNvPr id="0" name=""/>
        <dsp:cNvSpPr/>
      </dsp:nvSpPr>
      <dsp:spPr>
        <a:xfrm>
          <a:off x="5995233" y="1203630"/>
          <a:ext cx="155469" cy="155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697"/>
              </a:lnTo>
              <a:lnTo>
                <a:pt x="155469" y="155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1F30F-404F-41E6-937E-B3483E67ACC6}">
      <dsp:nvSpPr>
        <dsp:cNvPr id="0" name=""/>
        <dsp:cNvSpPr/>
      </dsp:nvSpPr>
      <dsp:spPr>
        <a:xfrm>
          <a:off x="6150703" y="2369653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产品展示</a:t>
          </a:r>
          <a:endParaRPr lang="zh-CN" altLang="en-US" sz="1200" kern="1200" dirty="0"/>
        </a:p>
      </dsp:txBody>
      <dsp:txXfrm>
        <a:off x="6173471" y="2392421"/>
        <a:ext cx="1198222" cy="731812"/>
      </dsp:txXfrm>
    </dsp:sp>
    <dsp:sp modelId="{C5BA5C7D-4F7E-4E65-BB29-59C1E75A75D2}">
      <dsp:nvSpPr>
        <dsp:cNvPr id="0" name=""/>
        <dsp:cNvSpPr/>
      </dsp:nvSpPr>
      <dsp:spPr>
        <a:xfrm>
          <a:off x="5995233" y="1203630"/>
          <a:ext cx="155469" cy="25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383"/>
              </a:lnTo>
              <a:lnTo>
                <a:pt x="155469" y="25263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0EA9-7A69-4139-85EF-BF93E51DF805}">
      <dsp:nvSpPr>
        <dsp:cNvPr id="0" name=""/>
        <dsp:cNvSpPr/>
      </dsp:nvSpPr>
      <dsp:spPr>
        <a:xfrm>
          <a:off x="6150703" y="3341339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营销网络</a:t>
          </a:r>
          <a:endParaRPr lang="zh-CN" altLang="en-US" sz="1200" kern="1200" dirty="0"/>
        </a:p>
      </dsp:txBody>
      <dsp:txXfrm>
        <a:off x="6173471" y="3364107"/>
        <a:ext cx="1198222" cy="731812"/>
      </dsp:txXfrm>
    </dsp:sp>
    <dsp:sp modelId="{5B362496-8769-4211-8513-F2BDA89B31ED}">
      <dsp:nvSpPr>
        <dsp:cNvPr id="0" name=""/>
        <dsp:cNvSpPr/>
      </dsp:nvSpPr>
      <dsp:spPr>
        <a:xfrm>
          <a:off x="7783136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网上订餐</a:t>
          </a:r>
        </a:p>
      </dsp:txBody>
      <dsp:txXfrm>
        <a:off x="7805904" y="449049"/>
        <a:ext cx="1509161" cy="731812"/>
      </dsp:txXfrm>
    </dsp:sp>
    <dsp:sp modelId="{1DB1DCB1-DEBA-41D2-99B8-FF278C1E35D6}">
      <dsp:nvSpPr>
        <dsp:cNvPr id="0" name=""/>
        <dsp:cNvSpPr/>
      </dsp:nvSpPr>
      <dsp:spPr>
        <a:xfrm>
          <a:off x="7938606" y="1203630"/>
          <a:ext cx="267967" cy="1287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678"/>
              </a:lnTo>
              <a:lnTo>
                <a:pt x="267967" y="1287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D665C-8B13-4F31-B3B9-51BF9B5A912E}">
      <dsp:nvSpPr>
        <dsp:cNvPr id="0" name=""/>
        <dsp:cNvSpPr/>
      </dsp:nvSpPr>
      <dsp:spPr>
        <a:xfrm>
          <a:off x="8206573" y="2102634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产品名录</a:t>
          </a:r>
          <a:endParaRPr lang="zh-CN" altLang="en-US" sz="1200" kern="1200" dirty="0"/>
        </a:p>
      </dsp:txBody>
      <dsp:txXfrm>
        <a:off x="8229341" y="2125402"/>
        <a:ext cx="1198222" cy="731812"/>
      </dsp:txXfrm>
    </dsp:sp>
    <dsp:sp modelId="{5C2847BE-CE59-4C57-AA63-EB1FDD8CC786}">
      <dsp:nvSpPr>
        <dsp:cNvPr id="0" name=""/>
        <dsp:cNvSpPr/>
      </dsp:nvSpPr>
      <dsp:spPr>
        <a:xfrm>
          <a:off x="7938606" y="1203630"/>
          <a:ext cx="268204" cy="429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967"/>
              </a:lnTo>
              <a:lnTo>
                <a:pt x="268204" y="429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D7238-064E-47AB-8DFA-74DDE80072F7}">
      <dsp:nvSpPr>
        <dsp:cNvPr id="0" name=""/>
        <dsp:cNvSpPr/>
      </dsp:nvSpPr>
      <dsp:spPr>
        <a:xfrm>
          <a:off x="8206810" y="1244923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优惠活动</a:t>
          </a:r>
        </a:p>
      </dsp:txBody>
      <dsp:txXfrm>
        <a:off x="8229578" y="1267691"/>
        <a:ext cx="1198222" cy="731812"/>
      </dsp:txXfrm>
    </dsp:sp>
    <dsp:sp modelId="{56AA3D66-9F1A-48CE-A045-5C597E892B7F}">
      <dsp:nvSpPr>
        <dsp:cNvPr id="0" name=""/>
        <dsp:cNvSpPr/>
      </dsp:nvSpPr>
      <dsp:spPr>
        <a:xfrm>
          <a:off x="7938606" y="1203630"/>
          <a:ext cx="267967" cy="215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771"/>
              </a:lnTo>
              <a:lnTo>
                <a:pt x="267967" y="21517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E4A2D-B034-4250-8D9C-972F4221F2F0}">
      <dsp:nvSpPr>
        <dsp:cNvPr id="0" name=""/>
        <dsp:cNvSpPr/>
      </dsp:nvSpPr>
      <dsp:spPr>
        <a:xfrm>
          <a:off x="8206573" y="2966727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开始订餐</a:t>
          </a:r>
        </a:p>
      </dsp:txBody>
      <dsp:txXfrm>
        <a:off x="8229341" y="2989495"/>
        <a:ext cx="1198222" cy="731812"/>
      </dsp:txXfrm>
    </dsp:sp>
    <dsp:sp modelId="{A836F144-6D15-489F-B114-ADD70A5323AD}">
      <dsp:nvSpPr>
        <dsp:cNvPr id="0" name=""/>
        <dsp:cNvSpPr/>
      </dsp:nvSpPr>
      <dsp:spPr>
        <a:xfrm>
          <a:off x="7938606" y="1203630"/>
          <a:ext cx="267967" cy="3015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864"/>
              </a:lnTo>
              <a:lnTo>
                <a:pt x="267967" y="3015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D3604-A37D-4601-B70F-7990B3BC24F2}">
      <dsp:nvSpPr>
        <dsp:cNvPr id="0" name=""/>
        <dsp:cNvSpPr/>
      </dsp:nvSpPr>
      <dsp:spPr>
        <a:xfrm>
          <a:off x="8206573" y="3830820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查询订单</a:t>
          </a:r>
        </a:p>
      </dsp:txBody>
      <dsp:txXfrm>
        <a:off x="8229341" y="3853588"/>
        <a:ext cx="1198222" cy="731812"/>
      </dsp:txXfrm>
    </dsp:sp>
    <dsp:sp modelId="{A54106C2-EAC6-409E-A0EF-15E6D5805101}">
      <dsp:nvSpPr>
        <dsp:cNvPr id="0" name=""/>
        <dsp:cNvSpPr/>
      </dsp:nvSpPr>
      <dsp:spPr>
        <a:xfrm>
          <a:off x="7938606" y="1203630"/>
          <a:ext cx="267967" cy="387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9965"/>
              </a:lnTo>
              <a:lnTo>
                <a:pt x="267967" y="387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6A7D2-A1EE-4CAA-B098-451A8B2E398E}">
      <dsp:nvSpPr>
        <dsp:cNvPr id="0" name=""/>
        <dsp:cNvSpPr/>
      </dsp:nvSpPr>
      <dsp:spPr>
        <a:xfrm>
          <a:off x="8206573" y="4694921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手机客户端（或使用</a:t>
          </a:r>
          <a:r>
            <a:rPr lang="en-US" altLang="zh-CN" sz="1200" kern="1200" dirty="0"/>
            <a:t>WAP</a:t>
          </a:r>
          <a:r>
            <a:rPr lang="zh-CN" altLang="en-US" sz="1200" kern="1200" dirty="0"/>
            <a:t>版）</a:t>
          </a:r>
        </a:p>
      </dsp:txBody>
      <dsp:txXfrm>
        <a:off x="8229341" y="4717689"/>
        <a:ext cx="1198222" cy="731812"/>
      </dsp:txXfrm>
    </dsp:sp>
    <dsp:sp modelId="{5136766F-83E1-49D3-98A6-0EAB5B83D6E4}">
      <dsp:nvSpPr>
        <dsp:cNvPr id="0" name=""/>
        <dsp:cNvSpPr/>
      </dsp:nvSpPr>
      <dsp:spPr>
        <a:xfrm>
          <a:off x="7938606" y="1203630"/>
          <a:ext cx="279484" cy="472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9662"/>
              </a:lnTo>
              <a:lnTo>
                <a:pt x="279484" y="4729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6784B-3475-40F0-BBE9-BB260E9E4115}">
      <dsp:nvSpPr>
        <dsp:cNvPr id="0" name=""/>
        <dsp:cNvSpPr/>
      </dsp:nvSpPr>
      <dsp:spPr>
        <a:xfrm>
          <a:off x="8218090" y="5544618"/>
          <a:ext cx="1243758" cy="77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帮助中心（新手入门、常见问题、支付方式</a:t>
          </a:r>
          <a:r>
            <a:rPr lang="zh-CN" altLang="en-US" sz="1200" kern="1200" dirty="0" smtClean="0"/>
            <a:t>） </a:t>
          </a:r>
          <a:endParaRPr lang="zh-CN" altLang="en-US" sz="1200" kern="1200" dirty="0"/>
        </a:p>
      </dsp:txBody>
      <dsp:txXfrm>
        <a:off x="8240858" y="5567386"/>
        <a:ext cx="1198222" cy="731812"/>
      </dsp:txXfrm>
    </dsp:sp>
    <dsp:sp modelId="{8C924940-DE22-4363-92CF-BB53C8F673C0}">
      <dsp:nvSpPr>
        <dsp:cNvPr id="0" name=""/>
        <dsp:cNvSpPr/>
      </dsp:nvSpPr>
      <dsp:spPr>
        <a:xfrm>
          <a:off x="9726508" y="426281"/>
          <a:ext cx="1554697" cy="77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互动空间（小型</a:t>
          </a:r>
          <a:r>
            <a:rPr lang="en-US" altLang="zh-CN" sz="1200" kern="1200" dirty="0" err="1" smtClean="0"/>
            <a:t>bbs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9749276" y="449049"/>
        <a:ext cx="1509161" cy="73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99DC2-0781-434A-BFD4-B249144C8CB0}">
      <dsp:nvSpPr>
        <dsp:cNvPr id="0" name=""/>
        <dsp:cNvSpPr/>
      </dsp:nvSpPr>
      <dsp:spPr>
        <a:xfrm>
          <a:off x="630373" y="2322"/>
          <a:ext cx="1702292" cy="85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关于我们</a:t>
          </a:r>
          <a:endParaRPr lang="zh-CN" altLang="en-US" sz="1200" kern="1200" dirty="0"/>
        </a:p>
      </dsp:txBody>
      <dsp:txXfrm>
        <a:off x="655302" y="27251"/>
        <a:ext cx="1652434" cy="801288"/>
      </dsp:txXfrm>
    </dsp:sp>
    <dsp:sp modelId="{BDEA4E59-85ED-4F7B-89AE-A69C89306FA5}">
      <dsp:nvSpPr>
        <dsp:cNvPr id="0" name=""/>
        <dsp:cNvSpPr/>
      </dsp:nvSpPr>
      <dsp:spPr>
        <a:xfrm>
          <a:off x="800602" y="853468"/>
          <a:ext cx="202858" cy="167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975"/>
              </a:lnTo>
              <a:lnTo>
                <a:pt x="202858" y="16799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A978C-FAAB-47E7-8464-A2EFDA774B54}">
      <dsp:nvSpPr>
        <dsp:cNvPr id="0" name=""/>
        <dsp:cNvSpPr/>
      </dsp:nvSpPr>
      <dsp:spPr>
        <a:xfrm>
          <a:off x="1003461" y="2107871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浙江九食公司简介</a:t>
          </a:r>
          <a:endParaRPr lang="zh-CN" altLang="en-US" sz="1200" kern="1200" dirty="0"/>
        </a:p>
      </dsp:txBody>
      <dsp:txXfrm>
        <a:off x="1028390" y="2132800"/>
        <a:ext cx="1311976" cy="801288"/>
      </dsp:txXfrm>
    </dsp:sp>
    <dsp:sp modelId="{F0B7B666-7E95-402B-B5D6-EE428727FB9E}">
      <dsp:nvSpPr>
        <dsp:cNvPr id="0" name=""/>
        <dsp:cNvSpPr/>
      </dsp:nvSpPr>
      <dsp:spPr>
        <a:xfrm>
          <a:off x="800602" y="853468"/>
          <a:ext cx="202858" cy="2688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644"/>
              </a:lnTo>
              <a:lnTo>
                <a:pt x="202858" y="2688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272BE-BADB-403E-BDE3-4E76307CCD8C}">
      <dsp:nvSpPr>
        <dsp:cNvPr id="0" name=""/>
        <dsp:cNvSpPr/>
      </dsp:nvSpPr>
      <dsp:spPr>
        <a:xfrm>
          <a:off x="1003461" y="3116539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宗旨、价值观、原则</a:t>
          </a:r>
          <a:endParaRPr lang="zh-CN" altLang="en-US" sz="1200" kern="1200" dirty="0"/>
        </a:p>
      </dsp:txBody>
      <dsp:txXfrm>
        <a:off x="1028390" y="3141468"/>
        <a:ext cx="1311976" cy="801288"/>
      </dsp:txXfrm>
    </dsp:sp>
    <dsp:sp modelId="{43433CAB-60B5-40CC-BE67-18C7F9EDF452}">
      <dsp:nvSpPr>
        <dsp:cNvPr id="0" name=""/>
        <dsp:cNvSpPr/>
      </dsp:nvSpPr>
      <dsp:spPr>
        <a:xfrm>
          <a:off x="800602" y="853468"/>
          <a:ext cx="202858" cy="369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209"/>
              </a:lnTo>
              <a:lnTo>
                <a:pt x="202858" y="36932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476EB-0C1D-4215-91F9-9D4938E99DD3}">
      <dsp:nvSpPr>
        <dsp:cNvPr id="0" name=""/>
        <dsp:cNvSpPr/>
      </dsp:nvSpPr>
      <dsp:spPr>
        <a:xfrm>
          <a:off x="1003461" y="4121105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微餐（下属品牌介绍、品牌文化、品牌历史）</a:t>
          </a:r>
          <a:endParaRPr lang="zh-CN" altLang="en-US" sz="1200" kern="1200" dirty="0"/>
        </a:p>
      </dsp:txBody>
      <dsp:txXfrm>
        <a:off x="1028390" y="4146034"/>
        <a:ext cx="1311976" cy="801288"/>
      </dsp:txXfrm>
    </dsp:sp>
    <dsp:sp modelId="{0F2BA3A5-08CC-43D2-A602-85B7203CFC8A}">
      <dsp:nvSpPr>
        <dsp:cNvPr id="0" name=""/>
        <dsp:cNvSpPr/>
      </dsp:nvSpPr>
      <dsp:spPr>
        <a:xfrm>
          <a:off x="800602" y="853468"/>
          <a:ext cx="202858" cy="54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588"/>
              </a:lnTo>
              <a:lnTo>
                <a:pt x="202858" y="542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4649C-97ED-4680-8D07-028633C0FA93}">
      <dsp:nvSpPr>
        <dsp:cNvPr id="0" name=""/>
        <dsp:cNvSpPr/>
      </dsp:nvSpPr>
      <dsp:spPr>
        <a:xfrm>
          <a:off x="1003461" y="970484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九食（全球）中国</a:t>
          </a:r>
          <a:endParaRPr lang="zh-CN" altLang="en-US" sz="1200" kern="1200" dirty="0"/>
        </a:p>
      </dsp:txBody>
      <dsp:txXfrm>
        <a:off x="1028390" y="995413"/>
        <a:ext cx="1311976" cy="801288"/>
      </dsp:txXfrm>
    </dsp:sp>
    <dsp:sp modelId="{4F83E6D7-E678-4446-B562-E22942A45199}">
      <dsp:nvSpPr>
        <dsp:cNvPr id="0" name=""/>
        <dsp:cNvSpPr/>
      </dsp:nvSpPr>
      <dsp:spPr>
        <a:xfrm>
          <a:off x="800602" y="853468"/>
          <a:ext cx="202845" cy="4776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531"/>
              </a:lnTo>
              <a:lnTo>
                <a:pt x="202845" y="4776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DAD29-960C-446E-A178-B3ACDB91C01A}">
      <dsp:nvSpPr>
        <dsp:cNvPr id="0" name=""/>
        <dsp:cNvSpPr/>
      </dsp:nvSpPr>
      <dsp:spPr>
        <a:xfrm>
          <a:off x="1003447" y="5204427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企业荣誉</a:t>
          </a:r>
          <a:endParaRPr lang="zh-CN" altLang="en-US" sz="1200" kern="1200" dirty="0"/>
        </a:p>
      </dsp:txBody>
      <dsp:txXfrm>
        <a:off x="1028376" y="5229356"/>
        <a:ext cx="1311976" cy="801288"/>
      </dsp:txXfrm>
    </dsp:sp>
    <dsp:sp modelId="{3D229CFE-9476-49CF-A2A6-9786F6074442}">
      <dsp:nvSpPr>
        <dsp:cNvPr id="0" name=""/>
        <dsp:cNvSpPr/>
      </dsp:nvSpPr>
      <dsp:spPr>
        <a:xfrm>
          <a:off x="2758239" y="2322"/>
          <a:ext cx="1702292" cy="85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新闻与观点</a:t>
          </a:r>
          <a:endParaRPr lang="zh-CN" altLang="en-US" sz="1200" kern="1200" dirty="0"/>
        </a:p>
      </dsp:txBody>
      <dsp:txXfrm>
        <a:off x="2783168" y="27251"/>
        <a:ext cx="1652434" cy="801288"/>
      </dsp:txXfrm>
    </dsp:sp>
    <dsp:sp modelId="{63CE0ECA-CC3E-40D0-B2C8-87294917602A}">
      <dsp:nvSpPr>
        <dsp:cNvPr id="0" name=""/>
        <dsp:cNvSpPr/>
      </dsp:nvSpPr>
      <dsp:spPr>
        <a:xfrm>
          <a:off x="2928468" y="853468"/>
          <a:ext cx="170229" cy="638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59"/>
              </a:lnTo>
              <a:lnTo>
                <a:pt x="170229" y="638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A38C9-2E88-4436-B4CF-829580E75D45}">
      <dsp:nvSpPr>
        <dsp:cNvPr id="0" name=""/>
        <dsp:cNvSpPr/>
      </dsp:nvSpPr>
      <dsp:spPr>
        <a:xfrm>
          <a:off x="3098698" y="1066255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微</a:t>
          </a:r>
          <a:r>
            <a:rPr lang="zh-CN" altLang="en-US" sz="1200" kern="1200" dirty="0" smtClean="0"/>
            <a:t>餐新闻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采购信息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</dsp:txBody>
      <dsp:txXfrm>
        <a:off x="3123627" y="1091184"/>
        <a:ext cx="1311976" cy="801288"/>
      </dsp:txXfrm>
    </dsp:sp>
    <dsp:sp modelId="{1E10336E-2530-43B7-8679-ADF20816BBD8}">
      <dsp:nvSpPr>
        <dsp:cNvPr id="0" name=""/>
        <dsp:cNvSpPr/>
      </dsp:nvSpPr>
      <dsp:spPr>
        <a:xfrm>
          <a:off x="2928468" y="853468"/>
          <a:ext cx="170229" cy="1702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292"/>
              </a:lnTo>
              <a:lnTo>
                <a:pt x="170229" y="1702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CCD87-CFB9-4B20-A5C5-FBA10EB926F3}">
      <dsp:nvSpPr>
        <dsp:cNvPr id="0" name=""/>
        <dsp:cNvSpPr/>
      </dsp:nvSpPr>
      <dsp:spPr>
        <a:xfrm>
          <a:off x="3098698" y="2130188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微餐观点</a:t>
          </a:r>
          <a:endParaRPr lang="zh-CN" altLang="en-US" sz="1200" kern="1200" dirty="0"/>
        </a:p>
      </dsp:txBody>
      <dsp:txXfrm>
        <a:off x="3123627" y="2155117"/>
        <a:ext cx="1311976" cy="801288"/>
      </dsp:txXfrm>
    </dsp:sp>
    <dsp:sp modelId="{95CCC07B-0F74-47C5-AF16-7CA405B00014}">
      <dsp:nvSpPr>
        <dsp:cNvPr id="0" name=""/>
        <dsp:cNvSpPr/>
      </dsp:nvSpPr>
      <dsp:spPr>
        <a:xfrm>
          <a:off x="2928468" y="853468"/>
          <a:ext cx="170229" cy="276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6226"/>
              </a:lnTo>
              <a:lnTo>
                <a:pt x="170229" y="2766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A39A6-A9DB-4E2C-81ED-C5A5ADAE01A0}">
      <dsp:nvSpPr>
        <dsp:cNvPr id="0" name=""/>
        <dsp:cNvSpPr/>
      </dsp:nvSpPr>
      <dsp:spPr>
        <a:xfrm>
          <a:off x="3098698" y="3194121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微餐视频</a:t>
          </a:r>
          <a:endParaRPr lang="zh-CN" altLang="en-US" sz="1200" kern="1200" dirty="0"/>
        </a:p>
      </dsp:txBody>
      <dsp:txXfrm>
        <a:off x="3123627" y="3219050"/>
        <a:ext cx="1311976" cy="801288"/>
      </dsp:txXfrm>
    </dsp:sp>
    <dsp:sp modelId="{ABB00617-F3F8-424A-8C77-CF73B6F119C2}">
      <dsp:nvSpPr>
        <dsp:cNvPr id="0" name=""/>
        <dsp:cNvSpPr/>
      </dsp:nvSpPr>
      <dsp:spPr>
        <a:xfrm>
          <a:off x="2928468" y="853468"/>
          <a:ext cx="170229" cy="3830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159"/>
              </a:lnTo>
              <a:lnTo>
                <a:pt x="170229" y="3830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34A03-CC5C-4B4D-8A07-03887E6D1467}">
      <dsp:nvSpPr>
        <dsp:cNvPr id="0" name=""/>
        <dsp:cNvSpPr/>
      </dsp:nvSpPr>
      <dsp:spPr>
        <a:xfrm>
          <a:off x="3098698" y="4258054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新闻会客室</a:t>
          </a:r>
          <a:endParaRPr lang="zh-CN" altLang="en-US" sz="1200" kern="1200" dirty="0"/>
        </a:p>
      </dsp:txBody>
      <dsp:txXfrm>
        <a:off x="3123627" y="4282983"/>
        <a:ext cx="1311976" cy="801288"/>
      </dsp:txXfrm>
    </dsp:sp>
    <dsp:sp modelId="{5B362496-8769-4211-8513-F2BDA89B31ED}">
      <dsp:nvSpPr>
        <dsp:cNvPr id="0" name=""/>
        <dsp:cNvSpPr/>
      </dsp:nvSpPr>
      <dsp:spPr>
        <a:xfrm>
          <a:off x="4886105" y="2322"/>
          <a:ext cx="1702292" cy="85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微餐产品</a:t>
          </a:r>
          <a:endParaRPr lang="zh-CN" altLang="en-US" sz="1200" kern="1200" dirty="0"/>
        </a:p>
      </dsp:txBody>
      <dsp:txXfrm>
        <a:off x="4911034" y="27251"/>
        <a:ext cx="1652434" cy="801288"/>
      </dsp:txXfrm>
    </dsp:sp>
    <dsp:sp modelId="{D29B00DE-1F50-422F-891E-9B54D8CF5D3E}">
      <dsp:nvSpPr>
        <dsp:cNvPr id="0" name=""/>
        <dsp:cNvSpPr/>
      </dsp:nvSpPr>
      <dsp:spPr>
        <a:xfrm>
          <a:off x="5056334" y="853468"/>
          <a:ext cx="170229" cy="638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59"/>
              </a:lnTo>
              <a:lnTo>
                <a:pt x="170229" y="638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21A59-6FF3-4086-9DF2-022A4335B23E}">
      <dsp:nvSpPr>
        <dsp:cNvPr id="0" name=""/>
        <dsp:cNvSpPr/>
      </dsp:nvSpPr>
      <dsp:spPr>
        <a:xfrm>
          <a:off x="5226564" y="1066255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产品安全</a:t>
          </a:r>
          <a:endParaRPr lang="zh-CN" altLang="en-US" sz="1200" kern="1200" dirty="0"/>
        </a:p>
      </dsp:txBody>
      <dsp:txXfrm>
        <a:off x="5251493" y="1091184"/>
        <a:ext cx="1311976" cy="801288"/>
      </dsp:txXfrm>
    </dsp:sp>
    <dsp:sp modelId="{6400808D-DCBD-455D-ADF9-4B681745FE99}">
      <dsp:nvSpPr>
        <dsp:cNvPr id="0" name=""/>
        <dsp:cNvSpPr/>
      </dsp:nvSpPr>
      <dsp:spPr>
        <a:xfrm>
          <a:off x="5056334" y="853468"/>
          <a:ext cx="170229" cy="1702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292"/>
              </a:lnTo>
              <a:lnTo>
                <a:pt x="170229" y="1702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004F1-165F-47F0-8E7F-98A7C92EF786}">
      <dsp:nvSpPr>
        <dsp:cNvPr id="0" name=""/>
        <dsp:cNvSpPr/>
      </dsp:nvSpPr>
      <dsp:spPr>
        <a:xfrm>
          <a:off x="5226564" y="2130188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微餐产品</a:t>
          </a:r>
          <a:endParaRPr lang="zh-CN" altLang="en-US" sz="1200" kern="1200" dirty="0"/>
        </a:p>
      </dsp:txBody>
      <dsp:txXfrm>
        <a:off x="5251493" y="2155117"/>
        <a:ext cx="1311976" cy="801288"/>
      </dsp:txXfrm>
    </dsp:sp>
    <dsp:sp modelId="{DB319173-C917-4F95-A101-772B50722BBE}">
      <dsp:nvSpPr>
        <dsp:cNvPr id="0" name=""/>
        <dsp:cNvSpPr/>
      </dsp:nvSpPr>
      <dsp:spPr>
        <a:xfrm>
          <a:off x="5056334" y="853468"/>
          <a:ext cx="170229" cy="276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6226"/>
              </a:lnTo>
              <a:lnTo>
                <a:pt x="170229" y="2766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7BE4A-1B1A-42F3-8875-990262A381D6}">
      <dsp:nvSpPr>
        <dsp:cNvPr id="0" name=""/>
        <dsp:cNvSpPr/>
      </dsp:nvSpPr>
      <dsp:spPr>
        <a:xfrm>
          <a:off x="5226564" y="3194121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营销网络</a:t>
          </a:r>
          <a:endParaRPr lang="zh-CN" altLang="en-US" sz="1200" kern="1200" dirty="0"/>
        </a:p>
      </dsp:txBody>
      <dsp:txXfrm>
        <a:off x="5251493" y="3219050"/>
        <a:ext cx="1311976" cy="801288"/>
      </dsp:txXfrm>
    </dsp:sp>
    <dsp:sp modelId="{C64398EE-B449-44F7-A4CC-4E627A1EEFA0}">
      <dsp:nvSpPr>
        <dsp:cNvPr id="0" name=""/>
        <dsp:cNvSpPr/>
      </dsp:nvSpPr>
      <dsp:spPr>
        <a:xfrm>
          <a:off x="7013971" y="2322"/>
          <a:ext cx="1702292" cy="851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加入微餐</a:t>
          </a:r>
          <a:endParaRPr lang="zh-CN" altLang="en-US" sz="1200" kern="1200" dirty="0"/>
        </a:p>
      </dsp:txBody>
      <dsp:txXfrm>
        <a:off x="7038900" y="27251"/>
        <a:ext cx="1652434" cy="801288"/>
      </dsp:txXfrm>
    </dsp:sp>
    <dsp:sp modelId="{DFC3BADB-13EF-41F9-81D9-5C3DF44982EF}">
      <dsp:nvSpPr>
        <dsp:cNvPr id="0" name=""/>
        <dsp:cNvSpPr/>
      </dsp:nvSpPr>
      <dsp:spPr>
        <a:xfrm>
          <a:off x="7184201" y="853468"/>
          <a:ext cx="170229" cy="638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59"/>
              </a:lnTo>
              <a:lnTo>
                <a:pt x="170229" y="638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ABA21-D307-48E8-BCE1-78D97D9F289F}">
      <dsp:nvSpPr>
        <dsp:cNvPr id="0" name=""/>
        <dsp:cNvSpPr/>
      </dsp:nvSpPr>
      <dsp:spPr>
        <a:xfrm>
          <a:off x="7354430" y="1066255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联系与发展（招商版块）</a:t>
          </a:r>
          <a:endParaRPr lang="zh-CN" altLang="en-US" sz="1200" kern="1200" dirty="0"/>
        </a:p>
      </dsp:txBody>
      <dsp:txXfrm>
        <a:off x="7379359" y="1091184"/>
        <a:ext cx="1311976" cy="801288"/>
      </dsp:txXfrm>
    </dsp:sp>
    <dsp:sp modelId="{979B62DF-68A2-40C1-B152-755B6AFFA364}">
      <dsp:nvSpPr>
        <dsp:cNvPr id="0" name=""/>
        <dsp:cNvSpPr/>
      </dsp:nvSpPr>
      <dsp:spPr>
        <a:xfrm>
          <a:off x="7184201" y="853468"/>
          <a:ext cx="170229" cy="1702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292"/>
              </a:lnTo>
              <a:lnTo>
                <a:pt x="170229" y="1702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3B6AA-8B7A-453E-9329-93FCD2C7FBB3}">
      <dsp:nvSpPr>
        <dsp:cNvPr id="0" name=""/>
        <dsp:cNvSpPr/>
      </dsp:nvSpPr>
      <dsp:spPr>
        <a:xfrm>
          <a:off x="7354430" y="2130188"/>
          <a:ext cx="1361834" cy="851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招聘信息</a:t>
          </a:r>
          <a:endParaRPr lang="zh-CN" altLang="en-US" sz="1200" kern="1200" dirty="0"/>
        </a:p>
      </dsp:txBody>
      <dsp:txXfrm>
        <a:off x="7379359" y="2155117"/>
        <a:ext cx="1311976" cy="80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E5A0-08B3-4B93-B04A-9523B36B6429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F23D-4C02-469A-92CC-5FAA63DE2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9963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9925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9888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9852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9813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9777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9740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19701" algn="l" defTabSz="12799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F23D-4C02-469A-92CC-5FAA63DE239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1" y="2982597"/>
            <a:ext cx="10881360" cy="20580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361547" y="511178"/>
            <a:ext cx="3836035" cy="1091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442" y="511178"/>
            <a:ext cx="11294745" cy="1091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40" y="6169663"/>
            <a:ext cx="10881360" cy="190690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40" y="4069400"/>
            <a:ext cx="10881360" cy="2100262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399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799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198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8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7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7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440" y="2984820"/>
            <a:ext cx="7565390" cy="8438832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32191" y="2984820"/>
            <a:ext cx="7565390" cy="8438832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39963" indent="0">
              <a:buNone/>
              <a:defRPr sz="2900" b="1"/>
            </a:lvl2pPr>
            <a:lvl3pPr marL="1279925" indent="0">
              <a:buNone/>
              <a:defRPr sz="2400" b="1"/>
            </a:lvl3pPr>
            <a:lvl4pPr marL="1919888" indent="0">
              <a:buNone/>
              <a:defRPr sz="2300" b="1"/>
            </a:lvl4pPr>
            <a:lvl5pPr marL="2559852" indent="0">
              <a:buNone/>
              <a:defRPr sz="2300" b="1"/>
            </a:lvl5pPr>
            <a:lvl6pPr marL="3199813" indent="0">
              <a:buNone/>
              <a:defRPr sz="2300" b="1"/>
            </a:lvl6pPr>
            <a:lvl7pPr marL="3839777" indent="0">
              <a:buNone/>
              <a:defRPr sz="2300" b="1"/>
            </a:lvl7pPr>
            <a:lvl8pPr marL="4479740" indent="0">
              <a:buNone/>
              <a:defRPr sz="2300" b="1"/>
            </a:lvl8pPr>
            <a:lvl9pPr marL="5119701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4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39963" indent="0">
              <a:buNone/>
              <a:defRPr sz="2900" b="1"/>
            </a:lvl2pPr>
            <a:lvl3pPr marL="1279925" indent="0">
              <a:buNone/>
              <a:defRPr sz="2400" b="1"/>
            </a:lvl3pPr>
            <a:lvl4pPr marL="1919888" indent="0">
              <a:buNone/>
              <a:defRPr sz="2300" b="1"/>
            </a:lvl4pPr>
            <a:lvl5pPr marL="2559852" indent="0">
              <a:buNone/>
              <a:defRPr sz="2300" b="1"/>
            </a:lvl5pPr>
            <a:lvl6pPr marL="3199813" indent="0">
              <a:buNone/>
              <a:defRPr sz="2300" b="1"/>
            </a:lvl6pPr>
            <a:lvl7pPr marL="3839777" indent="0">
              <a:buNone/>
              <a:defRPr sz="2300" b="1"/>
            </a:lvl7pPr>
            <a:lvl8pPr marL="4479740" indent="0">
              <a:buNone/>
              <a:defRPr sz="2300" b="1"/>
            </a:lvl8pPr>
            <a:lvl9pPr marL="5119701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4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2" y="2009143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63" indent="0">
              <a:buNone/>
              <a:defRPr sz="1700"/>
            </a:lvl2pPr>
            <a:lvl3pPr marL="1279925" indent="0">
              <a:buNone/>
              <a:defRPr sz="1400"/>
            </a:lvl3pPr>
            <a:lvl4pPr marL="1919888" indent="0">
              <a:buNone/>
              <a:defRPr sz="1400"/>
            </a:lvl4pPr>
            <a:lvl5pPr marL="2559852" indent="0">
              <a:buNone/>
              <a:defRPr sz="1400"/>
            </a:lvl5pPr>
            <a:lvl6pPr marL="3199813" indent="0">
              <a:buNone/>
              <a:defRPr sz="1400"/>
            </a:lvl6pPr>
            <a:lvl7pPr marL="3839777" indent="0">
              <a:buNone/>
              <a:defRPr sz="1400"/>
            </a:lvl7pPr>
            <a:lvl8pPr marL="4479740" indent="0">
              <a:buNone/>
              <a:defRPr sz="1400"/>
            </a:lvl8pPr>
            <a:lvl9pPr marL="511970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63" indent="0">
              <a:buNone/>
              <a:defRPr sz="3900"/>
            </a:lvl2pPr>
            <a:lvl3pPr marL="1279925" indent="0">
              <a:buNone/>
              <a:defRPr sz="3500"/>
            </a:lvl3pPr>
            <a:lvl4pPr marL="1919888" indent="0">
              <a:buNone/>
              <a:defRPr sz="2900"/>
            </a:lvl4pPr>
            <a:lvl5pPr marL="2559852" indent="0">
              <a:buNone/>
              <a:defRPr sz="2900"/>
            </a:lvl5pPr>
            <a:lvl6pPr marL="3199813" indent="0">
              <a:buNone/>
              <a:defRPr sz="2900"/>
            </a:lvl6pPr>
            <a:lvl7pPr marL="3839777" indent="0">
              <a:buNone/>
              <a:defRPr sz="2900"/>
            </a:lvl7pPr>
            <a:lvl8pPr marL="4479740" indent="0">
              <a:buNone/>
              <a:defRPr sz="2900"/>
            </a:lvl8pPr>
            <a:lvl9pPr marL="5119701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000"/>
            </a:lvl1pPr>
            <a:lvl2pPr marL="639963" indent="0">
              <a:buNone/>
              <a:defRPr sz="1700"/>
            </a:lvl2pPr>
            <a:lvl3pPr marL="1279925" indent="0">
              <a:buNone/>
              <a:defRPr sz="1400"/>
            </a:lvl3pPr>
            <a:lvl4pPr marL="1919888" indent="0">
              <a:buNone/>
              <a:defRPr sz="1400"/>
            </a:lvl4pPr>
            <a:lvl5pPr marL="2559852" indent="0">
              <a:buNone/>
              <a:defRPr sz="1400"/>
            </a:lvl5pPr>
            <a:lvl6pPr marL="3199813" indent="0">
              <a:buNone/>
              <a:defRPr sz="1400"/>
            </a:lvl6pPr>
            <a:lvl7pPr marL="3839777" indent="0">
              <a:buNone/>
              <a:defRPr sz="1400"/>
            </a:lvl7pPr>
            <a:lvl8pPr marL="4479740" indent="0">
              <a:buNone/>
              <a:defRPr sz="1400"/>
            </a:lvl8pPr>
            <a:lvl9pPr marL="511970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92" tIns="63996" rIns="127992" bIns="639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992" tIns="63996" rIns="127992" bIns="639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081" y="8898894"/>
            <a:ext cx="2987040" cy="511175"/>
          </a:xfrm>
          <a:prstGeom prst="rect">
            <a:avLst/>
          </a:prstGeom>
        </p:spPr>
        <p:txBody>
          <a:bodyPr vert="horz" lIns="127992" tIns="63996" rIns="127992" bIns="6399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1F94-0CA5-463D-934C-7B27EE400CC7}" type="datetimeFigureOut">
              <a:rPr lang="zh-CN" altLang="en-US" smtClean="0"/>
              <a:pPr/>
              <a:t>2013/8/9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7992" tIns="63996" rIns="127992" bIns="6399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7992" tIns="63996" rIns="127992" bIns="6399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44E5-CB18-4066-BDD1-F762E92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925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73" indent="-479973" algn="l" defTabSz="1279925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39" indent="-399977" algn="l" defTabSz="1279925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907" indent="-319981" algn="l" defTabSz="12799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70" indent="-319981" algn="l" defTabSz="1279925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833" indent="-319981" algn="l" defTabSz="1279925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795" indent="-319981" algn="l" defTabSz="127992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758" indent="-319981" algn="l" defTabSz="127992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720" indent="-319981" algn="l" defTabSz="127992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685" indent="-319981" algn="l" defTabSz="127992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63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25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88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852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813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777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740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701" algn="l" defTabSz="12799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72608" y="840160"/>
            <a:ext cx="3097403" cy="43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7992" tIns="63996" rIns="127992" bIns="6399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微餐网站构架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（个人版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55373" y="1416224"/>
          <a:ext cx="11290854" cy="74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" y="5044708"/>
            <a:ext cx="258548" cy="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7992" tIns="63996" rIns="127992" bIns="6399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374642" y="984176"/>
          <a:ext cx="9346638" cy="617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456584" y="408112"/>
            <a:ext cx="3097403" cy="43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7992" tIns="63996" rIns="127992" bIns="6399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微餐网站构架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企业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" y="5044708"/>
            <a:ext cx="258548" cy="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7992" tIns="63996" rIns="127992" bIns="6399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171</Words>
  <Application>Microsoft Office PowerPoint</Application>
  <PresentationFormat>A3 纸张(297x420 毫米)</PresentationFormat>
  <Paragraphs>47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T wight</cp:lastModifiedBy>
  <cp:revision>22</cp:revision>
  <dcterms:created xsi:type="dcterms:W3CDTF">2013-08-08T08:14:06Z</dcterms:created>
  <dcterms:modified xsi:type="dcterms:W3CDTF">2013-08-09T05:49:01Z</dcterms:modified>
</cp:coreProperties>
</file>