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05"/>
    <a:srgbClr val="00D25F"/>
    <a:srgbClr val="2C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8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8DF3D-F111-4A09-99C0-89C8794F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68A23-D18A-4F43-BD9D-BE823E30F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232FF-8756-4004-A1D8-EE8D3A29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F9EE-3225-42F7-99AC-02DE5DC6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2EF1-4E7E-4EC0-9ECB-6639CBA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1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57BE9-5818-4CC4-9A38-3B84F65A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58F7F-B783-45A0-9775-F545AF71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20016-9DC3-43AF-A443-48E5F2A7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90CEC-AF58-4052-910F-D8661A85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98EEE-AB7D-43E1-B5BF-F5B78D30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77011-56D8-441D-BD8D-AFC39DA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118A8-BDBA-4789-A154-D0DA3FE4E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81756-F069-489A-A82D-CAF575D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E8887-192F-4A05-BB2E-1BD2BEB0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D5F92-4B17-4A5A-BE3B-95582EF4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EAEE0-00A4-4CFB-8E80-885B6EE0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9EAFB-8771-4E13-8BA5-7E56BC72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F0362-DBF8-457C-875E-F81325C8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9A2A-A3E8-4F59-9994-FD5CA1A6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6DC6B-E4A5-4A4C-89B9-02564F52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AD1-8C69-4AAC-92AA-4CBC9D07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FEE66-C9C2-4793-93DB-6FCF8D63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44A7E-D6A2-4FFD-BA9F-E6E1AA1D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232A7-0797-4B08-86B5-E422E108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8CBDB-D285-4504-912C-25B346DF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8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5E342-3976-4320-A47F-738DB2B3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73C99-9B19-47FD-966D-2D62D6AA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9D083-A693-4048-A736-3186DFCD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2B056-74C5-4AA1-B502-78ED813B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D0F3A-430B-434B-9D04-B67D0C0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CC34D-C7C9-41B6-91B1-A7ABB1E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8A12-CDAF-4F78-B93B-F2A9607D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2E721-E40F-4F62-8D74-29FE7ABF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C1ED8-3571-4C37-86C4-43C0C568F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37E98C-99B8-49FC-B2EA-380F1FA3D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8C4AD4-AE6F-44A4-9885-2EAE977F0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921A00-0524-406D-A80E-3A36660D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FEA86-7628-45B6-9B0B-0EA8CA2A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EE00F-5FC5-41A7-A217-A87CFADA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D673-1657-4354-8B83-770FAF66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3A0487-106B-4B5A-88B9-2CF7BB51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7C31E-2CF7-465C-B4FC-AE33CA5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8B441-BF2A-48E7-B915-CAA5B7E5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0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CA8E3-28D7-466B-B18F-FC0DC784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5CF214-D5E3-462A-BE05-8F0FCFF0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975BE-202C-4D43-90A7-B2DAD479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9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A97B-7718-440A-96AE-BA07FB16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2559E-66EC-424E-92CF-823526DA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1D930D-8ED4-43C8-B9B8-48A06877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0AD4A-2CDA-4E75-9696-99D73BB5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9D245-A64D-4BDF-85D9-1AA6BF60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A5B3E-CCBA-4C33-A086-BA622942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23ECB-49DA-4B62-9E58-E8858362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7CA281-6E91-4816-8E43-AC463442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67965-DE47-4373-97C6-FEE98CDB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428C5-6B61-494A-ACDC-4CFEBD64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5E171-B333-4D5B-85AB-16EB92C8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86133-160A-4CC9-A91E-F9E1B1C4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A365D6-8F29-45A8-9BD0-5A3BD3BD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7E83C-D51A-4323-8178-3A3DF316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7A49A-4AB6-459B-9126-8D23A5A9D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704C-2395-4CFC-8440-C0EA37066F3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F1E0E-7F08-48D3-BD57-2FC10B40A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7596F-12CE-42B9-8A65-0EC105D3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D4D2-EB20-4FFC-B322-673A63355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6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43AF-287F-4F23-B947-913719740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57CD36-797E-478B-B6A7-777996182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DF7A9-CC73-4482-851A-E97DC60C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07" y="0"/>
            <a:ext cx="10308786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6152E7-E159-457F-A51B-A98EB40FFCCB}"/>
              </a:ext>
            </a:extLst>
          </p:cNvPr>
          <p:cNvSpPr txBox="1"/>
          <p:nvPr/>
        </p:nvSpPr>
        <p:spPr>
          <a:xfrm rot="21247014">
            <a:off x="2853856" y="1431542"/>
            <a:ext cx="1297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atin typeface="+mn-ea"/>
              </a:rPr>
              <a:t>A</a:t>
            </a:r>
            <a:endParaRPr lang="ko-KR" altLang="en-US" sz="80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BCD96-5C27-4B72-9D9D-CF34B15B67BD}"/>
              </a:ext>
            </a:extLst>
          </p:cNvPr>
          <p:cNvSpPr txBox="1"/>
          <p:nvPr/>
        </p:nvSpPr>
        <p:spPr>
          <a:xfrm rot="21247014">
            <a:off x="5728415" y="1176698"/>
            <a:ext cx="1297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atin typeface="+mn-ea"/>
              </a:rPr>
              <a:t>B</a:t>
            </a:r>
            <a:endParaRPr lang="ko-KR" altLang="en-US" sz="80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77EEA-FCDF-472F-8E1A-7E48C99F6190}"/>
              </a:ext>
            </a:extLst>
          </p:cNvPr>
          <p:cNvSpPr txBox="1"/>
          <p:nvPr/>
        </p:nvSpPr>
        <p:spPr>
          <a:xfrm rot="21247014">
            <a:off x="8597930" y="1499661"/>
            <a:ext cx="1297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atin typeface="+mn-ea"/>
              </a:rPr>
              <a:t>C</a:t>
            </a:r>
            <a:endParaRPr lang="ko-KR" altLang="en-US" sz="80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7D31C-1697-400B-9B2D-724E881A18F2}"/>
              </a:ext>
            </a:extLst>
          </p:cNvPr>
          <p:cNvSpPr txBox="1"/>
          <p:nvPr/>
        </p:nvSpPr>
        <p:spPr>
          <a:xfrm rot="21247014">
            <a:off x="4987759" y="4261845"/>
            <a:ext cx="1297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atin typeface="+mn-ea"/>
              </a:rPr>
              <a:t>E</a:t>
            </a:r>
            <a:endParaRPr lang="ko-KR" altLang="en-US" sz="80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DEE92-6253-44C4-A9B5-80E58908122B}"/>
              </a:ext>
            </a:extLst>
          </p:cNvPr>
          <p:cNvSpPr txBox="1"/>
          <p:nvPr/>
        </p:nvSpPr>
        <p:spPr>
          <a:xfrm rot="21247014">
            <a:off x="3946201" y="404495"/>
            <a:ext cx="250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80"/>
                </a:highlight>
                <a:latin typeface="+mn-ea"/>
              </a:rPr>
              <a:t>쪽문</a:t>
            </a:r>
            <a:endParaRPr lang="ko-KR" altLang="en-US" sz="2000" b="1" dirty="0">
              <a:solidFill>
                <a:schemeClr val="bg1"/>
              </a:solidFill>
              <a:highlight>
                <a:srgbClr val="000080"/>
              </a:highlight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14605-B6DB-468F-9CD7-4107A8A97E7B}"/>
              </a:ext>
            </a:extLst>
          </p:cNvPr>
          <p:cNvSpPr txBox="1"/>
          <p:nvPr/>
        </p:nvSpPr>
        <p:spPr>
          <a:xfrm rot="21247014">
            <a:off x="2456881" y="660592"/>
            <a:ext cx="7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80"/>
                </a:highlight>
                <a:latin typeface="+mn-ea"/>
              </a:rPr>
              <a:t>쪽문</a:t>
            </a:r>
            <a:endParaRPr lang="ko-KR" altLang="en-US" sz="2000" b="1" dirty="0">
              <a:solidFill>
                <a:schemeClr val="bg1"/>
              </a:solidFill>
              <a:highlight>
                <a:srgbClr val="000080"/>
              </a:highlight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DD7741-AFB5-4C4A-9E57-DF714B6B1FAA}"/>
              </a:ext>
            </a:extLst>
          </p:cNvPr>
          <p:cNvSpPr txBox="1"/>
          <p:nvPr/>
        </p:nvSpPr>
        <p:spPr>
          <a:xfrm rot="21247014">
            <a:off x="6620466" y="124250"/>
            <a:ext cx="241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80"/>
                </a:highlight>
                <a:latin typeface="+mn-ea"/>
              </a:rPr>
              <a:t>후문</a:t>
            </a:r>
            <a:endParaRPr lang="ko-KR" altLang="en-US" sz="2000" b="1" dirty="0">
              <a:solidFill>
                <a:schemeClr val="bg1"/>
              </a:solidFill>
              <a:highlight>
                <a:srgbClr val="000080"/>
              </a:highlight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D6579-B2B6-400C-8E22-9ECFBF895781}"/>
              </a:ext>
            </a:extLst>
          </p:cNvPr>
          <p:cNvSpPr txBox="1"/>
          <p:nvPr/>
        </p:nvSpPr>
        <p:spPr>
          <a:xfrm>
            <a:off x="13173683" y="7786974"/>
            <a:ext cx="23700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</a:rPr>
              <a:t>@</a:t>
            </a:r>
            <a:r>
              <a:rPr lang="en-US" altLang="ko-KR" sz="2500" b="1" dirty="0" err="1">
                <a:solidFill>
                  <a:schemeClr val="bg1"/>
                </a:solidFill>
                <a:highlight>
                  <a:srgbClr val="000000"/>
                </a:highlight>
                <a:latin typeface="+mn-ea"/>
              </a:rPr>
              <a:t>dooooongu</a:t>
            </a:r>
            <a:endParaRPr lang="ko-KR" altLang="en-US" sz="2500" b="1" dirty="0">
              <a:solidFill>
                <a:schemeClr val="bg1"/>
              </a:solidFill>
              <a:highlight>
                <a:srgbClr val="000000"/>
              </a:highlight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4A6F3C-00CC-48E1-8F5A-B7FFC8D10A21}"/>
              </a:ext>
            </a:extLst>
          </p:cNvPr>
          <p:cNvCxnSpPr>
            <a:cxnSpLocks/>
          </p:cNvCxnSpPr>
          <p:nvPr/>
        </p:nvCxnSpPr>
        <p:spPr>
          <a:xfrm flipV="1">
            <a:off x="1646502" y="1067717"/>
            <a:ext cx="1547263" cy="195016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80547AD-52E7-4A25-AF62-1270D01142F5}"/>
              </a:ext>
            </a:extLst>
          </p:cNvPr>
          <p:cNvCxnSpPr>
            <a:cxnSpLocks/>
          </p:cNvCxnSpPr>
          <p:nvPr/>
        </p:nvCxnSpPr>
        <p:spPr>
          <a:xfrm flipV="1">
            <a:off x="3439645" y="906023"/>
            <a:ext cx="1217698" cy="128046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0885AE-2027-4C7D-A10E-CE87D3E481F5}"/>
              </a:ext>
            </a:extLst>
          </p:cNvPr>
          <p:cNvCxnSpPr>
            <a:cxnSpLocks/>
          </p:cNvCxnSpPr>
          <p:nvPr/>
        </p:nvCxnSpPr>
        <p:spPr>
          <a:xfrm flipV="1">
            <a:off x="4806412" y="599858"/>
            <a:ext cx="2491814" cy="294485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BC89EA4-7272-4B19-97B1-9B2B3AC6C131}"/>
              </a:ext>
            </a:extLst>
          </p:cNvPr>
          <p:cNvCxnSpPr>
            <a:cxnSpLocks/>
          </p:cNvCxnSpPr>
          <p:nvPr/>
        </p:nvCxnSpPr>
        <p:spPr>
          <a:xfrm flipV="1">
            <a:off x="7467870" y="418734"/>
            <a:ext cx="1859010" cy="142448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D24E7FF-7D60-4AF4-BA4D-3EAE93CDF123}"/>
              </a:ext>
            </a:extLst>
          </p:cNvPr>
          <p:cNvCxnSpPr>
            <a:cxnSpLocks/>
          </p:cNvCxnSpPr>
          <p:nvPr/>
        </p:nvCxnSpPr>
        <p:spPr>
          <a:xfrm>
            <a:off x="9326880" y="418734"/>
            <a:ext cx="1402726" cy="1181466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E19FCD-9000-4304-B65D-D75E0CAEFFD4}"/>
              </a:ext>
            </a:extLst>
          </p:cNvPr>
          <p:cNvCxnSpPr>
            <a:cxnSpLocks/>
          </p:cNvCxnSpPr>
          <p:nvPr/>
        </p:nvCxnSpPr>
        <p:spPr>
          <a:xfrm flipH="1">
            <a:off x="7177588" y="1556934"/>
            <a:ext cx="3552018" cy="5301066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A39ABB9-45DE-4010-844C-1DD0BD8E7C90}"/>
              </a:ext>
            </a:extLst>
          </p:cNvPr>
          <p:cNvCxnSpPr>
            <a:cxnSpLocks/>
          </p:cNvCxnSpPr>
          <p:nvPr/>
        </p:nvCxnSpPr>
        <p:spPr>
          <a:xfrm flipH="1" flipV="1">
            <a:off x="4471517" y="6842755"/>
            <a:ext cx="2742085" cy="12945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9E0D09D-59BB-4697-8BDE-FEAD1DC8D78C}"/>
              </a:ext>
            </a:extLst>
          </p:cNvPr>
          <p:cNvCxnSpPr>
            <a:cxnSpLocks/>
          </p:cNvCxnSpPr>
          <p:nvPr/>
        </p:nvCxnSpPr>
        <p:spPr>
          <a:xfrm flipH="1" flipV="1">
            <a:off x="2356082" y="5785946"/>
            <a:ext cx="2133442" cy="1069754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C68CBC-332B-4832-8AAA-40225063A8D6}"/>
              </a:ext>
            </a:extLst>
          </p:cNvPr>
          <p:cNvCxnSpPr>
            <a:cxnSpLocks/>
          </p:cNvCxnSpPr>
          <p:nvPr/>
        </p:nvCxnSpPr>
        <p:spPr>
          <a:xfrm flipH="1" flipV="1">
            <a:off x="1670817" y="1236019"/>
            <a:ext cx="292940" cy="2388110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8A7D3D0-65D1-4032-97CE-2D38BA9171F5}"/>
              </a:ext>
            </a:extLst>
          </p:cNvPr>
          <p:cNvCxnSpPr>
            <a:cxnSpLocks/>
          </p:cNvCxnSpPr>
          <p:nvPr/>
        </p:nvCxnSpPr>
        <p:spPr>
          <a:xfrm flipH="1" flipV="1">
            <a:off x="2176568" y="5454109"/>
            <a:ext cx="224132" cy="352292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B9A2105-E6EE-4859-BDE4-521F8BB30313}"/>
              </a:ext>
            </a:extLst>
          </p:cNvPr>
          <p:cNvCxnSpPr>
            <a:cxnSpLocks/>
          </p:cNvCxnSpPr>
          <p:nvPr/>
        </p:nvCxnSpPr>
        <p:spPr>
          <a:xfrm flipH="1" flipV="1">
            <a:off x="1957087" y="3777205"/>
            <a:ext cx="219482" cy="1672750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58E4D4A-778D-42B3-8113-2A97FCB62A05}"/>
              </a:ext>
            </a:extLst>
          </p:cNvPr>
          <p:cNvCxnSpPr>
            <a:cxnSpLocks/>
          </p:cNvCxnSpPr>
          <p:nvPr/>
        </p:nvCxnSpPr>
        <p:spPr>
          <a:xfrm flipV="1">
            <a:off x="1944456" y="3458208"/>
            <a:ext cx="2808000" cy="331697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85C8B14-0E77-4D0A-8436-5072B334E533}"/>
              </a:ext>
            </a:extLst>
          </p:cNvPr>
          <p:cNvCxnSpPr>
            <a:cxnSpLocks/>
          </p:cNvCxnSpPr>
          <p:nvPr/>
        </p:nvCxnSpPr>
        <p:spPr>
          <a:xfrm flipV="1">
            <a:off x="5228456" y="2967314"/>
            <a:ext cx="2392142" cy="259910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F044A8E-2015-4736-B077-99AE777C3B43}"/>
              </a:ext>
            </a:extLst>
          </p:cNvPr>
          <p:cNvCxnSpPr>
            <a:cxnSpLocks/>
          </p:cNvCxnSpPr>
          <p:nvPr/>
        </p:nvCxnSpPr>
        <p:spPr>
          <a:xfrm>
            <a:off x="7509603" y="553245"/>
            <a:ext cx="286525" cy="2414069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8FEE8C0-3711-4805-9136-E149BB55A101}"/>
              </a:ext>
            </a:extLst>
          </p:cNvPr>
          <p:cNvCxnSpPr>
            <a:cxnSpLocks/>
          </p:cNvCxnSpPr>
          <p:nvPr/>
        </p:nvCxnSpPr>
        <p:spPr>
          <a:xfrm>
            <a:off x="4829951" y="894343"/>
            <a:ext cx="239991" cy="2202930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BDD0E97-F314-4105-96E9-F5FCB05319CC}"/>
              </a:ext>
            </a:extLst>
          </p:cNvPr>
          <p:cNvCxnSpPr>
            <a:cxnSpLocks/>
          </p:cNvCxnSpPr>
          <p:nvPr/>
        </p:nvCxnSpPr>
        <p:spPr>
          <a:xfrm flipV="1">
            <a:off x="1944455" y="3280048"/>
            <a:ext cx="2800800" cy="331382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E99940B-D460-4BE7-82AF-B6DC95871A38}"/>
              </a:ext>
            </a:extLst>
          </p:cNvPr>
          <p:cNvCxnSpPr>
            <a:cxnSpLocks/>
          </p:cNvCxnSpPr>
          <p:nvPr/>
        </p:nvCxnSpPr>
        <p:spPr>
          <a:xfrm>
            <a:off x="4641615" y="892025"/>
            <a:ext cx="260550" cy="2242202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BBD044-8307-4FBE-9F13-132A120A2AC2}"/>
              </a:ext>
            </a:extLst>
          </p:cNvPr>
          <p:cNvCxnSpPr>
            <a:cxnSpLocks/>
          </p:cNvCxnSpPr>
          <p:nvPr/>
        </p:nvCxnSpPr>
        <p:spPr>
          <a:xfrm flipV="1">
            <a:off x="5290062" y="3126892"/>
            <a:ext cx="2365244" cy="256687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98FC9F7-91EE-4E00-B980-C7A1A376E3E2}"/>
              </a:ext>
            </a:extLst>
          </p:cNvPr>
          <p:cNvSpPr txBox="1"/>
          <p:nvPr/>
        </p:nvSpPr>
        <p:spPr>
          <a:xfrm rot="21247014">
            <a:off x="1265721" y="3199518"/>
            <a:ext cx="7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80"/>
                </a:highlight>
                <a:latin typeface="+mn-ea"/>
              </a:rPr>
              <a:t>정문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BACFD7C-241D-476E-AE2F-57FB8FD74C22}"/>
              </a:ext>
            </a:extLst>
          </p:cNvPr>
          <p:cNvCxnSpPr>
            <a:cxnSpLocks/>
          </p:cNvCxnSpPr>
          <p:nvPr/>
        </p:nvCxnSpPr>
        <p:spPr>
          <a:xfrm>
            <a:off x="7317066" y="574511"/>
            <a:ext cx="303532" cy="2424208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E4CA885-DD8E-484D-9FFA-B9661DE5E44D}"/>
              </a:ext>
            </a:extLst>
          </p:cNvPr>
          <p:cNvCxnSpPr>
            <a:cxnSpLocks/>
          </p:cNvCxnSpPr>
          <p:nvPr/>
        </p:nvCxnSpPr>
        <p:spPr>
          <a:xfrm>
            <a:off x="7638521" y="3092706"/>
            <a:ext cx="215869" cy="1888770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95B4826-594D-495E-9293-434240542D70}"/>
              </a:ext>
            </a:extLst>
          </p:cNvPr>
          <p:cNvCxnSpPr>
            <a:cxnSpLocks/>
          </p:cNvCxnSpPr>
          <p:nvPr/>
        </p:nvCxnSpPr>
        <p:spPr>
          <a:xfrm>
            <a:off x="7803045" y="3085083"/>
            <a:ext cx="215869" cy="1888770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AB1EA93-CA69-4BF9-B1F3-952182963D53}"/>
              </a:ext>
            </a:extLst>
          </p:cNvPr>
          <p:cNvCxnSpPr>
            <a:cxnSpLocks/>
          </p:cNvCxnSpPr>
          <p:nvPr/>
        </p:nvCxnSpPr>
        <p:spPr>
          <a:xfrm>
            <a:off x="7854390" y="4951436"/>
            <a:ext cx="164524" cy="0"/>
          </a:xfrm>
          <a:prstGeom prst="line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원호 157">
            <a:extLst>
              <a:ext uri="{FF2B5EF4-FFF2-40B4-BE49-F238E27FC236}">
                <a16:creationId xmlns:a16="http://schemas.microsoft.com/office/drawing/2014/main" id="{B0278AF2-1077-41A8-A345-2E098735A765}"/>
              </a:ext>
            </a:extLst>
          </p:cNvPr>
          <p:cNvSpPr/>
          <p:nvPr/>
        </p:nvSpPr>
        <p:spPr>
          <a:xfrm>
            <a:off x="4814866" y="3082332"/>
            <a:ext cx="438116" cy="301248"/>
          </a:xfrm>
          <a:prstGeom prst="arc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원호 159">
            <a:extLst>
              <a:ext uri="{FF2B5EF4-FFF2-40B4-BE49-F238E27FC236}">
                <a16:creationId xmlns:a16="http://schemas.microsoft.com/office/drawing/2014/main" id="{7D7FB304-6054-4A51-879E-EED53B2FF4F1}"/>
              </a:ext>
            </a:extLst>
          </p:cNvPr>
          <p:cNvSpPr/>
          <p:nvPr/>
        </p:nvSpPr>
        <p:spPr>
          <a:xfrm rot="16554870">
            <a:off x="4687879" y="3184250"/>
            <a:ext cx="438116" cy="301248"/>
          </a:xfrm>
          <a:prstGeom prst="arc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원호 160">
            <a:extLst>
              <a:ext uri="{FF2B5EF4-FFF2-40B4-BE49-F238E27FC236}">
                <a16:creationId xmlns:a16="http://schemas.microsoft.com/office/drawing/2014/main" id="{7E4EB64B-F4F9-423D-9855-733D13C84B2F}"/>
              </a:ext>
            </a:extLst>
          </p:cNvPr>
          <p:cNvSpPr/>
          <p:nvPr/>
        </p:nvSpPr>
        <p:spPr>
          <a:xfrm flipV="1">
            <a:off x="4845383" y="3105956"/>
            <a:ext cx="457629" cy="541482"/>
          </a:xfrm>
          <a:prstGeom prst="arc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원호 161">
            <a:extLst>
              <a:ext uri="{FF2B5EF4-FFF2-40B4-BE49-F238E27FC236}">
                <a16:creationId xmlns:a16="http://schemas.microsoft.com/office/drawing/2014/main" id="{4F274A76-0750-4A83-9997-34F626F2D979}"/>
              </a:ext>
            </a:extLst>
          </p:cNvPr>
          <p:cNvSpPr/>
          <p:nvPr/>
        </p:nvSpPr>
        <p:spPr>
          <a:xfrm rot="6025377" flipV="1">
            <a:off x="4813422" y="3192332"/>
            <a:ext cx="457823" cy="554398"/>
          </a:xfrm>
          <a:prstGeom prst="arc">
            <a:avLst/>
          </a:prstGeom>
          <a:ln w="57150">
            <a:solidFill>
              <a:srgbClr val="2C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5AE1BC-610E-4AE1-AC23-2E0B453F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125">
            <a:off x="1925852" y="-4605"/>
            <a:ext cx="8073222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9FEFD-123C-4E4F-9256-AE23840AC457}"/>
              </a:ext>
            </a:extLst>
          </p:cNvPr>
          <p:cNvSpPr/>
          <p:nvPr/>
        </p:nvSpPr>
        <p:spPr>
          <a:xfrm>
            <a:off x="3200104" y="-380612"/>
            <a:ext cx="8629946" cy="1386993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9EFB4E-D21A-4757-8F29-2EE6C3838780}"/>
              </a:ext>
            </a:extLst>
          </p:cNvPr>
          <p:cNvSpPr/>
          <p:nvPr/>
        </p:nvSpPr>
        <p:spPr>
          <a:xfrm>
            <a:off x="1515997" y="-411787"/>
            <a:ext cx="1684107" cy="5978896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FF00A-9857-4777-8D92-7432BC9B0E48}"/>
              </a:ext>
            </a:extLst>
          </p:cNvPr>
          <p:cNvSpPr/>
          <p:nvPr/>
        </p:nvSpPr>
        <p:spPr>
          <a:xfrm>
            <a:off x="1515999" y="5567108"/>
            <a:ext cx="10676001" cy="1262063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A5F3A-EB9D-40FB-A1BD-9AB053A866E3}"/>
              </a:ext>
            </a:extLst>
          </p:cNvPr>
          <p:cNvSpPr txBox="1"/>
          <p:nvPr/>
        </p:nvSpPr>
        <p:spPr>
          <a:xfrm>
            <a:off x="4470192" y="559449"/>
            <a:ext cx="127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쪽문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9A732-1CD1-4488-91CA-1FF7C05BFE05}"/>
              </a:ext>
            </a:extLst>
          </p:cNvPr>
          <p:cNvSpPr txBox="1"/>
          <p:nvPr/>
        </p:nvSpPr>
        <p:spPr>
          <a:xfrm>
            <a:off x="2899460" y="5626194"/>
            <a:ext cx="10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정문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EEB685-7134-4341-B7E0-14B4B4ABD612}"/>
              </a:ext>
            </a:extLst>
          </p:cNvPr>
          <p:cNvSpPr/>
          <p:nvPr/>
        </p:nvSpPr>
        <p:spPr>
          <a:xfrm>
            <a:off x="9552752" y="1005048"/>
            <a:ext cx="6747700" cy="456205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1BE5B-AE22-4CAB-BC7F-7EA71EF6C6BD}"/>
              </a:ext>
            </a:extLst>
          </p:cNvPr>
          <p:cNvSpPr txBox="1"/>
          <p:nvPr/>
        </p:nvSpPr>
        <p:spPr>
          <a:xfrm>
            <a:off x="3194962" y="415604"/>
            <a:ext cx="49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457EEB-D6B4-48C0-AA17-DA8BA3CC8A44}"/>
              </a:ext>
            </a:extLst>
          </p:cNvPr>
          <p:cNvSpPr/>
          <p:nvPr/>
        </p:nvSpPr>
        <p:spPr>
          <a:xfrm>
            <a:off x="8991896" y="1037557"/>
            <a:ext cx="280875" cy="751727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돌</a:t>
            </a:r>
            <a:endParaRPr lang="en-US" altLang="ko-KR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ED9596-E9C9-46CA-919D-5836837258BA}"/>
              </a:ext>
            </a:extLst>
          </p:cNvPr>
          <p:cNvSpPr/>
          <p:nvPr/>
        </p:nvSpPr>
        <p:spPr>
          <a:xfrm>
            <a:off x="6526789" y="1362321"/>
            <a:ext cx="1733980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A15 </a:t>
            </a:r>
            <a:r>
              <a:rPr lang="ko-KR" altLang="en-US" dirty="0" err="1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향파관</a:t>
            </a:r>
            <a:endParaRPr lang="ko-KR" altLang="en-US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44438F-EABC-413B-9E8C-F86B2F1A91BC}"/>
              </a:ext>
            </a:extLst>
          </p:cNvPr>
          <p:cNvSpPr/>
          <p:nvPr/>
        </p:nvSpPr>
        <p:spPr>
          <a:xfrm>
            <a:off x="6187529" y="2786447"/>
            <a:ext cx="2447511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A13 </a:t>
            </a:r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누리관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7B0836-DB48-4A18-8DB1-0BD2CF4E5A10}"/>
              </a:ext>
            </a:extLst>
          </p:cNvPr>
          <p:cNvSpPr/>
          <p:nvPr/>
        </p:nvSpPr>
        <p:spPr>
          <a:xfrm>
            <a:off x="6345649" y="4762079"/>
            <a:ext cx="2159996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A11 </a:t>
            </a:r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대학본부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81D7B8-E1FE-42E1-AEF3-D91F3BCF7A8E}"/>
              </a:ext>
            </a:extLst>
          </p:cNvPr>
          <p:cNvSpPr/>
          <p:nvPr/>
        </p:nvSpPr>
        <p:spPr>
          <a:xfrm>
            <a:off x="6187530" y="3697574"/>
            <a:ext cx="2447512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A12 </a:t>
            </a:r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웅비관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2276B7-7853-4B30-A9F1-9500E4AFC766}"/>
              </a:ext>
            </a:extLst>
          </p:cNvPr>
          <p:cNvSpPr/>
          <p:nvPr/>
        </p:nvSpPr>
        <p:spPr>
          <a:xfrm>
            <a:off x="3958256" y="2374949"/>
            <a:ext cx="1714890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A23 </a:t>
            </a:r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나래관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CE41D9-0868-4A58-9677-70C8E0D1D96F}"/>
              </a:ext>
            </a:extLst>
          </p:cNvPr>
          <p:cNvSpPr/>
          <p:nvPr/>
        </p:nvSpPr>
        <p:spPr>
          <a:xfrm>
            <a:off x="3355675" y="3655561"/>
            <a:ext cx="1199072" cy="792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A22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디자인관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324B22-11A4-4C4A-8905-94C569D35117}"/>
              </a:ext>
            </a:extLst>
          </p:cNvPr>
          <p:cNvSpPr/>
          <p:nvPr/>
        </p:nvSpPr>
        <p:spPr>
          <a:xfrm>
            <a:off x="3779949" y="4645654"/>
            <a:ext cx="733104" cy="58283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A21</a:t>
            </a:r>
            <a:endParaRPr lang="ko-KR" altLang="en-US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AF19E3-1298-46ED-9BF5-4C04D0AFF6B0}"/>
              </a:ext>
            </a:extLst>
          </p:cNvPr>
          <p:cNvSpPr/>
          <p:nvPr/>
        </p:nvSpPr>
        <p:spPr>
          <a:xfrm>
            <a:off x="4839955" y="4540898"/>
            <a:ext cx="1040902" cy="792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미래관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6445C6-0F30-41A1-9280-02592412C0EE}"/>
              </a:ext>
            </a:extLst>
          </p:cNvPr>
          <p:cNvCxnSpPr>
            <a:cxnSpLocks/>
          </p:cNvCxnSpPr>
          <p:nvPr/>
        </p:nvCxnSpPr>
        <p:spPr>
          <a:xfrm>
            <a:off x="4513053" y="4762079"/>
            <a:ext cx="3269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A5EB3A-0701-4D95-921E-D16C4086F128}"/>
              </a:ext>
            </a:extLst>
          </p:cNvPr>
          <p:cNvSpPr/>
          <p:nvPr/>
        </p:nvSpPr>
        <p:spPr>
          <a:xfrm>
            <a:off x="8991896" y="2172510"/>
            <a:ext cx="280875" cy="2089788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노르웨이 숲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A58F4C-7E13-40B5-8133-D8FD12E11332}"/>
              </a:ext>
            </a:extLst>
          </p:cNvPr>
          <p:cNvSpPr/>
          <p:nvPr/>
        </p:nvSpPr>
        <p:spPr>
          <a:xfrm>
            <a:off x="1849561" y="1042288"/>
            <a:ext cx="1236540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강의실 및 건물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2741F9-28C3-47C8-8D0A-823642894CD1}"/>
              </a:ext>
            </a:extLst>
          </p:cNvPr>
          <p:cNvSpPr/>
          <p:nvPr/>
        </p:nvSpPr>
        <p:spPr>
          <a:xfrm>
            <a:off x="1849561" y="1572435"/>
            <a:ext cx="1236540" cy="349991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57DD67-51DA-4B7E-86D6-8328909B38EE}"/>
              </a:ext>
            </a:extLst>
          </p:cNvPr>
          <p:cNvSpPr/>
          <p:nvPr/>
        </p:nvSpPr>
        <p:spPr>
          <a:xfrm>
            <a:off x="1849561" y="2135612"/>
            <a:ext cx="1236540" cy="375864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학생식당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E0CE8E-01F1-4415-BD01-F83AA4F5CE35}"/>
              </a:ext>
            </a:extLst>
          </p:cNvPr>
          <p:cNvSpPr/>
          <p:nvPr/>
        </p:nvSpPr>
        <p:spPr>
          <a:xfrm>
            <a:off x="5129340" y="590624"/>
            <a:ext cx="371475" cy="36933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3571150-255A-4CF3-9EF9-3ED24002383B}"/>
              </a:ext>
            </a:extLst>
          </p:cNvPr>
          <p:cNvSpPr/>
          <p:nvPr/>
        </p:nvSpPr>
        <p:spPr>
          <a:xfrm>
            <a:off x="3055156" y="6066727"/>
            <a:ext cx="371475" cy="36933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A710E27-A5B4-4270-B662-1A58B25B2608}"/>
              </a:ext>
            </a:extLst>
          </p:cNvPr>
          <p:cNvCxnSpPr>
            <a:cxnSpLocks/>
            <a:stCxn id="42" idx="6"/>
            <a:endCxn id="44" idx="0"/>
          </p:cNvCxnSpPr>
          <p:nvPr/>
        </p:nvCxnSpPr>
        <p:spPr>
          <a:xfrm flipH="1">
            <a:off x="9667166" y="775290"/>
            <a:ext cx="10417" cy="486108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BCC8E67-316B-4330-91BE-559FB2ABBBCA}"/>
              </a:ext>
            </a:extLst>
          </p:cNvPr>
          <p:cNvSpPr/>
          <p:nvPr/>
        </p:nvSpPr>
        <p:spPr>
          <a:xfrm>
            <a:off x="9087033" y="5636375"/>
            <a:ext cx="1160266" cy="116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8B88174-5842-48D5-869A-8ABF780F8CD4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 flipV="1">
            <a:off x="3426631" y="6219512"/>
            <a:ext cx="5660402" cy="3188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A400EC-87F2-4EFE-851B-8D75A71B1CA5}"/>
              </a:ext>
            </a:extLst>
          </p:cNvPr>
          <p:cNvSpPr txBox="1"/>
          <p:nvPr/>
        </p:nvSpPr>
        <p:spPr>
          <a:xfrm>
            <a:off x="8630271" y="580578"/>
            <a:ext cx="8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쪽문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132A82-515F-4142-80BF-E539E46AF229}"/>
              </a:ext>
            </a:extLst>
          </p:cNvPr>
          <p:cNvSpPr/>
          <p:nvPr/>
        </p:nvSpPr>
        <p:spPr>
          <a:xfrm>
            <a:off x="9306108" y="590624"/>
            <a:ext cx="371475" cy="36933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내용 개체 틀 42">
            <a:extLst>
              <a:ext uri="{FF2B5EF4-FFF2-40B4-BE49-F238E27FC236}">
                <a16:creationId xmlns:a16="http://schemas.microsoft.com/office/drawing/2014/main" id="{60AE6992-8278-4AC3-B1FC-C5608D72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1" y="1933575"/>
            <a:ext cx="10575316" cy="6041026"/>
          </a:xfr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CFA6-3D21-42AE-A7E0-D99E301AFB85}"/>
              </a:ext>
            </a:extLst>
          </p:cNvPr>
          <p:cNvSpPr/>
          <p:nvPr/>
        </p:nvSpPr>
        <p:spPr>
          <a:xfrm>
            <a:off x="4644323" y="2691779"/>
            <a:ext cx="2961663" cy="33984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B15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자연과학 </a:t>
            </a:r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0B4AFF-D320-437F-915C-0DBB01069FCF}"/>
              </a:ext>
            </a:extLst>
          </p:cNvPr>
          <p:cNvSpPr/>
          <p:nvPr/>
        </p:nvSpPr>
        <p:spPr>
          <a:xfrm>
            <a:off x="5920976" y="5224314"/>
            <a:ext cx="915699" cy="36307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구학생회관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59EAF-7BE5-4D90-A01B-35CA689F9106}"/>
              </a:ext>
            </a:extLst>
          </p:cNvPr>
          <p:cNvSpPr/>
          <p:nvPr/>
        </p:nvSpPr>
        <p:spPr>
          <a:xfrm>
            <a:off x="5869610" y="4218102"/>
            <a:ext cx="1933279" cy="668203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잔디광장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4BD863-B077-43A6-BB0B-6D65DE293258}"/>
              </a:ext>
            </a:extLst>
          </p:cNvPr>
          <p:cNvSpPr/>
          <p:nvPr/>
        </p:nvSpPr>
        <p:spPr>
          <a:xfrm>
            <a:off x="1958193" y="1010771"/>
            <a:ext cx="8629946" cy="1386993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40731D-3B60-404B-915E-D190C0529602}"/>
              </a:ext>
            </a:extLst>
          </p:cNvPr>
          <p:cNvSpPr/>
          <p:nvPr/>
        </p:nvSpPr>
        <p:spPr>
          <a:xfrm>
            <a:off x="2121214" y="2397764"/>
            <a:ext cx="2327053" cy="4608732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E58A03-A3AC-4F86-9B87-A8E71228CE80}"/>
              </a:ext>
            </a:extLst>
          </p:cNvPr>
          <p:cNvSpPr/>
          <p:nvPr/>
        </p:nvSpPr>
        <p:spPr>
          <a:xfrm>
            <a:off x="7985596" y="2399745"/>
            <a:ext cx="2692548" cy="46258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9EBC3A-1031-49E0-AD8F-D2B2982F9A75}"/>
              </a:ext>
            </a:extLst>
          </p:cNvPr>
          <p:cNvSpPr/>
          <p:nvPr/>
        </p:nvSpPr>
        <p:spPr>
          <a:xfrm>
            <a:off x="4448267" y="5660785"/>
            <a:ext cx="3537329" cy="1351595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21467B-7A92-4624-B67F-626C52A9284A}"/>
              </a:ext>
            </a:extLst>
          </p:cNvPr>
          <p:cNvSpPr/>
          <p:nvPr/>
        </p:nvSpPr>
        <p:spPr>
          <a:xfrm>
            <a:off x="4487003" y="3444083"/>
            <a:ext cx="1791530" cy="33984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B13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충무관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FB8C52-596E-4CA0-9174-33448B9EE388}"/>
              </a:ext>
            </a:extLst>
          </p:cNvPr>
          <p:cNvSpPr/>
          <p:nvPr/>
        </p:nvSpPr>
        <p:spPr>
          <a:xfrm>
            <a:off x="6521551" y="3456398"/>
            <a:ext cx="1297349" cy="36307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B14 </a:t>
            </a:r>
            <a:r>
              <a:rPr lang="ko-KR" altLang="en-US" sz="12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환경해양관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CFB526-68A7-4633-B191-4657271D43CE}"/>
              </a:ext>
            </a:extLst>
          </p:cNvPr>
          <p:cNvSpPr/>
          <p:nvPr/>
        </p:nvSpPr>
        <p:spPr>
          <a:xfrm>
            <a:off x="4435362" y="4392570"/>
            <a:ext cx="1117600" cy="36307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학습도서관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0D67BC-64D9-482A-B764-456C13D425B8}"/>
              </a:ext>
            </a:extLst>
          </p:cNvPr>
          <p:cNvSpPr/>
          <p:nvPr/>
        </p:nvSpPr>
        <p:spPr>
          <a:xfrm>
            <a:off x="4515093" y="5227456"/>
            <a:ext cx="1124670" cy="36307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B21 </a:t>
            </a:r>
            <a:r>
              <a:rPr lang="ko-KR" altLang="en-US" sz="1400" dirty="0" err="1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가온관</a:t>
            </a:r>
            <a:endParaRPr lang="ko-KR" altLang="en-US" sz="1400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506F7F-4236-40F7-A2BA-86B0F3679626}"/>
              </a:ext>
            </a:extLst>
          </p:cNvPr>
          <p:cNvSpPr/>
          <p:nvPr/>
        </p:nvSpPr>
        <p:spPr>
          <a:xfrm>
            <a:off x="7030526" y="5224314"/>
            <a:ext cx="915699" cy="36307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신학생회관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192DA2-385F-443A-AC8F-7D6CA2562FD9}"/>
              </a:ext>
            </a:extLst>
          </p:cNvPr>
          <p:cNvSpPr/>
          <p:nvPr/>
        </p:nvSpPr>
        <p:spPr>
          <a:xfrm>
            <a:off x="2899353" y="2673256"/>
            <a:ext cx="1236540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강의실 및 건물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BE3687-4BBD-4AE2-A248-5D791FE1D8F4}"/>
              </a:ext>
            </a:extLst>
          </p:cNvPr>
          <p:cNvSpPr/>
          <p:nvPr/>
        </p:nvSpPr>
        <p:spPr>
          <a:xfrm>
            <a:off x="2899353" y="3203403"/>
            <a:ext cx="1236540" cy="349991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26F02E-2E66-4628-A039-6D64FE7D122B}"/>
              </a:ext>
            </a:extLst>
          </p:cNvPr>
          <p:cNvSpPr/>
          <p:nvPr/>
        </p:nvSpPr>
        <p:spPr>
          <a:xfrm>
            <a:off x="2899353" y="3766580"/>
            <a:ext cx="1236540" cy="375864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학생식당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42E70B-0D0E-483F-A56B-38A27457A86F}"/>
              </a:ext>
            </a:extLst>
          </p:cNvPr>
          <p:cNvSpPr txBox="1"/>
          <p:nvPr/>
        </p:nvSpPr>
        <p:spPr>
          <a:xfrm>
            <a:off x="4285246" y="1800703"/>
            <a:ext cx="49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A17B47-073B-4F38-A238-D1254BEB4A1E}"/>
              </a:ext>
            </a:extLst>
          </p:cNvPr>
          <p:cNvSpPr txBox="1"/>
          <p:nvPr/>
        </p:nvSpPr>
        <p:spPr>
          <a:xfrm>
            <a:off x="7260229" y="2011363"/>
            <a:ext cx="108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후문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08B50-30ED-4D42-A157-6484F5509C8E}"/>
              </a:ext>
            </a:extLst>
          </p:cNvPr>
          <p:cNvSpPr txBox="1"/>
          <p:nvPr/>
        </p:nvSpPr>
        <p:spPr>
          <a:xfrm>
            <a:off x="3234491" y="2121247"/>
            <a:ext cx="101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쪽문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1B3601-6A47-49C9-9337-6D922D5F15ED}"/>
              </a:ext>
            </a:extLst>
          </p:cNvPr>
          <p:cNvSpPr/>
          <p:nvPr/>
        </p:nvSpPr>
        <p:spPr>
          <a:xfrm>
            <a:off x="3917673" y="5646518"/>
            <a:ext cx="726649" cy="71849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0E66455-BA8A-4F7D-A479-FA17223AB8F2}"/>
              </a:ext>
            </a:extLst>
          </p:cNvPr>
          <p:cNvCxnSpPr>
            <a:cxnSpLocks/>
            <a:stCxn id="39" idx="6"/>
            <a:endCxn id="44" idx="0"/>
          </p:cNvCxnSpPr>
          <p:nvPr/>
        </p:nvCxnSpPr>
        <p:spPr>
          <a:xfrm>
            <a:off x="4210086" y="2308379"/>
            <a:ext cx="70912" cy="333813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DCC840-4011-4718-87A0-6036EFFC89D4}"/>
              </a:ext>
            </a:extLst>
          </p:cNvPr>
          <p:cNvCxnSpPr>
            <a:cxnSpLocks/>
          </p:cNvCxnSpPr>
          <p:nvPr/>
        </p:nvCxnSpPr>
        <p:spPr>
          <a:xfrm flipH="1">
            <a:off x="4661505" y="5900375"/>
            <a:ext cx="5713396" cy="5005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00B32F8-7B41-4DC5-9187-1AD096DC1C95}"/>
              </a:ext>
            </a:extLst>
          </p:cNvPr>
          <p:cNvCxnSpPr>
            <a:cxnSpLocks/>
          </p:cNvCxnSpPr>
          <p:nvPr/>
        </p:nvCxnSpPr>
        <p:spPr>
          <a:xfrm flipH="1">
            <a:off x="-1815408" y="6005766"/>
            <a:ext cx="5713396" cy="5005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E6D38CF-E1CB-4D1D-B16E-EBC393171753}"/>
              </a:ext>
            </a:extLst>
          </p:cNvPr>
          <p:cNvCxnSpPr>
            <a:cxnSpLocks/>
          </p:cNvCxnSpPr>
          <p:nvPr/>
        </p:nvCxnSpPr>
        <p:spPr>
          <a:xfrm flipH="1">
            <a:off x="4284354" y="6376859"/>
            <a:ext cx="1" cy="18742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72EB72F-6498-4F74-81D8-A5843A7D0B8B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8232968" y="2172063"/>
            <a:ext cx="64172" cy="375333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37ACF3E3-FC97-4957-8643-A686A32B4048}"/>
              </a:ext>
            </a:extLst>
          </p:cNvPr>
          <p:cNvSpPr/>
          <p:nvPr/>
        </p:nvSpPr>
        <p:spPr>
          <a:xfrm>
            <a:off x="7915718" y="2015078"/>
            <a:ext cx="317250" cy="31397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C3F5BA-65EF-4D2B-9377-436D9243A7A4}"/>
              </a:ext>
            </a:extLst>
          </p:cNvPr>
          <p:cNvSpPr/>
          <p:nvPr/>
        </p:nvSpPr>
        <p:spPr>
          <a:xfrm>
            <a:off x="3913924" y="2161342"/>
            <a:ext cx="296162" cy="29407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8B3F28-9695-4308-B83F-BED1669990EE}"/>
              </a:ext>
            </a:extLst>
          </p:cNvPr>
          <p:cNvSpPr txBox="1"/>
          <p:nvPr/>
        </p:nvSpPr>
        <p:spPr>
          <a:xfrm>
            <a:off x="3057766" y="5442802"/>
            <a:ext cx="10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정문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D3B3FF4E-6688-4DEA-8968-A70FBB0F2B9C}"/>
              </a:ext>
            </a:extLst>
          </p:cNvPr>
          <p:cNvSpPr/>
          <p:nvPr/>
        </p:nvSpPr>
        <p:spPr>
          <a:xfrm rot="10800000">
            <a:off x="2995419" y="5818430"/>
            <a:ext cx="684407" cy="12578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9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98FF66D-719D-4555-B7E4-72773B42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highlight>
                  <a:srgbClr val="000000"/>
                </a:highlight>
              </a:rPr>
              <a:t>구학생회관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8F0BA3-C133-47EE-ADAA-B2BD349C8B21}"/>
              </a:ext>
            </a:extLst>
          </p:cNvPr>
          <p:cNvSpPr/>
          <p:nvPr/>
        </p:nvSpPr>
        <p:spPr>
          <a:xfrm>
            <a:off x="5322886" y="5150644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highlight>
                  <a:srgbClr val="000000"/>
                </a:highlight>
              </a:rPr>
              <a:t>구학생회관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25E8D-EFB9-4ABF-AC0C-BFFE61D2CC20}"/>
              </a:ext>
            </a:extLst>
          </p:cNvPr>
          <p:cNvSpPr/>
          <p:nvPr/>
        </p:nvSpPr>
        <p:spPr>
          <a:xfrm>
            <a:off x="5475286" y="5303044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highlight>
                  <a:srgbClr val="000000"/>
                </a:highlight>
              </a:rPr>
              <a:t>구학생회관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BB6080-ABCB-47AD-BF77-D60EC60FCC7B}"/>
              </a:ext>
            </a:extLst>
          </p:cNvPr>
          <p:cNvSpPr/>
          <p:nvPr/>
        </p:nvSpPr>
        <p:spPr>
          <a:xfrm>
            <a:off x="5627686" y="5455444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highlight>
                  <a:srgbClr val="000000"/>
                </a:highlight>
              </a:rPr>
              <a:t>구학생회관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679E16-FDA0-41C2-B5E4-F4B7187F7500}"/>
              </a:ext>
            </a:extLst>
          </p:cNvPr>
          <p:cNvSpPr/>
          <p:nvPr/>
        </p:nvSpPr>
        <p:spPr>
          <a:xfrm>
            <a:off x="5780086" y="5607844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highlight>
                  <a:srgbClr val="000000"/>
                </a:highlight>
              </a:rPr>
              <a:t>구학생회관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21FD2E-EB65-4742-BA9D-F8A81E768CD0}"/>
              </a:ext>
            </a:extLst>
          </p:cNvPr>
          <p:cNvSpPr/>
          <p:nvPr/>
        </p:nvSpPr>
        <p:spPr>
          <a:xfrm>
            <a:off x="5932486" y="5760244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highlight>
                  <a:srgbClr val="000000"/>
                </a:highlight>
              </a:rPr>
              <a:t>구학생회관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BF196-DFA7-4B68-8836-710111F6A32B}"/>
              </a:ext>
            </a:extLst>
          </p:cNvPr>
          <p:cNvSpPr/>
          <p:nvPr/>
        </p:nvSpPr>
        <p:spPr>
          <a:xfrm>
            <a:off x="6084886" y="5912644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highlight>
                  <a:srgbClr val="000000"/>
                </a:highlight>
              </a:rPr>
              <a:t>구학생회관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412693-B14F-426D-89BB-ECFFBB0A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62" y="0"/>
            <a:ext cx="5092749" cy="685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298570-B163-47FF-9FC1-8EACA43890CA}"/>
              </a:ext>
            </a:extLst>
          </p:cNvPr>
          <p:cNvSpPr/>
          <p:nvPr/>
        </p:nvSpPr>
        <p:spPr>
          <a:xfrm>
            <a:off x="4352924" y="745732"/>
            <a:ext cx="1809751" cy="24155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C24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자연과학</a:t>
            </a:r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FBF48A-06F0-48DE-97E5-DACE007EC21E}"/>
              </a:ext>
            </a:extLst>
          </p:cNvPr>
          <p:cNvSpPr/>
          <p:nvPr/>
        </p:nvSpPr>
        <p:spPr>
          <a:xfrm>
            <a:off x="4379910" y="1484320"/>
            <a:ext cx="1563157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C23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호연관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F5FA17-022E-4830-8EF0-F2DF289AC53B}"/>
              </a:ext>
            </a:extLst>
          </p:cNvPr>
          <p:cNvSpPr/>
          <p:nvPr/>
        </p:nvSpPr>
        <p:spPr>
          <a:xfrm>
            <a:off x="4788872" y="2235714"/>
            <a:ext cx="1230928" cy="57893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C22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건축관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CE7AAB-F5D3-402A-85A9-E9ACA64C6020}"/>
              </a:ext>
            </a:extLst>
          </p:cNvPr>
          <p:cNvSpPr/>
          <p:nvPr/>
        </p:nvSpPr>
        <p:spPr>
          <a:xfrm>
            <a:off x="6322917" y="2316313"/>
            <a:ext cx="1354233" cy="33984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C12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장영실관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6A5443-F170-4FF3-BBF0-C9BB3C9BA824}"/>
              </a:ext>
            </a:extLst>
          </p:cNvPr>
          <p:cNvSpPr/>
          <p:nvPr/>
        </p:nvSpPr>
        <p:spPr>
          <a:xfrm>
            <a:off x="6201310" y="1274929"/>
            <a:ext cx="1836201" cy="33984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C13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해양공동연구관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247BE6-59E5-4ED8-AD91-B36AF7600BC0}"/>
              </a:ext>
            </a:extLst>
          </p:cNvPr>
          <p:cNvSpPr/>
          <p:nvPr/>
        </p:nvSpPr>
        <p:spPr>
          <a:xfrm>
            <a:off x="4476750" y="3224739"/>
            <a:ext cx="1571625" cy="40653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C25 </a:t>
            </a:r>
            <a:r>
              <a:rPr lang="ko-KR" altLang="en-US" sz="11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인문사회경영관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D70CA2-7328-4F72-80DF-67BE041C3B59}"/>
              </a:ext>
            </a:extLst>
          </p:cNvPr>
          <p:cNvSpPr/>
          <p:nvPr/>
        </p:nvSpPr>
        <p:spPr>
          <a:xfrm>
            <a:off x="4311702" y="4216223"/>
            <a:ext cx="1708098" cy="33984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C21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수산과학관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AC5F39-3AEE-4519-95AB-FA6C49A24E98}"/>
              </a:ext>
            </a:extLst>
          </p:cNvPr>
          <p:cNvSpPr/>
          <p:nvPr/>
        </p:nvSpPr>
        <p:spPr>
          <a:xfrm>
            <a:off x="1731813" y="-731597"/>
            <a:ext cx="8629946" cy="1324929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989232-D096-4665-BD5C-E34177359D6C}"/>
              </a:ext>
            </a:extLst>
          </p:cNvPr>
          <p:cNvSpPr/>
          <p:nvPr/>
        </p:nvSpPr>
        <p:spPr>
          <a:xfrm>
            <a:off x="1731814" y="593332"/>
            <a:ext cx="2276771" cy="419774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C167A8-CED2-472A-81A3-9A2953048EBB}"/>
              </a:ext>
            </a:extLst>
          </p:cNvPr>
          <p:cNvSpPr/>
          <p:nvPr/>
        </p:nvSpPr>
        <p:spPr>
          <a:xfrm>
            <a:off x="8113999" y="593332"/>
            <a:ext cx="2692548" cy="5786037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CF6749-8809-419E-984F-C5240DAB0996}"/>
              </a:ext>
            </a:extLst>
          </p:cNvPr>
          <p:cNvSpPr/>
          <p:nvPr/>
        </p:nvSpPr>
        <p:spPr>
          <a:xfrm>
            <a:off x="1760388" y="4791076"/>
            <a:ext cx="6352937" cy="159090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A2B9A-FEFE-48E4-A61E-0D62C6A29CC4}"/>
              </a:ext>
            </a:extLst>
          </p:cNvPr>
          <p:cNvSpPr txBox="1"/>
          <p:nvPr/>
        </p:nvSpPr>
        <p:spPr>
          <a:xfrm>
            <a:off x="3108422" y="215446"/>
            <a:ext cx="108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후문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E001D98-383F-4AFD-BBC2-5F60EF7BE3B7}"/>
              </a:ext>
            </a:extLst>
          </p:cNvPr>
          <p:cNvSpPr/>
          <p:nvPr/>
        </p:nvSpPr>
        <p:spPr>
          <a:xfrm>
            <a:off x="3763448" y="185915"/>
            <a:ext cx="317250" cy="31397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2C884-B772-4242-A5CB-9D6CC30D63F7}"/>
              </a:ext>
            </a:extLst>
          </p:cNvPr>
          <p:cNvSpPr txBox="1"/>
          <p:nvPr/>
        </p:nvSpPr>
        <p:spPr>
          <a:xfrm>
            <a:off x="5760067" y="18082"/>
            <a:ext cx="49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4A0D69-F047-44F0-BEB7-D98E5D1FD200}"/>
              </a:ext>
            </a:extLst>
          </p:cNvPr>
          <p:cNvSpPr/>
          <p:nvPr/>
        </p:nvSpPr>
        <p:spPr>
          <a:xfrm>
            <a:off x="2649188" y="698379"/>
            <a:ext cx="1236540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강의실 및 건물</a:t>
            </a:r>
          </a:p>
        </p:txBody>
      </p:sp>
    </p:spTree>
    <p:extLst>
      <p:ext uri="{BB962C8B-B14F-4D97-AF65-F5344CB8AC3E}">
        <p14:creationId xmlns:p14="http://schemas.microsoft.com/office/powerpoint/2010/main" val="303057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EEFC2FB2-1AAB-4B98-98C0-8E2BB623A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292">
            <a:off x="330006" y="-1959485"/>
            <a:ext cx="13102252" cy="8716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FF5F8-E3F1-43BD-9ED9-4D9925D19C9A}"/>
              </a:ext>
            </a:extLst>
          </p:cNvPr>
          <p:cNvSpPr/>
          <p:nvPr/>
        </p:nvSpPr>
        <p:spPr>
          <a:xfrm>
            <a:off x="4060612" y="5397273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highlight>
                  <a:srgbClr val="000000"/>
                </a:highlight>
              </a:rPr>
              <a:t>세종</a:t>
            </a:r>
            <a:r>
              <a:rPr lang="en-US" altLang="ko-KR" sz="1100" dirty="0">
                <a:highlight>
                  <a:srgbClr val="000000"/>
                </a:highlight>
              </a:rPr>
              <a:t>2</a:t>
            </a:r>
            <a:r>
              <a:rPr lang="ko-KR" altLang="en-US" sz="1100" dirty="0">
                <a:highlight>
                  <a:srgbClr val="000000"/>
                </a:highlight>
              </a:rPr>
              <a:t>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AB44D-C1D1-4855-8119-DEAB8F9C2991}"/>
              </a:ext>
            </a:extLst>
          </p:cNvPr>
          <p:cNvSpPr/>
          <p:nvPr/>
        </p:nvSpPr>
        <p:spPr>
          <a:xfrm>
            <a:off x="2579473" y="3214070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highlight>
                  <a:srgbClr val="000000"/>
                </a:highlight>
              </a:rPr>
              <a:t>농구장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214B7D-240F-4A68-962F-8A5D6F730BC8}"/>
              </a:ext>
            </a:extLst>
          </p:cNvPr>
          <p:cNvSpPr/>
          <p:nvPr/>
        </p:nvSpPr>
        <p:spPr>
          <a:xfrm>
            <a:off x="3148651" y="4923121"/>
            <a:ext cx="2562225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highlight>
                  <a:srgbClr val="000000"/>
                </a:highlight>
              </a:rPr>
              <a:t>공학관 </a:t>
            </a:r>
            <a:r>
              <a:rPr lang="en-US" altLang="ko-KR" sz="1100" dirty="0">
                <a:highlight>
                  <a:srgbClr val="000000"/>
                </a:highlight>
              </a:rPr>
              <a:t>E22</a:t>
            </a:r>
            <a:endParaRPr lang="ko-KR" altLang="en-US" sz="1100" dirty="0">
              <a:highlight>
                <a:srgbClr val="0000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734743-1764-4EE7-97AF-8E39686B514A}"/>
              </a:ext>
            </a:extLst>
          </p:cNvPr>
          <p:cNvSpPr/>
          <p:nvPr/>
        </p:nvSpPr>
        <p:spPr>
          <a:xfrm>
            <a:off x="3285438" y="2791942"/>
            <a:ext cx="920534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장보고관</a:t>
            </a:r>
            <a:endParaRPr lang="ko-KR" altLang="en-US" sz="1400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90C7E7-2DC1-4251-BC25-DB4E2513E395}"/>
              </a:ext>
            </a:extLst>
          </p:cNvPr>
          <p:cNvSpPr/>
          <p:nvPr/>
        </p:nvSpPr>
        <p:spPr>
          <a:xfrm>
            <a:off x="3312923" y="3257000"/>
            <a:ext cx="865564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농구장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33F033-3525-4DBF-B2C2-E786B7947F6F}"/>
              </a:ext>
            </a:extLst>
          </p:cNvPr>
          <p:cNvSpPr/>
          <p:nvPr/>
        </p:nvSpPr>
        <p:spPr>
          <a:xfrm>
            <a:off x="4240281" y="3595740"/>
            <a:ext cx="1103018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중앙도서관</a:t>
            </a:r>
            <a:endParaRPr lang="ko-KR" altLang="en-US" sz="1400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F908F2-32A0-4130-A4E8-CDC179266384}"/>
              </a:ext>
            </a:extLst>
          </p:cNvPr>
          <p:cNvSpPr/>
          <p:nvPr/>
        </p:nvSpPr>
        <p:spPr>
          <a:xfrm>
            <a:off x="3593340" y="5025810"/>
            <a:ext cx="1185933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E22 </a:t>
            </a:r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공학관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8D2411-C14E-458C-AAB3-CC0774A92F9C}"/>
              </a:ext>
            </a:extLst>
          </p:cNvPr>
          <p:cNvSpPr/>
          <p:nvPr/>
        </p:nvSpPr>
        <p:spPr>
          <a:xfrm>
            <a:off x="4997872" y="5067300"/>
            <a:ext cx="1730926" cy="21742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한솔관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9E760-E928-485F-8D83-FA3F8E787B41}"/>
              </a:ext>
            </a:extLst>
          </p:cNvPr>
          <p:cNvSpPr/>
          <p:nvPr/>
        </p:nvSpPr>
        <p:spPr>
          <a:xfrm>
            <a:off x="4976127" y="5488944"/>
            <a:ext cx="656109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세종</a:t>
            </a:r>
            <a:r>
              <a:rPr lang="en-US" altLang="ko-KR" sz="10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E28F3C-6494-4FD7-B3E6-9C8ACB6DBAE6}"/>
              </a:ext>
            </a:extLst>
          </p:cNvPr>
          <p:cNvSpPr/>
          <p:nvPr/>
        </p:nvSpPr>
        <p:spPr>
          <a:xfrm>
            <a:off x="6906532" y="5854556"/>
            <a:ext cx="1163154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행복기숙사</a:t>
            </a:r>
            <a:endParaRPr lang="ko-KR" altLang="en-US" sz="1400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9857A4-D81E-43C1-A74B-808F4AB92D04}"/>
              </a:ext>
            </a:extLst>
          </p:cNvPr>
          <p:cNvSpPr/>
          <p:nvPr/>
        </p:nvSpPr>
        <p:spPr>
          <a:xfrm>
            <a:off x="5465452" y="5807809"/>
            <a:ext cx="656109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세종</a:t>
            </a:r>
            <a:r>
              <a:rPr lang="en-US" altLang="ko-KR" sz="10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6C917D-8D48-46C0-8201-ADC64F3F49FB}"/>
              </a:ext>
            </a:extLst>
          </p:cNvPr>
          <p:cNvSpPr/>
          <p:nvPr/>
        </p:nvSpPr>
        <p:spPr>
          <a:xfrm>
            <a:off x="5713811" y="4021668"/>
            <a:ext cx="1014987" cy="23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대학극장</a:t>
            </a:r>
            <a:endParaRPr lang="ko-KR" altLang="en-US" sz="1400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F4E0D0-835A-459C-BD13-113610F80DCC}"/>
              </a:ext>
            </a:extLst>
          </p:cNvPr>
          <p:cNvSpPr/>
          <p:nvPr/>
        </p:nvSpPr>
        <p:spPr>
          <a:xfrm>
            <a:off x="4224525" y="4064601"/>
            <a:ext cx="1163154" cy="27624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정보전산원</a:t>
            </a:r>
            <a:endParaRPr lang="ko-KR" altLang="en-US" sz="1400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6A9788-FEAC-43DC-B4F5-78D938E319F8}"/>
              </a:ext>
            </a:extLst>
          </p:cNvPr>
          <p:cNvSpPr/>
          <p:nvPr/>
        </p:nvSpPr>
        <p:spPr>
          <a:xfrm>
            <a:off x="5824334" y="2967730"/>
            <a:ext cx="798664" cy="305269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체육관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F4F745-77B2-487D-B699-0841D254D92A}"/>
              </a:ext>
            </a:extLst>
          </p:cNvPr>
          <p:cNvSpPr/>
          <p:nvPr/>
        </p:nvSpPr>
        <p:spPr>
          <a:xfrm>
            <a:off x="5802203" y="3585001"/>
            <a:ext cx="779453" cy="286843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풋살장</a:t>
            </a:r>
            <a:endParaRPr lang="ko-KR" altLang="en-US" sz="1400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F14E8B-8660-4DBC-BF14-CE9FA4D00AFF}"/>
              </a:ext>
            </a:extLst>
          </p:cNvPr>
          <p:cNvSpPr/>
          <p:nvPr/>
        </p:nvSpPr>
        <p:spPr>
          <a:xfrm>
            <a:off x="7307099" y="3675811"/>
            <a:ext cx="1236540" cy="349991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대운동장</a:t>
            </a:r>
            <a:endParaRPr lang="ko-KR" altLang="en-US" dirty="0">
              <a:solidFill>
                <a:schemeClr val="tx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2BE61C-9D90-4DC2-B423-E8ED8DCFDB72}"/>
              </a:ext>
            </a:extLst>
          </p:cNvPr>
          <p:cNvSpPr/>
          <p:nvPr/>
        </p:nvSpPr>
        <p:spPr>
          <a:xfrm>
            <a:off x="7219754" y="4795517"/>
            <a:ext cx="943172" cy="289324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테니스장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0ED0DD-8DF3-43A7-95AA-3C2FDE2C850E}"/>
              </a:ext>
            </a:extLst>
          </p:cNvPr>
          <p:cNvSpPr/>
          <p:nvPr/>
        </p:nvSpPr>
        <p:spPr>
          <a:xfrm>
            <a:off x="871879" y="1013052"/>
            <a:ext cx="10549486" cy="1547792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9A985B-A882-4F33-B34F-C758B7636924}"/>
              </a:ext>
            </a:extLst>
          </p:cNvPr>
          <p:cNvSpPr/>
          <p:nvPr/>
        </p:nvSpPr>
        <p:spPr>
          <a:xfrm>
            <a:off x="858811" y="2560844"/>
            <a:ext cx="2276771" cy="3768536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AFF868-B15F-4F0F-BC79-CFA01A36E890}"/>
              </a:ext>
            </a:extLst>
          </p:cNvPr>
          <p:cNvSpPr/>
          <p:nvPr/>
        </p:nvSpPr>
        <p:spPr>
          <a:xfrm>
            <a:off x="8728817" y="2332898"/>
            <a:ext cx="2692548" cy="5786037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86C8BE-27ED-4423-A289-7C61E508127E}"/>
              </a:ext>
            </a:extLst>
          </p:cNvPr>
          <p:cNvSpPr/>
          <p:nvPr/>
        </p:nvSpPr>
        <p:spPr>
          <a:xfrm>
            <a:off x="900454" y="6329380"/>
            <a:ext cx="7828363" cy="1797249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62C08A-CD62-4234-A908-34F620262E22}"/>
              </a:ext>
            </a:extLst>
          </p:cNvPr>
          <p:cNvSpPr/>
          <p:nvPr/>
        </p:nvSpPr>
        <p:spPr>
          <a:xfrm>
            <a:off x="1765953" y="2563504"/>
            <a:ext cx="1236540" cy="34999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강의실 및 건물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34499F2-B1D7-4F59-A891-C8E275A348B7}"/>
              </a:ext>
            </a:extLst>
          </p:cNvPr>
          <p:cNvSpPr/>
          <p:nvPr/>
        </p:nvSpPr>
        <p:spPr>
          <a:xfrm>
            <a:off x="1765953" y="3075710"/>
            <a:ext cx="1236540" cy="349991"/>
          </a:xfrm>
          <a:prstGeom prst="rect">
            <a:avLst/>
          </a:prstGeom>
          <a:noFill/>
          <a:ln w="38100">
            <a:solidFill>
              <a:srgbClr val="00D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5FC967-FD3B-4011-9C52-99137C71C221}"/>
              </a:ext>
            </a:extLst>
          </p:cNvPr>
          <p:cNvSpPr txBox="1"/>
          <p:nvPr/>
        </p:nvSpPr>
        <p:spPr>
          <a:xfrm>
            <a:off x="3211022" y="1868867"/>
            <a:ext cx="49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7EE20D-B093-4C42-8E09-4170CB08A996}"/>
              </a:ext>
            </a:extLst>
          </p:cNvPr>
          <p:cNvSpPr/>
          <p:nvPr/>
        </p:nvSpPr>
        <p:spPr>
          <a:xfrm>
            <a:off x="5149841" y="1811966"/>
            <a:ext cx="726649" cy="71849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ACDFDE0-2672-4719-AB8F-076C31B70E77}"/>
              </a:ext>
            </a:extLst>
          </p:cNvPr>
          <p:cNvCxnSpPr>
            <a:cxnSpLocks/>
          </p:cNvCxnSpPr>
          <p:nvPr/>
        </p:nvCxnSpPr>
        <p:spPr>
          <a:xfrm flipH="1">
            <a:off x="5863336" y="2171288"/>
            <a:ext cx="5558029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EE9E07D-F841-4EE2-B2B7-1F51BF8CFE8A}"/>
              </a:ext>
            </a:extLst>
          </p:cNvPr>
          <p:cNvCxnSpPr>
            <a:cxnSpLocks/>
          </p:cNvCxnSpPr>
          <p:nvPr/>
        </p:nvCxnSpPr>
        <p:spPr>
          <a:xfrm flipH="1">
            <a:off x="3647951" y="2145364"/>
            <a:ext cx="1508775" cy="700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807AA0-1683-4244-A748-62C618C3CB94}"/>
              </a:ext>
            </a:extLst>
          </p:cNvPr>
          <p:cNvCxnSpPr>
            <a:cxnSpLocks/>
          </p:cNvCxnSpPr>
          <p:nvPr/>
        </p:nvCxnSpPr>
        <p:spPr>
          <a:xfrm flipH="1">
            <a:off x="795624" y="2145364"/>
            <a:ext cx="23530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36BF307-2979-4246-87C4-4D137C6B0766}"/>
              </a:ext>
            </a:extLst>
          </p:cNvPr>
          <p:cNvCxnSpPr>
            <a:cxnSpLocks/>
          </p:cNvCxnSpPr>
          <p:nvPr/>
        </p:nvCxnSpPr>
        <p:spPr>
          <a:xfrm>
            <a:off x="5513164" y="-127334"/>
            <a:ext cx="1" cy="19426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2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118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a카리스마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준규</dc:creator>
  <cp:lastModifiedBy>한 준규</cp:lastModifiedBy>
  <cp:revision>24</cp:revision>
  <dcterms:created xsi:type="dcterms:W3CDTF">2018-12-16T20:52:43Z</dcterms:created>
  <dcterms:modified xsi:type="dcterms:W3CDTF">2018-12-17T03:15:13Z</dcterms:modified>
</cp:coreProperties>
</file>