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4" r:id="rId4"/>
    <p:sldId id="271" r:id="rId5"/>
    <p:sldId id="276" r:id="rId6"/>
    <p:sldId id="277" r:id="rId7"/>
    <p:sldId id="279" r:id="rId8"/>
    <p:sldId id="272" r:id="rId9"/>
    <p:sldId id="280" r:id="rId10"/>
    <p:sldId id="282" r:id="rId11"/>
    <p:sldId id="273" r:id="rId12"/>
    <p:sldId id="283" r:id="rId13"/>
    <p:sldId id="285" r:id="rId14"/>
    <p:sldId id="284" r:id="rId15"/>
    <p:sldId id="287" r:id="rId16"/>
    <p:sldId id="28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00" autoAdjust="0"/>
  </p:normalViewPr>
  <p:slideViewPr>
    <p:cSldViewPr>
      <p:cViewPr varScale="1">
        <p:scale>
          <a:sx n="72" d="100"/>
          <a:sy n="72" d="100"/>
        </p:scale>
        <p:origin x="-10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NetServiceUML_key_win_iocp.png" TargetMode="External"/><Relationship Id="rId2" Type="http://schemas.openxmlformats.org/officeDocument/2006/relationships/hyperlink" Target="NetServiceUML2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NetLib_ChatServer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Network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340" y="1772816"/>
            <a:ext cx="84201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62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넷 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NetLibs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NetworkInitailize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MsgPool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NetworkStat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NetworkConfig</a:t>
            </a:r>
            <a:endParaRPr lang="en-US" altLang="ko-KR" dirty="0"/>
          </a:p>
          <a:p>
            <a:r>
              <a:rPr lang="en-US" altLang="ko-KR" dirty="0" err="1" smtClean="0"/>
              <a:t>NetService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18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NetLibs.h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NetLibs.h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서비스를 위한 유틸리티 클래스 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NetworkInitailize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초기화를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MsgPool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메세지</a:t>
            </a:r>
            <a:r>
              <a:rPr lang="ko-KR" altLang="en-US" dirty="0" smtClean="0"/>
              <a:t> 저장을 위한 </a:t>
            </a:r>
            <a:r>
              <a:rPr lang="en-US" altLang="ko-KR" dirty="0" err="1" smtClean="0"/>
              <a:t>ObjectPool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NetworkStat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세션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루프 카운터 등을 공유메모리에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NetworkConfig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96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NetLibs.h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4784"/>
            <a:ext cx="73342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55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NetService.h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서비스를 위한 메인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정의</a:t>
            </a:r>
            <a:endParaRPr lang="en-US" altLang="ko-KR" dirty="0" smtClean="0"/>
          </a:p>
          <a:p>
            <a:pPr lvl="1"/>
            <a:r>
              <a:rPr lang="ko-KR" altLang="en-US" sz="2600" dirty="0"/>
              <a:t>넷 서비스 </a:t>
            </a:r>
            <a:r>
              <a:rPr lang="en-US" altLang="ko-KR" sz="2600" dirty="0"/>
              <a:t>(</a:t>
            </a:r>
            <a:r>
              <a:rPr lang="ko-KR" altLang="en-US" sz="2600" dirty="0">
                <a:hlinkClick r:id="rId2" action="ppaction://hlinkfile"/>
              </a:rPr>
              <a:t>상세 </a:t>
            </a:r>
            <a:r>
              <a:rPr lang="en-US" altLang="ko-KR" sz="2600" dirty="0">
                <a:hlinkClick r:id="rId2" action="ppaction://hlinkfile"/>
              </a:rPr>
              <a:t>UML</a:t>
            </a:r>
            <a:r>
              <a:rPr lang="en-US" altLang="ko-KR" sz="2600" dirty="0"/>
              <a:t> / </a:t>
            </a:r>
            <a:r>
              <a:rPr lang="ko-KR" altLang="en-US" sz="2600" dirty="0">
                <a:hlinkClick r:id="rId3" action="ppaction://hlinkfile"/>
              </a:rPr>
              <a:t>요약 </a:t>
            </a:r>
            <a:r>
              <a:rPr lang="en-US" altLang="ko-KR" sz="2600" dirty="0" smtClean="0">
                <a:hlinkClick r:id="rId3" action="ppaction://hlinkfile"/>
              </a:rPr>
              <a:t>UML</a:t>
            </a:r>
            <a:r>
              <a:rPr lang="en-US" altLang="ko-KR" sz="1900" dirty="0" smtClean="0"/>
              <a:t>(windows/</a:t>
            </a:r>
            <a:r>
              <a:rPr lang="en-US" altLang="ko-KR" sz="1900" dirty="0" err="1" smtClean="0"/>
              <a:t>iocp</a:t>
            </a:r>
            <a:r>
              <a:rPr lang="en-US" altLang="ko-KR" sz="1900" dirty="0" smtClean="0"/>
              <a:t>/</a:t>
            </a:r>
            <a:r>
              <a:rPr lang="en-US" altLang="ko-KR" sz="1900" dirty="0" err="1" smtClean="0"/>
              <a:t>KeyParser</a:t>
            </a:r>
            <a:r>
              <a:rPr lang="en-US" altLang="ko-KR" sz="1900" dirty="0" smtClean="0"/>
              <a:t>)</a:t>
            </a:r>
            <a:r>
              <a:rPr lang="en-US" altLang="ko-KR" sz="2600" dirty="0" smtClean="0"/>
              <a:t>)</a:t>
            </a:r>
          </a:p>
          <a:p>
            <a:pPr lvl="1"/>
            <a:r>
              <a:rPr lang="ko-KR" altLang="en-US" dirty="0" smtClean="0"/>
              <a:t>특이사항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 정의에 오용의 위험성이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39000000 = 0xE8754700</a:t>
            </a:r>
            <a:endParaRPr lang="en-US" altLang="ko-KR" dirty="0"/>
          </a:p>
          <a:p>
            <a:pPr lvl="3"/>
            <a:r>
              <a:rPr lang="en-US" altLang="ko-KR" dirty="0"/>
              <a:t>39000000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0</a:t>
            </a:r>
          </a:p>
          <a:p>
            <a:pPr lvl="4"/>
            <a:r>
              <a:rPr lang="en-US" altLang="ko-KR" dirty="0" smtClean="0"/>
              <a:t>true : unsigned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ko-KR" altLang="en-US" dirty="0" smtClean="0"/>
              <a:t>타입으로 계산됨</a:t>
            </a:r>
            <a:endParaRPr lang="en-US" altLang="ko-KR" dirty="0"/>
          </a:p>
          <a:p>
            <a:pPr lvl="3"/>
            <a:r>
              <a:rPr lang="en-US" altLang="ko-KR" dirty="0"/>
              <a:t>39000000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-2</a:t>
            </a:r>
          </a:p>
          <a:p>
            <a:pPr lvl="4"/>
            <a:r>
              <a:rPr lang="en-US" altLang="ko-KR" dirty="0" smtClean="0"/>
              <a:t>false : 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계산됨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9232" y="4005064"/>
            <a:ext cx="4210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60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NetService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StartService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시퀀스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등을 통해 각종 자원을 초기화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IO</a:t>
            </a:r>
            <a:r>
              <a:rPr lang="ko-KR" altLang="en-US" sz="2400" dirty="0" err="1" smtClean="0"/>
              <a:t>리스너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소켓 이벤트를 처리</a:t>
            </a:r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패킷이</a:t>
            </a:r>
            <a:r>
              <a:rPr lang="ko-KR" altLang="en-US" sz="2000" dirty="0" smtClean="0"/>
              <a:t> 오면 </a:t>
            </a:r>
            <a:r>
              <a:rPr lang="en-US" altLang="ko-KR" sz="2000" dirty="0" err="1" smtClean="0"/>
              <a:t>NetService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큐에 소켓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패킷을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push</a:t>
            </a:r>
          </a:p>
          <a:p>
            <a:pPr lvl="1"/>
            <a:r>
              <a:rPr lang="en-US" altLang="ko-KR" sz="2400" dirty="0" err="1" smtClean="0"/>
              <a:t>NetService</a:t>
            </a:r>
            <a:r>
              <a:rPr lang="ko-KR" altLang="en-US" sz="2400" dirty="0" smtClean="0"/>
              <a:t> 메인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Loop </a:t>
            </a:r>
          </a:p>
          <a:p>
            <a:pPr lvl="3"/>
            <a:r>
              <a:rPr lang="ko-KR" altLang="en-US" sz="1800" dirty="0" smtClean="0"/>
              <a:t>모든 세션을 확인해 해제될 </a:t>
            </a:r>
            <a:r>
              <a:rPr lang="ko-KR" altLang="en-US" sz="1800" dirty="0"/>
              <a:t>세션을 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말소</a:t>
            </a:r>
            <a:endParaRPr lang="en-US" altLang="ko-KR" sz="1800" dirty="0" smtClean="0"/>
          </a:p>
          <a:p>
            <a:pPr lvl="3"/>
            <a:r>
              <a:rPr lang="en-US" altLang="ko-KR" sz="1800" dirty="0" err="1" smtClean="0"/>
              <a:t>WorkListener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메서드들을</a:t>
            </a:r>
            <a:r>
              <a:rPr lang="ko-KR" altLang="en-US" sz="1800" dirty="0" smtClean="0"/>
              <a:t> 호출하여 </a:t>
            </a:r>
            <a:r>
              <a:rPr lang="ko-KR" altLang="en-US" sz="1800" dirty="0" err="1" smtClean="0"/>
              <a:t>패킷</a:t>
            </a:r>
            <a:r>
              <a:rPr lang="ko-KR" altLang="en-US" sz="1800" dirty="0" smtClean="0"/>
              <a:t> 처리 등의</a:t>
            </a:r>
            <a:r>
              <a:rPr lang="en-US" altLang="ko-KR" sz="1800" dirty="0" smtClean="0"/>
              <a:t> Work </a:t>
            </a:r>
            <a:r>
              <a:rPr lang="ko-KR" altLang="en-US" sz="1800" dirty="0" smtClean="0"/>
              <a:t>수</a:t>
            </a:r>
            <a:r>
              <a:rPr lang="ko-KR" altLang="en-US" sz="1800" dirty="0"/>
              <a:t>행</a:t>
            </a:r>
            <a:endParaRPr lang="en-US" altLang="ko-KR" sz="1800" dirty="0" smtClean="0"/>
          </a:p>
          <a:p>
            <a:pPr lvl="3"/>
            <a:endParaRPr lang="en-US" altLang="ko-KR" sz="1800" dirty="0" smtClean="0"/>
          </a:p>
          <a:p>
            <a:pPr lvl="3"/>
            <a:endParaRPr lang="en-US" altLang="ko-KR" sz="1800" dirty="0" smtClean="0"/>
          </a:p>
          <a:p>
            <a:pPr lvl="2"/>
            <a:endParaRPr lang="en-US" altLang="ko-KR" sz="2000" dirty="0"/>
          </a:p>
          <a:p>
            <a:pPr lvl="3"/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63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136" y="1395679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네트워크 라이브러리를 활용한 채팅 서버 예제 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hlinkClick r:id="rId2" action="ppaction://hlinkfile"/>
              </a:rPr>
              <a:t>채팅 서버 코드 보기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err="1" smtClean="0"/>
              <a:t>WorkListener</a:t>
            </a:r>
            <a:r>
              <a:rPr lang="ko-KR" altLang="en-US" sz="1800" dirty="0" smtClean="0"/>
              <a:t>를 상속받아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클래스 구현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NetworkConfig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객체 생성 </a:t>
            </a:r>
            <a:r>
              <a:rPr lang="en-US" altLang="ko-KR" sz="1800" dirty="0"/>
              <a:t>&amp;</a:t>
            </a:r>
            <a:r>
              <a:rPr lang="ko-KR" altLang="en-US" sz="1800" dirty="0"/>
              <a:t> 초기화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NetService</a:t>
            </a:r>
            <a:r>
              <a:rPr lang="en-US" altLang="ko-KR" sz="1800" dirty="0"/>
              <a:t>::Instance()-&gt;</a:t>
            </a:r>
            <a:r>
              <a:rPr lang="en-US" altLang="ko-KR" sz="1800" dirty="0" err="1"/>
              <a:t>startService</a:t>
            </a:r>
            <a:r>
              <a:rPr lang="en-US" altLang="ko-KR" sz="1800" dirty="0"/>
              <a:t>() </a:t>
            </a:r>
            <a:r>
              <a:rPr lang="ko-KR" altLang="en-US" sz="1800" dirty="0" smtClean="0"/>
              <a:t>호출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9976" y="2158355"/>
            <a:ext cx="41529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9976" y="5085184"/>
            <a:ext cx="5905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11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 Library</a:t>
            </a:r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</a:t>
            </a:r>
            <a:r>
              <a:rPr lang="en-US" altLang="ko-KR" dirty="0" smtClean="0"/>
              <a:t>Library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ServerLib_Define.h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ServerLib_Define.h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네트워크 관련 상수와 에러 </a:t>
            </a:r>
            <a:r>
              <a:rPr lang="ko-KR" altLang="en-US" sz="2400" dirty="0" err="1" smtClean="0"/>
              <a:t>메세지</a:t>
            </a:r>
            <a:r>
              <a:rPr lang="ko-KR" altLang="en-US" sz="2400" dirty="0" smtClean="0"/>
              <a:t> 출력 함수를 </a:t>
            </a: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getNetworkErrorNo</a:t>
            </a:r>
            <a:r>
              <a:rPr lang="en-US" altLang="ko-KR" sz="2400" dirty="0" smtClean="0"/>
              <a:t>()</a:t>
            </a:r>
          </a:p>
          <a:p>
            <a:pPr lvl="2"/>
            <a:r>
              <a:rPr lang="ko-KR" altLang="en-US" sz="2000" dirty="0" smtClean="0"/>
              <a:t>발생한 에러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번호 반환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print_network_error</a:t>
            </a:r>
            <a:r>
              <a:rPr lang="en-US" altLang="ko-KR" sz="2400" dirty="0" smtClean="0"/>
              <a:t>()</a:t>
            </a:r>
          </a:p>
          <a:p>
            <a:pPr lvl="2"/>
            <a:r>
              <a:rPr lang="ko-KR" altLang="en-US" sz="2000" dirty="0" smtClean="0"/>
              <a:t>발생한 에러를 </a:t>
            </a:r>
            <a:r>
              <a:rPr lang="ko-KR" altLang="en-US" sz="2000" dirty="0" err="1" smtClean="0"/>
              <a:t>문자열으로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로깅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포함된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LogService.h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ObjectPool.h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86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NetParser.h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72816"/>
            <a:ext cx="8686800" cy="4750153"/>
          </a:xfrm>
        </p:spPr>
        <p:txBody>
          <a:bodyPr>
            <a:noAutofit/>
          </a:bodyPr>
          <a:lstStyle/>
          <a:p>
            <a:r>
              <a:rPr lang="en-US" altLang="ko-KR" sz="3600" dirty="0" err="1" smtClean="0"/>
              <a:t>NetParser.h</a:t>
            </a:r>
            <a:endParaRPr lang="en-US" altLang="ko-KR" sz="3600" dirty="0" smtClean="0"/>
          </a:p>
          <a:p>
            <a:pPr lvl="1"/>
            <a:r>
              <a:rPr lang="ko-KR" altLang="en-US" dirty="0" err="1" smtClean="0"/>
              <a:t>패킷을</a:t>
            </a:r>
            <a:r>
              <a:rPr lang="ko-KR" altLang="en-US" dirty="0" smtClean="0"/>
              <a:t> 해석하고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만드는 클래스를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NetParser</a:t>
            </a:r>
            <a:r>
              <a:rPr lang="en-US" altLang="ko-KR" dirty="0"/>
              <a:t> </a:t>
            </a:r>
            <a:r>
              <a:rPr lang="en-US" altLang="ko-KR" dirty="0" smtClean="0"/>
              <a:t>(abstract class)</a:t>
            </a:r>
            <a:endParaRPr lang="en-US" altLang="ko-KR" dirty="0"/>
          </a:p>
          <a:p>
            <a:pPr lvl="2"/>
            <a:r>
              <a:rPr lang="en-US" altLang="ko-KR" sz="2000" dirty="0" err="1" smtClean="0"/>
              <a:t>KeyParser</a:t>
            </a:r>
            <a:endParaRPr lang="en-US" altLang="ko-KR" sz="2000" dirty="0" smtClean="0"/>
          </a:p>
          <a:p>
            <a:pPr lvl="3"/>
            <a:r>
              <a:rPr lang="ko-KR" altLang="en-US" sz="1400" dirty="0" err="1" smtClean="0"/>
              <a:t>패킷의</a:t>
            </a:r>
            <a:r>
              <a:rPr lang="ko-KR" altLang="en-US" sz="1400" dirty="0" smtClean="0"/>
              <a:t> 구조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리틀엔디안</a:t>
            </a:r>
            <a:r>
              <a:rPr lang="ko-KR" altLang="en-US" sz="1400" dirty="0" smtClean="0"/>
              <a:t> 기준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코드상에선 헤더를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 단위로 뒤집어 표현해야 함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pPr marL="722376" lvl="2" indent="0">
              <a:buNone/>
            </a:pP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62200" y="4653136"/>
            <a:ext cx="12961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0xff </a:t>
            </a:r>
            <a:r>
              <a:rPr lang="en-US" altLang="ko-KR" sz="1200" dirty="0" err="1" smtClean="0"/>
              <a:t>0xff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(2byte)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61574" y="4653136"/>
            <a:ext cx="129614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데이터몸체길이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(2byte)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355976" y="4653136"/>
            <a:ext cx="129614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0xf3 0xff</a:t>
            </a:r>
          </a:p>
          <a:p>
            <a:pPr algn="ctr"/>
            <a:r>
              <a:rPr lang="en-US" altLang="ko-KR" sz="1200" dirty="0" smtClean="0"/>
              <a:t>(2byte)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66056" y="4653136"/>
            <a:ext cx="12961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패킷전체길이</a:t>
            </a:r>
            <a:r>
              <a:rPr lang="en-US" altLang="ko-KR" sz="1200" b="1" dirty="0" smtClean="0"/>
              <a:t>-4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(2byte)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652120" y="4653136"/>
            <a:ext cx="3384376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몸</a:t>
            </a:r>
            <a:r>
              <a:rPr lang="ko-KR" altLang="en-US" dirty="0"/>
              <a:t>체</a:t>
            </a:r>
            <a:r>
              <a:rPr lang="en-US" altLang="ko-KR" dirty="0" smtClean="0"/>
              <a:t>...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2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NetInstanceBuilder.h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NetInstanceBuilder.h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리스너와</a:t>
            </a:r>
            <a:r>
              <a:rPr lang="ko-KR" altLang="en-US" dirty="0" smtClean="0"/>
              <a:t> 세션 오브젝트 생성을 위한 </a:t>
            </a:r>
            <a:r>
              <a:rPr lang="en-US" altLang="ko-KR" dirty="0" err="1" smtClean="0"/>
              <a:t>ObjectPool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 클래스 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2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NetServiceOrder.h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NetServiceOrder.h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세션에게 일괄적으로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보내기 위해 저장하는 버퍼 클래스 정의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2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08112"/>
          </a:xfrm>
        </p:spPr>
        <p:txBody>
          <a:bodyPr/>
          <a:lstStyle/>
          <a:p>
            <a:r>
              <a:rPr lang="en-US" altLang="ko-KR" dirty="0" err="1" smtClean="0"/>
              <a:t>ProtocolBinder.h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ProtocolBinder.h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프로토콜을 정의하여 사용하는 것을 돕기 위한 클래스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8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NetworkSession.h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NetworkSession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연결된 소켓과 그에 대한 버퍼 관리</a:t>
            </a:r>
            <a:r>
              <a:rPr lang="en-US" altLang="ko-KR" sz="2400" dirty="0" smtClean="0"/>
              <a:t>, send/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연산을 정의하는 추상 클래스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구현된 클래스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SessionOverlapped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win32 </a:t>
            </a:r>
            <a:r>
              <a:rPr lang="en-US" altLang="ko-KR" sz="1800" dirty="0" err="1" smtClean="0"/>
              <a:t>IOCP_IOListener</a:t>
            </a:r>
            <a:r>
              <a:rPr lang="ko-KR" altLang="en-US" sz="1800" dirty="0" smtClean="0"/>
              <a:t>에서만 사용</a:t>
            </a:r>
            <a:endParaRPr lang="en-US" altLang="ko-KR" sz="1800" dirty="0" smtClean="0"/>
          </a:p>
          <a:p>
            <a:pPr lvl="2"/>
            <a:r>
              <a:rPr lang="en-US" altLang="ko-KR" sz="2000" dirty="0" err="1" smtClean="0"/>
              <a:t>SessionSync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lock</a:t>
            </a:r>
            <a:r>
              <a:rPr lang="ko-KR" altLang="en-US" sz="1800" dirty="0" smtClean="0"/>
              <a:t>을 걸어서 동기화를 보장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02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Network_IOListener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SELECT_IOListener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IOCP_IOListener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win32</a:t>
            </a:r>
          </a:p>
          <a:p>
            <a:pPr lvl="1"/>
            <a:r>
              <a:rPr lang="en-US" altLang="ko-KR" dirty="0" err="1" smtClean="0"/>
              <a:t>EPoll_IOListener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linux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60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5093</TotalTime>
  <Words>343</Words>
  <Application>Microsoft Office PowerPoint</Application>
  <PresentationFormat>화면 슬라이드 쇼(4:3)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모듈</vt:lpstr>
      <vt:lpstr>엠게임   Network Library                          7주차 세미나</vt:lpstr>
      <vt:lpstr>Network Library</vt:lpstr>
      <vt:lpstr>ServerLib_Define.h</vt:lpstr>
      <vt:lpstr>NetParser.h</vt:lpstr>
      <vt:lpstr>NetInstanceBuilder.h</vt:lpstr>
      <vt:lpstr>NetServiceOrder.h</vt:lpstr>
      <vt:lpstr>ProtocolBinder.h</vt:lpstr>
      <vt:lpstr>NetworkSession.h</vt:lpstr>
      <vt:lpstr>IO 리스너</vt:lpstr>
      <vt:lpstr>IO 리스너</vt:lpstr>
      <vt:lpstr>넷 서비스</vt:lpstr>
      <vt:lpstr>NetLibs.h</vt:lpstr>
      <vt:lpstr>NetLibs.h</vt:lpstr>
      <vt:lpstr>NetService.h</vt:lpstr>
      <vt:lpstr>NetService.h</vt:lpstr>
      <vt:lpstr>NetService.h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270</cp:revision>
  <dcterms:created xsi:type="dcterms:W3CDTF">2006-10-05T04:04:58Z</dcterms:created>
  <dcterms:modified xsi:type="dcterms:W3CDTF">2016-12-28T09:45:46Z</dcterms:modified>
</cp:coreProperties>
</file>