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0" r:id="rId4"/>
    <p:sldId id="274" r:id="rId5"/>
    <p:sldId id="271" r:id="rId6"/>
    <p:sldId id="275" r:id="rId7"/>
    <p:sldId id="276" r:id="rId8"/>
    <p:sldId id="277" r:id="rId9"/>
    <p:sldId id="279" r:id="rId10"/>
    <p:sldId id="272" r:id="rId11"/>
    <p:sldId id="281" r:id="rId12"/>
    <p:sldId id="280" r:id="rId13"/>
    <p:sldId id="282" r:id="rId14"/>
    <p:sldId id="273" r:id="rId15"/>
    <p:sldId id="283" r:id="rId16"/>
    <p:sldId id="285" r:id="rId17"/>
    <p:sldId id="284" r:id="rId18"/>
    <p:sldId id="287" r:id="rId19"/>
    <p:sldId id="28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NetServiceUML_key_win_iocp.png" TargetMode="External"/><Relationship Id="rId2" Type="http://schemas.openxmlformats.org/officeDocument/2006/relationships/hyperlink" Target="NetServiceUML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NetLib_ChatServer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etServiceUML_key_win_iocp.png" TargetMode="External"/><Relationship Id="rId2" Type="http://schemas.openxmlformats.org/officeDocument/2006/relationships/hyperlink" Target="NetServiceUML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Network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NetworkSession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연결된 소켓과 그에 대한 버퍼 관리</a:t>
            </a:r>
            <a:r>
              <a:rPr lang="en-US" altLang="ko-KR" sz="2400" dirty="0" smtClean="0"/>
              <a:t>, send/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연산을 정의하는 추상 클래스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구현된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SessionOverlapped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win32 </a:t>
            </a:r>
            <a:r>
              <a:rPr lang="en-US" altLang="ko-KR" sz="1800" dirty="0" err="1" smtClean="0"/>
              <a:t>IOCP_IOListener</a:t>
            </a:r>
            <a:r>
              <a:rPr lang="ko-KR" altLang="en-US" sz="1800" dirty="0" smtClean="0"/>
              <a:t>에서만 사용</a:t>
            </a:r>
            <a:endParaRPr lang="en-US" altLang="ko-KR" sz="1800" dirty="0" smtClean="0"/>
          </a:p>
          <a:p>
            <a:pPr lvl="2"/>
            <a:r>
              <a:rPr lang="en-US" altLang="ko-KR" sz="2000" dirty="0" err="1" smtClean="0"/>
              <a:t>SessionSync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lock</a:t>
            </a:r>
            <a:r>
              <a:rPr lang="ko-KR" altLang="en-US" sz="1800" dirty="0" smtClean="0"/>
              <a:t>을 걸어서 동기화를 보장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46101"/>
            <a:ext cx="88773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8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Network_IOListener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SELECT_IOListener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IOCP_IOListener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win32</a:t>
            </a:r>
          </a:p>
          <a:p>
            <a:pPr lvl="1"/>
            <a:r>
              <a:rPr lang="en-US" altLang="ko-KR" dirty="0" err="1" smtClean="0"/>
              <a:t>EPoll_IOListener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linux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0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0" y="1772816"/>
            <a:ext cx="84201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2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넷 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NetLibs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NetworkInitailize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NetworkStat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NetworkConfig</a:t>
            </a:r>
            <a:endParaRPr lang="en-US" altLang="ko-KR" dirty="0"/>
          </a:p>
          <a:p>
            <a:r>
              <a:rPr lang="en-US" altLang="ko-KR" dirty="0" err="1" smtClean="0"/>
              <a:t>NetService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NetLibs.h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NetLibs.h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서비스를 위한 유틸리티 클래스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NetworkInitailize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초기화를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MsgPool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메세지</a:t>
            </a:r>
            <a:r>
              <a:rPr lang="ko-KR" altLang="en-US" dirty="0" smtClean="0"/>
              <a:t> 저장을 위한 </a:t>
            </a:r>
            <a:r>
              <a:rPr lang="en-US" altLang="ko-KR" dirty="0" err="1" smtClean="0"/>
              <a:t>ObjectPool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NetworkStat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세션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루프 카운터 등을 공유메모리에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NetworkConfig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NetLibs.h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4784"/>
            <a:ext cx="73342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NetService.h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서비스를 위한 메인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정의</a:t>
            </a:r>
            <a:endParaRPr lang="en-US" altLang="ko-KR" dirty="0" smtClean="0"/>
          </a:p>
          <a:p>
            <a:pPr lvl="1"/>
            <a:r>
              <a:rPr lang="ko-KR" altLang="en-US" sz="2600" dirty="0"/>
              <a:t>넷 서비스 </a:t>
            </a:r>
            <a:r>
              <a:rPr lang="en-US" altLang="ko-KR" sz="2600" dirty="0"/>
              <a:t>(</a:t>
            </a:r>
            <a:r>
              <a:rPr lang="ko-KR" altLang="en-US" sz="2600" dirty="0">
                <a:hlinkClick r:id="rId2" action="ppaction://hlinkfile"/>
              </a:rPr>
              <a:t>상세 </a:t>
            </a:r>
            <a:r>
              <a:rPr lang="en-US" altLang="ko-KR" sz="2600" dirty="0">
                <a:hlinkClick r:id="rId2" action="ppaction://hlinkfile"/>
              </a:rPr>
              <a:t>UML</a:t>
            </a:r>
            <a:r>
              <a:rPr lang="en-US" altLang="ko-KR" sz="2600" dirty="0"/>
              <a:t> / </a:t>
            </a:r>
            <a:r>
              <a:rPr lang="ko-KR" altLang="en-US" sz="2600" dirty="0">
                <a:hlinkClick r:id="rId3" action="ppaction://hlinkfile"/>
              </a:rPr>
              <a:t>요약 </a:t>
            </a:r>
            <a:r>
              <a:rPr lang="en-US" altLang="ko-KR" sz="2600" dirty="0" smtClean="0">
                <a:hlinkClick r:id="rId3" action="ppaction://hlinkfile"/>
              </a:rPr>
              <a:t>UML</a:t>
            </a:r>
            <a:r>
              <a:rPr lang="en-US" altLang="ko-KR" sz="1900" dirty="0" smtClean="0"/>
              <a:t>(windows/</a:t>
            </a:r>
            <a:r>
              <a:rPr lang="en-US" altLang="ko-KR" sz="1900" dirty="0" err="1" smtClean="0"/>
              <a:t>iocp</a:t>
            </a:r>
            <a:r>
              <a:rPr lang="en-US" altLang="ko-KR" sz="1900" dirty="0" smtClean="0"/>
              <a:t>/</a:t>
            </a:r>
            <a:r>
              <a:rPr lang="en-US" altLang="ko-KR" sz="1900" dirty="0" err="1" smtClean="0"/>
              <a:t>KeyParser</a:t>
            </a:r>
            <a:r>
              <a:rPr lang="en-US" altLang="ko-KR" sz="1900" dirty="0" smtClean="0"/>
              <a:t>)</a:t>
            </a:r>
            <a:r>
              <a:rPr lang="en-US" altLang="ko-KR" sz="2600" dirty="0" smtClean="0"/>
              <a:t>)</a:t>
            </a:r>
            <a:endParaRPr lang="en-US" altLang="ko-KR" sz="2600" dirty="0" smtClean="0"/>
          </a:p>
          <a:p>
            <a:pPr lvl="1"/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상수 정의에 오용의 위험성이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39000000 = 0xE8754700</a:t>
            </a:r>
            <a:endParaRPr lang="en-US" altLang="ko-KR" dirty="0"/>
          </a:p>
          <a:p>
            <a:pPr lvl="3"/>
            <a:r>
              <a:rPr lang="en-US" altLang="ko-KR" dirty="0"/>
              <a:t>39000000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0</a:t>
            </a:r>
          </a:p>
          <a:p>
            <a:pPr lvl="4"/>
            <a:r>
              <a:rPr lang="en-US" altLang="ko-KR" dirty="0" smtClean="0"/>
              <a:t>true : unsigned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ko-KR" altLang="en-US" dirty="0" smtClean="0"/>
              <a:t>타입으로 계산됨</a:t>
            </a:r>
            <a:endParaRPr lang="en-US" altLang="ko-KR" dirty="0"/>
          </a:p>
          <a:p>
            <a:pPr lvl="3"/>
            <a:r>
              <a:rPr lang="en-US" altLang="ko-KR" dirty="0"/>
              <a:t>39000000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-2</a:t>
            </a:r>
          </a:p>
          <a:p>
            <a:pPr lvl="4"/>
            <a:r>
              <a:rPr lang="en-US" altLang="ko-KR" dirty="0" smtClean="0"/>
              <a:t>false : 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계산됨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32" y="4005064"/>
            <a:ext cx="4210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0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NetService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StartService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시퀀스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등을 통해 각종 자원을 초기화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IO</a:t>
            </a:r>
            <a:r>
              <a:rPr lang="ko-KR" altLang="en-US" sz="2400" dirty="0" err="1" smtClean="0"/>
              <a:t>리스너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소켓 이벤트를 처리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패킷이</a:t>
            </a:r>
            <a:r>
              <a:rPr lang="ko-KR" altLang="en-US" sz="2000" dirty="0" smtClean="0"/>
              <a:t> 오면 </a:t>
            </a:r>
            <a:r>
              <a:rPr lang="en-US" altLang="ko-KR" sz="2000" dirty="0" err="1" smtClean="0"/>
              <a:t>NetService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큐에 소켓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패킷을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push</a:t>
            </a:r>
          </a:p>
          <a:p>
            <a:pPr lvl="1"/>
            <a:r>
              <a:rPr lang="en-US" altLang="ko-KR" sz="2400" dirty="0" err="1" smtClean="0"/>
              <a:t>NetService</a:t>
            </a:r>
            <a:r>
              <a:rPr lang="ko-KR" altLang="en-US" sz="2400" dirty="0" smtClean="0"/>
              <a:t> 메인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실행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Loop </a:t>
            </a:r>
          </a:p>
          <a:p>
            <a:pPr lvl="3"/>
            <a:r>
              <a:rPr lang="ko-KR" altLang="en-US" sz="1800" dirty="0" smtClean="0"/>
              <a:t>모든 세션을 확인해 해제될 </a:t>
            </a:r>
            <a:r>
              <a:rPr lang="ko-KR" altLang="en-US" sz="1800" dirty="0"/>
              <a:t>세션을 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말소</a:t>
            </a:r>
            <a:endParaRPr lang="en-US" altLang="ko-KR" sz="1800" dirty="0" smtClean="0"/>
          </a:p>
          <a:p>
            <a:pPr lvl="3"/>
            <a:r>
              <a:rPr lang="en-US" altLang="ko-KR" sz="1800" dirty="0" err="1" smtClean="0"/>
              <a:t>WorkListener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메서드들을</a:t>
            </a:r>
            <a:r>
              <a:rPr lang="ko-KR" altLang="en-US" sz="1800" dirty="0" smtClean="0"/>
              <a:t> 호출하여 </a:t>
            </a:r>
            <a:r>
              <a:rPr lang="ko-KR" altLang="en-US" sz="1800" dirty="0" err="1" smtClean="0"/>
              <a:t>패킷</a:t>
            </a:r>
            <a:r>
              <a:rPr lang="ko-KR" altLang="en-US" sz="1800" dirty="0" smtClean="0"/>
              <a:t> 처리 등의</a:t>
            </a:r>
            <a:r>
              <a:rPr lang="en-US" altLang="ko-KR" sz="1800" dirty="0" smtClean="0"/>
              <a:t> Work </a:t>
            </a:r>
            <a:r>
              <a:rPr lang="ko-KR" altLang="en-US" sz="1800" dirty="0" smtClean="0"/>
              <a:t>수</a:t>
            </a:r>
            <a:r>
              <a:rPr lang="ko-KR" altLang="en-US" sz="1800" dirty="0"/>
              <a:t>행</a:t>
            </a:r>
            <a:endParaRPr lang="en-US" altLang="ko-KR" sz="1800" dirty="0" smtClean="0"/>
          </a:p>
          <a:p>
            <a:pPr lvl="3"/>
            <a:endParaRPr lang="en-US" altLang="ko-KR" sz="1800" dirty="0" smtClean="0"/>
          </a:p>
          <a:p>
            <a:pPr lvl="3"/>
            <a:endParaRPr lang="en-US" altLang="ko-KR" sz="1800" dirty="0" smtClean="0"/>
          </a:p>
          <a:p>
            <a:pPr lvl="2"/>
            <a:endParaRPr lang="en-US" altLang="ko-KR" sz="2000" dirty="0"/>
          </a:p>
          <a:p>
            <a:pPr lvl="3"/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136" y="1395679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네트워크 라이브러리를 활용한 채팅 서버 예제 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hlinkClick r:id="rId2" action="ppaction://hlinkfile"/>
              </a:rPr>
              <a:t>채팅 서버 코드 보기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err="1" smtClean="0"/>
              <a:t>WorkListener</a:t>
            </a:r>
            <a:r>
              <a:rPr lang="ko-KR" altLang="en-US" sz="1800" dirty="0" smtClean="0"/>
              <a:t>를 상속받아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클래스 구현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NetworkConfig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객체 생성 </a:t>
            </a:r>
            <a:r>
              <a:rPr lang="en-US" altLang="ko-KR" sz="1800" dirty="0"/>
              <a:t>&amp;</a:t>
            </a:r>
            <a:r>
              <a:rPr lang="ko-KR" altLang="en-US" sz="1800" dirty="0"/>
              <a:t> 초기화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NetService</a:t>
            </a:r>
            <a:r>
              <a:rPr lang="en-US" altLang="ko-KR" sz="1800" dirty="0"/>
              <a:t>::Instance()-&gt;</a:t>
            </a:r>
            <a:r>
              <a:rPr lang="en-US" altLang="ko-KR" sz="1800" dirty="0" err="1"/>
              <a:t>startService</a:t>
            </a:r>
            <a:r>
              <a:rPr lang="en-US" altLang="ko-KR" sz="1800" dirty="0"/>
              <a:t>() </a:t>
            </a:r>
            <a:r>
              <a:rPr lang="ko-KR" altLang="en-US" sz="1800" dirty="0" smtClean="0"/>
              <a:t>호출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6" y="2158355"/>
            <a:ext cx="41529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6" y="5085184"/>
            <a:ext cx="5905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 Library</a:t>
            </a:r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Library</a:t>
            </a:r>
          </a:p>
          <a:p>
            <a:pPr lvl="1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넷 서비스 </a:t>
            </a:r>
            <a:r>
              <a:rPr lang="en-US" altLang="ko-KR" dirty="0" smtClean="0"/>
              <a:t>(</a:t>
            </a:r>
            <a:r>
              <a:rPr lang="ko-KR" altLang="en-US" dirty="0" smtClean="0">
                <a:hlinkClick r:id="rId2" action="ppaction://hlinkfile"/>
              </a:rPr>
              <a:t>상세 </a:t>
            </a:r>
            <a:r>
              <a:rPr lang="en-US" altLang="ko-KR" dirty="0" smtClean="0">
                <a:hlinkClick r:id="rId2" action="ppaction://hlinkfile"/>
              </a:rPr>
              <a:t>UML</a:t>
            </a:r>
            <a:r>
              <a:rPr lang="en-US" altLang="ko-KR" dirty="0" smtClean="0"/>
              <a:t> / </a:t>
            </a:r>
            <a:r>
              <a:rPr lang="ko-KR" altLang="en-US" dirty="0" smtClean="0">
                <a:hlinkClick r:id="rId3" action="ppaction://hlinkfile"/>
              </a:rPr>
              <a:t>요</a:t>
            </a:r>
            <a:r>
              <a:rPr lang="ko-KR" altLang="en-US" dirty="0">
                <a:hlinkClick r:id="rId3" action="ppaction://hlinkfile"/>
              </a:rPr>
              <a:t>약</a:t>
            </a:r>
            <a:r>
              <a:rPr lang="ko-KR" altLang="en-US" dirty="0" smtClean="0">
                <a:hlinkClick r:id="rId3" action="ppaction://hlinkfile"/>
              </a:rPr>
              <a:t> </a:t>
            </a:r>
            <a:r>
              <a:rPr lang="en-US" altLang="ko-KR" dirty="0" smtClean="0">
                <a:hlinkClick r:id="rId3" action="ppaction://hlinkfile"/>
              </a:rPr>
              <a:t>UML</a:t>
            </a:r>
            <a:r>
              <a:rPr lang="en-US" altLang="ko-KR" sz="1800" dirty="0" smtClean="0"/>
              <a:t>(windows/</a:t>
            </a:r>
            <a:r>
              <a:rPr lang="en-US" altLang="ko-KR" sz="1800" dirty="0" err="1" smtClean="0"/>
              <a:t>iocp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KeyParser</a:t>
            </a:r>
            <a:r>
              <a:rPr lang="en-US" altLang="ko-KR" sz="1800" dirty="0" smtClean="0"/>
              <a:t>)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네트워크 유틸리티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 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세션</a:t>
            </a:r>
            <a:endParaRPr lang="en-US" altLang="ko-KR" dirty="0" smtClean="0"/>
          </a:p>
          <a:p>
            <a:pPr lvl="3"/>
            <a:r>
              <a:rPr lang="en-US" altLang="ko-KR" dirty="0"/>
              <a:t>IO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4"/>
            <a:r>
              <a:rPr lang="ko-KR" altLang="en-US" dirty="0"/>
              <a:t>로그</a:t>
            </a:r>
            <a:r>
              <a:rPr lang="en-US" altLang="ko-KR" dirty="0"/>
              <a:t> </a:t>
            </a:r>
            <a:r>
              <a:rPr lang="ko-KR" altLang="en-US" dirty="0"/>
              <a:t>기록</a:t>
            </a:r>
            <a:r>
              <a:rPr lang="en-US" altLang="ko-KR" dirty="0"/>
              <a:t>, </a:t>
            </a:r>
            <a:r>
              <a:rPr lang="ko-KR" altLang="en-US" dirty="0"/>
              <a:t>시간 계산</a:t>
            </a:r>
            <a:r>
              <a:rPr lang="en-US" altLang="ko-KR" dirty="0"/>
              <a:t>, </a:t>
            </a:r>
            <a:r>
              <a:rPr lang="ko-KR" altLang="en-US" dirty="0"/>
              <a:t>시스템 정보 조회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유틸리티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ServerLib_Define</a:t>
            </a:r>
            <a:endParaRPr lang="en-US" altLang="ko-KR" dirty="0" smtClean="0"/>
          </a:p>
          <a:p>
            <a:r>
              <a:rPr lang="en-US" altLang="ko-KR" dirty="0" err="1" smtClean="0"/>
              <a:t>NetParser</a:t>
            </a:r>
            <a:endParaRPr lang="en-US" altLang="ko-KR" dirty="0"/>
          </a:p>
          <a:p>
            <a:r>
              <a:rPr lang="en-US" altLang="ko-KR" dirty="0" err="1" smtClean="0"/>
              <a:t>NetInstanceBuilder</a:t>
            </a:r>
            <a:endParaRPr lang="en-US" altLang="ko-KR" dirty="0" smtClean="0"/>
          </a:p>
          <a:p>
            <a:r>
              <a:rPr lang="en-US" altLang="ko-KR" dirty="0" err="1" smtClean="0"/>
              <a:t>NetServiceOrder</a:t>
            </a:r>
            <a:endParaRPr lang="en-US" altLang="ko-KR" dirty="0" smtClean="0"/>
          </a:p>
          <a:p>
            <a:r>
              <a:rPr lang="en-US" altLang="ko-KR" dirty="0" err="1" smtClean="0"/>
              <a:t>ProtocolBinder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ServerLib_Define.h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ServerLib_Define.h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네트워크 관련 상수와 에러 </a:t>
            </a:r>
            <a:r>
              <a:rPr lang="ko-KR" altLang="en-US" sz="2400" dirty="0" err="1" smtClean="0"/>
              <a:t>메세지</a:t>
            </a:r>
            <a:r>
              <a:rPr lang="ko-KR" altLang="en-US" sz="2400" dirty="0" smtClean="0"/>
              <a:t> 출력 함수를 정</a:t>
            </a:r>
            <a:r>
              <a:rPr lang="ko-KR" altLang="en-US" sz="2400" dirty="0"/>
              <a:t>의</a:t>
            </a:r>
            <a:endParaRPr lang="en-US" altLang="ko-KR" sz="24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getNetworkErrorNo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번호 반환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print_network_error</a:t>
            </a:r>
            <a:r>
              <a:rPr lang="en-US" altLang="ko-KR" sz="2400" dirty="0" smtClean="0"/>
              <a:t>()</a:t>
            </a:r>
          </a:p>
          <a:p>
            <a:pPr lvl="2"/>
            <a:r>
              <a:rPr lang="ko-KR" altLang="en-US" sz="2000" dirty="0" smtClean="0"/>
              <a:t>발생한 에러를 </a:t>
            </a:r>
            <a:r>
              <a:rPr lang="ko-KR" altLang="en-US" sz="2000" dirty="0" err="1" smtClean="0"/>
              <a:t>문자열으로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로깅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포함된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ObjectPool.h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15" y="3403451"/>
            <a:ext cx="29527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15" y="5131643"/>
            <a:ext cx="2238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NetParser.h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NetParser.h</a:t>
            </a:r>
            <a:endParaRPr lang="en-US" altLang="ko-KR" sz="3600" dirty="0" smtClean="0"/>
          </a:p>
          <a:p>
            <a:pPr lvl="1"/>
            <a:r>
              <a:rPr lang="ko-KR" altLang="en-US" dirty="0" err="1" smtClean="0"/>
              <a:t>패킷을</a:t>
            </a:r>
            <a:r>
              <a:rPr lang="ko-KR" altLang="en-US" dirty="0" smtClean="0"/>
              <a:t> 해석하고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만드는 클래스를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NetParser</a:t>
            </a:r>
            <a:r>
              <a:rPr lang="en-US" altLang="ko-KR" dirty="0"/>
              <a:t> </a:t>
            </a:r>
            <a:r>
              <a:rPr lang="en-US" altLang="ko-KR" dirty="0" smtClean="0"/>
              <a:t>(abstract class)</a:t>
            </a:r>
            <a:endParaRPr lang="en-US" altLang="ko-KR" dirty="0"/>
          </a:p>
          <a:p>
            <a:pPr lvl="2"/>
            <a:r>
              <a:rPr lang="en-US" altLang="ko-KR" sz="2000" dirty="0" err="1" smtClean="0"/>
              <a:t>KeyParser</a:t>
            </a:r>
            <a:endParaRPr lang="en-US" altLang="ko-KR" sz="2000" dirty="0" smtClean="0"/>
          </a:p>
          <a:p>
            <a:pPr lvl="3"/>
            <a:r>
              <a:rPr lang="ko-KR" altLang="en-US" sz="1400" dirty="0" err="1" smtClean="0"/>
              <a:t>패킷의</a:t>
            </a:r>
            <a:r>
              <a:rPr lang="ko-KR" altLang="en-US" sz="1400" dirty="0" smtClean="0"/>
              <a:t> 구조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리틀엔디안</a:t>
            </a:r>
            <a:r>
              <a:rPr lang="ko-KR" altLang="en-US" sz="1400" dirty="0" smtClean="0"/>
              <a:t> 기준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코드상에선 헤더를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 단위로 뒤집어 표현해야 함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 marL="722376" lvl="2" indent="0">
              <a:buNone/>
            </a:pP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ByteParser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헤더 없음</a:t>
            </a:r>
            <a:endParaRPr lang="en-US" altLang="ko-KR" sz="1600" dirty="0" smtClean="0"/>
          </a:p>
          <a:p>
            <a:pPr lvl="3"/>
            <a:r>
              <a:rPr lang="en-US" altLang="ko-KR" sz="1600" dirty="0" err="1" smtClean="0"/>
              <a:t>parser_write</a:t>
            </a:r>
            <a:r>
              <a:rPr lang="en-US" altLang="ko-KR" sz="1600" dirty="0" smtClean="0"/>
              <a:t>(), reset() 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바디가 구현이 되어있지 않음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parse_proc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만이 의미가 있으므로 따로 사용하지 말아야 </a:t>
            </a:r>
            <a:r>
              <a:rPr lang="ko-KR" altLang="en-US" sz="1600" dirty="0"/>
              <a:t>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62200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0xff </a:t>
            </a:r>
            <a:r>
              <a:rPr lang="en-US" altLang="ko-KR" sz="1200" dirty="0" err="1" smtClean="0"/>
              <a:t>0xff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61574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데이터몸체길이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355976" y="4653136"/>
            <a:ext cx="129614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0xf3 0xff</a:t>
            </a:r>
          </a:p>
          <a:p>
            <a:pPr algn="ctr"/>
            <a:r>
              <a:rPr lang="en-US" altLang="ko-KR" sz="1200" dirty="0" smtClean="0"/>
              <a:t>(2byte)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66056" y="4653136"/>
            <a:ext cx="129614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패킷전체길이</a:t>
            </a:r>
            <a:r>
              <a:rPr lang="en-US" altLang="ko-KR" sz="1200" b="1" dirty="0" smtClean="0"/>
              <a:t>-4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(2byte)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652120" y="4653136"/>
            <a:ext cx="3384376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몸</a:t>
            </a:r>
            <a:r>
              <a:rPr lang="ko-KR" altLang="en-US" dirty="0"/>
              <a:t>체</a:t>
            </a:r>
            <a:r>
              <a:rPr lang="en-US" altLang="ko-KR" dirty="0" smtClean="0"/>
              <a:t>...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NetParser.h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class </a:t>
            </a:r>
            <a:r>
              <a:rPr lang="en-US" altLang="ko-KR" sz="2800" dirty="0" err="1" smtClean="0"/>
              <a:t>NetParser</a:t>
            </a:r>
            <a:endParaRPr lang="en-US" altLang="ko-KR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4251"/>
            <a:ext cx="84963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NetInstanceBuilder.h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NetInstanceBuilder.h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리스너와</a:t>
            </a:r>
            <a:r>
              <a:rPr lang="ko-KR" altLang="en-US" dirty="0" smtClean="0"/>
              <a:t> 세션 오브젝트 생성을 위한 </a:t>
            </a:r>
            <a:r>
              <a:rPr lang="en-US" altLang="ko-KR" dirty="0" err="1" smtClean="0"/>
              <a:t>ObjectPool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 클래스 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675459"/>
            <a:ext cx="85534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NetServiceOrder.h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NetServiceOrder.h</a:t>
            </a:r>
            <a:endParaRPr lang="en-US" altLang="ko-KR" sz="2400" dirty="0" smtClean="0"/>
          </a:p>
          <a:p>
            <a:pPr lvl="1"/>
            <a:r>
              <a:rPr lang="ko-KR" altLang="en-US" sz="1600" dirty="0" smtClean="0"/>
              <a:t>모든 세션에게 일괄적으로 </a:t>
            </a:r>
            <a:r>
              <a:rPr lang="ko-KR" altLang="en-US" sz="1600" dirty="0" err="1" smtClean="0"/>
              <a:t>패킷을</a:t>
            </a:r>
            <a:r>
              <a:rPr lang="ko-KR" altLang="en-US" sz="1600" dirty="0" smtClean="0"/>
              <a:t> 보내기 위해 저장하는 버퍼 클래스 정의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4904"/>
            <a:ext cx="26098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0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ProtocolBinder.h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ProtocolBinder.h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여러 프로토콜을 정의하여 사용하는 것을 돕기 위한 클래스 정의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ProtocolBinder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예상 사용 시나리오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프로토콜 처리 함수를 구현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2. </a:t>
            </a:r>
            <a:r>
              <a:rPr lang="ko-KR" altLang="en-US" sz="1200" dirty="0" smtClean="0"/>
              <a:t>고유한 번호를 붙여 </a:t>
            </a:r>
            <a:r>
              <a:rPr lang="en-US" altLang="ko-KR" sz="1200" dirty="0" err="1" smtClean="0"/>
              <a:t>registerProtocol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구현한 프로토콜 처리 함수를 등록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3. </a:t>
            </a:r>
            <a:r>
              <a:rPr lang="ko-KR" altLang="en-US" sz="1200" dirty="0" smtClean="0"/>
              <a:t>고유한 번호로 등록했던 프로토콜을 </a:t>
            </a:r>
            <a:r>
              <a:rPr lang="en-US" altLang="ko-KR" sz="1200" dirty="0" err="1" smtClean="0"/>
              <a:t>checkProtocol</a:t>
            </a:r>
            <a:r>
              <a:rPr lang="ko-KR" altLang="en-US" sz="1200" dirty="0" smtClean="0"/>
              <a:t>로 현재 사용할 프로토콜로 설정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4. </a:t>
            </a:r>
            <a:r>
              <a:rPr lang="en-US" altLang="ko-KR" sz="1200" dirty="0" err="1" smtClean="0"/>
              <a:t>processProtocol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데이터를 넘겨 프로토콜 처리 함수를 호출해 처리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특이사항</a:t>
            </a:r>
            <a:endParaRPr lang="en-US" altLang="ko-KR" sz="1600" dirty="0" smtClean="0"/>
          </a:p>
          <a:p>
            <a:pPr lvl="2"/>
            <a:r>
              <a:rPr lang="en-US" altLang="ko-KR" sz="1200" dirty="0" err="1" smtClean="0"/>
              <a:t>checkProtocol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번째 인자 </a:t>
            </a:r>
            <a:r>
              <a:rPr lang="en-US" altLang="ko-KR" sz="1200" dirty="0" err="1" smtClean="0"/>
              <a:t>CLumpData</a:t>
            </a:r>
            <a:r>
              <a:rPr lang="en-US" altLang="ko-KR" sz="1200" dirty="0" smtClean="0"/>
              <a:t>* data</a:t>
            </a:r>
            <a:r>
              <a:rPr lang="ko-KR" altLang="en-US" sz="1200" dirty="0" smtClean="0"/>
              <a:t>는 사용되지 않음</a:t>
            </a:r>
            <a:endParaRPr lang="ko-KR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149080"/>
            <a:ext cx="75628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4903</TotalTime>
  <Words>469</Words>
  <Application>Microsoft Office PowerPoint</Application>
  <PresentationFormat>화면 슬라이드 쇼(4:3)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모듈</vt:lpstr>
      <vt:lpstr>엠게임   Network Library                          7주차 세미나</vt:lpstr>
      <vt:lpstr>Network Library</vt:lpstr>
      <vt:lpstr>네트워크 유틸리티</vt:lpstr>
      <vt:lpstr>ServerLib_Define.h</vt:lpstr>
      <vt:lpstr>NetParser.h</vt:lpstr>
      <vt:lpstr>NetParser.h</vt:lpstr>
      <vt:lpstr>NetInstanceBuilder.h</vt:lpstr>
      <vt:lpstr>NetServiceOrder.h</vt:lpstr>
      <vt:lpstr>ProtocolBinder.h</vt:lpstr>
      <vt:lpstr>세션</vt:lpstr>
      <vt:lpstr>세션</vt:lpstr>
      <vt:lpstr>IO 리스너</vt:lpstr>
      <vt:lpstr>IO 리스너</vt:lpstr>
      <vt:lpstr>넷 서비스</vt:lpstr>
      <vt:lpstr>NetLibs.h</vt:lpstr>
      <vt:lpstr>NetLibs.h</vt:lpstr>
      <vt:lpstr>NetService.h</vt:lpstr>
      <vt:lpstr>NetService.h</vt:lpstr>
      <vt:lpstr>NetService.h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leeminsoo</cp:lastModifiedBy>
  <cp:revision>250</cp:revision>
  <dcterms:created xsi:type="dcterms:W3CDTF">2006-10-05T04:04:58Z</dcterms:created>
  <dcterms:modified xsi:type="dcterms:W3CDTF">2012-03-09T06:03:37Z</dcterms:modified>
</cp:coreProperties>
</file>