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1" r:id="rId3"/>
    <p:sldId id="308" r:id="rId4"/>
    <p:sldId id="275" r:id="rId5"/>
    <p:sldId id="309" r:id="rId6"/>
    <p:sldId id="311" r:id="rId7"/>
    <p:sldId id="310" r:id="rId8"/>
    <p:sldId id="315" r:id="rId9"/>
    <p:sldId id="313" r:id="rId10"/>
    <p:sldId id="314" r:id="rId11"/>
    <p:sldId id="316" r:id="rId12"/>
    <p:sldId id="318" r:id="rId13"/>
    <p:sldId id="319" r:id="rId14"/>
    <p:sldId id="320" r:id="rId15"/>
    <p:sldId id="321" r:id="rId16"/>
    <p:sldId id="330" r:id="rId17"/>
    <p:sldId id="322" r:id="rId18"/>
    <p:sldId id="323" r:id="rId19"/>
    <p:sldId id="324" r:id="rId20"/>
    <p:sldId id="325" r:id="rId21"/>
    <p:sldId id="326" r:id="rId22"/>
    <p:sldId id="327" r:id="rId23"/>
    <p:sldId id="329" r:id="rId24"/>
    <p:sldId id="32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37" autoAdjust="0"/>
  </p:normalViewPr>
  <p:slideViewPr>
    <p:cSldViewPr>
      <p:cViewPr varScale="1">
        <p:scale>
          <a:sx n="85" d="100"/>
          <a:sy n="85" d="100"/>
        </p:scale>
        <p:origin x="-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board_UML.p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board_lib_environment.xml" TargetMode="External"/><Relationship Id="rId2" Type="http://schemas.openxmlformats.org/officeDocument/2006/relationships/hyperlink" Target="BoardLibraryExample.c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975104"/>
          </a:xfrm>
        </p:spPr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엠게임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Board Library</a:t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               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9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주차 세미나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7772400" cy="150876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신규개발</a:t>
            </a:r>
            <a:r>
              <a:rPr lang="en-US" altLang="ko-KR" dirty="0" smtClean="0"/>
              <a:t>2</a:t>
            </a:r>
            <a:r>
              <a:rPr lang="ko-KR" altLang="en-US" dirty="0" smtClean="0"/>
              <a:t>사업본부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게임개발실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서버팀</a:t>
            </a:r>
            <a:endParaRPr lang="en-US" altLang="ko-KR" dirty="0"/>
          </a:p>
          <a:p>
            <a:pPr algn="r"/>
            <a:r>
              <a:rPr lang="ko-KR" altLang="en-US" dirty="0" smtClean="0"/>
              <a:t>이민수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326" y="1988840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56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AutoMakeRoom.h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AutoMakeRoom.h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Room </a:t>
            </a:r>
            <a:r>
              <a:rPr lang="ko-KR" altLang="en-US" dirty="0" smtClean="0"/>
              <a:t>객체 생성을 위한 유틸리티 클래스 정의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0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action</a:t>
            </a:r>
          </a:p>
          <a:p>
            <a:pPr lvl="1"/>
            <a:r>
              <a:rPr lang="en-US" altLang="ko-KR" dirty="0" err="1" smtClean="0"/>
              <a:t>LobbyEnter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LobbyEnter_Decorator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LobbyEnter_Default</a:t>
            </a:r>
            <a:endParaRPr lang="en-US" altLang="ko-KR" dirty="0"/>
          </a:p>
          <a:p>
            <a:pPr lvl="1"/>
            <a:r>
              <a:rPr lang="en-US" altLang="ko-KR" dirty="0" err="1"/>
              <a:t>RoomCreate</a:t>
            </a:r>
            <a:endParaRPr lang="en-US" altLang="ko-KR" dirty="0"/>
          </a:p>
          <a:p>
            <a:pPr lvl="2"/>
            <a:r>
              <a:rPr lang="en-US" altLang="ko-KR" dirty="0" err="1" smtClean="0"/>
              <a:t>RoomCreate_Decorator</a:t>
            </a:r>
            <a:endParaRPr lang="en-US" altLang="ko-KR" dirty="0"/>
          </a:p>
          <a:p>
            <a:pPr lvl="3"/>
            <a:r>
              <a:rPr lang="en-US" altLang="ko-KR" dirty="0" err="1" smtClean="0"/>
              <a:t>RoomCreate_Default</a:t>
            </a:r>
            <a:endParaRPr lang="en-US" altLang="ko-KR" dirty="0" smtClean="0"/>
          </a:p>
          <a:p>
            <a:pPr lvl="1"/>
            <a:r>
              <a:rPr lang="en-US" altLang="ko-KR" dirty="0" err="1"/>
              <a:t>RoomEnter</a:t>
            </a:r>
            <a:endParaRPr lang="en-US" altLang="ko-KR" dirty="0"/>
          </a:p>
          <a:p>
            <a:pPr lvl="2"/>
            <a:r>
              <a:rPr lang="en-US" altLang="ko-KR" dirty="0" err="1" smtClean="0"/>
              <a:t>RoomEnter_Decorator</a:t>
            </a:r>
            <a:endParaRPr lang="en-US" altLang="ko-KR" dirty="0"/>
          </a:p>
          <a:p>
            <a:pPr lvl="3"/>
            <a:r>
              <a:rPr lang="en-US" altLang="ko-KR" dirty="0" err="1" smtClean="0"/>
              <a:t>RoomEnter_Default</a:t>
            </a:r>
            <a:endParaRPr lang="en-US" altLang="ko-KR" dirty="0"/>
          </a:p>
          <a:p>
            <a:pPr lvl="1"/>
            <a:r>
              <a:rPr lang="en-US" altLang="ko-KR" dirty="0" err="1"/>
              <a:t>RoomExit</a:t>
            </a:r>
            <a:endParaRPr lang="en-US" altLang="ko-KR" dirty="0"/>
          </a:p>
          <a:p>
            <a:pPr lvl="2"/>
            <a:r>
              <a:rPr lang="en-US" altLang="ko-KR" dirty="0" err="1"/>
              <a:t>RoomExit_Decorator</a:t>
            </a:r>
            <a:endParaRPr lang="en-US" altLang="ko-KR" dirty="0"/>
          </a:p>
          <a:p>
            <a:pPr lvl="3"/>
            <a:r>
              <a:rPr lang="en-US" altLang="ko-KR" dirty="0" err="1" smtClean="0"/>
              <a:t>RoomExit_Default</a:t>
            </a:r>
            <a:endParaRPr lang="en-US" altLang="ko-KR" dirty="0"/>
          </a:p>
          <a:p>
            <a:pPr lvl="1"/>
            <a:r>
              <a:rPr lang="en-US" altLang="ko-KR" dirty="0" err="1" smtClean="0"/>
              <a:t>RoomToRoom</a:t>
            </a:r>
            <a:endParaRPr lang="en-US" altLang="ko-KR" dirty="0"/>
          </a:p>
          <a:p>
            <a:pPr lvl="2"/>
            <a:r>
              <a:rPr lang="en-US" altLang="ko-KR" dirty="0" err="1" smtClean="0"/>
              <a:t>RoomToRoom_Decorator</a:t>
            </a:r>
            <a:endParaRPr lang="en-US" altLang="ko-KR" dirty="0"/>
          </a:p>
          <a:p>
            <a:pPr lvl="3"/>
            <a:r>
              <a:rPr lang="en-US" altLang="ko-KR" dirty="0" err="1" smtClean="0"/>
              <a:t>RoomToRoom_Default</a:t>
            </a:r>
            <a:endParaRPr lang="en-US" altLang="ko-KR" dirty="0"/>
          </a:p>
          <a:p>
            <a:pPr lvl="1"/>
            <a:r>
              <a:rPr lang="en-US" altLang="ko-KR" dirty="0" err="1" smtClean="0"/>
              <a:t>AllUser_ExitRoom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AllUser_ExitRoom_Decorator</a:t>
            </a:r>
            <a:endParaRPr lang="en-US" altLang="ko-KR" dirty="0"/>
          </a:p>
          <a:p>
            <a:pPr lvl="3"/>
            <a:r>
              <a:rPr lang="en-US" altLang="ko-KR" dirty="0" err="1" smtClean="0"/>
              <a:t>AllUser_ExitRoom_Default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93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LobbyEnter.h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LobbyEnter.h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LobbyEnter</a:t>
            </a:r>
            <a:r>
              <a:rPr lang="en-US" altLang="ko-KR" dirty="0" smtClean="0"/>
              <a:t> &amp; _Decorator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LobbyEnter_Default.h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LobbyEnter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시퀀스 구현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01007"/>
            <a:ext cx="4157092" cy="29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120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RoomCreate.h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RoomCreate.h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RoomCreate</a:t>
            </a:r>
            <a:r>
              <a:rPr lang="en-US" altLang="ko-KR" dirty="0" smtClean="0"/>
              <a:t> &amp; _Decorator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RoomCreate</a:t>
            </a:r>
            <a:r>
              <a:rPr lang="en-US" altLang="ko-KR" dirty="0" err="1" smtClean="0"/>
              <a:t>_Default.h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RoomCreate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시퀀스 구현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7848" y="3501008"/>
            <a:ext cx="54864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87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RoomEnter.h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RoomEnter</a:t>
            </a:r>
            <a:r>
              <a:rPr lang="en-US" altLang="ko-KR" dirty="0" err="1" smtClean="0"/>
              <a:t>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RoomEnter</a:t>
            </a:r>
            <a:r>
              <a:rPr lang="en-US" altLang="ko-KR" dirty="0" smtClean="0"/>
              <a:t> &amp; _Decorator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RoomEnter</a:t>
            </a:r>
            <a:r>
              <a:rPr lang="en-US" altLang="ko-KR" dirty="0" err="1" smtClean="0"/>
              <a:t>_Default.h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RoomEnter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시퀀스 구현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129" y="3565773"/>
            <a:ext cx="87153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610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RoomExit.h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RoomExit</a:t>
            </a:r>
            <a:r>
              <a:rPr lang="en-US" altLang="ko-KR" dirty="0" err="1" smtClean="0"/>
              <a:t>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RoomExit</a:t>
            </a:r>
            <a:r>
              <a:rPr lang="en-US" altLang="ko-KR" dirty="0" smtClean="0"/>
              <a:t> &amp; _Decorator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RoomExit</a:t>
            </a:r>
            <a:r>
              <a:rPr lang="en-US" altLang="ko-KR" dirty="0" err="1" smtClean="0"/>
              <a:t>_Default.h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RoomExit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시퀀스 구현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80951"/>
            <a:ext cx="66960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98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RoomToRoom.h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RoomToRoom</a:t>
            </a:r>
            <a:r>
              <a:rPr lang="en-US" altLang="ko-KR" dirty="0" err="1" smtClean="0"/>
              <a:t>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RoomToRoom</a:t>
            </a:r>
            <a:r>
              <a:rPr lang="en-US" altLang="ko-KR" dirty="0" smtClean="0"/>
              <a:t> &amp; _Decorator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RoomToRoom</a:t>
            </a:r>
            <a:r>
              <a:rPr lang="en-US" altLang="ko-KR" dirty="0" err="1" smtClean="0"/>
              <a:t>_Default.h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RoomToRoom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시퀀스 구현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4646" y="3501008"/>
            <a:ext cx="55816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042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AllUser_RoomExit.h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62560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AllUser_RoomExit</a:t>
            </a:r>
            <a:r>
              <a:rPr lang="en-US" altLang="ko-KR" dirty="0" err="1" smtClean="0"/>
              <a:t>.h</a:t>
            </a:r>
            <a:endParaRPr lang="en-US" altLang="ko-KR" dirty="0" smtClean="0"/>
          </a:p>
          <a:p>
            <a:pPr lvl="1"/>
            <a:r>
              <a:rPr lang="en-US" altLang="ko-KR" dirty="0" err="1"/>
              <a:t>AllUser_RoomExit</a:t>
            </a:r>
            <a:r>
              <a:rPr lang="en-US" altLang="ko-KR" dirty="0" smtClean="0"/>
              <a:t> &amp; _Decorator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AllUser_RoomExit_Default.h</a:t>
            </a:r>
            <a:endParaRPr lang="en-US" altLang="ko-KR" dirty="0" smtClean="0"/>
          </a:p>
          <a:p>
            <a:pPr lvl="1"/>
            <a:r>
              <a:rPr lang="en-US" altLang="ko-KR" dirty="0" err="1"/>
              <a:t>AllUser_RoomExit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시퀀스 구현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626" y="3517007"/>
            <a:ext cx="28003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926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Manager</a:t>
            </a:r>
          </a:p>
          <a:p>
            <a:pPr lvl="1"/>
            <a:r>
              <a:rPr lang="en-US" altLang="ko-KR" dirty="0" err="1" smtClean="0"/>
              <a:t>UserManager</a:t>
            </a:r>
            <a:endParaRPr lang="en-US" altLang="ko-KR" dirty="0"/>
          </a:p>
          <a:p>
            <a:pPr lvl="1"/>
            <a:r>
              <a:rPr lang="en-US" altLang="ko-KR" dirty="0" err="1" smtClean="0"/>
              <a:t>LobbyManager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RoomManager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NotifyManager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485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UserManager.h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에 대한 컨테이너 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2668" y="3472805"/>
            <a:ext cx="43815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49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Library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Board Library</a:t>
            </a:r>
          </a:p>
          <a:p>
            <a:pPr lvl="1"/>
            <a:r>
              <a:rPr lang="ko-KR" altLang="en-US" dirty="0" smtClean="0"/>
              <a:t>보드 게임의 로비</a:t>
            </a:r>
            <a:r>
              <a:rPr lang="en-US" altLang="ko-KR" dirty="0" smtClean="0"/>
              <a:t>/</a:t>
            </a:r>
            <a:r>
              <a:rPr lang="ko-KR" altLang="en-US" dirty="0" smtClean="0"/>
              <a:t>룸 구조 구현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종속된 라이브러리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Base Library</a:t>
            </a:r>
          </a:p>
          <a:p>
            <a:pPr lvl="1"/>
            <a:r>
              <a:rPr lang="en-US" altLang="ko-KR" dirty="0" smtClean="0">
                <a:hlinkClick r:id="rId2" action="ppaction://hlinkfile"/>
              </a:rPr>
              <a:t>UML </a:t>
            </a:r>
            <a:r>
              <a:rPr lang="ko-KR" altLang="en-US" dirty="0" smtClean="0">
                <a:hlinkClick r:id="rId2" action="ppaction://hlinkfile"/>
              </a:rPr>
              <a:t>보기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21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LobbyManager.h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LobbyManager.h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LobbyManager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6096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36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RoomManager.h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RoomManager.h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Room</a:t>
            </a:r>
            <a:r>
              <a:rPr lang="ko-KR" altLang="en-US" dirty="0" smtClean="0"/>
              <a:t>을 관리하는 컨테이너 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2868"/>
            <a:ext cx="72771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089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NotifyManager.h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NotifyManager.h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공지를 위한 </a:t>
            </a:r>
            <a:r>
              <a:rPr lang="en-US" altLang="ko-KR" dirty="0" err="1" smtClean="0"/>
              <a:t>NotifyManager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</a:t>
            </a:r>
            <a:r>
              <a:rPr lang="ko-KR" altLang="en-US" dirty="0" smtClean="0"/>
              <a:t>파일을 통해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시간에 특정 시퀀스가 실행되도록 도움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510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lib </a:t>
            </a:r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Board Library </a:t>
            </a:r>
            <a:r>
              <a:rPr lang="ko-KR" altLang="en-US" dirty="0" smtClean="0"/>
              <a:t>사용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모든 순수 가상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구현한다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2. </a:t>
            </a:r>
            <a:r>
              <a:rPr lang="en-US" altLang="ko-KR" dirty="0" err="1" smtClean="0"/>
              <a:t>LobbyService</a:t>
            </a:r>
            <a:r>
              <a:rPr lang="ko-KR" altLang="en-US" dirty="0" smtClean="0"/>
              <a:t>를 초기화한다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2-1. </a:t>
            </a:r>
            <a:r>
              <a:rPr lang="en-US" altLang="ko-KR" dirty="0" err="1" smtClean="0"/>
              <a:t>setMgrInstance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2-2. </a:t>
            </a:r>
            <a:r>
              <a:rPr lang="en-US" altLang="ko-KR" dirty="0" err="1" smtClean="0"/>
              <a:t>setActionInstance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2-3. initialize()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설정 파일을 읽고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LobbyService</a:t>
            </a:r>
            <a:r>
              <a:rPr lang="ko-KR" altLang="en-US" dirty="0" smtClean="0"/>
              <a:t>에서 필요한 정보를 받아 쓴다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8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2560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hlinkClick r:id="rId2" action="ppaction://hlinkfile"/>
              </a:rPr>
              <a:t>소스 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>
                <a:hlinkClick r:id="rId3" action="ppaction://hlinkpres?slideindex=1&amp;slidetitle="/>
              </a:rPr>
              <a:t>설정 파일 보기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98526"/>
            <a:ext cx="64484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544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Library </a:t>
            </a:r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5112568"/>
          </a:xfrm>
        </p:spPr>
        <p:txBody>
          <a:bodyPr>
            <a:normAutofit fontScale="85000" lnSpcReduction="20000"/>
          </a:bodyPr>
          <a:lstStyle/>
          <a:p>
            <a:pPr lvl="2"/>
            <a:r>
              <a:rPr lang="en-US" altLang="ko-KR" dirty="0" err="1" smtClean="0"/>
              <a:t>LobbyService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object</a:t>
            </a:r>
            <a:endParaRPr lang="en-US" altLang="ko-KR" dirty="0"/>
          </a:p>
          <a:p>
            <a:pPr lvl="4"/>
            <a:r>
              <a:rPr lang="en-US" altLang="ko-KR" dirty="0" smtClean="0"/>
              <a:t>User</a:t>
            </a:r>
            <a:endParaRPr lang="en-US" altLang="ko-KR" dirty="0"/>
          </a:p>
          <a:p>
            <a:pPr lvl="4"/>
            <a:r>
              <a:rPr lang="en-US" altLang="ko-KR" dirty="0" smtClean="0"/>
              <a:t>Room</a:t>
            </a:r>
            <a:endParaRPr lang="en-US" altLang="ko-KR" dirty="0"/>
          </a:p>
          <a:p>
            <a:pPr lvl="4"/>
            <a:r>
              <a:rPr lang="en-US" altLang="ko-KR" dirty="0" err="1"/>
              <a:t>OperateProcess</a:t>
            </a:r>
            <a:endParaRPr lang="en-US" altLang="ko-KR" dirty="0"/>
          </a:p>
          <a:p>
            <a:pPr lvl="4"/>
            <a:r>
              <a:rPr lang="en-US" altLang="ko-KR" dirty="0" err="1" smtClean="0"/>
              <a:t>AutoMakeRoom</a:t>
            </a:r>
            <a:endParaRPr lang="en-US" altLang="ko-KR" dirty="0"/>
          </a:p>
          <a:p>
            <a:pPr lvl="3"/>
            <a:r>
              <a:rPr lang="en-US" altLang="ko-KR" dirty="0" smtClean="0"/>
              <a:t>action</a:t>
            </a:r>
            <a:endParaRPr lang="en-US" altLang="ko-KR" dirty="0"/>
          </a:p>
          <a:p>
            <a:pPr lvl="4"/>
            <a:r>
              <a:rPr lang="en-US" altLang="ko-KR" dirty="0" err="1"/>
              <a:t>LobbyEnter</a:t>
            </a:r>
            <a:endParaRPr lang="en-US" altLang="ko-KR" dirty="0"/>
          </a:p>
          <a:p>
            <a:pPr lvl="4"/>
            <a:r>
              <a:rPr lang="en-US" altLang="ko-KR" dirty="0" err="1"/>
              <a:t>RoomCreate</a:t>
            </a:r>
            <a:endParaRPr lang="en-US" altLang="ko-KR" dirty="0"/>
          </a:p>
          <a:p>
            <a:pPr lvl="4"/>
            <a:r>
              <a:rPr lang="en-US" altLang="ko-KR" dirty="0" err="1"/>
              <a:t>RoomEnter</a:t>
            </a:r>
            <a:endParaRPr lang="en-US" altLang="ko-KR" dirty="0"/>
          </a:p>
          <a:p>
            <a:pPr lvl="4"/>
            <a:r>
              <a:rPr lang="en-US" altLang="ko-KR" dirty="0" err="1" smtClean="0"/>
              <a:t>RoomExit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RooToRoom</a:t>
            </a:r>
            <a:endParaRPr lang="en-US" altLang="ko-KR" dirty="0"/>
          </a:p>
          <a:p>
            <a:pPr lvl="4"/>
            <a:r>
              <a:rPr lang="en-US" altLang="ko-KR" dirty="0" err="1" smtClean="0"/>
              <a:t>AllUser_ExitRoom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Manager</a:t>
            </a:r>
          </a:p>
          <a:p>
            <a:pPr lvl="4"/>
            <a:r>
              <a:rPr lang="en-US" altLang="ko-KR" dirty="0" err="1" smtClean="0"/>
              <a:t>UserManager</a:t>
            </a:r>
            <a:endParaRPr lang="en-US" altLang="ko-KR" dirty="0"/>
          </a:p>
          <a:p>
            <a:pPr lvl="4"/>
            <a:r>
              <a:rPr lang="en-US" altLang="ko-KR" dirty="0" err="1" smtClean="0"/>
              <a:t>LobbyManager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RoomManager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NotifyManager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782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LobbyService.h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LobbyService.h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Board </a:t>
            </a:r>
            <a:r>
              <a:rPr lang="ko-KR" altLang="en-US" dirty="0" smtClean="0"/>
              <a:t>라이브러리를 총괄 관리하기 위한 </a:t>
            </a:r>
            <a:r>
              <a:rPr lang="en-US" altLang="ko-KR" dirty="0" smtClean="0"/>
              <a:t>singleton class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각종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get/set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특이사항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 smtClean="0"/>
              <a:t>AutoMakeRoom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AllUser_RoomExit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get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있으나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할 방법이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미사용 선언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604668"/>
            <a:ext cx="16573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061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board_define.h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board_define.h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보드 라이브러리 에러 상수 정의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8959"/>
            <a:ext cx="48672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542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object</a:t>
            </a:r>
            <a:endParaRPr lang="en-US" altLang="ko-KR" dirty="0"/>
          </a:p>
          <a:p>
            <a:pPr lvl="1"/>
            <a:r>
              <a:rPr lang="en-US" altLang="ko-KR" dirty="0" smtClean="0"/>
              <a:t>User</a:t>
            </a:r>
            <a:endParaRPr lang="en-US" altLang="ko-KR" dirty="0"/>
          </a:p>
          <a:p>
            <a:pPr lvl="1"/>
            <a:r>
              <a:rPr lang="en-US" altLang="ko-KR" dirty="0" smtClean="0"/>
              <a:t>Room</a:t>
            </a:r>
          </a:p>
          <a:p>
            <a:pPr lvl="1"/>
            <a:r>
              <a:rPr lang="en-US" altLang="ko-KR" dirty="0" err="1" smtClean="0"/>
              <a:t>OperateProcess</a:t>
            </a:r>
            <a:endParaRPr lang="en-US" altLang="ko-KR" dirty="0"/>
          </a:p>
          <a:p>
            <a:pPr lvl="1"/>
            <a:r>
              <a:rPr lang="en-US" altLang="ko-KR" dirty="0" err="1" smtClean="0"/>
              <a:t>AutoMakeRoom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10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User.h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01008"/>
            <a:ext cx="60007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032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Room.h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Room.h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Room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30386"/>
            <a:ext cx="7315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OperateProcess.h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/>
              <a:t>OperateProcess.h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LobbyService</a:t>
            </a:r>
            <a:r>
              <a:rPr lang="ko-KR" altLang="en-US" dirty="0" smtClean="0"/>
              <a:t>에 명령 할 수 있는 클래스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커맨드 리스트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drop_user</a:t>
            </a:r>
            <a:r>
              <a:rPr lang="en-US" altLang="ko-KR" dirty="0" smtClean="0"/>
              <a:t> </a:t>
            </a:r>
            <a:r>
              <a:rPr lang="en-US" altLang="ko-KR" dirty="0"/>
              <a:t>id</a:t>
            </a:r>
          </a:p>
          <a:p>
            <a:pPr lvl="2"/>
            <a:r>
              <a:rPr lang="en-US" altLang="ko-KR" dirty="0" err="1" smtClean="0"/>
              <a:t>drop_room</a:t>
            </a:r>
            <a:r>
              <a:rPr lang="en-US" altLang="ko-KR" dirty="0" smtClean="0"/>
              <a:t> </a:t>
            </a:r>
            <a:r>
              <a:rPr lang="en-US" altLang="ko-KR" dirty="0" err="1"/>
              <a:t>roomIdx</a:t>
            </a:r>
            <a:endParaRPr lang="en-US" altLang="ko-KR" dirty="0"/>
          </a:p>
          <a:p>
            <a:pPr lvl="2"/>
            <a:r>
              <a:rPr lang="en-US" altLang="ko-KR" dirty="0" err="1" smtClean="0"/>
              <a:t>all_bcast</a:t>
            </a:r>
            <a:r>
              <a:rPr lang="en-US" altLang="ko-KR" dirty="0" smtClean="0"/>
              <a:t> </a:t>
            </a:r>
            <a:r>
              <a:rPr lang="en-US" altLang="ko-KR" dirty="0"/>
              <a:t>contents</a:t>
            </a:r>
          </a:p>
          <a:p>
            <a:pPr lvl="2"/>
            <a:r>
              <a:rPr lang="en-US" altLang="ko-KR" dirty="0" err="1" smtClean="0"/>
              <a:t>all_bcast_all</a:t>
            </a:r>
            <a:r>
              <a:rPr lang="en-US" altLang="ko-KR" dirty="0" smtClean="0"/>
              <a:t> contents</a:t>
            </a:r>
            <a:endParaRPr lang="ko-KR" altLang="en-US" dirty="0"/>
          </a:p>
          <a:p>
            <a:pPr lvl="2"/>
            <a:r>
              <a:rPr lang="en-US" altLang="ko-KR" dirty="0" smtClean="0"/>
              <a:t>shutdown </a:t>
            </a:r>
            <a:r>
              <a:rPr lang="en-US" altLang="ko-KR" dirty="0"/>
              <a:t>@min all</a:t>
            </a:r>
          </a:p>
          <a:p>
            <a:pPr lvl="2"/>
            <a:r>
              <a:rPr lang="en-US" altLang="ko-KR" dirty="0" smtClean="0"/>
              <a:t>shutdown </a:t>
            </a:r>
            <a:r>
              <a:rPr lang="en-US" altLang="ko-KR" dirty="0"/>
              <a:t>@min </a:t>
            </a:r>
            <a:r>
              <a:rPr lang="en-US" altLang="ko-KR" dirty="0" err="1" smtClean="0"/>
              <a:t>allservice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shutdown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프로세스 종료 코드는 미포함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693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5980</TotalTime>
  <Words>402</Words>
  <Application>Microsoft Office PowerPoint</Application>
  <PresentationFormat>화면 슬라이드 쇼(4:3)</PresentationFormat>
  <Paragraphs>169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모듈</vt:lpstr>
      <vt:lpstr>엠게임   Board Library                          9주차 세미나</vt:lpstr>
      <vt:lpstr>Board Library</vt:lpstr>
      <vt:lpstr>Board Library 카테고리</vt:lpstr>
      <vt:lpstr>LobbyService.h</vt:lpstr>
      <vt:lpstr>board_define.h</vt:lpstr>
      <vt:lpstr>카테고리</vt:lpstr>
      <vt:lpstr>User.h</vt:lpstr>
      <vt:lpstr>Room.h</vt:lpstr>
      <vt:lpstr>OperateProcess.h</vt:lpstr>
      <vt:lpstr>AutoMakeRoom.h</vt:lpstr>
      <vt:lpstr>카테고리</vt:lpstr>
      <vt:lpstr>LobbyEnter.h</vt:lpstr>
      <vt:lpstr>RoomCreate.h</vt:lpstr>
      <vt:lpstr>RoomEnter.h</vt:lpstr>
      <vt:lpstr>RoomExit.h</vt:lpstr>
      <vt:lpstr>RoomToRoom.h</vt:lpstr>
      <vt:lpstr>AllUser_RoomExit.h</vt:lpstr>
      <vt:lpstr>카테고리</vt:lpstr>
      <vt:lpstr>UserManager.h</vt:lpstr>
      <vt:lpstr>LobbyManager.h</vt:lpstr>
      <vt:lpstr>RoomManager.h</vt:lpstr>
      <vt:lpstr>NotifyManager.h</vt:lpstr>
      <vt:lpstr>Board lib 사용 방법</vt:lpstr>
      <vt:lpstr>Board Library 예제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엠게임 카드/보드 게임 소감</dc:title>
  <dc:creator>Microsoft Corporation</dc:creator>
  <cp:lastModifiedBy>Windows 사용자</cp:lastModifiedBy>
  <cp:revision>312</cp:revision>
  <dcterms:created xsi:type="dcterms:W3CDTF">2006-10-05T04:04:58Z</dcterms:created>
  <dcterms:modified xsi:type="dcterms:W3CDTF">2016-12-23T09:06:34Z</dcterms:modified>
</cp:coreProperties>
</file>