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1" r:id="rId3"/>
    <p:sldId id="275" r:id="rId4"/>
    <p:sldId id="288" r:id="rId5"/>
    <p:sldId id="291" r:id="rId6"/>
    <p:sldId id="293" r:id="rId7"/>
    <p:sldId id="292" r:id="rId8"/>
    <p:sldId id="294" r:id="rId9"/>
    <p:sldId id="295" r:id="rId10"/>
    <p:sldId id="296" r:id="rId11"/>
    <p:sldId id="297" r:id="rId12"/>
    <p:sldId id="298" r:id="rId13"/>
    <p:sldId id="299" r:id="rId14"/>
    <p:sldId id="287" r:id="rId15"/>
    <p:sldId id="283" r:id="rId16"/>
    <p:sldId id="279" r:id="rId17"/>
    <p:sldId id="285" r:id="rId18"/>
    <p:sldId id="300" r:id="rId19"/>
    <p:sldId id="301" r:id="rId20"/>
    <p:sldId id="302" r:id="rId21"/>
    <p:sldId id="290" r:id="rId22"/>
    <p:sldId id="289" r:id="rId23"/>
    <p:sldId id="303" r:id="rId24"/>
    <p:sldId id="307" r:id="rId25"/>
    <p:sldId id="306" r:id="rId26"/>
    <p:sldId id="30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700" autoAdjust="0"/>
  </p:normalViewPr>
  <p:slideViewPr>
    <p:cSldViewPr>
      <p:cViewPr>
        <p:scale>
          <a:sx n="80" d="100"/>
          <a:sy n="80" d="100"/>
        </p:scale>
        <p:origin x="-22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DBLIB_ETC_UML.png" TargetMode="External"/><Relationship Id="rId2" Type="http://schemas.openxmlformats.org/officeDocument/2006/relationships/hyperlink" Target="DBLIB_UML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sdn.microsoft.com/en-us/library/aa216025(v=sql.80)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environment.xml" TargetMode="External"/><Relationship Id="rId2" Type="http://schemas.openxmlformats.org/officeDocument/2006/relationships/hyperlink" Target="DBLibExample.cp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975104"/>
          </a:xfrm>
        </p:spPr>
        <p:txBody>
          <a:bodyPr/>
          <a:lstStyle/>
          <a:p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엠게임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Database Library</a:t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                    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8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주차 세미나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4941168"/>
            <a:ext cx="7772400" cy="150876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신규개발</a:t>
            </a:r>
            <a:r>
              <a:rPr lang="en-US" altLang="ko-KR" dirty="0" smtClean="0"/>
              <a:t>2</a:t>
            </a:r>
            <a:r>
              <a:rPr lang="ko-KR" altLang="en-US" dirty="0" smtClean="0"/>
              <a:t>사업본부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게임개발실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서버팀</a:t>
            </a:r>
            <a:endParaRPr lang="en-US" altLang="ko-KR" dirty="0"/>
          </a:p>
          <a:p>
            <a:pPr algn="r"/>
            <a:r>
              <a:rPr lang="ko-KR" altLang="en-US" dirty="0" smtClean="0"/>
              <a:t>이민수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4326" y="1988840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056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DBSession.h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DBSession.h</a:t>
            </a:r>
            <a:endParaRPr lang="en-US" altLang="ko-KR" sz="2800" dirty="0" smtClean="0"/>
          </a:p>
          <a:p>
            <a:pPr lvl="1"/>
            <a:r>
              <a:rPr lang="en-US" altLang="ko-KR" sz="2000" dirty="0" err="1" smtClean="0"/>
              <a:t>DBSession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인터페이스 정의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DBStatement</a:t>
            </a:r>
            <a:r>
              <a:rPr lang="ko-KR" altLang="en-US" sz="1800" dirty="0" smtClean="0"/>
              <a:t>를 받아와 쿼리를 실행할 수 있다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en-US" altLang="ko-KR" sz="1800" dirty="0" err="1" smtClean="0"/>
              <a:t>DBError</a:t>
            </a:r>
            <a:r>
              <a:rPr lang="ko-KR" altLang="en-US" sz="1800" dirty="0" smtClean="0"/>
              <a:t>를 받아와 쿼리 수행 에러 정보를 확인하여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처리할 수 있다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ko-KR" altLang="en-US" sz="2000" dirty="0" smtClean="0"/>
              <a:t>포함하는 헤더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DBStatement.h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DBError.h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상속받</a:t>
            </a:r>
            <a:r>
              <a:rPr lang="ko-KR" altLang="en-US" sz="2000" dirty="0"/>
              <a:t>는</a:t>
            </a:r>
            <a:r>
              <a:rPr lang="ko-KR" altLang="en-US" sz="2000" dirty="0" smtClean="0"/>
              <a:t> 클래스</a:t>
            </a:r>
            <a:endParaRPr lang="en-US" altLang="ko-KR" sz="2000" dirty="0"/>
          </a:p>
          <a:p>
            <a:pPr lvl="2"/>
            <a:r>
              <a:rPr lang="en-US" altLang="ko-KR" sz="1800" dirty="0" err="1" smtClean="0"/>
              <a:t>ODBC_DBSession</a:t>
            </a:r>
            <a:endParaRPr lang="en-US" altLang="ko-KR" sz="1800" dirty="0"/>
          </a:p>
          <a:p>
            <a:pPr lvl="2"/>
            <a:r>
              <a:rPr lang="en-US" altLang="ko-KR" sz="1800" dirty="0" err="1" smtClean="0"/>
              <a:t>MySQL_DBSession</a:t>
            </a:r>
            <a:endParaRPr lang="en-US" altLang="ko-K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538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DBStatement.h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DBStatement.h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쿼리를 실행하기 위한 </a:t>
            </a:r>
            <a:r>
              <a:rPr lang="en-US" altLang="ko-KR" sz="2400" dirty="0" err="1" smtClean="0"/>
              <a:t>DBStatement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인터페이스 정의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결과는 </a:t>
            </a:r>
            <a:r>
              <a:rPr lang="en-US" altLang="ko-KR" sz="2000" dirty="0" err="1" smtClean="0"/>
              <a:t>DBResultSet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클래스를 통해 확인할 수 있다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2000" dirty="0" smtClean="0"/>
              <a:t>에러는 </a:t>
            </a:r>
            <a:r>
              <a:rPr lang="en-US" altLang="ko-KR" sz="2000" dirty="0" err="1" smtClean="0"/>
              <a:t>DBSession</a:t>
            </a:r>
            <a:r>
              <a:rPr lang="ko-KR" altLang="en-US" sz="2000" dirty="0" smtClean="0"/>
              <a:t>에 </a:t>
            </a:r>
            <a:r>
              <a:rPr lang="ko-KR" altLang="en-US" sz="2000" dirty="0" err="1" smtClean="0"/>
              <a:t>세팅된다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DBResultSet.h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상속받는 클래스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ODBC_DBStatement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MySQL_DBStatement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304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DBResultSet.h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DBResultSet.h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쿼리 수행 결과가 담기는 인터페이스</a:t>
            </a:r>
            <a:endParaRPr lang="en-US" altLang="ko-KR" sz="2400" dirty="0" smtClean="0"/>
          </a:p>
          <a:p>
            <a:pPr lvl="2"/>
            <a:r>
              <a:rPr lang="en-US" altLang="ko-KR" dirty="0" smtClean="0"/>
              <a:t>next()</a:t>
            </a:r>
            <a:r>
              <a:rPr lang="ko-KR" altLang="en-US" dirty="0" smtClean="0"/>
              <a:t>를 먼저 호출해야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줄이 </a:t>
            </a:r>
            <a:r>
              <a:rPr lang="ko-KR" altLang="en-US" dirty="0" err="1" smtClean="0"/>
              <a:t>세팅된다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상속받는 클래스</a:t>
            </a:r>
            <a:endParaRPr lang="en-US" altLang="ko-KR" dirty="0"/>
          </a:p>
          <a:p>
            <a:pPr lvl="2"/>
            <a:r>
              <a:rPr lang="en-US" altLang="ko-KR" dirty="0" err="1" smtClean="0"/>
              <a:t>ODBC_DBResultSet</a:t>
            </a:r>
            <a:endParaRPr lang="en-US" altLang="ko-KR" dirty="0"/>
          </a:p>
          <a:p>
            <a:pPr lvl="2"/>
            <a:r>
              <a:rPr lang="en-US" altLang="ko-KR" dirty="0" err="1" smtClean="0"/>
              <a:t>MySQL_DBResultSet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특이사항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참조되지 않는 선언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640543"/>
            <a:ext cx="27527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304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DBError.h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DBError.h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쿼리 수행 에</a:t>
            </a:r>
            <a:r>
              <a:rPr lang="ko-KR" altLang="en-US" sz="2400" dirty="0"/>
              <a:t>러</a:t>
            </a:r>
            <a:r>
              <a:rPr lang="ko-KR" altLang="en-US" sz="2400" dirty="0" smtClean="0"/>
              <a:t>가 담기는 인터페이스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상속받는 클래스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ODBC_DBError</a:t>
            </a:r>
            <a:endParaRPr lang="en-US" altLang="ko-KR" sz="2000" dirty="0"/>
          </a:p>
          <a:p>
            <a:pPr lvl="2"/>
            <a:r>
              <a:rPr lang="en-US" altLang="ko-KR" sz="2000" dirty="0" err="1" smtClean="0"/>
              <a:t>MySQL_DBError</a:t>
            </a:r>
            <a:endParaRPr lang="en-US" altLang="ko-K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065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utility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Database utility</a:t>
            </a:r>
          </a:p>
          <a:p>
            <a:pPr lvl="1"/>
            <a:r>
              <a:rPr lang="en-US" altLang="ko-KR" dirty="0" err="1" smtClean="0"/>
              <a:t>DBAccount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DBStat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DBTypeTable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DBQueryQueue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791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DBLibs.h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DBLibs.h</a:t>
            </a:r>
            <a:endParaRPr lang="en-US" altLang="ko-KR" dirty="0" smtClean="0"/>
          </a:p>
          <a:p>
            <a:pPr lvl="1"/>
            <a:r>
              <a:rPr lang="en-US" altLang="ko-KR" sz="2400" dirty="0" err="1" smtClean="0"/>
              <a:t>DBStat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DBAccount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DBTableDescription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포함된 헤더</a:t>
            </a:r>
            <a:endParaRPr lang="en-US" altLang="ko-KR" sz="2400" dirty="0" smtClean="0"/>
          </a:p>
          <a:p>
            <a:pPr lvl="2"/>
            <a:r>
              <a:rPr lang="en-US" altLang="ko-KR" sz="2000" dirty="0" err="1" smtClean="0"/>
              <a:t>BaseDefine.h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ShareMemory.h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StaticProcessInfo.h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1"/>
            <a:endParaRPr lang="en-US" altLang="ko-KR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169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DBLibs.h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DBStat</a:t>
            </a:r>
            <a:endParaRPr lang="en-US" altLang="ko-KR" dirty="0" smtClean="0"/>
          </a:p>
          <a:p>
            <a:pPr lvl="2"/>
            <a:r>
              <a:rPr lang="en-US" altLang="ko-KR" sz="2000" dirty="0" smtClean="0"/>
              <a:t>DB Session</a:t>
            </a:r>
            <a:r>
              <a:rPr lang="ko-KR" altLang="en-US" sz="2000" dirty="0" smtClean="0"/>
              <a:t> 유휴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활동 정보를 공유메모리에 기록</a:t>
            </a:r>
            <a:endParaRPr lang="en-US" altLang="ko-KR" sz="2000" dirty="0"/>
          </a:p>
          <a:p>
            <a:pPr lvl="2"/>
            <a:r>
              <a:rPr lang="ko-KR" altLang="en-US" sz="2000" dirty="0" smtClean="0"/>
              <a:t>특이사항</a:t>
            </a:r>
            <a:endParaRPr lang="en-US" altLang="ko-KR" sz="2000" dirty="0" smtClean="0"/>
          </a:p>
          <a:p>
            <a:pPr lvl="3"/>
            <a:r>
              <a:rPr lang="en-US" altLang="ko-KR" sz="1600" dirty="0" err="1" smtClean="0"/>
              <a:t>DBStat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STSharedDBStat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main_loop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초기화 누락</a:t>
            </a:r>
            <a:endParaRPr lang="en-US" altLang="ko-KR" sz="1600" dirty="0" smtClean="0"/>
          </a:p>
          <a:p>
            <a:pPr lvl="3"/>
            <a:r>
              <a:rPr lang="en-US" altLang="ko-KR" sz="1600" dirty="0" err="1" smtClean="0"/>
              <a:t>DBStat</a:t>
            </a:r>
            <a:r>
              <a:rPr lang="en-US" altLang="ko-KR" sz="1600" dirty="0" smtClean="0"/>
              <a:t>::initialize()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한번 더 초기화하므로 시퀀스 상에 문제는 없음</a:t>
            </a:r>
            <a:endParaRPr lang="en-US" altLang="ko-KR" sz="1600" dirty="0" smtClean="0"/>
          </a:p>
          <a:p>
            <a:pPr lvl="4"/>
            <a:r>
              <a:rPr lang="en-US" altLang="ko-KR" sz="1600" dirty="0" err="1"/>
              <a:t>memset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pData</a:t>
            </a:r>
            <a:r>
              <a:rPr lang="en-US" altLang="ko-KR" sz="1600" dirty="0"/>
              <a:t>, 0,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STSharedDBStat</a:t>
            </a:r>
            <a:r>
              <a:rPr lang="en-US" altLang="ko-KR" sz="1600" dirty="0"/>
              <a:t> ) </a:t>
            </a:r>
            <a:r>
              <a:rPr lang="en-US" altLang="ko-KR" sz="1600" dirty="0" smtClean="0"/>
              <a:t>);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9695" y="4183335"/>
            <a:ext cx="57626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26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DBLibs.h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DBAccount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계정 정보 저장을 위한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get/set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en-US" altLang="ko-KR" dirty="0" err="1" smtClean="0"/>
              <a:t>DBTableDescription</a:t>
            </a:r>
            <a:endParaRPr lang="en-US" altLang="ko-KR" dirty="0"/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테이블 정보 저장 클래스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04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DBTypeTable.h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DBTypeTable.h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DBMS</a:t>
            </a:r>
            <a:r>
              <a:rPr lang="ko-KR" altLang="en-US" sz="2400" dirty="0" smtClean="0"/>
              <a:t>간 타입 변환을 위한 유틸리티 클래스 정의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4169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DBQueryQ.h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DBQueryQ.h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쿼리를 </a:t>
            </a:r>
            <a:r>
              <a:rPr lang="ko-KR" altLang="en-US" sz="2400" dirty="0" err="1" smtClean="0"/>
              <a:t>스레드로</a:t>
            </a:r>
            <a:r>
              <a:rPr lang="ko-KR" altLang="en-US" sz="2400" dirty="0" smtClean="0"/>
              <a:t> 처리하기 위한 </a:t>
            </a:r>
            <a:r>
              <a:rPr lang="en-US" altLang="ko-KR" sz="2400" dirty="0" smtClean="0"/>
              <a:t>queue </a:t>
            </a:r>
            <a:r>
              <a:rPr lang="ko-KR" altLang="en-US" sz="2400" dirty="0" smtClean="0"/>
              <a:t>클래스 정의</a:t>
            </a:r>
            <a:endParaRPr lang="en-US" altLang="ko-KR" dirty="0" smtClean="0"/>
          </a:p>
          <a:p>
            <a:pPr lvl="2"/>
            <a:r>
              <a:rPr lang="en-US" altLang="ko-KR" sz="2000" dirty="0" err="1" smtClean="0"/>
              <a:t>WorkListener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Work</a:t>
            </a:r>
            <a:r>
              <a:rPr lang="ko-KR" altLang="en-US" sz="2000" dirty="0" smtClean="0"/>
              <a:t>을 구현해 쿼리 처리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WorkListener</a:t>
            </a:r>
            <a:r>
              <a:rPr lang="ko-KR" altLang="en-US" sz="2000" dirty="0" smtClean="0"/>
              <a:t>가 받는 </a:t>
            </a:r>
            <a:r>
              <a:rPr lang="en-US" altLang="ko-KR" sz="2000" dirty="0" smtClean="0"/>
              <a:t>Work</a:t>
            </a:r>
            <a:r>
              <a:rPr lang="ko-KR" altLang="en-US" sz="2000" dirty="0" smtClean="0"/>
              <a:t>이 하나로 고정 되어있음</a:t>
            </a:r>
            <a:endParaRPr lang="en-US" altLang="ko-KR" sz="2000" dirty="0"/>
          </a:p>
          <a:p>
            <a:pPr lvl="3"/>
            <a:r>
              <a:rPr lang="ko-KR" altLang="en-US" sz="1600" dirty="0" smtClean="0"/>
              <a:t>쿼리에 따라 별개의 처리를 하려면</a:t>
            </a:r>
            <a:endParaRPr lang="en-US" altLang="ko-KR" sz="1600" dirty="0" smtClean="0"/>
          </a:p>
          <a:p>
            <a:pPr lvl="4"/>
            <a:r>
              <a:rPr lang="en-US" altLang="ko-KR" sz="1600" dirty="0" err="1" smtClean="0"/>
              <a:t>DBQueryQ</a:t>
            </a:r>
            <a:r>
              <a:rPr lang="ko-KR" altLang="en-US" sz="1600" dirty="0" smtClean="0"/>
              <a:t>를 상속받아 확장 구현</a:t>
            </a:r>
            <a:endParaRPr lang="en-US" altLang="ko-KR" sz="1600" dirty="0" smtClean="0"/>
          </a:p>
          <a:p>
            <a:pPr lvl="4"/>
            <a:r>
              <a:rPr lang="ko-KR" altLang="en-US" sz="1600" dirty="0" smtClean="0"/>
              <a:t>쿼리를 </a:t>
            </a:r>
            <a:r>
              <a:rPr lang="ko-KR" altLang="en-US" sz="1600" dirty="0" err="1" smtClean="0"/>
              <a:t>파싱</a:t>
            </a:r>
            <a:endParaRPr lang="en-US" altLang="ko-KR" sz="1600" dirty="0" smtClean="0"/>
          </a:p>
          <a:p>
            <a:pPr lvl="3"/>
            <a:r>
              <a:rPr lang="en-US" altLang="ko-KR" sz="1600" dirty="0" smtClean="0"/>
              <a:t>Work </a:t>
            </a:r>
            <a:r>
              <a:rPr lang="ko-KR" altLang="en-US" sz="1600" dirty="0" smtClean="0"/>
              <a:t>객체의 타입을 활용할 수 없는 것이 아쉬움</a:t>
            </a:r>
            <a:endParaRPr lang="en-US" altLang="ko-KR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93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Library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Database Library</a:t>
            </a:r>
          </a:p>
          <a:p>
            <a:pPr lvl="1"/>
            <a:r>
              <a:rPr lang="ko-KR" altLang="en-US" dirty="0" smtClean="0"/>
              <a:t>종속된 라이브러리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Base Library</a:t>
            </a:r>
          </a:p>
          <a:p>
            <a:pPr lvl="1"/>
            <a:r>
              <a:rPr lang="en-US" altLang="ko-KR" dirty="0" smtClean="0">
                <a:hlinkClick r:id="rId2" action="ppaction://hlinkfile"/>
              </a:rPr>
              <a:t>UML </a:t>
            </a:r>
            <a:r>
              <a:rPr lang="ko-KR" altLang="en-US" dirty="0" smtClean="0">
                <a:hlinkClick r:id="rId2" action="ppaction://hlinkfile"/>
              </a:rPr>
              <a:t>보기</a:t>
            </a:r>
            <a:r>
              <a:rPr lang="en-US" altLang="ko-KR" dirty="0" smtClean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mysql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인터페이스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DBString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CXPArgInfo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제외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dirty="0" smtClean="0">
                <a:hlinkClick r:id="rId3" action="ppaction://hlinkfile"/>
              </a:rPr>
              <a:t>그 외 </a:t>
            </a:r>
            <a:r>
              <a:rPr lang="en-US" altLang="ko-KR" dirty="0" smtClean="0">
                <a:hlinkClick r:id="rId3" action="ppaction://hlinkfile"/>
              </a:rPr>
              <a:t>UML </a:t>
            </a:r>
            <a:r>
              <a:rPr lang="ko-KR" altLang="en-US" dirty="0" smtClean="0">
                <a:hlinkClick r:id="rId3" action="ppaction://hlinkfile"/>
              </a:rPr>
              <a:t>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지원 인터페이스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ODBC</a:t>
            </a:r>
          </a:p>
          <a:p>
            <a:pPr lvl="2"/>
            <a:r>
              <a:rPr lang="en-US" altLang="ko-KR" dirty="0" smtClean="0"/>
              <a:t>MySQL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021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DBString.h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DBString.h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쿼리 문자열 연산을 위한 유틸리티 클래스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라이브러리에 사용되진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포함하는 헤더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DBTypeTable.h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StringObj.h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93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etc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미활용</a:t>
            </a:r>
            <a:r>
              <a:rPr lang="ko-KR" altLang="en-US" dirty="0" smtClean="0"/>
              <a:t> 헤더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define_dblib.h</a:t>
            </a:r>
            <a:endParaRPr lang="en-US" altLang="ko-KR" dirty="0" smtClean="0"/>
          </a:p>
          <a:p>
            <a:r>
              <a:rPr lang="ko-KR" altLang="en-US" dirty="0" smtClean="0"/>
              <a:t>미포함 파일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CXPArg.h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sql</a:t>
            </a:r>
            <a:r>
              <a:rPr lang="en-US" altLang="ko-KR" dirty="0" smtClean="0"/>
              <a:t> server 2000 </a:t>
            </a:r>
            <a:r>
              <a:rPr lang="ko-KR" altLang="en-US" dirty="0" smtClean="0"/>
              <a:t>확장 저장 프로시저를 활용함</a:t>
            </a:r>
            <a:endParaRPr lang="en-US" altLang="ko-KR" dirty="0" smtClean="0"/>
          </a:p>
          <a:p>
            <a:pPr lvl="3"/>
            <a:r>
              <a:rPr lang="en-US" altLang="ko-KR" dirty="0" err="1" smtClean="0">
                <a:hlinkClick r:id="rId2" action="ppaction://hlinkfile" tooltip="srv_rpcparams"/>
              </a:rPr>
              <a:t>srv_rpcparams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sql</a:t>
            </a:r>
            <a:r>
              <a:rPr lang="en-US" altLang="ko-KR" dirty="0" smtClean="0"/>
              <a:t> server 2005 </a:t>
            </a:r>
            <a:r>
              <a:rPr lang="ko-KR" altLang="en-US" dirty="0" smtClean="0"/>
              <a:t>이후에는 지원하지 않음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63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define_dblib.h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define_dblib.h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각종 기본 타입에 대한 매크로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유틸리티 매크로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특이사항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라이브러리에서 활용되지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삭제해도 무방할 듯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버그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869160"/>
            <a:ext cx="49434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 flipH="1">
            <a:off x="5740300" y="5517232"/>
            <a:ext cx="9199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6084168" y="6525344"/>
            <a:ext cx="9199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063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Library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DB ODBC Library </a:t>
            </a:r>
            <a:r>
              <a:rPr lang="ko-KR" altLang="en-US" dirty="0" smtClean="0"/>
              <a:t>사용 순서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 smtClean="0"/>
              <a:t>DBService</a:t>
            </a:r>
            <a:r>
              <a:rPr lang="en-US" altLang="ko-KR" dirty="0" smtClean="0"/>
              <a:t>::initialize()</a:t>
            </a:r>
            <a:r>
              <a:rPr lang="ko-KR" altLang="en-US" dirty="0" smtClean="0"/>
              <a:t>로 초기화</a:t>
            </a:r>
            <a:r>
              <a:rPr lang="en-US" altLang="ko-KR" dirty="0" smtClean="0"/>
              <a:t>&amp;</a:t>
            </a:r>
            <a:r>
              <a:rPr lang="en-US" altLang="ko-KR" dirty="0" err="1" smtClean="0"/>
              <a:t>DBService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</a:t>
            </a:r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en-US" altLang="ko-KR" dirty="0" err="1" smtClean="0"/>
              <a:t>DBSessionProxy</a:t>
            </a:r>
            <a:r>
              <a:rPr lang="en-US" altLang="ko-KR" dirty="0" smtClean="0"/>
              <a:t>::get()</a:t>
            </a:r>
            <a:r>
              <a:rPr lang="ko-KR" altLang="en-US" dirty="0" smtClean="0"/>
              <a:t>으로 </a:t>
            </a:r>
            <a:r>
              <a:rPr lang="en-US" altLang="ko-KR" dirty="0" err="1" smtClean="0"/>
              <a:t>DBSession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DBSession</a:t>
            </a:r>
            <a:r>
              <a:rPr lang="ko-KR" altLang="en-US" dirty="0" smtClean="0"/>
              <a:t>으로부터 </a:t>
            </a:r>
            <a:r>
              <a:rPr lang="en-US" altLang="ko-KR" dirty="0" err="1" smtClean="0"/>
              <a:t>DBStatement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 </a:t>
            </a:r>
            <a:r>
              <a:rPr lang="en-US" altLang="ko-KR" dirty="0" err="1" smtClean="0"/>
              <a:t>DBStatement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set_sql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쿼리 설정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5. </a:t>
            </a:r>
            <a:r>
              <a:rPr lang="en-US" altLang="ko-KR" dirty="0" err="1" smtClean="0"/>
              <a:t>DBStatement</a:t>
            </a:r>
            <a:r>
              <a:rPr lang="en-US" altLang="ko-KR" dirty="0" smtClean="0"/>
              <a:t>::prepare()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핸들 </a:t>
            </a:r>
            <a:r>
              <a:rPr lang="en-US" altLang="ko-KR" dirty="0" err="1" smtClean="0"/>
              <a:t>Alloc</a:t>
            </a:r>
            <a:endParaRPr lang="en-US" altLang="ko-KR" dirty="0" smtClean="0"/>
          </a:p>
          <a:p>
            <a:pPr lvl="1"/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DBStatement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쿼리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7. </a:t>
            </a:r>
            <a:r>
              <a:rPr lang="ko-KR" altLang="en-US" dirty="0" smtClean="0"/>
              <a:t>반환된 </a:t>
            </a:r>
            <a:r>
              <a:rPr lang="en-US" altLang="ko-KR" dirty="0" err="1" smtClean="0"/>
              <a:t>DBResultSet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next()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해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8. </a:t>
            </a:r>
            <a:r>
              <a:rPr lang="en-US" altLang="ko-KR" dirty="0" err="1" smtClean="0"/>
              <a:t>DBSessionProxy</a:t>
            </a:r>
            <a:r>
              <a:rPr lang="en-US" altLang="ko-KR" dirty="0" smtClean="0"/>
              <a:t>::release()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DBSession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816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Library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DBQueryQ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 순서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0. </a:t>
            </a:r>
            <a:r>
              <a:rPr lang="en-US" altLang="ko-KR" sz="2000" dirty="0" err="1" smtClean="0"/>
              <a:t>DBQueryQ</a:t>
            </a:r>
            <a:r>
              <a:rPr lang="ko-KR" altLang="en-US" sz="2000" dirty="0" smtClean="0"/>
              <a:t>에서 사용할 </a:t>
            </a:r>
            <a:r>
              <a:rPr lang="en-US" altLang="ko-KR" sz="2000" dirty="0" err="1" smtClean="0"/>
              <a:t>WorkListener</a:t>
            </a:r>
            <a:r>
              <a:rPr lang="en-US" altLang="ko-KR" sz="2000" dirty="0" smtClean="0"/>
              <a:t>, Work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DBService</a:t>
            </a:r>
            <a:r>
              <a:rPr lang="en-US" altLang="ko-KR" sz="2000" dirty="0" smtClean="0"/>
              <a:t>::initialize()</a:t>
            </a:r>
            <a:r>
              <a:rPr lang="ko-KR" altLang="en-US" sz="2000" dirty="0" smtClean="0"/>
              <a:t>로 초기화 </a:t>
            </a:r>
            <a:r>
              <a:rPr lang="en-US" altLang="ko-KR" sz="2000" dirty="0" smtClean="0"/>
              <a:t>&amp; </a:t>
            </a:r>
            <a:r>
              <a:rPr lang="en-US" altLang="ko-KR" sz="2000" dirty="0" err="1" smtClean="0"/>
              <a:t>DBService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실행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2. </a:t>
            </a:r>
            <a:r>
              <a:rPr lang="en-US" altLang="ko-KR" sz="2000" dirty="0" err="1" smtClean="0"/>
              <a:t>DBQueryQ</a:t>
            </a:r>
            <a:r>
              <a:rPr lang="en-US" altLang="ko-KR" sz="2000" dirty="0" smtClean="0"/>
              <a:t>::initialize()</a:t>
            </a:r>
            <a:r>
              <a:rPr lang="ko-KR" altLang="en-US" sz="2000" dirty="0" smtClean="0"/>
              <a:t>로 </a:t>
            </a:r>
            <a:r>
              <a:rPr lang="en-US" altLang="ko-KR" sz="2000" dirty="0" err="1"/>
              <a:t>DBQueryQ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실행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3. </a:t>
            </a:r>
            <a:r>
              <a:rPr lang="en-US" altLang="ko-KR" sz="2000" dirty="0" err="1" smtClean="0"/>
              <a:t>DBQueryQ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add_query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로 실행할 쿼리 삽입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DBQueryQ</a:t>
            </a:r>
            <a:r>
              <a:rPr lang="ko-KR" altLang="en-US" sz="2000" dirty="0" smtClean="0"/>
              <a:t>에 등록한  </a:t>
            </a:r>
            <a:r>
              <a:rPr lang="en-US" altLang="ko-KR" sz="2000" dirty="0" err="1" smtClean="0"/>
              <a:t>WorkListener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workPerformed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을 통해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add_query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로 추가한 쿼리가 순차적으로 실행된다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</a:t>
            </a:r>
            <a:r>
              <a:rPr lang="en-US" altLang="ko-KR" sz="2000" dirty="0" err="1" smtClean="0"/>
              <a:t>workPerformed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에는 </a:t>
            </a:r>
            <a:r>
              <a:rPr lang="en-US" altLang="ko-KR" sz="2000" dirty="0" smtClean="0"/>
              <a:t>“DB </a:t>
            </a:r>
            <a:r>
              <a:rPr lang="en-US" altLang="ko-KR" sz="2000" dirty="0"/>
              <a:t>ODBC Library </a:t>
            </a:r>
            <a:r>
              <a:rPr lang="ko-KR" altLang="en-US" sz="2000" dirty="0"/>
              <a:t>사용 </a:t>
            </a:r>
            <a:r>
              <a:rPr lang="ko-KR" altLang="en-US" sz="2000" dirty="0" smtClean="0"/>
              <a:t>순서</a:t>
            </a:r>
            <a:r>
              <a:rPr lang="en-US" altLang="ko-KR" sz="2000" dirty="0" smtClean="0"/>
              <a:t>” 2</a:t>
            </a:r>
            <a:r>
              <a:rPr lang="ko-KR" altLang="en-US" sz="2000" dirty="0" smtClean="0"/>
              <a:t>번 이후를 구현하면 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/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039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Library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hlinkClick r:id="rId2" action="ppaction://hlinkfile"/>
              </a:rPr>
              <a:t>코드보기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en-US" altLang="ko-KR" dirty="0" smtClean="0">
                <a:hlinkClick r:id="rId3" action="ppaction://hlinkpres?slideindex=1&amp;slidetitle="/>
              </a:rPr>
              <a:t>DB </a:t>
            </a:r>
            <a:r>
              <a:rPr lang="ko-KR" altLang="en-US" dirty="0" smtClean="0">
                <a:hlinkClick r:id="rId3" action="ppaction://hlinkpres?slideindex=1&amp;slidetitle="/>
              </a:rPr>
              <a:t>설정 파일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실행 화면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64484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17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Library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235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Library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Database Library</a:t>
            </a:r>
          </a:p>
          <a:p>
            <a:pPr lvl="1"/>
            <a:r>
              <a:rPr lang="ko-KR" altLang="en-US" dirty="0" smtClean="0"/>
              <a:t>카테고리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 Service</a:t>
            </a:r>
            <a:endParaRPr lang="en-US" altLang="ko-KR" dirty="0"/>
          </a:p>
          <a:p>
            <a:pPr lvl="3"/>
            <a:r>
              <a:rPr lang="en-US" altLang="ko-KR" dirty="0" smtClean="0"/>
              <a:t>DB interface</a:t>
            </a:r>
          </a:p>
          <a:p>
            <a:pPr lvl="4"/>
            <a:r>
              <a:rPr lang="en-US" altLang="ko-KR" dirty="0" err="1" smtClean="0"/>
              <a:t>odbc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mysql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 Service </a:t>
            </a:r>
            <a:r>
              <a:rPr lang="ko-KR" altLang="en-US" dirty="0" smtClean="0"/>
              <a:t>유틸리티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쿼리 큐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DB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바인드</a:t>
            </a:r>
            <a:r>
              <a:rPr lang="ko-KR" altLang="en-US" dirty="0" smtClean="0"/>
              <a:t> 테이블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SQL </a:t>
            </a:r>
            <a:r>
              <a:rPr lang="ko-KR" altLang="en-US" dirty="0" smtClean="0"/>
              <a:t>문자열 정리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061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API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Database API</a:t>
            </a:r>
          </a:p>
          <a:p>
            <a:pPr lvl="1"/>
            <a:r>
              <a:rPr lang="en-US" altLang="ko-KR" dirty="0" err="1" smtClean="0"/>
              <a:t>DBService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DBSessionProxy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DBSessionManager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DBSession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DBStatement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DBResultSet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DBError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클래스를 상속받아 </a:t>
            </a:r>
            <a:r>
              <a:rPr lang="en-US" altLang="ko-KR" dirty="0" smtClean="0"/>
              <a:t>ODBC /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849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DBService.h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DBService.h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DB Session</a:t>
            </a:r>
            <a:r>
              <a:rPr lang="ko-KR" altLang="en-US" sz="2400" dirty="0" smtClean="0"/>
              <a:t>을 총괄 유지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관리하는 클래스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포함하는 헤더</a:t>
            </a:r>
            <a:endParaRPr lang="en-US" altLang="ko-KR" sz="2400" dirty="0"/>
          </a:p>
          <a:p>
            <a:pPr lvl="2"/>
            <a:r>
              <a:rPr lang="en-US" altLang="ko-KR" sz="2000" dirty="0" err="1" smtClean="0"/>
              <a:t>Thread.h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대부분의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라이브러리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다수의 </a:t>
            </a:r>
            <a:r>
              <a:rPr lang="en-US" altLang="ko-KR" sz="2000" dirty="0" smtClean="0"/>
              <a:t>base</a:t>
            </a:r>
            <a:r>
              <a:rPr lang="ko-KR" altLang="en-US" sz="2000" dirty="0" smtClean="0"/>
              <a:t> 라이브러리</a:t>
            </a:r>
            <a:endParaRPr lang="en-US" altLang="ko-K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24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DBService.h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DBService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singleton class</a:t>
            </a:r>
          </a:p>
          <a:p>
            <a:pPr lvl="1"/>
            <a:r>
              <a:rPr lang="en-US" altLang="ko-KR" sz="2400" dirty="0" smtClean="0"/>
              <a:t>DB </a:t>
            </a:r>
            <a:r>
              <a:rPr lang="ko-KR" altLang="en-US" sz="2400" dirty="0" smtClean="0"/>
              <a:t>세션을 맺고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쿼리를 수행하기 위해 반드시 사용</a:t>
            </a:r>
            <a:endParaRPr lang="en-US" altLang="ko-KR" sz="2400" dirty="0" smtClean="0"/>
          </a:p>
          <a:p>
            <a:pPr lvl="2"/>
            <a:r>
              <a:rPr lang="en-US" altLang="ko-KR" sz="1800" dirty="0" err="1" smtClean="0"/>
              <a:t>DBString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같은 별개의 유틸리티를 제외하고는 단독으로 사용 불가</a:t>
            </a:r>
            <a:endParaRPr lang="en-US" altLang="ko-KR" sz="1800" dirty="0" smtClean="0"/>
          </a:p>
          <a:p>
            <a:pPr lvl="1"/>
            <a:r>
              <a:rPr lang="ko-KR" altLang="en-US" sz="2400" dirty="0" smtClean="0"/>
              <a:t>반드시 </a:t>
            </a:r>
            <a:r>
              <a:rPr lang="en-US" altLang="ko-KR" sz="2400" dirty="0" err="1" smtClean="0"/>
              <a:t>DBService</a:t>
            </a:r>
            <a:r>
              <a:rPr lang="en-US" altLang="ko-KR" sz="2400" dirty="0" smtClean="0"/>
              <a:t>::initialize()</a:t>
            </a:r>
            <a:r>
              <a:rPr lang="ko-KR" altLang="en-US" sz="2400" dirty="0" smtClean="0"/>
              <a:t>를 가장 먼저 실행해야 함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initialize()</a:t>
            </a:r>
            <a:r>
              <a:rPr lang="ko-KR" altLang="en-US" sz="2000" dirty="0" smtClean="0"/>
              <a:t>를 실행하면 </a:t>
            </a:r>
            <a:r>
              <a:rPr lang="en-US" altLang="ko-KR" sz="2000" dirty="0" err="1" smtClean="0"/>
              <a:t>DBService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시작</a:t>
            </a:r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240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DBSessionProxy.h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DBSessionProxy.h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DBService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스레드에서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세션을 </a:t>
            </a:r>
            <a:r>
              <a:rPr lang="ko-KR" altLang="en-US" sz="2000" dirty="0" smtClean="0"/>
              <a:t>얻어오기 위한  </a:t>
            </a:r>
            <a:r>
              <a:rPr lang="ko-KR" altLang="en-US" sz="2000" dirty="0" smtClean="0"/>
              <a:t>클래스 정의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오직 </a:t>
            </a:r>
            <a:r>
              <a:rPr lang="en-US" altLang="ko-KR" sz="1600" dirty="0" err="1" smtClean="0"/>
              <a:t>DBSessionProxy</a:t>
            </a:r>
            <a:r>
              <a:rPr lang="en-US" altLang="ko-KR" sz="1600" dirty="0" smtClean="0"/>
              <a:t>::get()</a:t>
            </a:r>
            <a:r>
              <a:rPr lang="ko-KR" altLang="en-US" sz="1600" dirty="0" smtClean="0"/>
              <a:t>을 통해 </a:t>
            </a:r>
            <a:r>
              <a:rPr lang="en-US" altLang="ko-KR" sz="1600" dirty="0" err="1" smtClean="0"/>
              <a:t>DBSession</a:t>
            </a:r>
            <a:r>
              <a:rPr lang="ko-KR" altLang="en-US" sz="1600" dirty="0" smtClean="0"/>
              <a:t>을 얻을 수 있음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세션 사용을 마쳤으면</a:t>
            </a:r>
            <a:r>
              <a:rPr lang="en-US" altLang="ko-KR" sz="1600" dirty="0" smtClean="0"/>
              <a:t>, </a:t>
            </a:r>
            <a:r>
              <a:rPr lang="en-US" altLang="ko-KR" sz="1600" dirty="0" err="1"/>
              <a:t>DBSessionProxy</a:t>
            </a:r>
            <a:r>
              <a:rPr lang="en-US" altLang="ko-KR" sz="1600" dirty="0" smtClean="0"/>
              <a:t>::release()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108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DBSessionProxy.h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84151"/>
            <a:ext cx="74390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08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DBSessionManager.h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DBSessionManager.h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DB Session</a:t>
            </a:r>
            <a:r>
              <a:rPr lang="ko-KR" altLang="en-US" sz="2400" dirty="0" smtClean="0"/>
              <a:t>을 관리하는 </a:t>
            </a:r>
            <a:r>
              <a:rPr lang="en-US" altLang="ko-KR" sz="2400" dirty="0" err="1" smtClean="0"/>
              <a:t>LimitInstanceMgr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DBSessionProxy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DBService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간의 매개체 역할을 한다</a:t>
            </a:r>
            <a:endParaRPr lang="en-US" altLang="ko-KR" sz="2000" dirty="0" smtClean="0"/>
          </a:p>
          <a:p>
            <a:pPr lvl="1"/>
            <a:endParaRPr lang="en-US" altLang="ko-KR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219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1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5902</TotalTime>
  <Words>654</Words>
  <Application>Microsoft Office PowerPoint</Application>
  <PresentationFormat>화면 슬라이드 쇼(4:3)</PresentationFormat>
  <Paragraphs>178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모듈</vt:lpstr>
      <vt:lpstr>엠게임   Database Library                          8주차 세미나</vt:lpstr>
      <vt:lpstr>Database Library</vt:lpstr>
      <vt:lpstr>Database Library</vt:lpstr>
      <vt:lpstr>Database API</vt:lpstr>
      <vt:lpstr>DBService.h</vt:lpstr>
      <vt:lpstr>DBService.h</vt:lpstr>
      <vt:lpstr>DBSessionProxy.h</vt:lpstr>
      <vt:lpstr>DBSessionProxy.h</vt:lpstr>
      <vt:lpstr>DBSessionManager.h</vt:lpstr>
      <vt:lpstr>DBSession.h</vt:lpstr>
      <vt:lpstr>DBStatement.h</vt:lpstr>
      <vt:lpstr>DBResultSet.h</vt:lpstr>
      <vt:lpstr>DBError.h</vt:lpstr>
      <vt:lpstr>Database utility</vt:lpstr>
      <vt:lpstr>DBLibs.h</vt:lpstr>
      <vt:lpstr>DBLibs.h</vt:lpstr>
      <vt:lpstr>DBLibs.h</vt:lpstr>
      <vt:lpstr>DBTypeTable.h</vt:lpstr>
      <vt:lpstr>DBQueryQ.h</vt:lpstr>
      <vt:lpstr>DBString.h</vt:lpstr>
      <vt:lpstr>etc</vt:lpstr>
      <vt:lpstr>define_dblib.h</vt:lpstr>
      <vt:lpstr>Database Library 예제</vt:lpstr>
      <vt:lpstr>Database Library 예제</vt:lpstr>
      <vt:lpstr>Database Library 예제</vt:lpstr>
      <vt:lpstr>Database Library 예제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엠게임 카드/보드 게임 소감</dc:title>
  <dc:creator>Microsoft Corporation</dc:creator>
  <cp:lastModifiedBy>Windows 사용자</cp:lastModifiedBy>
  <cp:revision>319</cp:revision>
  <dcterms:created xsi:type="dcterms:W3CDTF">2006-10-05T04:04:58Z</dcterms:created>
  <dcterms:modified xsi:type="dcterms:W3CDTF">2016-12-23T09:06:37Z</dcterms:modified>
</cp:coreProperties>
</file>