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7"/>
  </p:notesMasterIdLst>
  <p:sldIdLst>
    <p:sldId id="256" r:id="rId2"/>
    <p:sldId id="261" r:id="rId3"/>
    <p:sldId id="270" r:id="rId4"/>
    <p:sldId id="262" r:id="rId5"/>
    <p:sldId id="264" r:id="rId6"/>
    <p:sldId id="266" r:id="rId7"/>
    <p:sldId id="277" r:id="rId8"/>
    <p:sldId id="278" r:id="rId9"/>
    <p:sldId id="275" r:id="rId10"/>
    <p:sldId id="276" r:id="rId11"/>
    <p:sldId id="343" r:id="rId12"/>
    <p:sldId id="342" r:id="rId13"/>
    <p:sldId id="286" r:id="rId14"/>
    <p:sldId id="290" r:id="rId15"/>
    <p:sldId id="282" r:id="rId16"/>
    <p:sldId id="283" r:id="rId17"/>
    <p:sldId id="288" r:id="rId18"/>
    <p:sldId id="289" r:id="rId19"/>
    <p:sldId id="294" r:id="rId20"/>
    <p:sldId id="295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0" r:id="rId29"/>
    <p:sldId id="311" r:id="rId30"/>
    <p:sldId id="313" r:id="rId31"/>
    <p:sldId id="314" r:id="rId32"/>
    <p:sldId id="316" r:id="rId33"/>
    <p:sldId id="312" r:id="rId34"/>
    <p:sldId id="317" r:id="rId35"/>
    <p:sldId id="347" r:id="rId36"/>
    <p:sldId id="348" r:id="rId37"/>
    <p:sldId id="349" r:id="rId38"/>
    <p:sldId id="322" r:id="rId39"/>
    <p:sldId id="323" r:id="rId40"/>
    <p:sldId id="318" r:id="rId41"/>
    <p:sldId id="319" r:id="rId42"/>
    <p:sldId id="320" r:id="rId43"/>
    <p:sldId id="296" r:id="rId44"/>
    <p:sldId id="332" r:id="rId45"/>
    <p:sldId id="324" r:id="rId46"/>
    <p:sldId id="325" r:id="rId47"/>
    <p:sldId id="336" r:id="rId48"/>
    <p:sldId id="340" r:id="rId49"/>
    <p:sldId id="328" r:id="rId50"/>
    <p:sldId id="337" r:id="rId51"/>
    <p:sldId id="329" r:id="rId52"/>
    <p:sldId id="338" r:id="rId53"/>
    <p:sldId id="330" r:id="rId54"/>
    <p:sldId id="339" r:id="rId55"/>
    <p:sldId id="331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8" autoAdjust="0"/>
    <p:restoredTop sz="86331" autoAdjust="0"/>
  </p:normalViewPr>
  <p:slideViewPr>
    <p:cSldViewPr>
      <p:cViewPr>
        <p:scale>
          <a:sx n="60" d="100"/>
          <a:sy n="60" d="100"/>
        </p:scale>
        <p:origin x="-618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868EF-E654-402B-98B3-469E0B6FBC9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45A1-2221-4BBC-A920-7F792235E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45A1-2221-4BBC-A920-7F792235EB2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440160"/>
          </a:xfrm>
        </p:spPr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엠게임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Base Library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게임산업본부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서비스사업실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서버팀</a:t>
            </a:r>
            <a:endParaRPr lang="en-US" altLang="ko-KR" dirty="0"/>
          </a:p>
          <a:p>
            <a:pPr algn="r"/>
            <a:r>
              <a:rPr lang="ko-KR" altLang="en-US" dirty="0" err="1" smtClean="0"/>
              <a:t>유동금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6" y="1988840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8"/>
            <a:ext cx="6120680" cy="691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431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IniFile.h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IniFile.h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ini</a:t>
            </a:r>
            <a:r>
              <a:rPr lang="ko-KR" altLang="en-US" sz="2400" dirty="0" smtClean="0"/>
              <a:t> 파일에 대한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FileObj.h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180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IniFile.h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8961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180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BitField.h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BitField.h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배열로 비트필드를 표현하는 클래스 정의</a:t>
            </a:r>
            <a:endParaRPr lang="en-US" altLang="ko-KR" dirty="0"/>
          </a:p>
          <a:p>
            <a:pPr lvl="1"/>
            <a:r>
              <a:rPr lang="ko-KR" altLang="en-US" dirty="0" smtClean="0"/>
              <a:t>비트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비트필드 연산 매크로 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80" y="4415383"/>
            <a:ext cx="4000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615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Socket.h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Socket.h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 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</a:t>
            </a:r>
          </a:p>
          <a:p>
            <a:pPr lvl="3"/>
            <a:r>
              <a:rPr lang="en-US" altLang="ko-KR" dirty="0" err="1" smtClean="0"/>
              <a:t>mstcpip.h</a:t>
            </a:r>
            <a:endParaRPr lang="en-US" altLang="ko-KR" dirty="0"/>
          </a:p>
          <a:p>
            <a:pPr lvl="2"/>
            <a:r>
              <a:rPr lang="en-US" altLang="ko-KR" dirty="0" err="1" smtClean="0"/>
              <a:t>linux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각종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네트워크 헤더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450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Thread.h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스레드</a:t>
            </a:r>
            <a:r>
              <a:rPr lang="en-US" altLang="ko-KR" sz="2400" dirty="0" smtClean="0"/>
              <a:t>(win32 thread &amp; </a:t>
            </a:r>
            <a:r>
              <a:rPr lang="en-US" altLang="ko-KR" sz="2400" dirty="0" err="1" smtClean="0"/>
              <a:t>pthread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크리티컬</a:t>
            </a:r>
            <a:r>
              <a:rPr lang="ko-KR" altLang="en-US" sz="2400" dirty="0" smtClean="0"/>
              <a:t> 섹션과 </a:t>
            </a:r>
            <a:r>
              <a:rPr lang="ko-KR" altLang="en-US" sz="2400" dirty="0" err="1" smtClean="0"/>
              <a:t>뮤텍스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windows</a:t>
            </a:r>
          </a:p>
          <a:p>
            <a:pPr lvl="3"/>
            <a:r>
              <a:rPr lang="en-US" altLang="ko-KR" sz="1800" dirty="0" err="1" smtClean="0"/>
              <a:t>mstcpip.h</a:t>
            </a:r>
            <a:endParaRPr lang="en-US" altLang="ko-KR" sz="1800" dirty="0"/>
          </a:p>
          <a:p>
            <a:pPr lvl="2"/>
            <a:r>
              <a:rPr lang="en-US" altLang="ko-KR" sz="2000" dirty="0" err="1" smtClean="0"/>
              <a:t>linux</a:t>
            </a:r>
            <a:endParaRPr lang="en-US" altLang="ko-KR" sz="2000" dirty="0" smtClean="0"/>
          </a:p>
          <a:p>
            <a:pPr lvl="3"/>
            <a:r>
              <a:rPr lang="ko-KR" altLang="en-US" sz="1800" dirty="0" smtClean="0"/>
              <a:t>각종 </a:t>
            </a:r>
            <a:r>
              <a:rPr lang="ko-KR" altLang="en-US" sz="1800" dirty="0" err="1" smtClean="0"/>
              <a:t>리눅스</a:t>
            </a:r>
            <a:r>
              <a:rPr lang="ko-KR" altLang="en-US" sz="1800" dirty="0" smtClean="0"/>
              <a:t> 네트워크 헤더</a:t>
            </a:r>
            <a:endParaRPr lang="en-US" altLang="ko-KR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491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4" y="1300683"/>
            <a:ext cx="893445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83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25609"/>
          </a:xfrm>
        </p:spPr>
        <p:txBody>
          <a:bodyPr/>
          <a:lstStyle/>
          <a:p>
            <a:r>
              <a:rPr lang="en-US" altLang="ko-KR" sz="2400" dirty="0" err="1" smtClean="0"/>
              <a:t>CLock</a:t>
            </a:r>
            <a:endParaRPr lang="en-US" altLang="ko-KR" sz="2400" dirty="0"/>
          </a:p>
          <a:p>
            <a:pPr lvl="1"/>
            <a:r>
              <a:rPr lang="ko-KR" altLang="en-US" sz="2000" dirty="0" err="1" smtClean="0"/>
              <a:t>크리티컬</a:t>
            </a:r>
            <a:r>
              <a:rPr lang="ko-KR" altLang="en-US" sz="2000" dirty="0" smtClean="0"/>
              <a:t> 섹션</a:t>
            </a:r>
            <a:r>
              <a:rPr lang="en-US" altLang="ko-KR" sz="2000" dirty="0" smtClean="0"/>
              <a:t>(windows) / </a:t>
            </a:r>
            <a:r>
              <a:rPr lang="en-US" altLang="ko-KR" sz="2000" dirty="0" err="1" smtClean="0"/>
              <a:t>pthread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mutex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linux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endParaRPr lang="en-US" altLang="ko-KR" sz="2000" dirty="0" smtClean="0"/>
          </a:p>
          <a:p>
            <a:r>
              <a:rPr lang="en-US" altLang="ko-KR" sz="2400" dirty="0" smtClean="0"/>
              <a:t>Notify</a:t>
            </a:r>
          </a:p>
          <a:p>
            <a:pPr lvl="1"/>
            <a:r>
              <a:rPr lang="en-US" altLang="ko-KR" sz="2000" dirty="0" smtClean="0"/>
              <a:t>thread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suspend(wait())</a:t>
            </a:r>
            <a:r>
              <a:rPr lang="ko-KR" altLang="en-US" sz="2000" dirty="0" smtClean="0"/>
              <a:t>와 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resume(call())</a:t>
            </a:r>
            <a:r>
              <a:rPr lang="ko-KR" altLang="en-US" sz="2000" dirty="0" smtClean="0"/>
              <a:t>을 수행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1600" dirty="0" smtClean="0"/>
              <a:t>.</a:t>
            </a:r>
          </a:p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72675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849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BlanketLock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CLock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r>
              <a:rPr lang="ko-KR" altLang="en-US" sz="2000" dirty="0" smtClean="0"/>
              <a:t> 클래스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setLock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을 통해 외부에서 만든 </a:t>
            </a:r>
            <a:r>
              <a:rPr lang="en-US" altLang="ko-KR" sz="2000" dirty="0" smtClean="0"/>
              <a:t>lock</a:t>
            </a:r>
            <a:r>
              <a:rPr lang="ko-KR" altLang="en-US" sz="2000" dirty="0" smtClean="0"/>
              <a:t>을 제어할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dirty="0" err="1" smtClean="0"/>
              <a:t>CThread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thread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r>
              <a:rPr lang="ko-KR" altLang="en-US" sz="2000" dirty="0" smtClean="0"/>
              <a:t> 클래스</a:t>
            </a: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4" y="3324175"/>
            <a:ext cx="89344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448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ShareMemory.h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ShareMemory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메모리 파일 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: </a:t>
            </a:r>
            <a:r>
              <a:rPr lang="en-US" altLang="ko-KR" dirty="0" err="1" smtClean="0"/>
              <a:t>MapViewOfFile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smtClean="0"/>
              <a:t>시스템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파일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linux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shmget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34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Base Library</a:t>
            </a:r>
          </a:p>
          <a:p>
            <a:pPr lvl="1"/>
            <a:r>
              <a:rPr lang="ko-KR" altLang="en-US" dirty="0" smtClean="0"/>
              <a:t>범용 연산에 편의를 돕기 위한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범용 자원 </a:t>
            </a:r>
            <a:r>
              <a:rPr lang="ko-KR" altLang="en-US" dirty="0" err="1" smtClean="0"/>
              <a:t>래퍼</a:t>
            </a:r>
            <a:endParaRPr lang="en-US" altLang="ko-KR" dirty="0"/>
          </a:p>
          <a:p>
            <a:pPr lvl="3"/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처리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범용 유틸리티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정보 조회 등</a:t>
            </a:r>
            <a:endParaRPr lang="en-US" altLang="ko-KR" dirty="0" smtClean="0"/>
          </a:p>
          <a:p>
            <a:pPr lvl="2"/>
            <a:r>
              <a:rPr lang="en-US" altLang="ko-KR" dirty="0"/>
              <a:t>STL </a:t>
            </a:r>
            <a:r>
              <a:rPr lang="ko-KR" altLang="en-US" dirty="0"/>
              <a:t>확장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02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ShareMemory.h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2025"/>
            <a:ext cx="725805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027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Log.h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파일 </a:t>
            </a:r>
            <a:r>
              <a:rPr lang="ko-KR" altLang="en-US" sz="2400" dirty="0" err="1" smtClean="0"/>
              <a:t>로깅을</a:t>
            </a:r>
            <a:r>
              <a:rPr lang="ko-KR" altLang="en-US" sz="2400" dirty="0" smtClean="0"/>
              <a:t> 위한 클래스 정의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CLogLock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정의</a:t>
            </a:r>
            <a:endParaRPr lang="en-US" altLang="ko-KR" sz="2400" dirty="0" smtClean="0"/>
          </a:p>
          <a:p>
            <a:pPr lvl="2"/>
            <a:r>
              <a:rPr lang="ko-KR" altLang="en-US" sz="2000" dirty="0" err="1" smtClean="0"/>
              <a:t>크리티컬</a:t>
            </a:r>
            <a:r>
              <a:rPr lang="ko-KR" altLang="en-US" sz="2000" dirty="0" smtClean="0"/>
              <a:t> 섹션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pthread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mutex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013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983041" cy="447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509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LogService.h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CLog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 클래스 정의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StringObj.h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tinyxml.h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014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LogService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initialize()</a:t>
            </a:r>
          </a:p>
          <a:p>
            <a:pPr lvl="2"/>
            <a:r>
              <a:rPr lang="ko-KR" altLang="en-US" sz="1600" dirty="0" smtClean="0"/>
              <a:t>주어진 </a:t>
            </a:r>
            <a:r>
              <a:rPr lang="en-US" altLang="ko-KR" sz="1600" dirty="0" smtClean="0"/>
              <a:t>xml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기반으로 </a:t>
            </a:r>
            <a:r>
              <a:rPr lang="en-US" altLang="ko-KR" sz="1600" dirty="0" err="1" smtClean="0"/>
              <a:t>CLog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동적할당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세팅</a:t>
            </a:r>
            <a:endParaRPr lang="ko-KR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12" y="3212976"/>
            <a:ext cx="59817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378904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5438" y="3861048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39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BusyWaiter.h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BusyWaiter.h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횟수 기반 </a:t>
            </a:r>
            <a:r>
              <a:rPr lang="en-US" altLang="ko-KR" sz="2400" dirty="0" smtClean="0"/>
              <a:t>wait </a:t>
            </a:r>
            <a:r>
              <a:rPr lang="ko-KR" altLang="en-US" sz="2400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포함된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466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BusyWaiter.h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BusyWaiter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wait()</a:t>
            </a:r>
          </a:p>
          <a:p>
            <a:pPr lvl="2"/>
            <a:r>
              <a:rPr lang="en-US" altLang="ko-KR" sz="1800" dirty="0" err="1" smtClean="0"/>
              <a:t>wait_time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이면 무조건 </a:t>
            </a:r>
            <a:r>
              <a:rPr lang="en-US" altLang="ko-KR" sz="1800" dirty="0" smtClean="0"/>
              <a:t>Sleep(0)</a:t>
            </a:r>
            <a:r>
              <a:rPr lang="ko-KR" altLang="en-US" sz="1800" dirty="0" smtClean="0"/>
              <a:t>하고 리</a:t>
            </a:r>
            <a:r>
              <a:rPr lang="ko-KR" altLang="en-US" sz="1800" dirty="0"/>
              <a:t>턴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아니면 </a:t>
            </a:r>
            <a:r>
              <a:rPr lang="en-US" altLang="ko-KR" sz="1800" dirty="0" err="1" smtClean="0"/>
              <a:t>wait_count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만큼 </a:t>
            </a:r>
            <a:r>
              <a:rPr lang="en-US" altLang="ko-KR" sz="1800" dirty="0" smtClean="0"/>
              <a:t>wait()</a:t>
            </a:r>
            <a:r>
              <a:rPr lang="ko-KR" altLang="en-US" sz="1800" dirty="0" smtClean="0"/>
              <a:t>이 호출되었을 때까지 </a:t>
            </a:r>
            <a:r>
              <a:rPr lang="en-US" altLang="ko-KR" sz="1800" dirty="0" smtClean="0"/>
              <a:t>Sleep( </a:t>
            </a:r>
            <a:r>
              <a:rPr lang="en-US" altLang="ko-KR" sz="1800" dirty="0" err="1" smtClean="0"/>
              <a:t>wait_time</a:t>
            </a:r>
            <a:r>
              <a:rPr lang="en-US" altLang="ko-KR" sz="1800" dirty="0" smtClean="0"/>
              <a:t>_ )</a:t>
            </a:r>
          </a:p>
          <a:p>
            <a:pPr lvl="2">
              <a:buNone/>
            </a:pP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3375"/>
            <a:ext cx="50006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466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Tokenizer.h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Tokenizer.h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토큰 처리 유틸리티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Cycle.h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Cycle.h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루프 시간 조절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5191"/>
            <a:ext cx="4330824" cy="462560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class Cycle</a:t>
            </a:r>
          </a:p>
          <a:p>
            <a:pPr lvl="1"/>
            <a:r>
              <a:rPr lang="en-US" altLang="ko-KR" sz="2000" dirty="0" err="1" smtClean="0"/>
              <a:t>adjustCycle</a:t>
            </a:r>
            <a:r>
              <a:rPr lang="en-US" altLang="ko-KR" sz="2000" dirty="0" smtClean="0"/>
              <a:t>()</a:t>
            </a:r>
          </a:p>
          <a:p>
            <a:pPr lvl="2"/>
            <a:r>
              <a:rPr lang="ko-KR" altLang="en-US" sz="1800" dirty="0" smtClean="0"/>
              <a:t>정해진 시간보다 빨리 호출되었으면 그 시간 차 만큼 </a:t>
            </a:r>
            <a:r>
              <a:rPr lang="en-US" altLang="ko-KR" sz="1800" dirty="0" smtClean="0"/>
              <a:t>sleep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52" y="1916832"/>
            <a:ext cx="39909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B</a:t>
            </a:r>
            <a:r>
              <a:rPr lang="en-US" altLang="ko-KR" sz="2800" smtClean="0"/>
              <a:t>ase Define.h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모든 </a:t>
            </a:r>
            <a:r>
              <a:rPr lang="en-US" altLang="ko-KR" sz="2400" dirty="0" smtClean="0"/>
              <a:t>Base Library</a:t>
            </a:r>
            <a:r>
              <a:rPr lang="ko-KR" altLang="en-US" sz="2400" dirty="0" smtClean="0"/>
              <a:t>가 포함하는 최상위 헤더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플랫폼 호환과 편의를 위한 각종 </a:t>
            </a:r>
            <a:r>
              <a:rPr lang="ko-KR" altLang="en-US" sz="2400" dirty="0"/>
              <a:t>매</a:t>
            </a:r>
            <a:r>
              <a:rPr lang="ko-KR" altLang="en-US" sz="2400" dirty="0" smtClean="0"/>
              <a:t>크로를 정의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iostream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외 기타 표준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소켓 함수들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ShellConnect.h</a:t>
            </a:r>
            <a:endParaRPr lang="en-US" altLang="ko-KR" sz="2000" dirty="0"/>
          </a:p>
          <a:p>
            <a:pPr lvl="2"/>
            <a:r>
              <a:rPr lang="en-US" altLang="ko-KR" sz="2000" dirty="0" err="1" smtClean="0"/>
              <a:t>Tokenizer.h</a:t>
            </a:r>
            <a:endParaRPr lang="en-US" altLang="ko-KR" sz="4000" dirty="0" smtClean="0"/>
          </a:p>
          <a:p>
            <a:pPr lvl="1"/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63255"/>
            <a:ext cx="43338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18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NumericTime.h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NumericTime.h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숫자 기반 시간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552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NumericTime.h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95536" y="1844824"/>
            <a:ext cx="7056784" cy="462560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NumericTime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시간을 표현하는 </a:t>
            </a:r>
            <a:r>
              <a:rPr lang="ko-KR" altLang="en-US" sz="1800" dirty="0" err="1" smtClean="0"/>
              <a:t>맴버</a:t>
            </a:r>
            <a:r>
              <a:rPr lang="ko-KR" altLang="en-US" sz="1800" dirty="0" smtClean="0"/>
              <a:t> 변수에 대해 다양한 함수를 제공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한글로 표현된 </a:t>
            </a:r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연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월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일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초에 대한 개개의 </a:t>
            </a:r>
            <a:r>
              <a:rPr lang="ko-KR" altLang="en-US" sz="1800" dirty="0" err="1" smtClean="0"/>
              <a:t>메서드나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오버로딩된</a:t>
            </a:r>
            <a:r>
              <a:rPr lang="ko-KR" altLang="en-US" sz="1800" dirty="0" smtClean="0"/>
              <a:t> 함수의  집합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8593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TickSaver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625609"/>
          </a:xfrm>
        </p:spPr>
        <p:txBody>
          <a:bodyPr/>
          <a:lstStyle/>
          <a:p>
            <a:r>
              <a:rPr lang="en-US" altLang="ko-KR" dirty="0" err="1" smtClean="0"/>
              <a:t>TickSaver.h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타이</a:t>
            </a:r>
            <a:r>
              <a:rPr lang="ko-KR" altLang="en-US" sz="2000" dirty="0"/>
              <a:t>머</a:t>
            </a:r>
            <a:r>
              <a:rPr lang="ko-KR" altLang="en-US" sz="2000" dirty="0" smtClean="0"/>
              <a:t> 클래스 정의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포함하는 헤더</a:t>
            </a:r>
            <a:endParaRPr lang="en-US" altLang="ko-KR" sz="2000" dirty="0" smtClean="0"/>
          </a:p>
          <a:p>
            <a:pPr lvl="3"/>
            <a:r>
              <a:rPr lang="en-US" altLang="ko-KR" sz="1200" dirty="0" err="1" smtClean="0"/>
              <a:t>BaseDefine.h</a:t>
            </a:r>
            <a:endParaRPr lang="en-US" altLang="ko-KR" sz="1600" dirty="0" smtClean="0"/>
          </a:p>
          <a:p>
            <a:pPr lvl="2"/>
            <a:endParaRPr lang="en-US" altLang="ko-K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780928"/>
            <a:ext cx="66770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Start_End_Time.h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625609"/>
          </a:xfrm>
        </p:spPr>
        <p:txBody>
          <a:bodyPr/>
          <a:lstStyle/>
          <a:p>
            <a:r>
              <a:rPr lang="en-US" altLang="ko-KR" dirty="0" err="1"/>
              <a:t>Start_End_Time.h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시</a:t>
            </a:r>
            <a:r>
              <a:rPr lang="ko-KR" altLang="en-US" sz="2400" dirty="0"/>
              <a:t>작</a:t>
            </a:r>
            <a:r>
              <a:rPr lang="en-US" altLang="ko-KR" sz="2400" dirty="0"/>
              <a:t>, </a:t>
            </a:r>
            <a:r>
              <a:rPr lang="ko-KR" altLang="en-US" sz="2400" dirty="0"/>
              <a:t>끝 시간을 저장하는 유틸리티 클래스 정의</a:t>
            </a:r>
            <a:endParaRPr lang="en-US" altLang="ko-KR" sz="2400" dirty="0"/>
          </a:p>
          <a:p>
            <a:pPr lvl="2"/>
            <a:r>
              <a:rPr lang="en-US" altLang="ko-KR" dirty="0" err="1"/>
              <a:t>LogService</a:t>
            </a:r>
            <a:r>
              <a:rPr lang="ko-KR" altLang="en-US" dirty="0"/>
              <a:t>를 이용해 시작</a:t>
            </a:r>
            <a:r>
              <a:rPr lang="en-US" altLang="ko-KR" dirty="0"/>
              <a:t>, </a:t>
            </a:r>
            <a:r>
              <a:rPr lang="ko-KR" altLang="en-US" dirty="0"/>
              <a:t>끝을 </a:t>
            </a:r>
            <a:r>
              <a:rPr lang="ko-KR" altLang="en-US" dirty="0" err="1" smtClean="0"/>
              <a:t>로깅</a:t>
            </a:r>
            <a:endParaRPr lang="en-US" altLang="ko-KR" sz="12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TickSaver.h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LogService.h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Start_End_Time.h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65" y="1700808"/>
            <a:ext cx="4638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030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8471"/>
            <a:ext cx="8286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9134" y="3923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5558" y="414908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86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WorkLis</a:t>
            </a:r>
            <a:r>
              <a:rPr lang="en-US" altLang="ko-KR" sz="2800" dirty="0" err="1" smtClean="0"/>
              <a:t>tener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네트워크 라이브러리에서의 활용</a:t>
            </a:r>
            <a:endParaRPr lang="en-US" altLang="ko-KR" sz="2400" dirty="0" smtClean="0"/>
          </a:p>
          <a:p>
            <a:pPr lvl="2"/>
            <a:r>
              <a:rPr lang="en-US" altLang="ko-KR" sz="2000" dirty="0" err="1"/>
              <a:t>w</a:t>
            </a:r>
            <a:r>
              <a:rPr lang="en-US" altLang="ko-KR" sz="2000" dirty="0" err="1" smtClean="0"/>
              <a:t>orkPerformed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하나의 세션에 대한 일반적인 이벤트를 처리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specificPerformed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세션의 접속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종료와 같은 소켓 이벤트가 발생했을 때의 처리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threadPerformed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현재 수행중인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주기적으로 할 일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sparePerformed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머신 상황이 여유가 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할 일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orderPerformed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모든 세션에 대해 공통적으로 보낼 메시지를 처리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389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155448"/>
            <a:ext cx="8363272" cy="1252728"/>
          </a:xfrm>
        </p:spPr>
        <p:txBody>
          <a:bodyPr/>
          <a:lstStyle/>
          <a:p>
            <a:r>
              <a:rPr lang="en-US" altLang="ko-KR" dirty="0" err="1" smtClean="0"/>
              <a:t>MemoryLeakDetector.h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MemoryLeakDetector.h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</a:t>
            </a:r>
            <a:r>
              <a:rPr lang="ko-KR" altLang="en-US" dirty="0" smtClean="0"/>
              <a:t>만 구현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dirty="0" err="1"/>
              <a:t>crtdbg.h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866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155448"/>
            <a:ext cx="8363272" cy="1252728"/>
          </a:xfrm>
        </p:spPr>
        <p:txBody>
          <a:bodyPr/>
          <a:lstStyle/>
          <a:p>
            <a:r>
              <a:rPr lang="en-US" altLang="ko-KR" dirty="0" err="1" smtClean="0"/>
              <a:t>MemoryLeakDetector.h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CMemoryLeakDetector</a:t>
            </a:r>
            <a:endParaRPr lang="en-US" altLang="ko-KR" dirty="0"/>
          </a:p>
          <a:p>
            <a:pPr lvl="1"/>
            <a:r>
              <a:rPr lang="ko-KR" altLang="en-US" sz="2000" dirty="0" err="1" smtClean="0"/>
              <a:t>생성자</a:t>
            </a:r>
            <a:endParaRPr lang="en-US" altLang="ko-KR" sz="2000" dirty="0" smtClean="0"/>
          </a:p>
          <a:p>
            <a:pPr lvl="2"/>
            <a:r>
              <a:rPr lang="en-US" altLang="ko-KR" sz="1050" dirty="0" smtClean="0"/>
              <a:t>_</a:t>
            </a:r>
            <a:r>
              <a:rPr lang="en-US" altLang="ko-KR" sz="1050" dirty="0" err="1" smtClean="0"/>
              <a:t>CrtSetDbgFlag</a:t>
            </a:r>
            <a:r>
              <a:rPr lang="en-US" altLang="ko-KR" sz="1050" dirty="0" smtClean="0"/>
              <a:t>( _CRTDBG_ALLOC_MEM_DF | _CRTDBG_LEAK_CHECK_DF | _CRTDBG_CHECK_ALWAYS_DF );</a:t>
            </a:r>
          </a:p>
          <a:p>
            <a:pPr lvl="1"/>
            <a:r>
              <a:rPr lang="ko-KR" altLang="en-US" sz="2000" dirty="0" err="1" smtClean="0"/>
              <a:t>소멸자</a:t>
            </a:r>
            <a:endParaRPr lang="en-US" altLang="ko-KR" sz="1450" dirty="0" smtClean="0"/>
          </a:p>
          <a:p>
            <a:pPr lvl="2"/>
            <a:r>
              <a:rPr lang="en-US" altLang="ko-KR" sz="1050" dirty="0"/>
              <a:t>_</a:t>
            </a:r>
            <a:r>
              <a:rPr lang="en-US" altLang="ko-KR" sz="1050" dirty="0" err="1"/>
              <a:t>CrtDumpMemoryLeaks</a:t>
            </a:r>
            <a:r>
              <a:rPr lang="en-US" altLang="ko-KR" sz="1050" dirty="0" smtClean="0"/>
              <a:t>();</a:t>
            </a:r>
          </a:p>
          <a:p>
            <a:pPr lvl="1"/>
            <a:r>
              <a:rPr lang="ko-KR" altLang="en-US" sz="2000" dirty="0" smtClean="0"/>
              <a:t>덤프를 보고 브레이크                                                                         포인트 설정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82" y="4486994"/>
            <a:ext cx="44386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65487"/>
            <a:ext cx="45339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7" y="4221088"/>
            <a:ext cx="26860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303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8864" y="1772816"/>
            <a:ext cx="8229600" cy="4625609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SystemInfomation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정보 조회를 위해</a:t>
            </a:r>
            <a:r>
              <a:rPr lang="en-US" altLang="ko-KR" dirty="0" smtClean="0"/>
              <a:t>			     </a:t>
            </a:r>
            <a:r>
              <a:rPr lang="ko-KR" altLang="en-US" dirty="0" smtClean="0"/>
              <a:t>정적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함수들을 갖는 유틸리티 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68935"/>
            <a:ext cx="5029200" cy="325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633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NetworkUtil.h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NetworkUtil.h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IP, MAC </a:t>
            </a:r>
            <a:r>
              <a:rPr lang="ko-KR" altLang="en-US" sz="2400" dirty="0" smtClean="0"/>
              <a:t>주소 등을 구하는 유틸리티 집합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Tokenizer.h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StringObj.h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Socket.h</a:t>
            </a:r>
            <a:r>
              <a:rPr lang="en-US" altLang="ko-KR" sz="2000" dirty="0" smtClean="0"/>
              <a:t> (base library. </a:t>
            </a:r>
            <a:r>
              <a:rPr lang="ko-KR" altLang="en-US" sz="2000" dirty="0" smtClean="0"/>
              <a:t>미사용</a:t>
            </a:r>
            <a:r>
              <a:rPr lang="en-US" altLang="ko-KR" sz="2000" dirty="0" smtClean="0"/>
              <a:t>)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NetworkUtil.h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0" y="3140968"/>
            <a:ext cx="7438539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NetworkUtil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StaticProcessInfo.h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StaticProcessInfo.h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프로세스의 시작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종료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예외를 기록하는 클래스 정의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프로그램에서 예외가 발생했을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덤프를 남기는 것이 주요 기능</a:t>
            </a:r>
            <a:endParaRPr lang="en-US" altLang="ko-KR" sz="16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NumericTime.h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ShareMemory.h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dbgHelp.h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BindTable.h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BindTable.h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어떤 데이터들의 </a:t>
            </a:r>
            <a:r>
              <a:rPr lang="ko-KR" altLang="en-US" sz="2400" dirty="0" err="1" smtClean="0"/>
              <a:t>바인드</a:t>
            </a:r>
            <a:r>
              <a:rPr lang="ko-KR" altLang="en-US" sz="2400" dirty="0" smtClean="0"/>
              <a:t> 관계 표현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Thread.h</a:t>
            </a:r>
            <a:r>
              <a:rPr lang="en-US" altLang="ko-KR" sz="2000" dirty="0" smtClean="0"/>
              <a:t> (Base Library)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61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BindTable.h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BindTable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바인드</a:t>
            </a:r>
            <a:r>
              <a:rPr lang="ko-KR" altLang="en-US" sz="1800" dirty="0" smtClean="0"/>
              <a:t> 집합 표현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map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래퍼이며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맴버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				         </a:t>
            </a:r>
            <a:r>
              <a:rPr lang="ko-KR" altLang="en-US" sz="1800" dirty="0" err="1" smtClean="0"/>
              <a:t>뮤텍스로</a:t>
            </a:r>
            <a:r>
              <a:rPr lang="ko-KR" altLang="en-US" sz="1800" dirty="0" smtClean="0"/>
              <a:t> 동기화한다는 특징이                                                               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400300"/>
            <a:ext cx="65341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720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KeyValueManager.h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KeyValueManager.h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STL map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44824"/>
            <a:ext cx="38862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659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altLang="ko-KR" dirty="0" err="1"/>
              <a:t>KeyMultiValueManager.h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KeyMultiValueManager.h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STL </a:t>
            </a:r>
            <a:r>
              <a:rPr lang="en-US" altLang="ko-KR" sz="2400" dirty="0" err="1" smtClean="0"/>
              <a:t>multimap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615" y="2780928"/>
            <a:ext cx="37909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345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WaitQueue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WaitQueue.h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WaitQueue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589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WaitQueue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WaitQueue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push</a:t>
            </a:r>
          </a:p>
          <a:p>
            <a:pPr lvl="2"/>
            <a:r>
              <a:rPr lang="ko-KR" altLang="en-US" sz="1400" dirty="0" smtClean="0"/>
              <a:t>중복 키를 허용하지 않음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중복 키가 존재하지만 </a:t>
            </a:r>
            <a:r>
              <a:rPr lang="en-US" altLang="ko-KR" sz="1400" dirty="0" smtClean="0"/>
              <a:t>timeout </a:t>
            </a:r>
            <a:r>
              <a:rPr lang="ko-KR" altLang="en-US" sz="1400" dirty="0" smtClean="0"/>
              <a:t>이후라면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중복 키를 컨테이너에서 제거하고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 값 삽입</a:t>
            </a:r>
            <a:endParaRPr lang="en-US" altLang="ko-KR" sz="1400" dirty="0" smtClean="0"/>
          </a:p>
          <a:p>
            <a:pPr lvl="3"/>
            <a:r>
              <a:rPr lang="ko-KR" altLang="en-US" sz="1000" dirty="0" smtClean="0"/>
              <a:t>제거된 기존 데이터는 어떻게 처리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확인 방법이 없는데 문제는 없는지</a:t>
            </a:r>
            <a:r>
              <a:rPr lang="en-US" altLang="ko-KR" sz="1000" dirty="0" smtClean="0"/>
              <a:t>?</a:t>
            </a:r>
          </a:p>
          <a:p>
            <a:pPr lvl="1"/>
            <a:r>
              <a:rPr lang="en-US" altLang="ko-KR" sz="1800" dirty="0" smtClean="0"/>
              <a:t>pop</a:t>
            </a:r>
          </a:p>
          <a:p>
            <a:pPr lvl="2"/>
            <a:r>
              <a:rPr lang="en-US" altLang="ko-KR" sz="1400" dirty="0" smtClean="0"/>
              <a:t>timeout</a:t>
            </a:r>
            <a:r>
              <a:rPr lang="ko-KR" altLang="en-US" sz="1400" dirty="0" smtClean="0"/>
              <a:t>과 상관 없이 키에 대한 값을 </a:t>
            </a:r>
            <a:r>
              <a:rPr lang="en-US" altLang="ko-KR" sz="1400" dirty="0" smtClean="0"/>
              <a:t>pop</a:t>
            </a:r>
          </a:p>
          <a:p>
            <a:pPr lvl="1"/>
            <a:r>
              <a:rPr lang="en-US" altLang="ko-KR" sz="1800" dirty="0" err="1" smtClean="0"/>
              <a:t>pop_timeout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timeout</a:t>
            </a:r>
            <a:r>
              <a:rPr lang="ko-KR" altLang="en-US" sz="1400" dirty="0" smtClean="0"/>
              <a:t>이 지난 값들을 인자로 받은 </a:t>
            </a:r>
            <a:r>
              <a:rPr lang="en-US" altLang="ko-KR" sz="1400" dirty="0" smtClean="0"/>
              <a:t>vector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push_back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lvl="2"/>
            <a:endParaRPr lang="en-US" altLang="ko-KR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907" y="3789040"/>
            <a:ext cx="55911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246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LumpData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LumpData.h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바이트 수준의 데이터를 다루기 위한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94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ArgInfo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인자 저장을 위한 유틸리티 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85864"/>
            <a:ext cx="47625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354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LumpData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1775191"/>
            <a:ext cx="5760640" cy="462560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CLumpData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생성자에</a:t>
            </a:r>
            <a:r>
              <a:rPr lang="ko-KR" altLang="en-US" sz="2000" dirty="0" smtClean="0"/>
              <a:t> 버퍼를 주면 호출자가 버퍼 삭제의 책임이 있음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생성자에</a:t>
            </a:r>
            <a:r>
              <a:rPr lang="ko-KR" altLang="en-US" sz="2000" dirty="0" smtClean="0"/>
              <a:t> 크기를 주면 동적 할당하여 관리하고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소멸자가 삭제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38175"/>
            <a:ext cx="3590925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886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ObjectPool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ObjectPool.h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오브젝트를 생성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관리하는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Thread.h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94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ObjectPool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ObjectPool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오브젝트는 </a:t>
            </a:r>
            <a:r>
              <a:rPr lang="ko-KR" altLang="en-US" sz="1600" dirty="0" err="1" smtClean="0"/>
              <a:t>기본생성자로</a:t>
            </a:r>
            <a:r>
              <a:rPr lang="ko-KR" altLang="en-US" sz="1600" dirty="0" smtClean="0"/>
              <a:t> 초기화됨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348880"/>
            <a:ext cx="84772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782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LimitInstanceMgr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LimitInstanceMgr.h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제한된 </a:t>
            </a:r>
            <a:r>
              <a:rPr lang="ko-KR" altLang="en-US" sz="2400" dirty="0" err="1" smtClean="0"/>
              <a:t>갯수의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인스턴스를</a:t>
            </a:r>
            <a:r>
              <a:rPr lang="ko-KR" altLang="en-US" sz="2400" dirty="0" smtClean="0"/>
              <a:t> 운용하기 위한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순</a:t>
            </a:r>
            <a:r>
              <a:rPr lang="ko-KR" altLang="en-US" sz="2400" dirty="0"/>
              <a:t>수</a:t>
            </a:r>
            <a:r>
              <a:rPr lang="ko-KR" altLang="en-US" sz="2400" dirty="0" smtClean="0"/>
              <a:t> 추상 </a:t>
            </a:r>
            <a:r>
              <a:rPr lang="ko-KR" altLang="en-US" sz="2400" dirty="0" err="1" smtClean="0"/>
              <a:t>메서드인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create()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close()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포함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dirty="0" err="1" smtClean="0"/>
              <a:t>Log.h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Thread.h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BusyWaiter.h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LogService.h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94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LimitInstanceMgr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" y="1770459"/>
            <a:ext cx="91821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209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DeleteObjInSTL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DeleteObjInSTL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STL </a:t>
            </a:r>
            <a:r>
              <a:rPr lang="ko-KR" altLang="en-US" sz="1800" dirty="0" smtClean="0"/>
              <a:t>안의 오브젝트를 일괄 </a:t>
            </a:r>
            <a:r>
              <a:rPr lang="en-US" altLang="ko-KR" sz="1800" dirty="0" smtClean="0"/>
              <a:t>delete </a:t>
            </a:r>
            <a:r>
              <a:rPr lang="ko-KR" altLang="en-US" sz="1800" dirty="0" smtClean="0"/>
              <a:t>하기 위한 유틸리티 클래스 정의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오브젝트는 동적 할당된 포인터</a:t>
            </a:r>
            <a:r>
              <a:rPr lang="en-US" altLang="ko-KR" sz="1400" dirty="0" smtClean="0"/>
              <a:t>(new[]</a:t>
            </a:r>
            <a:r>
              <a:rPr lang="ko-KR" altLang="en-US" sz="1400" dirty="0" smtClean="0"/>
              <a:t>가 아닌 </a:t>
            </a:r>
            <a:r>
              <a:rPr lang="en-US" altLang="ko-KR" sz="1400" dirty="0" smtClean="0"/>
              <a:t>new</a:t>
            </a:r>
            <a:r>
              <a:rPr lang="ko-KR" altLang="en-US" sz="1400" dirty="0" smtClean="0"/>
              <a:t>로</a:t>
            </a:r>
            <a:r>
              <a:rPr lang="en-US" altLang="ko-KR" sz="1400" dirty="0"/>
              <a:t>)</a:t>
            </a:r>
            <a:r>
              <a:rPr lang="ko-KR" altLang="en-US" sz="1400" dirty="0" smtClean="0"/>
              <a:t>이어야 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45024"/>
            <a:ext cx="5105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377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ErrorInfomation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에러 정</a:t>
            </a:r>
            <a:r>
              <a:rPr lang="ko-KR" altLang="en-US" dirty="0"/>
              <a:t>보</a:t>
            </a:r>
            <a:r>
              <a:rPr lang="ko-KR" altLang="en-US" dirty="0" smtClean="0"/>
              <a:t>를 표현하는 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56578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371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StringObj.h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클래스를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stdlib.h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string.h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</a:t>
            </a:r>
          </a:p>
          <a:p>
            <a:pPr lvl="3"/>
            <a:r>
              <a:rPr lang="en-US" altLang="ko-KR" dirty="0" err="1" smtClean="0"/>
              <a:t>windows.h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mbctype.h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time.h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r>
              <a:rPr lang="ko-KR" altLang="en-US" dirty="0" smtClean="0"/>
              <a:t>는 포함되지 않음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986088"/>
            <a:ext cx="4000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767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616624" cy="654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52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FileObj.h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하나의 파일에 대한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797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6522</TotalTime>
  <Words>841</Words>
  <Application>Microsoft Office PowerPoint</Application>
  <PresentationFormat>화면 슬라이드 쇼(4:3)</PresentationFormat>
  <Paragraphs>298</Paragraphs>
  <Slides>55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모듈</vt:lpstr>
      <vt:lpstr>엠게임   Base Library </vt:lpstr>
      <vt:lpstr>Base Library</vt:lpstr>
      <vt:lpstr>BaseDefine.h</vt:lpstr>
      <vt:lpstr>BaseDefine.h</vt:lpstr>
      <vt:lpstr>BaseDefine.h</vt:lpstr>
      <vt:lpstr>BaseDefine.h</vt:lpstr>
      <vt:lpstr>StringObj.h</vt:lpstr>
      <vt:lpstr>StringObj.h</vt:lpstr>
      <vt:lpstr>FileObj.h</vt:lpstr>
      <vt:lpstr>FileObj.h</vt:lpstr>
      <vt:lpstr>IniFile.h</vt:lpstr>
      <vt:lpstr>IniFile.h</vt:lpstr>
      <vt:lpstr>BitField.h</vt:lpstr>
      <vt:lpstr>Socket.h</vt:lpstr>
      <vt:lpstr>Thread.h</vt:lpstr>
      <vt:lpstr>Thread.h</vt:lpstr>
      <vt:lpstr>Thread.h</vt:lpstr>
      <vt:lpstr>Thread.h</vt:lpstr>
      <vt:lpstr>ShareMemory.h</vt:lpstr>
      <vt:lpstr>ShareMemory.h</vt:lpstr>
      <vt:lpstr>Log.h</vt:lpstr>
      <vt:lpstr>Log.h</vt:lpstr>
      <vt:lpstr>LogService.h</vt:lpstr>
      <vt:lpstr>LogService.h</vt:lpstr>
      <vt:lpstr>BusyWaiter.h</vt:lpstr>
      <vt:lpstr>BusyWaiter.h</vt:lpstr>
      <vt:lpstr>Tokenizer.h</vt:lpstr>
      <vt:lpstr>Cycle.h</vt:lpstr>
      <vt:lpstr>Cycle.h</vt:lpstr>
      <vt:lpstr>NumericTime.h</vt:lpstr>
      <vt:lpstr>NumericTime.h</vt:lpstr>
      <vt:lpstr>TickSaver.h</vt:lpstr>
      <vt:lpstr>Start_End_Time.h</vt:lpstr>
      <vt:lpstr>Start_End_Time.h</vt:lpstr>
      <vt:lpstr>Work.h</vt:lpstr>
      <vt:lpstr>Work.h</vt:lpstr>
      <vt:lpstr>Work.h</vt:lpstr>
      <vt:lpstr>MemoryLeakDetector.h</vt:lpstr>
      <vt:lpstr>MemoryLeakDetector.h</vt:lpstr>
      <vt:lpstr>NetworkUtil.h</vt:lpstr>
      <vt:lpstr>NetworkUtil.h</vt:lpstr>
      <vt:lpstr>StaticProcessInfo.h</vt:lpstr>
      <vt:lpstr>BindTable.h</vt:lpstr>
      <vt:lpstr>BindTable.h</vt:lpstr>
      <vt:lpstr>KeyValueManager.h</vt:lpstr>
      <vt:lpstr>KeyMultiValueManager.h</vt:lpstr>
      <vt:lpstr>WaitQueue.h</vt:lpstr>
      <vt:lpstr>WaitQueue.h</vt:lpstr>
      <vt:lpstr>LumpData.h</vt:lpstr>
      <vt:lpstr>LumpData.h</vt:lpstr>
      <vt:lpstr>ObjectPool.h</vt:lpstr>
      <vt:lpstr>ObjectPool.h</vt:lpstr>
      <vt:lpstr>LimitInstanceMgr.h</vt:lpstr>
      <vt:lpstr>LimitInstanceMgr.h</vt:lpstr>
      <vt:lpstr>DeleteObjInSTL.h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엠게임 카드/보드 게임 소감</dc:title>
  <dc:creator>Microsoft Corporation</dc:creator>
  <cp:lastModifiedBy>Windows 사용자</cp:lastModifiedBy>
  <cp:revision>337</cp:revision>
  <dcterms:created xsi:type="dcterms:W3CDTF">2006-10-05T04:04:58Z</dcterms:created>
  <dcterms:modified xsi:type="dcterms:W3CDTF">2016-12-29T06:07:54Z</dcterms:modified>
</cp:coreProperties>
</file>