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6" r:id="rId5"/>
    <p:sldId id="264" r:id="rId6"/>
    <p:sldId id="269" r:id="rId7"/>
    <p:sldId id="270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C711-B90C-4E8D-9B5B-68D6C061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B8E97-9FBE-4706-9665-44CE0DF7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16FA-4E48-4682-8CF3-B0E0D087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19854-4DD8-4515-A3DF-03F9D237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C19E1-2559-4E95-83C8-556584F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64CB-E2F3-4245-A22B-06DF73C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9EC1A-793C-461A-B14C-2AD6584C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520D-F094-4F4B-9F4B-8D4E708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0319-7A7A-41EA-ABAF-AAB5E527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66E2-E4E8-4361-A560-86A50C8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25B14-09F9-4D67-8ADB-DE27D0B5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FD3A5-9975-4191-A325-8A807CBA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54C1-8F39-4CA3-8F40-8AA051D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75FC-A435-4553-865C-333C442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28BC-00E7-4AF9-B471-1C3BF2A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0B76-43CB-4CCF-8762-ECD3AF7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C5FEA-3A3A-4E82-BD42-212D8726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89EF-02DD-4BF9-B6FC-9EC9C8C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C092-D60A-4F78-9530-D6FF466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EE79-E91F-4C87-964D-89EA180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DFD8-B036-402A-AA57-CC332AA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D017F-3D1C-4A13-8F7E-92FBD507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24BD-2E78-4BE7-B8ED-7B52181F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026C-41B1-4EA7-A137-2B3CF87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F8C5D-A0DD-4E92-8295-B1ECADC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BAE2-441F-4F43-8205-E8AE324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4C0FF-D741-4C8B-BB11-E41FC925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892D8-D717-42D6-AE2D-E8ED32C4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F102-099F-4E6D-832A-13C9F60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42D20-F979-421B-B46B-B44C04FC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1555A-18E9-4C03-A2FD-FA91866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1FE9-79DD-4051-8F52-8F9F74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FCD11-2166-496C-92D1-E6EA86A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DA83-8920-4DE2-9296-A577F4A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63351-7FB6-4287-8108-36FC3B6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B360-4DDB-4D30-AC2F-73C8ED5D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8B5B9-073E-4370-89BD-E456ECF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FC536-55D1-4F72-8B5F-DFF7DFF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966CB-4FB7-43FD-B0D0-11CD896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093A-5DDA-4535-B3A0-31B0046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933D9-C1FD-420D-AE1F-0E786F7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AAD95-635C-42F3-87CB-C8AA625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E6488-8DFA-4415-9CED-69C6ED2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412C9D-9133-4E09-9888-7170B9D3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FBE59-61CE-4449-AAC5-D0AD2B57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6E63B-7DB1-4FE3-971C-91365C2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B0EA-8501-451E-96E4-1B9F58F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50EBF-9478-4C74-9183-E95E101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B10B0-8439-4125-BEF6-36D641B9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903E2-9789-434B-A232-7C1EFE74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C22E5-AFC5-4E02-AECD-437DF7A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656C8-0AE2-4D36-A44F-1ADDB0A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1150-0C85-4780-81E3-FC48ABC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9838F-DA0A-4D9F-81A9-5CA5B0D6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ADF9-96A0-4676-B111-74185091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B388-7B8D-4BCD-8EEB-1B9EBA4C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A3EA-8CB7-4F4D-8FD6-373EDE28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9034-5205-4381-B4F6-0AE1784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F9EEF-5CDF-4AB0-908E-07F9539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5BAE0-F0FE-4CF5-A29E-ACE6C98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4026-0B90-4C44-8409-2202AEEA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78762-7D3C-4EB6-819E-D695DE21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6A9E8-444C-4909-B687-77DAD2DF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E56EC-74D8-413F-9161-29C68FDAEE30}"/>
              </a:ext>
            </a:extLst>
          </p:cNvPr>
          <p:cNvSpPr txBox="1"/>
          <p:nvPr/>
        </p:nvSpPr>
        <p:spPr>
          <a:xfrm>
            <a:off x="1205344" y="1108271"/>
            <a:ext cx="6525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 –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스크립트언어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27FB-9B1F-4CEB-9B43-9731360B0723}"/>
              </a:ext>
            </a:extLst>
          </p:cNvPr>
          <p:cNvSpPr txBox="1"/>
          <p:nvPr/>
        </p:nvSpPr>
        <p:spPr>
          <a:xfrm>
            <a:off x="9590811" y="4987981"/>
            <a:ext cx="20470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게임공학과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2016182037 </a:t>
            </a:r>
          </a:p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전진배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21316D-2B5D-46CE-B400-E1BFFA26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21" y="327319"/>
            <a:ext cx="1561905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01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822247" y="486002"/>
            <a:ext cx="4095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7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 </a:t>
            </a:r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210AD5-1C66-4624-8FA6-F8425EA7045B}"/>
              </a:ext>
            </a:extLst>
          </p:cNvPr>
          <p:cNvGrpSpPr/>
          <p:nvPr/>
        </p:nvGrpSpPr>
        <p:grpSpPr>
          <a:xfrm>
            <a:off x="3026547" y="2047527"/>
            <a:ext cx="7441232" cy="3717052"/>
            <a:chOff x="3151373" y="2295178"/>
            <a:chExt cx="5313754" cy="37170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8EFFA48-31A6-4201-9DF2-A39C9CB520A1}"/>
                </a:ext>
              </a:extLst>
            </p:cNvPr>
            <p:cNvGrpSpPr/>
            <p:nvPr/>
          </p:nvGrpSpPr>
          <p:grpSpPr>
            <a:xfrm>
              <a:off x="3151373" y="5304344"/>
              <a:ext cx="4230421" cy="707886"/>
              <a:chOff x="3580864" y="2474150"/>
              <a:chExt cx="4230421" cy="707886"/>
            </a:xfrm>
          </p:grpSpPr>
          <p:pic>
            <p:nvPicPr>
              <p:cNvPr id="11" name="그림 10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1B5B157-7E9B-4961-BCF0-F83B6253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62F4A4-E468-41A3-8EB4-ED6B9496DC7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개발 일정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EBF7D8-4DFB-44C1-A645-E35F7D8F515B}"/>
                </a:ext>
              </a:extLst>
            </p:cNvPr>
            <p:cNvGrpSpPr/>
            <p:nvPr/>
          </p:nvGrpSpPr>
          <p:grpSpPr>
            <a:xfrm>
              <a:off x="3151373" y="3300910"/>
              <a:ext cx="5313754" cy="707886"/>
              <a:chOff x="3580864" y="2474150"/>
              <a:chExt cx="5313754" cy="707886"/>
            </a:xfrm>
          </p:grpSpPr>
          <p:pic>
            <p:nvPicPr>
              <p:cNvPr id="16" name="그림 15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6489AEC4-CF48-4EB4-BD1F-11766462C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93C99-7B3B-403A-BC0C-2D817485E394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사용 </a:t>
                </a:r>
                <a:r>
                  <a:rPr lang="en-US" altLang="ko-KR" sz="4000" b="1" dirty="0">
                    <a:latin typeface="Eras Bold ITC" panose="020B0907030504020204" pitchFamily="34" charset="0"/>
                  </a:rPr>
                  <a:t>Open API</a:t>
                </a:r>
                <a:endParaRPr lang="ko-KR" altLang="en-US" sz="4000" b="1" dirty="0">
                  <a:latin typeface="Eras Bold ITC" panose="020B0907030504020204" pitchFamily="34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301795-673D-45A3-8287-E1776EF7947D}"/>
                </a:ext>
              </a:extLst>
            </p:cNvPr>
            <p:cNvGrpSpPr/>
            <p:nvPr/>
          </p:nvGrpSpPr>
          <p:grpSpPr>
            <a:xfrm>
              <a:off x="3151373" y="4302627"/>
              <a:ext cx="4230421" cy="707886"/>
              <a:chOff x="3580864" y="2474150"/>
              <a:chExt cx="4230421" cy="707886"/>
            </a:xfrm>
          </p:grpSpPr>
          <p:pic>
            <p:nvPicPr>
              <p:cNvPr id="19" name="그림 18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C208303-42BC-422C-B31B-C45585229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6C86A-4DC6-4F1B-A6A8-1963850192AE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구현 기능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CCF4CB-BF3A-4F30-8D10-12166633B1F8}"/>
                </a:ext>
              </a:extLst>
            </p:cNvPr>
            <p:cNvGrpSpPr/>
            <p:nvPr/>
          </p:nvGrpSpPr>
          <p:grpSpPr>
            <a:xfrm>
              <a:off x="3151373" y="2295178"/>
              <a:ext cx="4925827" cy="707886"/>
              <a:chOff x="3580864" y="2474150"/>
              <a:chExt cx="4925827" cy="707886"/>
            </a:xfrm>
          </p:grpSpPr>
          <p:pic>
            <p:nvPicPr>
              <p:cNvPr id="22" name="그림 21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48259A8A-DF80-4322-B513-00F7D993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0695-5A49-468D-B8D6-F4B44E9CEC9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41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프로그램 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9DFDA9-4926-4ADD-A039-193FB128BA69}"/>
              </a:ext>
            </a:extLst>
          </p:cNvPr>
          <p:cNvGrpSpPr/>
          <p:nvPr/>
        </p:nvGrpSpPr>
        <p:grpSpPr>
          <a:xfrm>
            <a:off x="1584734" y="2266449"/>
            <a:ext cx="9458672" cy="1631216"/>
            <a:chOff x="2125578" y="1811215"/>
            <a:chExt cx="9458672" cy="163121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B3FC736-E1A1-4D00-ACCC-873479E91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5578" y="1991403"/>
              <a:ext cx="1250668" cy="127084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9B571D-17ED-49C5-8CFD-79FAE9F028BF}"/>
                </a:ext>
              </a:extLst>
            </p:cNvPr>
            <p:cNvSpPr txBox="1"/>
            <p:nvPr/>
          </p:nvSpPr>
          <p:spPr>
            <a:xfrm>
              <a:off x="3552091" y="1811215"/>
              <a:ext cx="803215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0" dirty="0" err="1">
                  <a:solidFill>
                    <a:schemeClr val="accent6"/>
                  </a:solidFill>
                  <a:latin typeface="Eras Bold ITC" panose="020B0907030504020204" pitchFamily="34" charset="0"/>
                </a:rPr>
                <a:t>MediWhere</a:t>
              </a:r>
              <a:endParaRPr lang="ko-KR" altLang="en-US" sz="10000" dirty="0">
                <a:solidFill>
                  <a:schemeClr val="accent6"/>
                </a:solidFill>
                <a:latin typeface="Eras Bold ITC" panose="020B0907030504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EF9BB1-084C-4969-92A0-9DFA44E39AAF}"/>
              </a:ext>
            </a:extLst>
          </p:cNvPr>
          <p:cNvSpPr txBox="1"/>
          <p:nvPr/>
        </p:nvSpPr>
        <p:spPr>
          <a:xfrm>
            <a:off x="3167216" y="4042241"/>
            <a:ext cx="6745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병원 위치 및 정보 찾기 프로그램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BDD64-4A7E-45B5-BDBC-B6AFF01FE497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02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4F7D7F-36B6-448F-B6A6-BDDF5ED8DCE6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65357B-A00D-45CC-B145-F431D6499B54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4DFCE1-99AC-4F6E-B123-178650CA3517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ED2F1F-83E8-43C9-AFBB-063B197B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D88C-924F-4C1C-9A13-C69495107AF3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0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180109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A17B76-8358-46FD-B0B6-33F7D1C48703}"/>
              </a:ext>
            </a:extLst>
          </p:cNvPr>
          <p:cNvGrpSpPr/>
          <p:nvPr/>
        </p:nvGrpSpPr>
        <p:grpSpPr>
          <a:xfrm>
            <a:off x="465612" y="1757102"/>
            <a:ext cx="11290099" cy="1814945"/>
            <a:chOff x="688038" y="2202873"/>
            <a:chExt cx="10470965" cy="10555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801D73-981B-4D4B-9096-CC3211FE0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61" b="9993"/>
            <a:stretch/>
          </p:blipFill>
          <p:spPr>
            <a:xfrm>
              <a:off x="688038" y="2240616"/>
              <a:ext cx="10451017" cy="946850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4BE7D86-96F4-4347-AE99-4C269F0AB513}"/>
                </a:ext>
              </a:extLst>
            </p:cNvPr>
            <p:cNvSpPr/>
            <p:nvPr/>
          </p:nvSpPr>
          <p:spPr>
            <a:xfrm>
              <a:off x="688039" y="2202873"/>
              <a:ext cx="10470964" cy="1055501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F461C9-18A3-440B-ADAE-5CE4CC058740}"/>
              </a:ext>
            </a:extLst>
          </p:cNvPr>
          <p:cNvGrpSpPr/>
          <p:nvPr/>
        </p:nvGrpSpPr>
        <p:grpSpPr>
          <a:xfrm>
            <a:off x="465613" y="3961903"/>
            <a:ext cx="11290098" cy="1830091"/>
            <a:chOff x="463297" y="4262472"/>
            <a:chExt cx="11290098" cy="183009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57F66A-3DAF-4FFD-B81B-FC834A84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" y="4262472"/>
              <a:ext cx="11194518" cy="1735256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8D9066-11D7-43FC-8004-10A0315905AE}"/>
                </a:ext>
              </a:extLst>
            </p:cNvPr>
            <p:cNvSpPr/>
            <p:nvPr/>
          </p:nvSpPr>
          <p:spPr>
            <a:xfrm>
              <a:off x="463297" y="4277618"/>
              <a:ext cx="11290098" cy="1814945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506110-A487-49B2-8C91-6E4B1284C31D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B1670B-0272-4539-A79B-C153434E0AEE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 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Open API</a:t>
              </a:r>
              <a:endParaRPr lang="ko-KR" altLang="en-US" sz="3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E133C45-AC0D-465D-8AE6-76041447C1EF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716AD0C7-A561-4727-BA69-3623358AF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2AF47B-C700-4060-A929-E69DE24AF224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0BDFA29-0E47-409E-B3C5-FB4F8F571689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03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3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04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80BF71-8866-42E2-9B79-1D136CB6F8D9}"/>
              </a:ext>
            </a:extLst>
          </p:cNvPr>
          <p:cNvGrpSpPr/>
          <p:nvPr/>
        </p:nvGrpSpPr>
        <p:grpSpPr>
          <a:xfrm>
            <a:off x="1562595" y="1994578"/>
            <a:ext cx="10119653" cy="916627"/>
            <a:chOff x="1859092" y="3672975"/>
            <a:chExt cx="9393989" cy="916627"/>
          </a:xfrm>
        </p:grpSpPr>
        <p:pic>
          <p:nvPicPr>
            <p:cNvPr id="17" name="그림 16" descr="개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015077E-972C-468C-9196-2064A7664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92" y="3732352"/>
              <a:ext cx="857250" cy="8572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772BC1-4C70-43B7-8A08-D6C897B9B744}"/>
                </a:ext>
              </a:extLst>
            </p:cNvPr>
            <p:cNvSpPr txBox="1"/>
            <p:nvPr/>
          </p:nvSpPr>
          <p:spPr>
            <a:xfrm>
              <a:off x="2834238" y="3672975"/>
              <a:ext cx="84188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5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주변 병원 검색 기능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FEB227-FDCE-426A-AFA6-A2E9A919BD2F}"/>
              </a:ext>
            </a:extLst>
          </p:cNvPr>
          <p:cNvSpPr txBox="1"/>
          <p:nvPr/>
        </p:nvSpPr>
        <p:spPr>
          <a:xfrm>
            <a:off x="2288072" y="2930981"/>
            <a:ext cx="8583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*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군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읍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면 입력    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경기도 시흥시 </a:t>
            </a:r>
            <a:r>
              <a:rPr lang="ko-KR" altLang="en-US" sz="25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정왕동</a:t>
            </a:r>
            <a:endParaRPr lang="ko-KR" altLang="en-US" sz="25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07A729-A0E4-4152-992D-D821389D36E1}"/>
              </a:ext>
            </a:extLst>
          </p:cNvPr>
          <p:cNvGrpSpPr/>
          <p:nvPr/>
        </p:nvGrpSpPr>
        <p:grpSpPr>
          <a:xfrm>
            <a:off x="1629289" y="3946796"/>
            <a:ext cx="8933418" cy="870958"/>
            <a:chOff x="1695982" y="1975955"/>
            <a:chExt cx="8933418" cy="8709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8A27CE-CEB5-4232-A786-8AF0145E6494}"/>
                </a:ext>
              </a:extLst>
            </p:cNvPr>
            <p:cNvSpPr txBox="1"/>
            <p:nvPr/>
          </p:nvSpPr>
          <p:spPr>
            <a:xfrm>
              <a:off x="2529573" y="1975955"/>
              <a:ext cx="80998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병원 세부 필터링 기능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F37832-DE18-4A00-BF32-BC028CD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982" y="1989664"/>
              <a:ext cx="590476" cy="85724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1A6E17-62F0-4908-BC95-9B4399DE274C}"/>
              </a:ext>
            </a:extLst>
          </p:cNvPr>
          <p:cNvSpPr txBox="1"/>
          <p:nvPr/>
        </p:nvSpPr>
        <p:spPr>
          <a:xfrm>
            <a:off x="2300262" y="4988485"/>
            <a:ext cx="8583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*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치과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피부과 등 전문병원만 출력 가능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877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05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772BC1-4C70-43B7-8A08-D6C897B9B744}"/>
              </a:ext>
            </a:extLst>
          </p:cNvPr>
          <p:cNvSpPr txBox="1"/>
          <p:nvPr/>
        </p:nvSpPr>
        <p:spPr>
          <a:xfrm>
            <a:off x="2537741" y="1994578"/>
            <a:ext cx="8418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5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지도에 병원 위치 출력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EB227-FDCE-426A-AFA6-A2E9A919BD2F}"/>
              </a:ext>
            </a:extLst>
          </p:cNvPr>
          <p:cNvSpPr txBox="1"/>
          <p:nvPr/>
        </p:nvSpPr>
        <p:spPr>
          <a:xfrm>
            <a:off x="2288072" y="2930981"/>
            <a:ext cx="8583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*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</a:t>
            </a:r>
            <a:endParaRPr lang="ko-KR" altLang="en-US" sz="2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A27CE-CEB5-4232-A786-8AF0145E6494}"/>
              </a:ext>
            </a:extLst>
          </p:cNvPr>
          <p:cNvSpPr txBox="1"/>
          <p:nvPr/>
        </p:nvSpPr>
        <p:spPr>
          <a:xfrm>
            <a:off x="2462880" y="3946796"/>
            <a:ext cx="8099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메일전송 및 링크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1A6E17-62F0-4908-BC95-9B4399DE274C}"/>
              </a:ext>
            </a:extLst>
          </p:cNvPr>
          <p:cNvSpPr txBox="1"/>
          <p:nvPr/>
        </p:nvSpPr>
        <p:spPr>
          <a:xfrm>
            <a:off x="2300262" y="4988485"/>
            <a:ext cx="8583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* </a:t>
            </a:r>
            <a:r>
              <a:rPr lang="ko-KR" altLang="en-US" sz="25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북마크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병원 홈페이지 링크 접속</a:t>
            </a:r>
            <a:endParaRPr lang="ko-KR" alt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AA5375-760E-4677-9943-1B62A2C4F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16" y="1973025"/>
            <a:ext cx="857250" cy="871077"/>
          </a:xfrm>
          <a:prstGeom prst="rect">
            <a:avLst/>
          </a:prstGeom>
        </p:spPr>
      </p:pic>
      <p:pic>
        <p:nvPicPr>
          <p:cNvPr id="16" name="그림 15" descr="창문이(가) 표시된 사진&#10;&#10;매우 높은 신뢰도로 생성된 설명">
            <a:extLst>
              <a:ext uri="{FF2B5EF4-FFF2-40B4-BE49-F238E27FC236}">
                <a16:creationId xmlns:a16="http://schemas.microsoft.com/office/drawing/2014/main" id="{EAF86D8E-F524-4EF3-AC68-A39774B2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12" y="4080191"/>
            <a:ext cx="730550" cy="7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1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06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209135-627A-42CB-A5A2-519FFF3A4628}"/>
              </a:ext>
            </a:extLst>
          </p:cNvPr>
          <p:cNvGrpSpPr/>
          <p:nvPr/>
        </p:nvGrpSpPr>
        <p:grpSpPr>
          <a:xfrm>
            <a:off x="1510487" y="1994578"/>
            <a:ext cx="9446097" cy="871078"/>
            <a:chOff x="1510487" y="1994578"/>
            <a:chExt cx="9446097" cy="8710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772BC1-4C70-43B7-8A08-D6C897B9B744}"/>
                </a:ext>
              </a:extLst>
            </p:cNvPr>
            <p:cNvSpPr txBox="1"/>
            <p:nvPr/>
          </p:nvSpPr>
          <p:spPr>
            <a:xfrm>
              <a:off x="2537741" y="1994578"/>
              <a:ext cx="84188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ko-KR" altLang="en-US" sz="50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텔레그램봇</a:t>
              </a:r>
              <a:r>
                <a:rPr lang="ko-KR" altLang="en-US" sz="5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10E278C-7C46-4D63-BBAD-B31DE1F3C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487" y="1994578"/>
              <a:ext cx="871078" cy="87107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09B971-36B5-408B-B673-63B3156E332C}"/>
              </a:ext>
            </a:extLst>
          </p:cNvPr>
          <p:cNvGrpSpPr/>
          <p:nvPr/>
        </p:nvGrpSpPr>
        <p:grpSpPr>
          <a:xfrm>
            <a:off x="1580752" y="3946796"/>
            <a:ext cx="8981955" cy="870476"/>
            <a:chOff x="1580752" y="3946796"/>
            <a:chExt cx="8981955" cy="8704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8A27CE-CEB5-4232-A786-8AF0145E6494}"/>
                </a:ext>
              </a:extLst>
            </p:cNvPr>
            <p:cNvSpPr txBox="1"/>
            <p:nvPr/>
          </p:nvSpPr>
          <p:spPr>
            <a:xfrm>
              <a:off x="2462880" y="3946796"/>
              <a:ext cx="80998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ko-KR" altLang="en-US" sz="3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기타 추가 기능 차후 추가</a:t>
              </a:r>
              <a:r>
                <a:rPr lang="en-US" altLang="ko-KR" sz="3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...</a:t>
              </a:r>
              <a:endPara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1C1E05C-5EDB-4F7D-AECA-EFF6DE735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752" y="4074940"/>
              <a:ext cx="730549" cy="742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7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00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 일정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9C4F2DF-66AA-4625-A3E0-DBF8148B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74133"/>
              </p:ext>
            </p:extLst>
          </p:nvPr>
        </p:nvGraphicFramePr>
        <p:xfrm>
          <a:off x="1002798" y="1346265"/>
          <a:ext cx="10186399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608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13887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602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784040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42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 </a:t>
                      </a:r>
                      <a:r>
                        <a:rPr lang="en-US" altLang="ko-KR" sz="1600" b="1" dirty="0"/>
                        <a:t>(4.27~5.3)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파이썬</a:t>
                      </a:r>
                      <a:r>
                        <a:rPr lang="ko-KR" altLang="en-US" sz="1600" b="1" dirty="0"/>
                        <a:t> 모듈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조사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조사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사용가능 </a:t>
                      </a:r>
                      <a:r>
                        <a:rPr lang="en-US" altLang="ko-KR" sz="1600" b="1" dirty="0"/>
                        <a:t>API </a:t>
                      </a:r>
                      <a:r>
                        <a:rPr lang="ko-KR" altLang="en-US" sz="1600" b="1" dirty="0"/>
                        <a:t>찾기 및 가용한 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(5.4~5.10)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프로그램 기능 설정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연동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ko-KR" altLang="en-US" sz="1600" b="1" dirty="0"/>
                        <a:t>를 통해 들어온 데이터 분석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활용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(5.11~5.17)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en-US" altLang="ko-KR" sz="1600" b="1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프로그램 틀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필요한 사용자 모듈 및 함수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(5.18~5.24)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검색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출력 기능 등 구현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주소 입력을 통해서 해당 지역 병원 검색</a:t>
                      </a:r>
                      <a:endParaRPr lang="en-US" altLang="ko-KR" sz="16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병원 필터링 기능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데이터 출력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(5.25~5.31)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중간시연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tkinter</a:t>
                      </a:r>
                      <a:r>
                        <a:rPr lang="en-US" altLang="ko-KR" sz="1600" b="1" dirty="0"/>
                        <a:t> GUI </a:t>
                      </a:r>
                      <a:r>
                        <a:rPr lang="ko-KR" altLang="en-US" sz="1600" b="1" dirty="0"/>
                        <a:t>구현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프로그램 </a:t>
                      </a:r>
                      <a:r>
                        <a:rPr lang="en-US" altLang="ko-KR" sz="1600" b="1" dirty="0" err="1"/>
                        <a:t>tkinter</a:t>
                      </a:r>
                      <a:r>
                        <a:rPr lang="ko-KR" altLang="en-US" sz="1600" b="1" dirty="0"/>
                        <a:t>를 통해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(6.1~6.7)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텔레그램봇</a:t>
                      </a:r>
                      <a:r>
                        <a:rPr lang="ko-KR" altLang="en-US" sz="1600" b="1" dirty="0"/>
                        <a:t> 구현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텔레그램봇을</a:t>
                      </a:r>
                      <a:r>
                        <a:rPr lang="ko-KR" altLang="en-US" sz="1600" b="1" dirty="0"/>
                        <a:t> 통해 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7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(6.8~6.14)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메일 보내기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지도 연동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이메일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지도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8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(6.15~6.21)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배포파일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distutils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모듈 활용 배포파일 작성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E732C69C-E6F9-4777-8E06-4277371F9DEA}"/>
              </a:ext>
            </a:extLst>
          </p:cNvPr>
          <p:cNvSpPr/>
          <p:nvPr/>
        </p:nvSpPr>
        <p:spPr>
          <a:xfrm>
            <a:off x="10610094" y="1801787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7935FEE-71BA-4B25-85D3-3E076559A18E}"/>
              </a:ext>
            </a:extLst>
          </p:cNvPr>
          <p:cNvSpPr/>
          <p:nvPr/>
        </p:nvSpPr>
        <p:spPr>
          <a:xfrm>
            <a:off x="10610095" y="2986813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4FCA00-8397-400F-B7E4-D359FFBCBD15}"/>
              </a:ext>
            </a:extLst>
          </p:cNvPr>
          <p:cNvSpPr/>
          <p:nvPr/>
        </p:nvSpPr>
        <p:spPr>
          <a:xfrm>
            <a:off x="10610095" y="2394300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2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261716" y="1926336"/>
            <a:ext cx="566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25428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338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 1차 발표 이름</dc:title>
  <dc:creator>전 진배</dc:creator>
  <cp:lastModifiedBy>전 진배</cp:lastModifiedBy>
  <cp:revision>37</cp:revision>
  <dcterms:created xsi:type="dcterms:W3CDTF">2018-05-15T04:46:18Z</dcterms:created>
  <dcterms:modified xsi:type="dcterms:W3CDTF">2018-05-16T11:24:30Z</dcterms:modified>
</cp:coreProperties>
</file>