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4" r:id="rId5"/>
    <p:sldId id="272" r:id="rId6"/>
    <p:sldId id="268" r:id="rId7"/>
    <p:sldId id="273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3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C711-B90C-4E8D-9B5B-68D6C061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B8E97-9FBE-4706-9665-44CE0DF7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16FA-4E48-4682-8CF3-B0E0D087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19854-4DD8-4515-A3DF-03F9D237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C19E1-2559-4E95-83C8-556584F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64CB-E2F3-4245-A22B-06DF73C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9EC1A-793C-461A-B14C-2AD6584C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520D-F094-4F4B-9F4B-8D4E708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0319-7A7A-41EA-ABAF-AAB5E527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66E2-E4E8-4361-A560-86A50C8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25B14-09F9-4D67-8ADB-DE27D0B5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FD3A5-9975-4191-A325-8A807CBA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54C1-8F39-4CA3-8F40-8AA051D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75FC-A435-4553-865C-333C442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28BC-00E7-4AF9-B471-1C3BF2A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0B76-43CB-4CCF-8762-ECD3AF7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C5FEA-3A3A-4E82-BD42-212D8726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89EF-02DD-4BF9-B6FC-9EC9C8C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C092-D60A-4F78-9530-D6FF466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EE79-E91F-4C87-964D-89EA180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DFD8-B036-402A-AA57-CC332AA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D017F-3D1C-4A13-8F7E-92FBD507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24BD-2E78-4BE7-B8ED-7B52181F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026C-41B1-4EA7-A137-2B3CF87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F8C5D-A0DD-4E92-8295-B1ECADC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BAE2-441F-4F43-8205-E8AE324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4C0FF-D741-4C8B-BB11-E41FC925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892D8-D717-42D6-AE2D-E8ED32C4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F102-099F-4E6D-832A-13C9F60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42D20-F979-421B-B46B-B44C04FC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1555A-18E9-4C03-A2FD-FA91866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1FE9-79DD-4051-8F52-8F9F74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FCD11-2166-496C-92D1-E6EA86A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DA83-8920-4DE2-9296-A577F4A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63351-7FB6-4287-8108-36FC3B6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B360-4DDB-4D30-AC2F-73C8ED5D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8B5B9-073E-4370-89BD-E456ECF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FC536-55D1-4F72-8B5F-DFF7DFF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966CB-4FB7-43FD-B0D0-11CD896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093A-5DDA-4535-B3A0-31B0046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933D9-C1FD-420D-AE1F-0E786F7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AAD95-635C-42F3-87CB-C8AA625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E6488-8DFA-4415-9CED-69C6ED2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412C9D-9133-4E09-9888-7170B9D3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FBE59-61CE-4449-AAC5-D0AD2B57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6E63B-7DB1-4FE3-971C-91365C2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B0EA-8501-451E-96E4-1B9F58F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50EBF-9478-4C74-9183-E95E101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B10B0-8439-4125-BEF6-36D641B9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903E2-9789-434B-A232-7C1EFE74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C22E5-AFC5-4E02-AECD-437DF7A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656C8-0AE2-4D36-A44F-1ADDB0A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1150-0C85-4780-81E3-FC48ABC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9838F-DA0A-4D9F-81A9-5CA5B0D6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ADF9-96A0-4676-B111-74185091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B388-7B8D-4BCD-8EEB-1B9EBA4C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A3EA-8CB7-4F4D-8FD6-373EDE28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9034-5205-4381-B4F6-0AE1784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F9EEF-5CDF-4AB0-908E-07F9539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5BAE0-F0FE-4CF5-A29E-ACE6C98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4026-0B90-4C44-8409-2202AEEA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78762-7D3C-4EB6-819E-D695DE21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6A9E8-444C-4909-B687-77DAD2DF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E56EC-74D8-413F-9161-29C68FDAEE30}"/>
              </a:ext>
            </a:extLst>
          </p:cNvPr>
          <p:cNvSpPr txBox="1"/>
          <p:nvPr/>
        </p:nvSpPr>
        <p:spPr>
          <a:xfrm>
            <a:off x="1205344" y="1108271"/>
            <a:ext cx="6525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 –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스크립트언어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구현 발표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27FB-9B1F-4CEB-9B43-9731360B0723}"/>
              </a:ext>
            </a:extLst>
          </p:cNvPr>
          <p:cNvSpPr txBox="1"/>
          <p:nvPr/>
        </p:nvSpPr>
        <p:spPr>
          <a:xfrm>
            <a:off x="9590811" y="4987981"/>
            <a:ext cx="20470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게임공학과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2016182037 </a:t>
            </a:r>
          </a:p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전진배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21316D-2B5D-46CE-B400-E1BFFA26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21" y="327319"/>
            <a:ext cx="1561905" cy="15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C9FAF-F489-4984-BC37-0690C442BEA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01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02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822247" y="486002"/>
            <a:ext cx="4095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7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 </a:t>
            </a:r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46EF54-728F-470C-8F68-5BE789B11256}"/>
              </a:ext>
            </a:extLst>
          </p:cNvPr>
          <p:cNvGrpSpPr/>
          <p:nvPr/>
        </p:nvGrpSpPr>
        <p:grpSpPr>
          <a:xfrm>
            <a:off x="3040912" y="2149427"/>
            <a:ext cx="7242703" cy="4056859"/>
            <a:chOff x="3026547" y="2047527"/>
            <a:chExt cx="7863123" cy="459304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8EFFA48-31A6-4201-9DF2-A39C9CB520A1}"/>
                </a:ext>
              </a:extLst>
            </p:cNvPr>
            <p:cNvGrpSpPr/>
            <p:nvPr/>
          </p:nvGrpSpPr>
          <p:grpSpPr>
            <a:xfrm>
              <a:off x="3026547" y="5042753"/>
              <a:ext cx="5808730" cy="707886"/>
              <a:chOff x="3580864" y="2460210"/>
              <a:chExt cx="4147991" cy="707886"/>
            </a:xfrm>
          </p:grpSpPr>
          <p:pic>
            <p:nvPicPr>
              <p:cNvPr id="11" name="그림 10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1B5B157-7E9B-4961-BCF0-F83B6253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62F4A4-E468-41A3-8EB4-ED6B9496DC7C}"/>
                  </a:ext>
                </a:extLst>
              </p:cNvPr>
              <p:cNvSpPr txBox="1"/>
              <p:nvPr/>
            </p:nvSpPr>
            <p:spPr>
              <a:xfrm>
                <a:off x="4009446" y="246021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 </a:t>
                </a:r>
                <a:r>
                  <a:rPr lang="en-US" altLang="ko-KR" sz="3500" b="1" dirty="0">
                    <a:latin typeface="+mn-ea"/>
                  </a:rPr>
                  <a:t>Git </a:t>
                </a:r>
                <a:r>
                  <a:rPr lang="ko-KR" altLang="en-US" sz="3500" b="1" dirty="0">
                    <a:latin typeface="+mn-ea"/>
                  </a:rPr>
                  <a:t>통계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EBF7D8-4DFB-44C1-A645-E35F7D8F515B}"/>
                </a:ext>
              </a:extLst>
            </p:cNvPr>
            <p:cNvGrpSpPr/>
            <p:nvPr/>
          </p:nvGrpSpPr>
          <p:grpSpPr>
            <a:xfrm>
              <a:off x="3026547" y="3053259"/>
              <a:ext cx="7441232" cy="707886"/>
              <a:chOff x="3580864" y="2474150"/>
              <a:chExt cx="5313754" cy="707886"/>
            </a:xfrm>
          </p:grpSpPr>
          <p:pic>
            <p:nvPicPr>
              <p:cNvPr id="16" name="그림 15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6489AEC4-CF48-4EB4-BD1F-11766462C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93C99-7B3B-403A-BC0C-2D817485E394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구현 기능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301795-673D-45A3-8287-E1776EF7947D}"/>
                </a:ext>
              </a:extLst>
            </p:cNvPr>
            <p:cNvGrpSpPr/>
            <p:nvPr/>
          </p:nvGrpSpPr>
          <p:grpSpPr>
            <a:xfrm>
              <a:off x="3026547" y="4054976"/>
              <a:ext cx="7863123" cy="707886"/>
              <a:chOff x="3580864" y="2474150"/>
              <a:chExt cx="5615025" cy="707886"/>
            </a:xfrm>
          </p:grpSpPr>
          <p:pic>
            <p:nvPicPr>
              <p:cNvPr id="19" name="그림 18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C208303-42BC-422C-B31B-C45585229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6C86A-4DC6-4F1B-A6A8-1963850192AE}"/>
                  </a:ext>
                </a:extLst>
              </p:cNvPr>
              <p:cNvSpPr txBox="1"/>
              <p:nvPr/>
            </p:nvSpPr>
            <p:spPr>
              <a:xfrm>
                <a:off x="4091875" y="2474150"/>
                <a:ext cx="51040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개발 일정 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CCF4CB-BF3A-4F30-8D10-12166633B1F8}"/>
                </a:ext>
              </a:extLst>
            </p:cNvPr>
            <p:cNvGrpSpPr/>
            <p:nvPr/>
          </p:nvGrpSpPr>
          <p:grpSpPr>
            <a:xfrm>
              <a:off x="3026547" y="2047527"/>
              <a:ext cx="6897990" cy="707886"/>
              <a:chOff x="3580864" y="2474150"/>
              <a:chExt cx="4925827" cy="707886"/>
            </a:xfrm>
          </p:grpSpPr>
          <p:pic>
            <p:nvPicPr>
              <p:cNvPr id="22" name="그림 21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48259A8A-DF80-4322-B513-00F7D993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0695-5A49-468D-B8D6-F4B44E9CEC9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41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프로그램 소개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CB965DA-0028-4CBF-BAEF-4AEAB393A30C}"/>
                </a:ext>
              </a:extLst>
            </p:cNvPr>
            <p:cNvGrpSpPr/>
            <p:nvPr/>
          </p:nvGrpSpPr>
          <p:grpSpPr>
            <a:xfrm>
              <a:off x="3026547" y="5932685"/>
              <a:ext cx="7441232" cy="707886"/>
              <a:chOff x="3580864" y="2474150"/>
              <a:chExt cx="5313754" cy="707886"/>
            </a:xfrm>
          </p:grpSpPr>
          <p:pic>
            <p:nvPicPr>
              <p:cNvPr id="27" name="그림 26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211E146D-AC8B-430E-9004-95444062E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662286-B501-49C1-9E19-F50A56C0BF7D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프로그램 시연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7FA68B-DC53-4FF9-A373-0AFFC504C903}"/>
              </a:ext>
            </a:extLst>
          </p:cNvPr>
          <p:cNvGrpSpPr/>
          <p:nvPr/>
        </p:nvGrpSpPr>
        <p:grpSpPr>
          <a:xfrm>
            <a:off x="1366664" y="2264105"/>
            <a:ext cx="9458672" cy="2329790"/>
            <a:chOff x="1584734" y="2266449"/>
            <a:chExt cx="9458672" cy="23297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79DFDA9-4926-4ADD-A039-193FB128BA69}"/>
                </a:ext>
              </a:extLst>
            </p:cNvPr>
            <p:cNvGrpSpPr/>
            <p:nvPr/>
          </p:nvGrpSpPr>
          <p:grpSpPr>
            <a:xfrm>
              <a:off x="1584734" y="2266449"/>
              <a:ext cx="9458672" cy="1631216"/>
              <a:chOff x="2125578" y="1811215"/>
              <a:chExt cx="9458672" cy="163121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B3FC736-E1A1-4D00-ACCC-873479E9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5578" y="1991403"/>
                <a:ext cx="1250668" cy="127084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9B571D-17ED-49C5-8CFD-79FAE9F028BF}"/>
                  </a:ext>
                </a:extLst>
              </p:cNvPr>
              <p:cNvSpPr txBox="1"/>
              <p:nvPr/>
            </p:nvSpPr>
            <p:spPr>
              <a:xfrm>
                <a:off x="3552091" y="1811215"/>
                <a:ext cx="803215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100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EF9BB1-084C-4969-92A0-9DFA44E39AAF}"/>
                </a:ext>
              </a:extLst>
            </p:cNvPr>
            <p:cNvSpPr txBox="1"/>
            <p:nvPr/>
          </p:nvSpPr>
          <p:spPr>
            <a:xfrm>
              <a:off x="3167216" y="4042241"/>
              <a:ext cx="6745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병원 위치 및 정보 찾기 프로그램 </a:t>
              </a:r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</a:t>
              </a:r>
              <a:endPara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4F7D7F-36B6-448F-B6A6-BDDF5ED8DCE6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65357B-A00D-45CC-B145-F431D6499B54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4DFCE1-99AC-4F6E-B123-178650CA3517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ED2F1F-83E8-43C9-AFBB-063B197B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D88C-924F-4C1C-9A13-C69495107AF3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AC05EF-84BC-4372-A4BF-B46E840F1C7C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03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80BF71-8866-42E2-9B79-1D136CB6F8D9}"/>
              </a:ext>
            </a:extLst>
          </p:cNvPr>
          <p:cNvGrpSpPr/>
          <p:nvPr/>
        </p:nvGrpSpPr>
        <p:grpSpPr>
          <a:xfrm>
            <a:off x="1274674" y="1820792"/>
            <a:ext cx="4821326" cy="489366"/>
            <a:chOff x="1859092" y="3701233"/>
            <a:chExt cx="9668677" cy="888369"/>
          </a:xfrm>
        </p:grpSpPr>
        <p:pic>
          <p:nvPicPr>
            <p:cNvPr id="17" name="그림 16" descr="개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015077E-972C-468C-9196-2064A7664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92" y="3732352"/>
              <a:ext cx="857250" cy="8572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772BC1-4C70-43B7-8A08-D6C897B9B744}"/>
                </a:ext>
              </a:extLst>
            </p:cNvPr>
            <p:cNvSpPr txBox="1"/>
            <p:nvPr/>
          </p:nvSpPr>
          <p:spPr>
            <a:xfrm>
              <a:off x="3108926" y="3701233"/>
              <a:ext cx="8418843" cy="86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주변 병원 검색 기능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07A729-A0E4-4152-992D-D821389D36E1}"/>
              </a:ext>
            </a:extLst>
          </p:cNvPr>
          <p:cNvGrpSpPr/>
          <p:nvPr/>
        </p:nvGrpSpPr>
        <p:grpSpPr>
          <a:xfrm>
            <a:off x="1274674" y="2634755"/>
            <a:ext cx="4614292" cy="479814"/>
            <a:chOff x="1695982" y="1977855"/>
            <a:chExt cx="9307082" cy="746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8A27CE-CEB5-4232-A786-8AF0145E6494}"/>
                </a:ext>
              </a:extLst>
            </p:cNvPr>
            <p:cNvSpPr txBox="1"/>
            <p:nvPr/>
          </p:nvSpPr>
          <p:spPr>
            <a:xfrm>
              <a:off x="2903240" y="1977855"/>
              <a:ext cx="8099824" cy="60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병원 세부 필터링 기능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F37832-DE18-4A00-BF32-BC028CD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982" y="1989664"/>
              <a:ext cx="833592" cy="734915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C3B012-CFD0-4706-816D-05CEC8518476}"/>
              </a:ext>
            </a:extLst>
          </p:cNvPr>
          <p:cNvGrpSpPr/>
          <p:nvPr/>
        </p:nvGrpSpPr>
        <p:grpSpPr>
          <a:xfrm>
            <a:off x="1249791" y="3407202"/>
            <a:ext cx="5366348" cy="477666"/>
            <a:chOff x="1718983" y="1922663"/>
            <a:chExt cx="9147515" cy="8710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B32B47-EE38-4F74-996D-36DD72564AB7}"/>
                </a:ext>
              </a:extLst>
            </p:cNvPr>
            <p:cNvSpPr txBox="1"/>
            <p:nvPr/>
          </p:nvSpPr>
          <p:spPr>
            <a:xfrm>
              <a:off x="2781356" y="2003407"/>
              <a:ext cx="8085142" cy="70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지도에 병원 위치 출력 기능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6E2E038-38A0-496C-A7B0-1E52AA948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983" y="1922663"/>
              <a:ext cx="857249" cy="87107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6AE19D5-300B-4613-88C1-DC1DA9CA3B3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04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1D0DAB-A2D1-43B3-A860-8FDF53D0868A}"/>
              </a:ext>
            </a:extLst>
          </p:cNvPr>
          <p:cNvGrpSpPr/>
          <p:nvPr/>
        </p:nvGrpSpPr>
        <p:grpSpPr>
          <a:xfrm>
            <a:off x="1274674" y="4279087"/>
            <a:ext cx="5602093" cy="477055"/>
            <a:chOff x="1185117" y="4045287"/>
            <a:chExt cx="9206412" cy="65635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2B676-E2B3-4D4C-A79E-1B08B708E27A}"/>
                </a:ext>
              </a:extLst>
            </p:cNvPr>
            <p:cNvSpPr txBox="1"/>
            <p:nvPr/>
          </p:nvSpPr>
          <p:spPr>
            <a:xfrm>
              <a:off x="2291702" y="4045287"/>
              <a:ext cx="8099827" cy="65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홈페이지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링크 접속 기능</a:t>
              </a:r>
            </a:p>
          </p:txBody>
        </p:sp>
        <p:pic>
          <p:nvPicPr>
            <p:cNvPr id="30" name="그림 29" descr="창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EF158D2-7F2B-448E-A62C-F2344CFC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17" y="4080192"/>
              <a:ext cx="848636" cy="584646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089FDD-4598-4298-A559-C6E7A3D9D3CC}"/>
              </a:ext>
            </a:extLst>
          </p:cNvPr>
          <p:cNvGrpSpPr/>
          <p:nvPr/>
        </p:nvGrpSpPr>
        <p:grpSpPr>
          <a:xfrm>
            <a:off x="6242004" y="4804481"/>
            <a:ext cx="5677019" cy="559513"/>
            <a:chOff x="1059602" y="4962175"/>
            <a:chExt cx="6593912" cy="6793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F450D-6ED8-4C99-862B-7DBB0A313179}"/>
                </a:ext>
              </a:extLst>
            </p:cNvPr>
            <p:cNvSpPr txBox="1"/>
            <p:nvPr/>
          </p:nvSpPr>
          <p:spPr>
            <a:xfrm>
              <a:off x="1928739" y="4980107"/>
              <a:ext cx="5724775" cy="579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Tkinter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를 통한 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GUI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</a:t>
              </a:r>
            </a:p>
          </p:txBody>
        </p:sp>
        <p:pic>
          <p:nvPicPr>
            <p:cNvPr id="12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92252455-3ED6-45D8-A066-B66322D1F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602" y="4962175"/>
              <a:ext cx="792617" cy="67938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AA13E2-AD11-4EFB-8E29-96DA7676E7C8}"/>
              </a:ext>
            </a:extLst>
          </p:cNvPr>
          <p:cNvGrpSpPr/>
          <p:nvPr/>
        </p:nvGrpSpPr>
        <p:grpSpPr>
          <a:xfrm>
            <a:off x="1254149" y="4988067"/>
            <a:ext cx="5204114" cy="598523"/>
            <a:chOff x="2576240" y="929082"/>
            <a:chExt cx="6737277" cy="768532"/>
          </a:xfrm>
        </p:grpSpPr>
        <p:pic>
          <p:nvPicPr>
            <p:cNvPr id="3" name="그림 2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8E306B9-1BA9-4067-A890-41A94BCF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240" y="929082"/>
              <a:ext cx="786442" cy="76853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6494EC-2ECB-4CCC-BC55-B87013B4972A}"/>
                </a:ext>
              </a:extLst>
            </p:cNvPr>
            <p:cNvSpPr txBox="1"/>
            <p:nvPr/>
          </p:nvSpPr>
          <p:spPr>
            <a:xfrm>
              <a:off x="3362682" y="957666"/>
              <a:ext cx="5950835" cy="711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북마크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899E1C5-B9C0-4C2C-956E-29C329AE579A}"/>
              </a:ext>
            </a:extLst>
          </p:cNvPr>
          <p:cNvGrpSpPr/>
          <p:nvPr/>
        </p:nvGrpSpPr>
        <p:grpSpPr>
          <a:xfrm>
            <a:off x="6311544" y="2088170"/>
            <a:ext cx="4539749" cy="523269"/>
            <a:chOff x="3086026" y="1738225"/>
            <a:chExt cx="5628989" cy="61950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778EE4-7E05-456B-9C22-569127DED477}"/>
                </a:ext>
              </a:extLst>
            </p:cNvPr>
            <p:cNvSpPr txBox="1"/>
            <p:nvPr/>
          </p:nvSpPr>
          <p:spPr>
            <a:xfrm>
              <a:off x="3690331" y="1738225"/>
              <a:ext cx="5024684" cy="5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ko-KR" altLang="en-US" sz="2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북마크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메일 전송 기능</a:t>
              </a:r>
            </a:p>
          </p:txBody>
        </p:sp>
        <p:pic>
          <p:nvPicPr>
            <p:cNvPr id="53" name="그림 52" descr="가구, 테이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FDCCF016-2543-4EBF-A8F8-D21A4067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26" y="1757727"/>
              <a:ext cx="590476" cy="6000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6FE877-692A-4B44-BD94-1B27B7A7A7D7}"/>
              </a:ext>
            </a:extLst>
          </p:cNvPr>
          <p:cNvGrpSpPr/>
          <p:nvPr/>
        </p:nvGrpSpPr>
        <p:grpSpPr>
          <a:xfrm>
            <a:off x="6291434" y="3830573"/>
            <a:ext cx="4394331" cy="530789"/>
            <a:chOff x="3048097" y="2530961"/>
            <a:chExt cx="5448680" cy="62840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B511E38-4426-4F07-AB4A-BC1B8F66EE05}"/>
                </a:ext>
              </a:extLst>
            </p:cNvPr>
            <p:cNvSpPr txBox="1"/>
            <p:nvPr/>
          </p:nvSpPr>
          <p:spPr>
            <a:xfrm>
              <a:off x="3690331" y="2566050"/>
              <a:ext cx="4806446" cy="5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모듈 연동 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C6E9534-5BFD-4F59-84E2-24BB9C19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97" y="2530961"/>
              <a:ext cx="628405" cy="628405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2249582-2A20-4697-BED8-BA16EC7FE3A9}"/>
              </a:ext>
            </a:extLst>
          </p:cNvPr>
          <p:cNvGrpSpPr/>
          <p:nvPr/>
        </p:nvGrpSpPr>
        <p:grpSpPr>
          <a:xfrm>
            <a:off x="6311544" y="2974585"/>
            <a:ext cx="5032587" cy="481594"/>
            <a:chOff x="3127274" y="3393871"/>
            <a:chExt cx="6240076" cy="57016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DEBB65-1153-487F-A39C-E313975BC819}"/>
                </a:ext>
              </a:extLst>
            </p:cNvPr>
            <p:cNvSpPr txBox="1"/>
            <p:nvPr/>
          </p:nvSpPr>
          <p:spPr>
            <a:xfrm>
              <a:off x="3690331" y="3393871"/>
              <a:ext cx="5677019" cy="5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ko-KR" altLang="en-US" sz="2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텔레그램봇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B7862D3-60EF-404B-B484-AE932D2CE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274" y="3414806"/>
              <a:ext cx="549228" cy="549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75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EAB716-D71B-4A0E-AD12-5113EF62C8F4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05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528827-6129-478F-855F-5B12639C6B83}"/>
              </a:ext>
            </a:extLst>
          </p:cNvPr>
          <p:cNvGrpSpPr/>
          <p:nvPr/>
        </p:nvGrpSpPr>
        <p:grpSpPr>
          <a:xfrm>
            <a:off x="1304584" y="1426202"/>
            <a:ext cx="4394331" cy="530789"/>
            <a:chOff x="3048097" y="2530961"/>
            <a:chExt cx="5448680" cy="6284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86680C-099F-4BA1-BEE7-B5ED374A8071}"/>
                </a:ext>
              </a:extLst>
            </p:cNvPr>
            <p:cNvSpPr txBox="1"/>
            <p:nvPr/>
          </p:nvSpPr>
          <p:spPr>
            <a:xfrm>
              <a:off x="3690331" y="2566050"/>
              <a:ext cx="4806446" cy="5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모듈 연동 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B1C8C26-37C8-4B08-8D60-1E9BC6ED7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97" y="2530961"/>
              <a:ext cx="628405" cy="628405"/>
            </a:xfrm>
            <a:prstGeom prst="rect">
              <a:avLst/>
            </a:prstGeom>
          </p:spPr>
        </p:pic>
      </p:grp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85823D9-BBBE-4F1A-AE5B-77B8FA36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8" y="2144986"/>
            <a:ext cx="4925988" cy="379119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F713B9-9536-4B5C-80E7-CF03B8ADF01B}"/>
              </a:ext>
            </a:extLst>
          </p:cNvPr>
          <p:cNvGrpSpPr/>
          <p:nvPr/>
        </p:nvGrpSpPr>
        <p:grpSpPr>
          <a:xfrm>
            <a:off x="6708500" y="2633323"/>
            <a:ext cx="4402523" cy="1591353"/>
            <a:chOff x="6708500" y="2424223"/>
            <a:chExt cx="4402523" cy="1591353"/>
          </a:xfrm>
        </p:grpSpPr>
        <p:pic>
          <p:nvPicPr>
            <p:cNvPr id="19" name="그림 18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E54F97B8-CE0B-41F5-A63B-18ACE02CD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00" y="2424223"/>
              <a:ext cx="4313488" cy="818707"/>
            </a:xfrm>
            <a:prstGeom prst="rect">
              <a:avLst/>
            </a:prstGeom>
          </p:spPr>
        </p:pic>
        <p:pic>
          <p:nvPicPr>
            <p:cNvPr id="21" name="그림 20" descr="개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E0F8645D-5E1D-4F02-96A5-1DE4840D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00" y="3466753"/>
              <a:ext cx="4402523" cy="548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01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00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 일정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9C4F2DF-66AA-4625-A3E0-DBF8148B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56419"/>
              </p:ext>
            </p:extLst>
          </p:nvPr>
        </p:nvGraphicFramePr>
        <p:xfrm>
          <a:off x="1002798" y="1346265"/>
          <a:ext cx="10186399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608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13887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602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784040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42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 </a:t>
                      </a:r>
                      <a:r>
                        <a:rPr lang="en-US" altLang="ko-KR" sz="1600" b="1" dirty="0"/>
                        <a:t>(4.27~5.3)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파이썬</a:t>
                      </a:r>
                      <a:r>
                        <a:rPr lang="ko-KR" altLang="en-US" sz="1600" b="1" dirty="0"/>
                        <a:t> 모듈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조사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조사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사용가능 </a:t>
                      </a:r>
                      <a:r>
                        <a:rPr lang="en-US" altLang="ko-KR" sz="1600" b="1" dirty="0"/>
                        <a:t>API </a:t>
                      </a:r>
                      <a:r>
                        <a:rPr lang="ko-KR" altLang="en-US" sz="1600" b="1" dirty="0"/>
                        <a:t>찾기 및 가용한 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(5.4~5.10)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프로그램 기능 설정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연동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ko-KR" altLang="en-US" sz="1600" b="1" dirty="0"/>
                        <a:t>를 통해 들어온 데이터 분석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활용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(5.11~5.17)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en-US" altLang="ko-KR" sz="1600" b="1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프로그램 틀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필요한 사용자 모듈 및 함수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(5.18~5.24)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검색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정보출력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 err="1"/>
                        <a:t>북마크</a:t>
                      </a:r>
                      <a:r>
                        <a:rPr lang="en-US" altLang="ko-KR" sz="1600" b="1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baseline="0" dirty="0"/>
                        <a:t>홈페이지 접속</a:t>
                      </a:r>
                      <a:r>
                        <a:rPr lang="en-US" altLang="ko-KR" sz="1600" b="1" baseline="0" dirty="0"/>
                        <a:t>,</a:t>
                      </a:r>
                      <a:r>
                        <a:rPr lang="ko-KR" altLang="en-US" sz="1600" b="1" baseline="0" dirty="0"/>
                        <a:t> 지도 기능 구현</a:t>
                      </a:r>
                      <a:endParaRPr lang="en-US" altLang="ko-KR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병원 검색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/>
                        <a:t>필터링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데이터 출력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 err="1"/>
                        <a:t>북마크</a:t>
                      </a:r>
                      <a:r>
                        <a:rPr lang="ko-KR" altLang="en-US" sz="1600" b="1" dirty="0"/>
                        <a:t> 기능</a:t>
                      </a:r>
                      <a:endParaRPr lang="en-US" altLang="ko-KR" sz="16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Url</a:t>
                      </a:r>
                      <a:r>
                        <a:rPr lang="ko-KR" altLang="en-US" sz="1600" b="1" dirty="0"/>
                        <a:t>접속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GoogleMaps</a:t>
                      </a:r>
                      <a:r>
                        <a:rPr lang="en-US" altLang="ko-KR" sz="1600" b="1" dirty="0"/>
                        <a:t> API </a:t>
                      </a:r>
                      <a:r>
                        <a:rPr lang="ko-KR" altLang="en-US" sz="1600" b="1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(5.25~5.31)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중간시연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tkinter</a:t>
                      </a:r>
                      <a:r>
                        <a:rPr lang="en-US" altLang="ko-KR" sz="1600" b="1" dirty="0"/>
                        <a:t> GUI </a:t>
                      </a:r>
                      <a:r>
                        <a:rPr lang="ko-KR" altLang="en-US" sz="1600" b="1" dirty="0"/>
                        <a:t>구현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프로그램 </a:t>
                      </a:r>
                      <a:r>
                        <a:rPr lang="en-US" altLang="ko-KR" sz="1600" b="1" dirty="0" err="1"/>
                        <a:t>tkinter</a:t>
                      </a:r>
                      <a:r>
                        <a:rPr lang="ko-KR" altLang="en-US" sz="1600" b="1" dirty="0"/>
                        <a:t>를 통해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(6.1~6.7)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텔레그램봇</a:t>
                      </a:r>
                      <a:r>
                        <a:rPr lang="ko-KR" altLang="en-US" sz="1600" b="1" dirty="0"/>
                        <a:t> 구현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텔레그램봇을</a:t>
                      </a:r>
                      <a:r>
                        <a:rPr lang="ko-KR" altLang="en-US" sz="1600" b="1" dirty="0"/>
                        <a:t> 통해 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7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(6.8~6.14)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메일 보내기 기능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및 </a:t>
                      </a:r>
                      <a:endParaRPr lang="en-US" altLang="ko-KR" sz="1600" b="1" baseline="0" dirty="0"/>
                    </a:p>
                    <a:p>
                      <a:pPr latinLnBrk="1"/>
                      <a:r>
                        <a:rPr lang="ko-KR" altLang="en-US" sz="1600" b="1" baseline="0" dirty="0"/>
                        <a:t>기타 추가 기능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이메일 기능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8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(6.15~6.21)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배포파일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distutils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모듈 활용 배포파일 작성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E732C69C-E6F9-4777-8E06-4277371F9DEA}"/>
              </a:ext>
            </a:extLst>
          </p:cNvPr>
          <p:cNvSpPr/>
          <p:nvPr/>
        </p:nvSpPr>
        <p:spPr>
          <a:xfrm>
            <a:off x="10610094" y="1801787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7935FEE-71BA-4B25-85D3-3E076559A18E}"/>
              </a:ext>
            </a:extLst>
          </p:cNvPr>
          <p:cNvSpPr/>
          <p:nvPr/>
        </p:nvSpPr>
        <p:spPr>
          <a:xfrm>
            <a:off x="10610095" y="2986813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4FCA00-8397-400F-B7E4-D359FFBCBD15}"/>
              </a:ext>
            </a:extLst>
          </p:cNvPr>
          <p:cNvSpPr/>
          <p:nvPr/>
        </p:nvSpPr>
        <p:spPr>
          <a:xfrm>
            <a:off x="10610095" y="2394300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907C02-D2BA-47B6-BC77-BB7AA4E8F3F4}"/>
              </a:ext>
            </a:extLst>
          </p:cNvPr>
          <p:cNvSpPr/>
          <p:nvPr/>
        </p:nvSpPr>
        <p:spPr>
          <a:xfrm>
            <a:off x="10610093" y="3572399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B8283-3628-458E-B661-6DCC6F6CB3B3}"/>
              </a:ext>
            </a:extLst>
          </p:cNvPr>
          <p:cNvSpPr/>
          <p:nvPr/>
        </p:nvSpPr>
        <p:spPr>
          <a:xfrm>
            <a:off x="10610093" y="4164912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8D89C-AD21-4C99-8FBA-5D81753A44B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06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C1385D-C544-4C96-986F-27B08BFDFE4E}"/>
              </a:ext>
            </a:extLst>
          </p:cNvPr>
          <p:cNvCxnSpPr>
            <a:cxnSpLocks/>
          </p:cNvCxnSpPr>
          <p:nvPr/>
        </p:nvCxnSpPr>
        <p:spPr>
          <a:xfrm>
            <a:off x="653026" y="4546131"/>
            <a:ext cx="11043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DEF7D9-A263-4A62-9946-12C6597FD2AF}"/>
              </a:ext>
            </a:extLst>
          </p:cNvPr>
          <p:cNvSpPr/>
          <p:nvPr/>
        </p:nvSpPr>
        <p:spPr>
          <a:xfrm>
            <a:off x="10610093" y="4710205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012F3E-0BE1-442D-8FD0-D0DE429CD7E2}"/>
              </a:ext>
            </a:extLst>
          </p:cNvPr>
          <p:cNvSpPr/>
          <p:nvPr/>
        </p:nvSpPr>
        <p:spPr>
          <a:xfrm>
            <a:off x="10610093" y="5275789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4174AE1-4286-4D5B-816F-861A0885CA38}"/>
              </a:ext>
            </a:extLst>
          </p:cNvPr>
          <p:cNvSpPr/>
          <p:nvPr/>
        </p:nvSpPr>
        <p:spPr>
          <a:xfrm>
            <a:off x="10610092" y="5881111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Git </a:t>
              </a:r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통계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48D89C-AD21-4C99-8FBA-5D81753A44B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3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261716" y="2151727"/>
            <a:ext cx="566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0ACC7-8145-4FDD-B3FF-B3A5458836AD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08/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324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함초롬돋움</vt:lpstr>
      <vt:lpstr>Arial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 1차 발표 이름</dc:title>
  <dc:creator>전 진배</dc:creator>
  <cp:lastModifiedBy>전 진배</cp:lastModifiedBy>
  <cp:revision>81</cp:revision>
  <dcterms:created xsi:type="dcterms:W3CDTF">2018-05-15T04:46:18Z</dcterms:created>
  <dcterms:modified xsi:type="dcterms:W3CDTF">2018-06-16T19:28:42Z</dcterms:modified>
</cp:coreProperties>
</file>