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6" r:id="rId5"/>
    <p:sldId id="264" r:id="rId6"/>
    <p:sldId id="273" r:id="rId7"/>
    <p:sldId id="272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00" d="100"/>
          <a:sy n="200" d="100"/>
        </p:scale>
        <p:origin x="-6403" y="-1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 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9FAF-F489-4984-BC37-0690C442BEA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210AD5-1C66-4624-8FA6-F8425EA7045B}"/>
              </a:ext>
            </a:extLst>
          </p:cNvPr>
          <p:cNvGrpSpPr/>
          <p:nvPr/>
        </p:nvGrpSpPr>
        <p:grpSpPr>
          <a:xfrm>
            <a:off x="3026547" y="2047527"/>
            <a:ext cx="7441232" cy="3717052"/>
            <a:chOff x="3151373" y="2295178"/>
            <a:chExt cx="5313754" cy="37170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151373" y="5304344"/>
              <a:ext cx="4230421" cy="707886"/>
              <a:chOff x="3580864" y="2474150"/>
              <a:chExt cx="423042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시연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151373" y="3300910"/>
              <a:ext cx="5313754" cy="707886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현재 구현 기능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151373" y="4302627"/>
              <a:ext cx="4230421" cy="707886"/>
              <a:chOff x="3580864" y="2474150"/>
              <a:chExt cx="4230421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개발 일정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151373" y="2295178"/>
              <a:ext cx="4925827" cy="707886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7FA68B-DC53-4FF9-A373-0AFFC504C903}"/>
              </a:ext>
            </a:extLst>
          </p:cNvPr>
          <p:cNvGrpSpPr/>
          <p:nvPr/>
        </p:nvGrpSpPr>
        <p:grpSpPr>
          <a:xfrm>
            <a:off x="1366664" y="2264105"/>
            <a:ext cx="9458672" cy="2329790"/>
            <a:chOff x="1584734" y="2266449"/>
            <a:chExt cx="9458672" cy="23297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79DFDA9-4926-4ADD-A039-193FB128BA69}"/>
                </a:ext>
              </a:extLst>
            </p:cNvPr>
            <p:cNvGrpSpPr/>
            <p:nvPr/>
          </p:nvGrpSpPr>
          <p:grpSpPr>
            <a:xfrm>
              <a:off x="1584734" y="2266449"/>
              <a:ext cx="9458672" cy="1631216"/>
              <a:chOff x="2125578" y="1811215"/>
              <a:chExt cx="9458672" cy="163121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B3FC736-E1A1-4D00-ACCC-873479E9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578" y="1991403"/>
                <a:ext cx="1250668" cy="127084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9B571D-17ED-49C5-8CFD-79FAE9F028BF}"/>
                  </a:ext>
                </a:extLst>
              </p:cNvPr>
              <p:cNvSpPr txBox="1"/>
              <p:nvPr/>
            </p:nvSpPr>
            <p:spPr>
              <a:xfrm>
                <a:off x="3552091" y="1811215"/>
                <a:ext cx="803215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100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EF9BB1-084C-4969-92A0-9DFA44E39AAF}"/>
                </a:ext>
              </a:extLst>
            </p:cNvPr>
            <p:cNvSpPr txBox="1"/>
            <p:nvPr/>
          </p:nvSpPr>
          <p:spPr>
            <a:xfrm>
              <a:off x="3167216" y="4042241"/>
              <a:ext cx="6745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위치 및 정보 찾기 프로그램 </a:t>
              </a:r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</a:t>
              </a:r>
              <a:endPara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AC05EF-84BC-4372-A4BF-B46E840F1C7C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3A17B76-8358-46FD-B0B6-33F7D1C48703}"/>
              </a:ext>
            </a:extLst>
          </p:cNvPr>
          <p:cNvGrpSpPr/>
          <p:nvPr/>
        </p:nvGrpSpPr>
        <p:grpSpPr>
          <a:xfrm>
            <a:off x="1095638" y="1654646"/>
            <a:ext cx="10089552" cy="1367838"/>
            <a:chOff x="688038" y="2202873"/>
            <a:chExt cx="10470965" cy="10555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801D73-981B-4D4B-9096-CC3211FE0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61" b="9993"/>
            <a:stretch/>
          </p:blipFill>
          <p:spPr>
            <a:xfrm>
              <a:off x="688038" y="2240616"/>
              <a:ext cx="10451017" cy="946850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4BE7D86-96F4-4347-AE99-4C269F0AB513}"/>
                </a:ext>
              </a:extLst>
            </p:cNvPr>
            <p:cNvSpPr/>
            <p:nvPr/>
          </p:nvSpPr>
          <p:spPr>
            <a:xfrm>
              <a:off x="688039" y="2202873"/>
              <a:ext cx="10470964" cy="1055501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F461C9-18A3-440B-ADAE-5CE4CC058740}"/>
              </a:ext>
            </a:extLst>
          </p:cNvPr>
          <p:cNvGrpSpPr/>
          <p:nvPr/>
        </p:nvGrpSpPr>
        <p:grpSpPr>
          <a:xfrm>
            <a:off x="1095637" y="3328291"/>
            <a:ext cx="10070331" cy="1275922"/>
            <a:chOff x="463297" y="4262472"/>
            <a:chExt cx="11290098" cy="18300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57F66A-3DAF-4FFD-B81B-FC834A84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" y="4262472"/>
              <a:ext cx="11194518" cy="1735256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8D9066-11D7-43FC-8004-10A0315905AE}"/>
                </a:ext>
              </a:extLst>
            </p:cNvPr>
            <p:cNvSpPr/>
            <p:nvPr/>
          </p:nvSpPr>
          <p:spPr>
            <a:xfrm>
              <a:off x="463297" y="4277618"/>
              <a:ext cx="11290098" cy="1814945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B86F48-E83C-467A-82C9-176D1BC85B1B}"/>
              </a:ext>
            </a:extLst>
          </p:cNvPr>
          <p:cNvGrpSpPr/>
          <p:nvPr/>
        </p:nvGrpSpPr>
        <p:grpSpPr>
          <a:xfrm>
            <a:off x="886692" y="579776"/>
            <a:ext cx="9651210" cy="668354"/>
            <a:chOff x="886692" y="579776"/>
            <a:chExt cx="9651210" cy="6683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D61E0C-3D86-44E9-ABB6-F0FFCBFAA7A1}"/>
                </a:ext>
              </a:extLst>
            </p:cNvPr>
            <p:cNvSpPr txBox="1"/>
            <p:nvPr/>
          </p:nvSpPr>
          <p:spPr>
            <a:xfrm>
              <a:off x="4225636" y="579776"/>
              <a:ext cx="631226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– 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Open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API</a:t>
              </a:r>
              <a:endParaRPr lang="ko-KR" altLang="en-US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5D2EE5E-04EE-402C-9BEB-89E37E0494E9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29828B5-4A88-49C0-A9DB-67AB769CF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F4D515-CC30-46E0-82C7-E5EBAA352DCE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9CC39E-D572-4F8B-840A-C818BEAE3271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BB82A33-470F-4065-B754-8ED2DD6B972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37844-72F1-42D5-963E-B6F635EEF0B7}"/>
              </a:ext>
            </a:extLst>
          </p:cNvPr>
          <p:cNvGrpSpPr/>
          <p:nvPr/>
        </p:nvGrpSpPr>
        <p:grpSpPr>
          <a:xfrm>
            <a:off x="1114859" y="4975450"/>
            <a:ext cx="10070331" cy="1265362"/>
            <a:chOff x="960869" y="4958404"/>
            <a:chExt cx="10326405" cy="12653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C64EB8-9631-4D76-978E-B9EBF9EB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976" y="5081865"/>
              <a:ext cx="7315200" cy="94496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0FB338A-30CC-4D85-916D-21E26C96821C}"/>
                </a:ext>
              </a:extLst>
            </p:cNvPr>
            <p:cNvSpPr/>
            <p:nvPr/>
          </p:nvSpPr>
          <p:spPr>
            <a:xfrm>
              <a:off x="960869" y="4958404"/>
              <a:ext cx="10326405" cy="1265362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6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744187-EF46-423B-81CE-A0406BDA84C9}"/>
              </a:ext>
            </a:extLst>
          </p:cNvPr>
          <p:cNvGrpSpPr/>
          <p:nvPr/>
        </p:nvGrpSpPr>
        <p:grpSpPr>
          <a:xfrm>
            <a:off x="2884516" y="1528245"/>
            <a:ext cx="6422968" cy="2217263"/>
            <a:chOff x="2576240" y="1666388"/>
            <a:chExt cx="7606851" cy="247307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080BF71-8866-42E2-9B79-1D136CB6F8D9}"/>
                </a:ext>
              </a:extLst>
            </p:cNvPr>
            <p:cNvGrpSpPr/>
            <p:nvPr/>
          </p:nvGrpSpPr>
          <p:grpSpPr>
            <a:xfrm>
              <a:off x="2576240" y="1666388"/>
              <a:ext cx="6834277" cy="669185"/>
              <a:chOff x="1859092" y="3701233"/>
              <a:chExt cx="9668677" cy="888369"/>
            </a:xfrm>
          </p:grpSpPr>
          <p:pic>
            <p:nvPicPr>
              <p:cNvPr id="17" name="그림 16" descr="개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4015077E-972C-468C-9196-2064A766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9092" y="3732352"/>
                <a:ext cx="857250" cy="8572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772BC1-4C70-43B7-8A08-D6C897B9B744}"/>
                  </a:ext>
                </a:extLst>
              </p:cNvPr>
              <p:cNvSpPr txBox="1"/>
              <p:nvPr/>
            </p:nvSpPr>
            <p:spPr>
              <a:xfrm>
                <a:off x="3108927" y="3701233"/>
                <a:ext cx="8418842" cy="73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주변 병원 검색 기능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807A729-A0E4-4152-992D-D821389D36E1}"/>
                </a:ext>
              </a:extLst>
            </p:cNvPr>
            <p:cNvGrpSpPr/>
            <p:nvPr/>
          </p:nvGrpSpPr>
          <p:grpSpPr>
            <a:xfrm>
              <a:off x="2587952" y="2585372"/>
              <a:ext cx="6564102" cy="645746"/>
              <a:chOff x="1695982" y="1989664"/>
              <a:chExt cx="9340234" cy="73491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8A27CE-CEB5-4232-A786-8AF0145E6494}"/>
                  </a:ext>
                </a:extLst>
              </p:cNvPr>
              <p:cNvSpPr txBox="1"/>
              <p:nvPr/>
            </p:nvSpPr>
            <p:spPr>
              <a:xfrm>
                <a:off x="2936390" y="1994613"/>
                <a:ext cx="8099826" cy="63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병원 세부 필터링 기능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CF37832-DE18-4A00-BF32-BC028CD3D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82" y="1989664"/>
                <a:ext cx="833592" cy="734915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9C3B012-CFD0-4706-816D-05CEC8518476}"/>
                </a:ext>
              </a:extLst>
            </p:cNvPr>
            <p:cNvGrpSpPr/>
            <p:nvPr/>
          </p:nvGrpSpPr>
          <p:grpSpPr>
            <a:xfrm>
              <a:off x="2576240" y="3486275"/>
              <a:ext cx="7606851" cy="653185"/>
              <a:chOff x="1718983" y="1922663"/>
              <a:chExt cx="9147515" cy="87107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B32B47-EE38-4F74-996D-36DD72564AB7}"/>
                  </a:ext>
                </a:extLst>
              </p:cNvPr>
              <p:cNvSpPr txBox="1"/>
              <p:nvPr/>
            </p:nvSpPr>
            <p:spPr>
              <a:xfrm>
                <a:off x="2781355" y="1958368"/>
                <a:ext cx="8085143" cy="772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지도에 병원 위치 출력 기능</a:t>
                </a: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6E2E038-38A0-496C-A7B0-1E52AA948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983" y="1922663"/>
                <a:ext cx="857249" cy="871077"/>
              </a:xfrm>
              <a:prstGeom prst="rect">
                <a:avLst/>
              </a:prstGeom>
            </p:spPr>
          </p:pic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E19D5-300B-4613-88C1-DC1DA9CA3B3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AD1C2F-16F1-4ED7-8655-4F2BFCDE6C2D}"/>
              </a:ext>
            </a:extLst>
          </p:cNvPr>
          <p:cNvGrpSpPr/>
          <p:nvPr/>
        </p:nvGrpSpPr>
        <p:grpSpPr>
          <a:xfrm>
            <a:off x="2763520" y="3872410"/>
            <a:ext cx="6441440" cy="2313037"/>
            <a:chOff x="2763520" y="3872410"/>
            <a:chExt cx="6441440" cy="231303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31D0DAB-A2D1-43B3-A860-8FDF53D0868A}"/>
                </a:ext>
              </a:extLst>
            </p:cNvPr>
            <p:cNvGrpSpPr/>
            <p:nvPr/>
          </p:nvGrpSpPr>
          <p:grpSpPr>
            <a:xfrm>
              <a:off x="2848535" y="4727422"/>
              <a:ext cx="6356425" cy="524638"/>
              <a:chOff x="1185117" y="4045287"/>
              <a:chExt cx="9206412" cy="6195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A2B676-E2B3-4D4C-A79E-1B08B708E27A}"/>
                  </a:ext>
                </a:extLst>
              </p:cNvPr>
              <p:cNvSpPr txBox="1"/>
              <p:nvPr/>
            </p:nvSpPr>
            <p:spPr>
              <a:xfrm>
                <a:off x="2291702" y="4045287"/>
                <a:ext cx="8099827" cy="599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홈페이지</a:t>
                </a:r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링크 접속 기능</a:t>
                </a:r>
              </a:p>
            </p:txBody>
          </p:sp>
          <p:pic>
            <p:nvPicPr>
              <p:cNvPr id="30" name="그림 29" descr="창문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BEF158D2-7F2B-448E-A62C-F2344CFCA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5117" y="4080192"/>
                <a:ext cx="848636" cy="584646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6089FDD-4598-4298-A559-C6E7A3D9D3CC}"/>
                </a:ext>
              </a:extLst>
            </p:cNvPr>
            <p:cNvGrpSpPr/>
            <p:nvPr/>
          </p:nvGrpSpPr>
          <p:grpSpPr>
            <a:xfrm>
              <a:off x="2763520" y="5533573"/>
              <a:ext cx="6441440" cy="651874"/>
              <a:chOff x="1059602" y="4962175"/>
              <a:chExt cx="6593912" cy="67938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9F450D-6ED8-4C99-862B-7DBB0A313179}"/>
                  </a:ext>
                </a:extLst>
              </p:cNvPr>
              <p:cNvSpPr txBox="1"/>
              <p:nvPr/>
            </p:nvSpPr>
            <p:spPr>
              <a:xfrm>
                <a:off x="1928739" y="4980107"/>
                <a:ext cx="5724775" cy="52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30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Tkinter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통한 </a:t>
                </a:r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GUI 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구현</a:t>
                </a:r>
              </a:p>
            </p:txBody>
          </p:sp>
          <p:pic>
            <p:nvPicPr>
              <p:cNvPr id="12" name="그림 11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92252455-3ED6-45D8-A066-B66322D1F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602" y="4962175"/>
                <a:ext cx="792617" cy="679386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7AA13E2-AD11-4EFB-8E29-96DA7676E7C8}"/>
                </a:ext>
              </a:extLst>
            </p:cNvPr>
            <p:cNvGrpSpPr/>
            <p:nvPr/>
          </p:nvGrpSpPr>
          <p:grpSpPr>
            <a:xfrm>
              <a:off x="2763520" y="3872410"/>
              <a:ext cx="6000138" cy="697324"/>
              <a:chOff x="2576240" y="929082"/>
              <a:chExt cx="6845989" cy="768532"/>
            </a:xfrm>
          </p:grpSpPr>
          <p:pic>
            <p:nvPicPr>
              <p:cNvPr id="3" name="그림 2" descr="클립아트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48E306B9-1BA9-4067-A890-41A94BCF7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6240" y="929082"/>
                <a:ext cx="786442" cy="768532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6494EC-2ECB-4CCC-BC55-B87013B4972A}"/>
                  </a:ext>
                </a:extLst>
              </p:cNvPr>
              <p:cNvSpPr txBox="1"/>
              <p:nvPr/>
            </p:nvSpPr>
            <p:spPr>
              <a:xfrm>
                <a:off x="3471394" y="1020644"/>
                <a:ext cx="5950835" cy="61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ko-KR" altLang="en-US" sz="30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북마크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기능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40753-EE46-4582-86D8-85B955B1C303}"/>
              </a:ext>
            </a:extLst>
          </p:cNvPr>
          <p:cNvGrpSpPr/>
          <p:nvPr/>
        </p:nvGrpSpPr>
        <p:grpSpPr>
          <a:xfrm>
            <a:off x="2983134" y="1625371"/>
            <a:ext cx="6225731" cy="4543661"/>
            <a:chOff x="3249608" y="1732756"/>
            <a:chExt cx="5683428" cy="41416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821AEC-A724-47D3-A532-A6BA98A0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232" y="1770168"/>
              <a:ext cx="5669530" cy="410428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F637E-24B0-4F3A-AD76-132C7F119E84}"/>
                </a:ext>
              </a:extLst>
            </p:cNvPr>
            <p:cNvSpPr/>
            <p:nvPr/>
          </p:nvSpPr>
          <p:spPr>
            <a:xfrm>
              <a:off x="3249608" y="1732756"/>
              <a:ext cx="5683428" cy="409563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CE24CF-582B-4E7C-A9F5-574184A02A3D}"/>
              </a:ext>
            </a:extLst>
          </p:cNvPr>
          <p:cNvGrpSpPr/>
          <p:nvPr/>
        </p:nvGrpSpPr>
        <p:grpSpPr>
          <a:xfrm>
            <a:off x="757273" y="1935519"/>
            <a:ext cx="5117747" cy="952461"/>
            <a:chOff x="757273" y="1935519"/>
            <a:chExt cx="5117747" cy="9524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D62050-9C85-4706-B234-490C9D2357AF}"/>
                </a:ext>
              </a:extLst>
            </p:cNvPr>
            <p:cNvSpPr/>
            <p:nvPr/>
          </p:nvSpPr>
          <p:spPr>
            <a:xfrm>
              <a:off x="3023616" y="2499360"/>
              <a:ext cx="2851404" cy="388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C55C2BF-F130-4E39-987F-2D674E38F366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2512381" y="2489517"/>
              <a:ext cx="511235" cy="2041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03478E-A198-4B72-8D97-2AAE0AE549A7}"/>
                </a:ext>
              </a:extLst>
            </p:cNvPr>
            <p:cNvSpPr txBox="1"/>
            <p:nvPr/>
          </p:nvSpPr>
          <p:spPr>
            <a:xfrm>
              <a:off x="757273" y="1935519"/>
              <a:ext cx="19146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주소와 병원분류를 입력하기 위한 라벨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B49DD9-0FD1-48FE-ABA1-D834513D6F24}"/>
              </a:ext>
            </a:extLst>
          </p:cNvPr>
          <p:cNvGrpSpPr/>
          <p:nvPr/>
        </p:nvGrpSpPr>
        <p:grpSpPr>
          <a:xfrm>
            <a:off x="568059" y="3069641"/>
            <a:ext cx="5275179" cy="2564080"/>
            <a:chOff x="568059" y="3069641"/>
            <a:chExt cx="5275179" cy="256408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0C27C1-7000-4E44-A332-8F660C28BE5F}"/>
                </a:ext>
              </a:extLst>
            </p:cNvPr>
            <p:cNvSpPr/>
            <p:nvPr/>
          </p:nvSpPr>
          <p:spPr>
            <a:xfrm>
              <a:off x="3063239" y="3069641"/>
              <a:ext cx="2779999" cy="2564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C4A0087-79A3-4BFE-9CBA-D8FB40001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6421" y="4076595"/>
              <a:ext cx="536816" cy="1417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427DA1-5C57-4259-BE1D-A19516298949}"/>
                </a:ext>
              </a:extLst>
            </p:cNvPr>
            <p:cNvSpPr txBox="1"/>
            <p:nvPr/>
          </p:nvSpPr>
          <p:spPr>
            <a:xfrm>
              <a:off x="568059" y="3651504"/>
              <a:ext cx="20376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 결과에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부합하는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리스트 출력박스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1FC1BA1-8AE9-445C-96BF-7A2C6C91D558}"/>
              </a:ext>
            </a:extLst>
          </p:cNvPr>
          <p:cNvGrpSpPr/>
          <p:nvPr/>
        </p:nvGrpSpPr>
        <p:grpSpPr>
          <a:xfrm>
            <a:off x="6180380" y="2932393"/>
            <a:ext cx="5311093" cy="1048513"/>
            <a:chOff x="6193537" y="2987039"/>
            <a:chExt cx="5311093" cy="10485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D0BE223-00AC-45A9-A3F5-07AAA304C9F7}"/>
                </a:ext>
              </a:extLst>
            </p:cNvPr>
            <p:cNvSpPr/>
            <p:nvPr/>
          </p:nvSpPr>
          <p:spPr>
            <a:xfrm>
              <a:off x="6193537" y="2987039"/>
              <a:ext cx="2834639" cy="1048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746AC30-70D6-4A13-9B19-8A629B07F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3397" y="3307142"/>
              <a:ext cx="542880" cy="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0ABD9-6FA7-4AF0-BBCC-5CA43E1CCE7F}"/>
                </a:ext>
              </a:extLst>
            </p:cNvPr>
            <p:cNvSpPr txBox="1"/>
            <p:nvPr/>
          </p:nvSpPr>
          <p:spPr>
            <a:xfrm>
              <a:off x="9590029" y="3047498"/>
              <a:ext cx="19146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선택된 병원 정보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출력박스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E57689-01A2-404F-8148-B45D214FCE3B}"/>
              </a:ext>
            </a:extLst>
          </p:cNvPr>
          <p:cNvGrpSpPr/>
          <p:nvPr/>
        </p:nvGrpSpPr>
        <p:grpSpPr>
          <a:xfrm>
            <a:off x="6108731" y="2033675"/>
            <a:ext cx="5620430" cy="829355"/>
            <a:chOff x="6108731" y="2048782"/>
            <a:chExt cx="5620430" cy="82935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A68F251-952D-4E24-B5B5-39CF2C3BA3B4}"/>
                </a:ext>
              </a:extLst>
            </p:cNvPr>
            <p:cNvSpPr/>
            <p:nvPr/>
          </p:nvSpPr>
          <p:spPr>
            <a:xfrm>
              <a:off x="6108731" y="2489517"/>
              <a:ext cx="2989548" cy="388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2F15319-8CFE-4C4B-8B8D-470A198EF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8307" y="2489517"/>
              <a:ext cx="726253" cy="13020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58D165-9C29-4B27-BEB4-E8BA78BBA67F}"/>
                </a:ext>
              </a:extLst>
            </p:cNvPr>
            <p:cNvSpPr txBox="1"/>
            <p:nvPr/>
          </p:nvSpPr>
          <p:spPr>
            <a:xfrm>
              <a:off x="9814560" y="2048782"/>
              <a:ext cx="191460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북마크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메일보내기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홈페이지 접속 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버튼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30F8ED-9F2E-46D8-8D0F-2584A0AC4808}"/>
              </a:ext>
            </a:extLst>
          </p:cNvPr>
          <p:cNvGrpSpPr/>
          <p:nvPr/>
        </p:nvGrpSpPr>
        <p:grpSpPr>
          <a:xfrm>
            <a:off x="6108731" y="4076595"/>
            <a:ext cx="5504777" cy="1984899"/>
            <a:chOff x="6108731" y="4076595"/>
            <a:chExt cx="5504777" cy="198489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DB7565-4148-4603-A93E-C01E6946BF66}"/>
                </a:ext>
              </a:extLst>
            </p:cNvPr>
            <p:cNvSpPr/>
            <p:nvPr/>
          </p:nvSpPr>
          <p:spPr>
            <a:xfrm>
              <a:off x="6108731" y="4076595"/>
              <a:ext cx="3071845" cy="19848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25E3173-97F6-45CE-9374-42A7A13AC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027" y="4873863"/>
              <a:ext cx="542880" cy="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699A65-F116-474A-B38E-61DFB84D61F8}"/>
                </a:ext>
              </a:extLst>
            </p:cNvPr>
            <p:cNvSpPr txBox="1"/>
            <p:nvPr/>
          </p:nvSpPr>
          <p:spPr>
            <a:xfrm>
              <a:off x="9698907" y="4596864"/>
              <a:ext cx="191460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선택된 병원 위치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지도표시 및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지도 컨트롤 버튼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BB6D718-4D83-4F0C-BB6D-97BF4289FB8E}"/>
              </a:ext>
            </a:extLst>
          </p:cNvPr>
          <p:cNvGrpSpPr/>
          <p:nvPr/>
        </p:nvGrpSpPr>
        <p:grpSpPr>
          <a:xfrm>
            <a:off x="595598" y="5364495"/>
            <a:ext cx="4623552" cy="784830"/>
            <a:chOff x="595598" y="5364495"/>
            <a:chExt cx="4623552" cy="7848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725B34-807A-4D3E-8811-9FE2273C7FAD}"/>
                </a:ext>
              </a:extLst>
            </p:cNvPr>
            <p:cNvSpPr/>
            <p:nvPr/>
          </p:nvSpPr>
          <p:spPr>
            <a:xfrm>
              <a:off x="3694388" y="5723818"/>
              <a:ext cx="1524762" cy="3045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ADB1BC-1013-4657-A9EF-2A2206554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350" y="5776738"/>
              <a:ext cx="1215038" cy="993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9CDBC0-F60D-4319-8A1C-8C64466ADABC}"/>
                </a:ext>
              </a:extLst>
            </p:cNvPr>
            <p:cNvSpPr txBox="1"/>
            <p:nvPr/>
          </p:nvSpPr>
          <p:spPr>
            <a:xfrm>
              <a:off x="595598" y="5364495"/>
              <a:ext cx="203766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총 검색 결과 페이지와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페이지 표시 및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페이지 이동 버튼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0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40753-EE46-4582-86D8-85B955B1C303}"/>
              </a:ext>
            </a:extLst>
          </p:cNvPr>
          <p:cNvGrpSpPr/>
          <p:nvPr/>
        </p:nvGrpSpPr>
        <p:grpSpPr>
          <a:xfrm>
            <a:off x="2352584" y="1285542"/>
            <a:ext cx="7643672" cy="4983613"/>
            <a:chOff x="3249608" y="1732756"/>
            <a:chExt cx="5683428" cy="409563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821AEC-A724-47D3-A532-A6BA98A0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608" y="1732757"/>
              <a:ext cx="5683428" cy="409563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F637E-24B0-4F3A-AD76-132C7F119E84}"/>
                </a:ext>
              </a:extLst>
            </p:cNvPr>
            <p:cNvSpPr/>
            <p:nvPr/>
          </p:nvSpPr>
          <p:spPr>
            <a:xfrm>
              <a:off x="3249608" y="1732756"/>
              <a:ext cx="5683428" cy="409563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9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56419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정보출력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 err="1"/>
                        <a:t>북마크</a:t>
                      </a:r>
                      <a:r>
                        <a:rPr lang="en-US" altLang="ko-KR" sz="1600" b="1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baseline="0" dirty="0"/>
                        <a:t>홈페이지 접속</a:t>
                      </a:r>
                      <a:r>
                        <a:rPr lang="en-US" altLang="ko-KR" sz="1600" b="1" baseline="0" dirty="0"/>
                        <a:t>,</a:t>
                      </a:r>
                      <a:r>
                        <a:rPr lang="ko-KR" altLang="en-US" sz="1600" b="1" baseline="0" dirty="0"/>
                        <a:t> 지도 기능 구현</a:t>
                      </a:r>
                      <a:endParaRPr lang="en-US" altLang="ko-KR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검색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필터링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북마크</a:t>
                      </a:r>
                      <a:r>
                        <a:rPr lang="ko-KR" altLang="en-US" sz="1600" b="1" dirty="0"/>
                        <a:t> 기능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Url</a:t>
                      </a:r>
                      <a:r>
                        <a:rPr lang="ko-KR" altLang="en-US" sz="1600" b="1" dirty="0"/>
                        <a:t>접속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GoogleMaps</a:t>
                      </a:r>
                      <a:r>
                        <a:rPr lang="en-US" altLang="ko-KR" sz="1600" b="1" dirty="0"/>
                        <a:t> API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메일 보내기 기능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및 </a:t>
                      </a:r>
                      <a:endParaRPr lang="en-US" altLang="ko-KR" sz="1600" b="1" baseline="0" dirty="0"/>
                    </a:p>
                    <a:p>
                      <a:pPr latinLnBrk="1"/>
                      <a:r>
                        <a:rPr lang="ko-KR" altLang="en-US" sz="1600" b="1" baseline="0" dirty="0"/>
                        <a:t>기타 추가 기능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이메일 기능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610094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610095" y="2986813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907C02-D2BA-47B6-BC77-BB7AA4E8F3F4}"/>
              </a:ext>
            </a:extLst>
          </p:cNvPr>
          <p:cNvSpPr/>
          <p:nvPr/>
        </p:nvSpPr>
        <p:spPr>
          <a:xfrm>
            <a:off x="10610093" y="357239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B8283-3628-458E-B661-6DCC6F6CB3B3}"/>
              </a:ext>
            </a:extLst>
          </p:cNvPr>
          <p:cNvSpPr/>
          <p:nvPr/>
        </p:nvSpPr>
        <p:spPr>
          <a:xfrm>
            <a:off x="10610093" y="4164912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08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C1385D-C544-4C96-986F-27B08BFDFE4E}"/>
              </a:ext>
            </a:extLst>
          </p:cNvPr>
          <p:cNvCxnSpPr>
            <a:cxnSpLocks/>
          </p:cNvCxnSpPr>
          <p:nvPr/>
        </p:nvCxnSpPr>
        <p:spPr>
          <a:xfrm>
            <a:off x="574089" y="3429000"/>
            <a:ext cx="11043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2151727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ACC7-8145-4FDD-B3FF-B3A5458836AD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6"/>
                </a:solidFill>
              </a:rPr>
              <a:t>-</a:t>
            </a:r>
            <a:r>
              <a:rPr lang="en-US" altLang="ko-KR" b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09/ 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366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68</cp:revision>
  <dcterms:created xsi:type="dcterms:W3CDTF">2018-05-15T04:46:18Z</dcterms:created>
  <dcterms:modified xsi:type="dcterms:W3CDTF">2018-05-30T12:01:48Z</dcterms:modified>
</cp:coreProperties>
</file>