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64" r:id="rId6"/>
    <p:sldId id="269" r:id="rId7"/>
    <p:sldId id="270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10AD5-1C66-4624-8FA6-F8425EA7045B}"/>
              </a:ext>
            </a:extLst>
          </p:cNvPr>
          <p:cNvGrpSpPr/>
          <p:nvPr/>
        </p:nvGrpSpPr>
        <p:grpSpPr>
          <a:xfrm>
            <a:off x="3026547" y="2047527"/>
            <a:ext cx="7441232" cy="3717052"/>
            <a:chOff x="3151373" y="2295178"/>
            <a:chExt cx="5313754" cy="37170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151373" y="5304344"/>
              <a:ext cx="4230421" cy="707886"/>
              <a:chOff x="3580864" y="2474150"/>
              <a:chExt cx="423042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개발 일정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151373" y="3300910"/>
              <a:ext cx="5313754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사용 </a:t>
                </a:r>
                <a:r>
                  <a:rPr lang="en-US" altLang="ko-KR" sz="4000" b="1" dirty="0">
                    <a:latin typeface="Eras Bold ITC" panose="020B0907030504020204" pitchFamily="34" charset="0"/>
                  </a:rPr>
                  <a:t>Open API</a:t>
                </a:r>
                <a:endParaRPr lang="ko-KR" altLang="en-US" sz="4000" b="1" dirty="0">
                  <a:latin typeface="Eras Bold ITC" panose="020B0907030504020204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151373" y="4302627"/>
              <a:ext cx="4230421" cy="707886"/>
              <a:chOff x="3580864" y="2474150"/>
              <a:chExt cx="4230421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구현 기능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151373" y="2295178"/>
              <a:ext cx="4925827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9DFDA9-4926-4ADD-A039-193FB128BA69}"/>
              </a:ext>
            </a:extLst>
          </p:cNvPr>
          <p:cNvGrpSpPr/>
          <p:nvPr/>
        </p:nvGrpSpPr>
        <p:grpSpPr>
          <a:xfrm>
            <a:off x="1584734" y="2266449"/>
            <a:ext cx="9458672" cy="1631216"/>
            <a:chOff x="2125578" y="1811215"/>
            <a:chExt cx="9458672" cy="16312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3FC736-E1A1-4D00-ACCC-873479E9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578" y="1991403"/>
              <a:ext cx="1250668" cy="12708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9B571D-17ED-49C5-8CFD-79FAE9F028BF}"/>
                </a:ext>
              </a:extLst>
            </p:cNvPr>
            <p:cNvSpPr txBox="1"/>
            <p:nvPr/>
          </p:nvSpPr>
          <p:spPr>
            <a:xfrm>
              <a:off x="3552091" y="1811215"/>
              <a:ext cx="80321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dirty="0" err="1">
                  <a:solidFill>
                    <a:schemeClr val="accent6"/>
                  </a:solidFill>
                  <a:latin typeface="Eras Bold ITC" panose="020B0907030504020204" pitchFamily="34" charset="0"/>
                </a:rPr>
                <a:t>MediWhere</a:t>
              </a:r>
              <a:endParaRPr lang="ko-KR" altLang="en-US" sz="10000" dirty="0">
                <a:solidFill>
                  <a:schemeClr val="accent6"/>
                </a:solidFill>
                <a:latin typeface="Eras Bold ITC" panose="020B09070305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EF9BB1-084C-4969-92A0-9DFA44E39AAF}"/>
              </a:ext>
            </a:extLst>
          </p:cNvPr>
          <p:cNvSpPr txBox="1"/>
          <p:nvPr/>
        </p:nvSpPr>
        <p:spPr>
          <a:xfrm>
            <a:off x="3167216" y="4042241"/>
            <a:ext cx="6745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병원 위치 및 정보 찾기 프로그램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BDD64-4A7E-45B5-BDBC-B6AFF01FE497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180109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17B76-8358-46FD-B0B6-33F7D1C48703}"/>
              </a:ext>
            </a:extLst>
          </p:cNvPr>
          <p:cNvGrpSpPr/>
          <p:nvPr/>
        </p:nvGrpSpPr>
        <p:grpSpPr>
          <a:xfrm>
            <a:off x="465612" y="1757102"/>
            <a:ext cx="11290099" cy="1814945"/>
            <a:chOff x="688038" y="2202873"/>
            <a:chExt cx="10470965" cy="1055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801D73-981B-4D4B-9096-CC3211FE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1" b="9993"/>
            <a:stretch/>
          </p:blipFill>
          <p:spPr>
            <a:xfrm>
              <a:off x="688038" y="2240616"/>
              <a:ext cx="10451017" cy="94685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4BE7D86-96F4-4347-AE99-4C269F0AB513}"/>
                </a:ext>
              </a:extLst>
            </p:cNvPr>
            <p:cNvSpPr/>
            <p:nvPr/>
          </p:nvSpPr>
          <p:spPr>
            <a:xfrm>
              <a:off x="688039" y="2202873"/>
              <a:ext cx="10470964" cy="1055501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F461C9-18A3-440B-ADAE-5CE4CC058740}"/>
              </a:ext>
            </a:extLst>
          </p:cNvPr>
          <p:cNvGrpSpPr/>
          <p:nvPr/>
        </p:nvGrpSpPr>
        <p:grpSpPr>
          <a:xfrm>
            <a:off x="465613" y="3961903"/>
            <a:ext cx="11290098" cy="1830091"/>
            <a:chOff x="463297" y="4262472"/>
            <a:chExt cx="11290098" cy="18300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57F66A-3DAF-4FFD-B81B-FC834A84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" y="4262472"/>
              <a:ext cx="11194518" cy="173525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8D9066-11D7-43FC-8004-10A0315905AE}"/>
                </a:ext>
              </a:extLst>
            </p:cNvPr>
            <p:cNvSpPr/>
            <p:nvPr/>
          </p:nvSpPr>
          <p:spPr>
            <a:xfrm>
              <a:off x="463297" y="4277618"/>
              <a:ext cx="11290098" cy="1814945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506110-A487-49B2-8C91-6E4B1284C31D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B1670B-0272-4539-A79B-C153434E0AEE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 API</a:t>
              </a:r>
              <a:endPara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E133C45-AC0D-465D-8AE6-76041447C1EF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16AD0C7-A561-4727-BA69-3623358AF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AF47B-C700-4060-A929-E69DE24AF224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BDFA29-0E47-409E-B3C5-FB4F8F571689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0BF71-8866-42E2-9B79-1D136CB6F8D9}"/>
              </a:ext>
            </a:extLst>
          </p:cNvPr>
          <p:cNvGrpSpPr/>
          <p:nvPr/>
        </p:nvGrpSpPr>
        <p:grpSpPr>
          <a:xfrm>
            <a:off x="1562595" y="1994578"/>
            <a:ext cx="9393989" cy="916627"/>
            <a:chOff x="1859092" y="3672975"/>
            <a:chExt cx="9393989" cy="916627"/>
          </a:xfrm>
        </p:grpSpPr>
        <p:pic>
          <p:nvPicPr>
            <p:cNvPr id="17" name="그림 16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15077E-972C-468C-9196-2064A766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92" y="3732352"/>
              <a:ext cx="857250" cy="857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2834238" y="3672975"/>
              <a:ext cx="841884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위치 입력을 통해 주변 병원 검색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FEB227-FDCE-426A-AFA6-A2E9A919BD2F}"/>
              </a:ext>
            </a:extLst>
          </p:cNvPr>
          <p:cNvSpPr txBox="1"/>
          <p:nvPr/>
        </p:nvSpPr>
        <p:spPr>
          <a:xfrm>
            <a:off x="2288072" y="2930981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읍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 입력    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경기도 시흥시 </a:t>
            </a:r>
            <a:r>
              <a:rPr lang="ko-KR" altLang="en-US" sz="25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정왕동</a:t>
            </a:r>
            <a:endParaRPr lang="ko-KR" altLang="en-US" sz="25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07A729-A0E4-4152-992D-D821389D36E1}"/>
              </a:ext>
            </a:extLst>
          </p:cNvPr>
          <p:cNvGrpSpPr/>
          <p:nvPr/>
        </p:nvGrpSpPr>
        <p:grpSpPr>
          <a:xfrm>
            <a:off x="1629289" y="3946796"/>
            <a:ext cx="8933418" cy="870958"/>
            <a:chOff x="1695982" y="1975955"/>
            <a:chExt cx="8933418" cy="8709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529573" y="1975955"/>
              <a:ext cx="80998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병원 세부 필터링 기능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37832-DE18-4A00-BF32-BC028CD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82" y="1989664"/>
              <a:ext cx="590476" cy="85724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1A6E17-62F0-4908-BC95-9B4399DE274C}"/>
              </a:ext>
            </a:extLst>
          </p:cNvPr>
          <p:cNvSpPr txBox="1"/>
          <p:nvPr/>
        </p:nvSpPr>
        <p:spPr>
          <a:xfrm>
            <a:off x="2300262" y="4988485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치과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피부과 등 전문병원만 출력 가능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772BC1-4C70-43B7-8A08-D6C897B9B744}"/>
              </a:ext>
            </a:extLst>
          </p:cNvPr>
          <p:cNvSpPr txBox="1"/>
          <p:nvPr/>
        </p:nvSpPr>
        <p:spPr>
          <a:xfrm>
            <a:off x="2537741" y="1994578"/>
            <a:ext cx="8418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지도에 병원 위치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EB227-FDCE-426A-AFA6-A2E9A919BD2F}"/>
              </a:ext>
            </a:extLst>
          </p:cNvPr>
          <p:cNvSpPr txBox="1"/>
          <p:nvPr/>
        </p:nvSpPr>
        <p:spPr>
          <a:xfrm>
            <a:off x="2288072" y="2930981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endParaRPr lang="ko-KR" altLang="en-US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A27CE-CEB5-4232-A786-8AF0145E6494}"/>
              </a:ext>
            </a:extLst>
          </p:cNvPr>
          <p:cNvSpPr txBox="1"/>
          <p:nvPr/>
        </p:nvSpPr>
        <p:spPr>
          <a:xfrm>
            <a:off x="2462880" y="3946796"/>
            <a:ext cx="8099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병원 정보 메일전송 및 링크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A6E17-62F0-4908-BC95-9B4399DE274C}"/>
              </a:ext>
            </a:extLst>
          </p:cNvPr>
          <p:cNvSpPr txBox="1"/>
          <p:nvPr/>
        </p:nvSpPr>
        <p:spPr>
          <a:xfrm>
            <a:off x="2300262" y="4988485"/>
            <a:ext cx="8583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* </a:t>
            </a:r>
            <a:r>
              <a:rPr lang="ko-KR" altLang="en-US" sz="25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북마크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병원 홈페이지 링크 접속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AA5375-760E-4677-9943-1B62A2C4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6" y="1973025"/>
            <a:ext cx="857250" cy="871077"/>
          </a:xfrm>
          <a:prstGeom prst="rect">
            <a:avLst/>
          </a:prstGeom>
        </p:spPr>
      </p:pic>
      <p:pic>
        <p:nvPicPr>
          <p:cNvPr id="16" name="그림 15" descr="창문이(가) 표시된 사진&#10;&#10;매우 높은 신뢰도로 생성된 설명">
            <a:extLst>
              <a:ext uri="{FF2B5EF4-FFF2-40B4-BE49-F238E27FC236}">
                <a16:creationId xmlns:a16="http://schemas.microsoft.com/office/drawing/2014/main" id="{EAF86D8E-F524-4EF3-AC68-A39774B2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2" y="4080191"/>
            <a:ext cx="730550" cy="7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1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07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209135-627A-42CB-A5A2-519FFF3A4628}"/>
              </a:ext>
            </a:extLst>
          </p:cNvPr>
          <p:cNvGrpSpPr/>
          <p:nvPr/>
        </p:nvGrpSpPr>
        <p:grpSpPr>
          <a:xfrm>
            <a:off x="1503216" y="1994578"/>
            <a:ext cx="9453368" cy="871078"/>
            <a:chOff x="1503216" y="1994578"/>
            <a:chExt cx="9453368" cy="8710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2537741" y="1994578"/>
              <a:ext cx="841884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4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텔레그램봇</a:t>
              </a:r>
              <a:r>
                <a:rPr lang="ko-KR" altLang="en-US" sz="4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0E278C-7C46-4D63-BBAD-B31DE1F3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216" y="1994578"/>
              <a:ext cx="871078" cy="87107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09B971-36B5-408B-B673-63B3156E332C}"/>
              </a:ext>
            </a:extLst>
          </p:cNvPr>
          <p:cNvGrpSpPr/>
          <p:nvPr/>
        </p:nvGrpSpPr>
        <p:grpSpPr>
          <a:xfrm>
            <a:off x="1580752" y="3946796"/>
            <a:ext cx="8981955" cy="870476"/>
            <a:chOff x="1580752" y="3946796"/>
            <a:chExt cx="8981955" cy="870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462880" y="3946796"/>
              <a:ext cx="809982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기타 추가 기능 차후 추가</a:t>
              </a:r>
              <a:r>
                <a:rPr lang="en-US" altLang="ko-KR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...</a:t>
              </a:r>
              <a:endPara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C1E05C-5EDB-4F7D-AECA-EFF6DE73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752" y="4074940"/>
              <a:ext cx="730549" cy="742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84750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/>
                        <a:t>출력 기능 </a:t>
                      </a:r>
                      <a:r>
                        <a:rPr lang="ko-KR" altLang="en-US" sz="1600" b="1" baseline="0" dirty="0"/>
                        <a:t>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주소 입력을 통해서 해당 지역 병원 검색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필터링 기능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지도 연동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지도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597906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597905" y="2986336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1926336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339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28</cp:revision>
  <dcterms:created xsi:type="dcterms:W3CDTF">2018-05-15T04:46:18Z</dcterms:created>
  <dcterms:modified xsi:type="dcterms:W3CDTF">2018-05-16T01:49:19Z</dcterms:modified>
</cp:coreProperties>
</file>