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5" r:id="rId4"/>
    <p:sldId id="266" r:id="rId5"/>
    <p:sldId id="264" r:id="rId6"/>
    <p:sldId id="273" r:id="rId7"/>
    <p:sldId id="272" r:id="rId8"/>
    <p:sldId id="268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C711-B90C-4E8D-9B5B-68D6C061E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B8E97-9FBE-4706-9665-44CE0DF7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A16FA-4E48-4682-8CF3-B0E0D087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19854-4DD8-4515-A3DF-03F9D237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C19E1-2559-4E95-83C8-556584FA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7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664CB-E2F3-4245-A22B-06DF73C6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D9EC1A-793C-461A-B14C-2AD6584C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520D-F094-4F4B-9F4B-8D4E7085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A0319-7A7A-41EA-ABAF-AAB5E527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166E2-E4E8-4361-A560-86A50C87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2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25B14-09F9-4D67-8ADB-DE27D0B57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3FD3A5-9975-4191-A325-8A807CBA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A54C1-8F39-4CA3-8F40-8AA051D1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375FC-A435-4553-865C-333C442A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B28BC-00E7-4AF9-B471-1C3BF2A0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80B76-43CB-4CCF-8762-ECD3AF78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C5FEA-3A3A-4E82-BD42-212D8726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289EF-02DD-4BF9-B6FC-9EC9C8CC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8C092-D60A-4F78-9530-D6FF466A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6EE79-E91F-4C87-964D-89EA1806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DFD8-B036-402A-AA57-CC332AA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D017F-3D1C-4A13-8F7E-92FBD507A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E24BD-2E78-4BE7-B8ED-7B52181F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4026C-41B1-4EA7-A137-2B3CF876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F8C5D-A0DD-4E92-8295-B1ECADC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2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FBAE2-441F-4F43-8205-E8AE3242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4C0FF-D741-4C8B-BB11-E41FC925B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892D8-D717-42D6-AE2D-E8ED32C4A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BF102-099F-4E6D-832A-13C9F60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42D20-F979-421B-B46B-B44C04FC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F1555A-18E9-4C03-A2FD-FA918665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E1FE9-79DD-4051-8F52-8F9F7434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3FCD11-2166-496C-92D1-E6EA86AE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CEDA83-8920-4DE2-9296-A577F4A52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A63351-7FB6-4287-8108-36FC3B61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1B360-4DDB-4D30-AC2F-73C8ED5D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68B5B9-073E-4370-89BD-E456ECF7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FFC536-55D1-4F72-8B5F-DFF7DFFF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3966CB-4FB7-43FD-B0D0-11CD8964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5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A093A-5DDA-4535-B3A0-31B0046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933D9-C1FD-420D-AE1F-0E786F72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DAAD95-635C-42F3-87CB-C8AA6253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E6488-8DFA-4415-9CED-69C6ED2C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8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412C9D-9133-4E09-9888-7170B9D3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FBE59-61CE-4449-AAC5-D0AD2B57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26E63B-7DB1-4FE3-971C-91365C29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BB0EA-8501-451E-96E4-1B9F58F6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50EBF-9478-4C74-9183-E95E1018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B10B0-8439-4125-BEF6-36D641B94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903E2-9789-434B-A232-7C1EFE74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C22E5-AFC5-4E02-AECD-437DF7A7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656C8-0AE2-4D36-A44F-1ADDB0AB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61150-0C85-4780-81E3-FC48ABC7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9838F-DA0A-4D9F-81A9-5CA5B0D62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0ADF9-96A0-4676-B111-74185091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6B388-7B8D-4BCD-8EEB-1B9EBA4C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8A7A-341F-42CE-8A49-18A9920D761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3A3EA-8CB7-4F4D-8FD6-373EDE28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19034-5205-4381-B4F6-0AE17843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3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5F9EEF-5CDF-4AB0-908E-07F9539B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5BAE0-F0FE-4CF5-A29E-ACE6C987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F4026-0B90-4C44-8409-2202AEEA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8A7A-341F-42CE-8A49-18A9920D761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78762-7D3C-4EB6-819E-D695DE211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6A9E8-444C-4909-B687-77DAD2DF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233C-3783-4745-B37E-99699259B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0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40AFE-5A0E-4C91-8ECD-4028B86FCF7E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E56EC-74D8-413F-9161-29C68FDAEE30}"/>
              </a:ext>
            </a:extLst>
          </p:cNvPr>
          <p:cNvSpPr txBox="1"/>
          <p:nvPr/>
        </p:nvSpPr>
        <p:spPr>
          <a:xfrm>
            <a:off x="1205344" y="1108271"/>
            <a:ext cx="6525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2018 – 1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학기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스크립트언어</a:t>
            </a:r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</a:t>
            </a:r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시연 발표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A27FB-9B1F-4CEB-9B43-9731360B0723}"/>
              </a:ext>
            </a:extLst>
          </p:cNvPr>
          <p:cNvSpPr txBox="1"/>
          <p:nvPr/>
        </p:nvSpPr>
        <p:spPr>
          <a:xfrm>
            <a:off x="9590811" y="4987981"/>
            <a:ext cx="20470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게임공학과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2016182037 </a:t>
            </a:r>
          </a:p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전진배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21316D-2B5D-46CE-B400-E1BFFA263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21" y="327319"/>
            <a:ext cx="1561905" cy="15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C9FAF-F489-4984-BC37-0690C442BEA8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01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4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621EF5-CD0B-4747-9A8E-ABC7A952CC7C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02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0B7A-E4D9-40F2-BC3D-B1A7366CED67}"/>
              </a:ext>
            </a:extLst>
          </p:cNvPr>
          <p:cNvSpPr txBox="1"/>
          <p:nvPr/>
        </p:nvSpPr>
        <p:spPr>
          <a:xfrm>
            <a:off x="3822247" y="486002"/>
            <a:ext cx="4095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7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 차 </a:t>
            </a:r>
            <a:r>
              <a:rPr lang="en-US" altLang="ko-KR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endParaRPr lang="ko-KR" altLang="en-US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210AD5-1C66-4624-8FA6-F8425EA7045B}"/>
              </a:ext>
            </a:extLst>
          </p:cNvPr>
          <p:cNvGrpSpPr/>
          <p:nvPr/>
        </p:nvGrpSpPr>
        <p:grpSpPr>
          <a:xfrm>
            <a:off x="3026547" y="2047527"/>
            <a:ext cx="7441232" cy="3717052"/>
            <a:chOff x="3151373" y="2295178"/>
            <a:chExt cx="5313754" cy="371705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8EFFA48-31A6-4201-9DF2-A39C9CB520A1}"/>
                </a:ext>
              </a:extLst>
            </p:cNvPr>
            <p:cNvGrpSpPr/>
            <p:nvPr/>
          </p:nvGrpSpPr>
          <p:grpSpPr>
            <a:xfrm>
              <a:off x="3151373" y="5304344"/>
              <a:ext cx="4230421" cy="707886"/>
              <a:chOff x="3580864" y="2474150"/>
              <a:chExt cx="4230421" cy="707886"/>
            </a:xfrm>
          </p:grpSpPr>
          <p:pic>
            <p:nvPicPr>
              <p:cNvPr id="11" name="그림 10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1B5B157-7E9B-4961-BCF0-F83B6253F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62F4A4-E468-41A3-8EB4-ED6B9496DC7C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37194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프로그램 시연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6EBF7D8-4DFB-44C1-A645-E35F7D8F515B}"/>
                </a:ext>
              </a:extLst>
            </p:cNvPr>
            <p:cNvGrpSpPr/>
            <p:nvPr/>
          </p:nvGrpSpPr>
          <p:grpSpPr>
            <a:xfrm>
              <a:off x="3151373" y="3300910"/>
              <a:ext cx="5313754" cy="707886"/>
              <a:chOff x="3580864" y="2474150"/>
              <a:chExt cx="5313754" cy="707886"/>
            </a:xfrm>
          </p:grpSpPr>
          <p:pic>
            <p:nvPicPr>
              <p:cNvPr id="16" name="그림 15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6489AEC4-CF48-4EB4-BD1F-11766462C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893C99-7B3B-403A-BC0C-2D817485E394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8027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현재 구현 기능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0301795-673D-45A3-8287-E1776EF7947D}"/>
                </a:ext>
              </a:extLst>
            </p:cNvPr>
            <p:cNvGrpSpPr/>
            <p:nvPr/>
          </p:nvGrpSpPr>
          <p:grpSpPr>
            <a:xfrm>
              <a:off x="3151373" y="4302627"/>
              <a:ext cx="4230421" cy="707886"/>
              <a:chOff x="3580864" y="2474150"/>
              <a:chExt cx="4230421" cy="707886"/>
            </a:xfrm>
          </p:grpSpPr>
          <p:pic>
            <p:nvPicPr>
              <p:cNvPr id="19" name="그림 18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1C208303-42BC-422C-B31B-C45585229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46C86A-4DC6-4F1B-A6A8-1963850192AE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37194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개발 일정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3CCF4CB-BF3A-4F30-8D10-12166633B1F8}"/>
                </a:ext>
              </a:extLst>
            </p:cNvPr>
            <p:cNvGrpSpPr/>
            <p:nvPr/>
          </p:nvGrpSpPr>
          <p:grpSpPr>
            <a:xfrm>
              <a:off x="3151373" y="2295178"/>
              <a:ext cx="4925827" cy="707886"/>
              <a:chOff x="3580864" y="2474150"/>
              <a:chExt cx="4925827" cy="707886"/>
            </a:xfrm>
          </p:grpSpPr>
          <p:pic>
            <p:nvPicPr>
              <p:cNvPr id="22" name="그림 21" descr="클립아트이(가) 표시된 사진&#10;&#10;높은 신뢰도로 생성된 설명">
                <a:extLst>
                  <a:ext uri="{FF2B5EF4-FFF2-40B4-BE49-F238E27FC236}">
                    <a16:creationId xmlns:a16="http://schemas.microsoft.com/office/drawing/2014/main" id="{48259A8A-DF80-4322-B513-00F7D9933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864" y="2517772"/>
                <a:ext cx="316512" cy="510376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440695-5A49-468D-B8D6-F4B44E9CEC9C}"/>
                  </a:ext>
                </a:extLst>
              </p:cNvPr>
              <p:cNvSpPr txBox="1"/>
              <p:nvPr/>
            </p:nvSpPr>
            <p:spPr>
              <a:xfrm>
                <a:off x="4091876" y="2474150"/>
                <a:ext cx="44148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Eras Bold ITC" panose="020B0907030504020204" pitchFamily="34" charset="0"/>
                  </a:rPr>
                  <a:t>       프로그램 소개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27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040AFE-5A0E-4C91-8ECD-4028B86FCF7E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7FA68B-DC53-4FF9-A373-0AFFC504C903}"/>
              </a:ext>
            </a:extLst>
          </p:cNvPr>
          <p:cNvGrpSpPr/>
          <p:nvPr/>
        </p:nvGrpSpPr>
        <p:grpSpPr>
          <a:xfrm>
            <a:off x="1366664" y="2264105"/>
            <a:ext cx="9458672" cy="2329790"/>
            <a:chOff x="1584734" y="2266449"/>
            <a:chExt cx="9458672" cy="23297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79DFDA9-4926-4ADD-A039-193FB128BA69}"/>
                </a:ext>
              </a:extLst>
            </p:cNvPr>
            <p:cNvGrpSpPr/>
            <p:nvPr/>
          </p:nvGrpSpPr>
          <p:grpSpPr>
            <a:xfrm>
              <a:off x="1584734" y="2266449"/>
              <a:ext cx="9458672" cy="1631216"/>
              <a:chOff x="2125578" y="1811215"/>
              <a:chExt cx="9458672" cy="163121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B3FC736-E1A1-4D00-ACCC-873479E91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5578" y="1991403"/>
                <a:ext cx="1250668" cy="127084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9B571D-17ED-49C5-8CFD-79FAE9F028BF}"/>
                  </a:ext>
                </a:extLst>
              </p:cNvPr>
              <p:cNvSpPr txBox="1"/>
              <p:nvPr/>
            </p:nvSpPr>
            <p:spPr>
              <a:xfrm>
                <a:off x="3552091" y="1811215"/>
                <a:ext cx="803215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100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EF9BB1-084C-4969-92A0-9DFA44E39AAF}"/>
                </a:ext>
              </a:extLst>
            </p:cNvPr>
            <p:cNvSpPr txBox="1"/>
            <p:nvPr/>
          </p:nvSpPr>
          <p:spPr>
            <a:xfrm>
              <a:off x="3167216" y="4042241"/>
              <a:ext cx="67453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 </a:t>
              </a:r>
              <a:r>
                <a:rPr lang="ko-KR" altLang="en-US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병원 위치 및 정보 찾기 프로그램 </a:t>
              </a:r>
              <a:r>
                <a:rPr lang="en-US" altLang="ko-KR" sz="3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</a:t>
              </a:r>
              <a:endPara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4F7D7F-36B6-448F-B6A6-BDDF5ED8DCE6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65357B-A00D-45CC-B145-F431D6499B54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 소개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74DFCE1-99AC-4F6E-B123-178650CA3517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CED2F1F-83E8-43C9-AFBB-063B197B8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7D88C-924F-4C1C-9A13-C69495107AF3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AC05EF-84BC-4372-A4BF-B46E840F1C7C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03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9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3A17B76-8358-46FD-B0B6-33F7D1C48703}"/>
              </a:ext>
            </a:extLst>
          </p:cNvPr>
          <p:cNvGrpSpPr/>
          <p:nvPr/>
        </p:nvGrpSpPr>
        <p:grpSpPr>
          <a:xfrm>
            <a:off x="1095638" y="1654646"/>
            <a:ext cx="10089552" cy="1367838"/>
            <a:chOff x="688038" y="2202873"/>
            <a:chExt cx="10470965" cy="10555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801D73-981B-4D4B-9096-CC3211FE0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61" b="9993"/>
            <a:stretch/>
          </p:blipFill>
          <p:spPr>
            <a:xfrm>
              <a:off x="688038" y="2240616"/>
              <a:ext cx="10451017" cy="946850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4BE7D86-96F4-4347-AE99-4C269F0AB513}"/>
                </a:ext>
              </a:extLst>
            </p:cNvPr>
            <p:cNvSpPr/>
            <p:nvPr/>
          </p:nvSpPr>
          <p:spPr>
            <a:xfrm>
              <a:off x="688039" y="2202873"/>
              <a:ext cx="10470964" cy="1055501"/>
            </a:xfrm>
            <a:prstGeom prst="round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F461C9-18A3-440B-ADAE-5CE4CC058740}"/>
              </a:ext>
            </a:extLst>
          </p:cNvPr>
          <p:cNvGrpSpPr/>
          <p:nvPr/>
        </p:nvGrpSpPr>
        <p:grpSpPr>
          <a:xfrm>
            <a:off x="1095637" y="3328291"/>
            <a:ext cx="10070331" cy="1275922"/>
            <a:chOff x="463297" y="4262472"/>
            <a:chExt cx="11290098" cy="183009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57F66A-3DAF-4FFD-B81B-FC834A84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59" y="4262472"/>
              <a:ext cx="11194518" cy="1735256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8D9066-11D7-43FC-8004-10A0315905AE}"/>
                </a:ext>
              </a:extLst>
            </p:cNvPr>
            <p:cNvSpPr/>
            <p:nvPr/>
          </p:nvSpPr>
          <p:spPr>
            <a:xfrm>
              <a:off x="463297" y="4277618"/>
              <a:ext cx="11290098" cy="1814945"/>
            </a:xfrm>
            <a:prstGeom prst="round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6B86F48-E83C-467A-82C9-176D1BC85B1B}"/>
              </a:ext>
            </a:extLst>
          </p:cNvPr>
          <p:cNvGrpSpPr/>
          <p:nvPr/>
        </p:nvGrpSpPr>
        <p:grpSpPr>
          <a:xfrm>
            <a:off x="886692" y="579776"/>
            <a:ext cx="9651210" cy="668354"/>
            <a:chOff x="886692" y="579776"/>
            <a:chExt cx="9651210" cy="6683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D61E0C-3D86-44E9-ABB6-F0FFCBFAA7A1}"/>
                </a:ext>
              </a:extLst>
            </p:cNvPr>
            <p:cNvSpPr txBox="1"/>
            <p:nvPr/>
          </p:nvSpPr>
          <p:spPr>
            <a:xfrm>
              <a:off x="4225636" y="579776"/>
              <a:ext cx="631226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 소개</a:t>
              </a:r>
              <a:r>
                <a:rPr lang="en-US" altLang="ko-KR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– </a:t>
              </a:r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 </a:t>
              </a:r>
              <a:r>
                <a:rPr lang="en-US" altLang="ko-KR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Open</a:t>
              </a:r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API</a:t>
              </a:r>
              <a:endParaRPr lang="ko-KR" altLang="en-US" sz="3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5D2EE5E-04EE-402C-9BEB-89E37E0494E9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29828B5-4A88-49C0-A9DB-67AB769CF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F4D515-CC30-46E0-82C7-E5EBAA352DCE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B9CC39E-D572-4F8B-840A-C818BEAE3271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04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BB82A33-470F-4065-B754-8ED2DD6B972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237844-72F1-42D5-963E-B6F635EEF0B7}"/>
              </a:ext>
            </a:extLst>
          </p:cNvPr>
          <p:cNvGrpSpPr/>
          <p:nvPr/>
        </p:nvGrpSpPr>
        <p:grpSpPr>
          <a:xfrm>
            <a:off x="1114859" y="4975450"/>
            <a:ext cx="10070331" cy="1265362"/>
            <a:chOff x="960869" y="4958404"/>
            <a:chExt cx="10326405" cy="12653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2C64EB8-9631-4D76-978E-B9EBF9EB4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976" y="5081865"/>
              <a:ext cx="7315200" cy="944962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0FB338A-30CC-4D85-916D-21E26C96821C}"/>
                </a:ext>
              </a:extLst>
            </p:cNvPr>
            <p:cNvSpPr/>
            <p:nvPr/>
          </p:nvSpPr>
          <p:spPr>
            <a:xfrm>
              <a:off x="960869" y="4958404"/>
              <a:ext cx="10326405" cy="1265362"/>
            </a:xfrm>
            <a:prstGeom prst="roundRect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63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 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A744187-EF46-423B-81CE-A0406BDA84C9}"/>
              </a:ext>
            </a:extLst>
          </p:cNvPr>
          <p:cNvGrpSpPr/>
          <p:nvPr/>
        </p:nvGrpSpPr>
        <p:grpSpPr>
          <a:xfrm>
            <a:off x="2884516" y="1528245"/>
            <a:ext cx="6422968" cy="2217263"/>
            <a:chOff x="2576240" y="1666388"/>
            <a:chExt cx="7606851" cy="247307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080BF71-8866-42E2-9B79-1D136CB6F8D9}"/>
                </a:ext>
              </a:extLst>
            </p:cNvPr>
            <p:cNvGrpSpPr/>
            <p:nvPr/>
          </p:nvGrpSpPr>
          <p:grpSpPr>
            <a:xfrm>
              <a:off x="2576240" y="1666388"/>
              <a:ext cx="6834277" cy="669185"/>
              <a:chOff x="1859092" y="3701233"/>
              <a:chExt cx="9668677" cy="888369"/>
            </a:xfrm>
          </p:grpSpPr>
          <p:pic>
            <p:nvPicPr>
              <p:cNvPr id="17" name="그림 16" descr="개체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4015077E-972C-468C-9196-2064A7664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9092" y="3732352"/>
                <a:ext cx="857250" cy="85725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772BC1-4C70-43B7-8A08-D6C897B9B744}"/>
                  </a:ext>
                </a:extLst>
              </p:cNvPr>
              <p:cNvSpPr txBox="1"/>
              <p:nvPr/>
            </p:nvSpPr>
            <p:spPr>
              <a:xfrm>
                <a:off x="3108927" y="3701233"/>
                <a:ext cx="8418842" cy="735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주변 병원 검색 기능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807A729-A0E4-4152-992D-D821389D36E1}"/>
                </a:ext>
              </a:extLst>
            </p:cNvPr>
            <p:cNvGrpSpPr/>
            <p:nvPr/>
          </p:nvGrpSpPr>
          <p:grpSpPr>
            <a:xfrm>
              <a:off x="2587952" y="2585372"/>
              <a:ext cx="6564102" cy="645746"/>
              <a:chOff x="1695982" y="1989664"/>
              <a:chExt cx="9340234" cy="73491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8A27CE-CEB5-4232-A786-8AF0145E6494}"/>
                  </a:ext>
                </a:extLst>
              </p:cNvPr>
              <p:cNvSpPr txBox="1"/>
              <p:nvPr/>
            </p:nvSpPr>
            <p:spPr>
              <a:xfrm>
                <a:off x="2936390" y="1994613"/>
                <a:ext cx="8099826" cy="63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병원 세부 필터링 기능</a:t>
                </a: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CF37832-DE18-4A00-BF32-BC028CD3D8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982" y="1989664"/>
                <a:ext cx="833592" cy="734915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9C3B012-CFD0-4706-816D-05CEC8518476}"/>
                </a:ext>
              </a:extLst>
            </p:cNvPr>
            <p:cNvGrpSpPr/>
            <p:nvPr/>
          </p:nvGrpSpPr>
          <p:grpSpPr>
            <a:xfrm>
              <a:off x="2576240" y="3486275"/>
              <a:ext cx="7606851" cy="653185"/>
              <a:chOff x="1718983" y="1922663"/>
              <a:chExt cx="9147515" cy="87107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B32B47-EE38-4F74-996D-36DD72564AB7}"/>
                  </a:ext>
                </a:extLst>
              </p:cNvPr>
              <p:cNvSpPr txBox="1"/>
              <p:nvPr/>
            </p:nvSpPr>
            <p:spPr>
              <a:xfrm>
                <a:off x="2781355" y="1958368"/>
                <a:ext cx="8085143" cy="772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지도에 병원 위치 출력 기능</a:t>
                </a: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36E2E038-38A0-496C-A7B0-1E52AA948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8983" y="1922663"/>
                <a:ext cx="857249" cy="871077"/>
              </a:xfrm>
              <a:prstGeom prst="rect">
                <a:avLst/>
              </a:prstGeom>
            </p:spPr>
          </p:pic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6AE19D5-300B-4613-88C1-DC1DA9CA3B3E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05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AD1C2F-16F1-4ED7-8655-4F2BFCDE6C2D}"/>
              </a:ext>
            </a:extLst>
          </p:cNvPr>
          <p:cNvGrpSpPr/>
          <p:nvPr/>
        </p:nvGrpSpPr>
        <p:grpSpPr>
          <a:xfrm>
            <a:off x="2763520" y="3872410"/>
            <a:ext cx="6441440" cy="2313037"/>
            <a:chOff x="2763520" y="3872410"/>
            <a:chExt cx="6441440" cy="231303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31D0DAB-A2D1-43B3-A860-8FDF53D0868A}"/>
                </a:ext>
              </a:extLst>
            </p:cNvPr>
            <p:cNvGrpSpPr/>
            <p:nvPr/>
          </p:nvGrpSpPr>
          <p:grpSpPr>
            <a:xfrm>
              <a:off x="2848535" y="4727422"/>
              <a:ext cx="6356425" cy="524638"/>
              <a:chOff x="1185117" y="4045287"/>
              <a:chExt cx="9206412" cy="61955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A2B676-E2B3-4D4C-A79E-1B08B708E27A}"/>
                  </a:ext>
                </a:extLst>
              </p:cNvPr>
              <p:cNvSpPr txBox="1"/>
              <p:nvPr/>
            </p:nvSpPr>
            <p:spPr>
              <a:xfrm>
                <a:off x="2291702" y="4045287"/>
                <a:ext cx="8099827" cy="599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홈페이지</a:t>
                </a:r>
                <a:r>
                  <a:rPr lang="en-US" altLang="ko-KR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링크 접속 기능</a:t>
                </a:r>
              </a:p>
            </p:txBody>
          </p:sp>
          <p:pic>
            <p:nvPicPr>
              <p:cNvPr id="30" name="그림 29" descr="창문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BEF158D2-7F2B-448E-A62C-F2344CFCA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5117" y="4080192"/>
                <a:ext cx="848636" cy="584646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6089FDD-4598-4298-A559-C6E7A3D9D3CC}"/>
                </a:ext>
              </a:extLst>
            </p:cNvPr>
            <p:cNvGrpSpPr/>
            <p:nvPr/>
          </p:nvGrpSpPr>
          <p:grpSpPr>
            <a:xfrm>
              <a:off x="2763520" y="5533573"/>
              <a:ext cx="6441440" cy="651874"/>
              <a:chOff x="1059602" y="4962175"/>
              <a:chExt cx="6593912" cy="67938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9F450D-6ED8-4C99-862B-7DBB0A313179}"/>
                  </a:ext>
                </a:extLst>
              </p:cNvPr>
              <p:cNvSpPr txBox="1"/>
              <p:nvPr/>
            </p:nvSpPr>
            <p:spPr>
              <a:xfrm>
                <a:off x="1928739" y="4980107"/>
                <a:ext cx="5724775" cy="52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3000" b="1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Tkinter</a:t>
                </a:r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통한 </a:t>
                </a:r>
                <a:r>
                  <a:rPr lang="en-US" altLang="ko-KR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GUI </a:t>
                </a:r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구현</a:t>
                </a:r>
              </a:p>
            </p:txBody>
          </p:sp>
          <p:pic>
            <p:nvPicPr>
              <p:cNvPr id="12" name="그림 11" descr="개체이(가) 표시된 사진&#10;&#10;높은 신뢰도로 생성된 설명">
                <a:extLst>
                  <a:ext uri="{FF2B5EF4-FFF2-40B4-BE49-F238E27FC236}">
                    <a16:creationId xmlns:a16="http://schemas.microsoft.com/office/drawing/2014/main" id="{92252455-3ED6-45D8-A066-B66322D1F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9602" y="4962175"/>
                <a:ext cx="792617" cy="679386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7AA13E2-AD11-4EFB-8E29-96DA7676E7C8}"/>
                </a:ext>
              </a:extLst>
            </p:cNvPr>
            <p:cNvGrpSpPr/>
            <p:nvPr/>
          </p:nvGrpSpPr>
          <p:grpSpPr>
            <a:xfrm>
              <a:off x="2763520" y="3872410"/>
              <a:ext cx="6000138" cy="697324"/>
              <a:chOff x="2576240" y="929082"/>
              <a:chExt cx="6845989" cy="768532"/>
            </a:xfrm>
          </p:grpSpPr>
          <p:pic>
            <p:nvPicPr>
              <p:cNvPr id="3" name="그림 2" descr="클립아트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48E306B9-1BA9-4067-A890-41A94BCF7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6240" y="929082"/>
                <a:ext cx="786442" cy="768532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6494EC-2ECB-4CCC-BC55-B87013B4972A}"/>
                  </a:ext>
                </a:extLst>
              </p:cNvPr>
              <p:cNvSpPr txBox="1"/>
              <p:nvPr/>
            </p:nvSpPr>
            <p:spPr>
              <a:xfrm>
                <a:off x="3471394" y="1020644"/>
                <a:ext cx="5950835" cy="610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</a:t>
                </a:r>
                <a:r>
                  <a:rPr lang="ko-KR" altLang="en-US" sz="3000" b="1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북마크</a:t>
                </a:r>
                <a:r>
                  <a:rPr lang="ko-KR" altLang="en-US" sz="3000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기능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775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 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240753-EE46-4582-86D8-85B955B1C303}"/>
              </a:ext>
            </a:extLst>
          </p:cNvPr>
          <p:cNvGrpSpPr/>
          <p:nvPr/>
        </p:nvGrpSpPr>
        <p:grpSpPr>
          <a:xfrm>
            <a:off x="2983134" y="1625371"/>
            <a:ext cx="6225731" cy="4543661"/>
            <a:chOff x="3249608" y="1732756"/>
            <a:chExt cx="5683428" cy="414169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7821AEC-A724-47D3-A532-A6BA98A05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232" y="1770168"/>
              <a:ext cx="5669530" cy="410428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9F637E-24B0-4F3A-AD76-132C7F119E84}"/>
                </a:ext>
              </a:extLst>
            </p:cNvPr>
            <p:cNvSpPr/>
            <p:nvPr/>
          </p:nvSpPr>
          <p:spPr>
            <a:xfrm>
              <a:off x="3249608" y="1732756"/>
              <a:ext cx="5683428" cy="4095635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EAB716-D71B-4A0E-AD12-5113EF62C8F4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06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8CE24CF-582B-4E7C-A9F5-574184A02A3D}"/>
              </a:ext>
            </a:extLst>
          </p:cNvPr>
          <p:cNvGrpSpPr/>
          <p:nvPr/>
        </p:nvGrpSpPr>
        <p:grpSpPr>
          <a:xfrm>
            <a:off x="757273" y="1935519"/>
            <a:ext cx="5117747" cy="952461"/>
            <a:chOff x="757273" y="1935519"/>
            <a:chExt cx="5117747" cy="9524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D62050-9C85-4706-B234-490C9D2357AF}"/>
                </a:ext>
              </a:extLst>
            </p:cNvPr>
            <p:cNvSpPr/>
            <p:nvPr/>
          </p:nvSpPr>
          <p:spPr>
            <a:xfrm>
              <a:off x="3023616" y="2499360"/>
              <a:ext cx="2851404" cy="3886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C55C2BF-F130-4E39-987F-2D674E38F366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2512381" y="2489517"/>
              <a:ext cx="511235" cy="20415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03478E-A198-4B72-8D97-2AAE0AE549A7}"/>
                </a:ext>
              </a:extLst>
            </p:cNvPr>
            <p:cNvSpPr txBox="1"/>
            <p:nvPr/>
          </p:nvSpPr>
          <p:spPr>
            <a:xfrm>
              <a:off x="757273" y="1935519"/>
              <a:ext cx="19146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주소와 병원분류를 입력하기 위한 라벨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DB49DD9-0FD1-48FE-ABA1-D834513D6F24}"/>
              </a:ext>
            </a:extLst>
          </p:cNvPr>
          <p:cNvGrpSpPr/>
          <p:nvPr/>
        </p:nvGrpSpPr>
        <p:grpSpPr>
          <a:xfrm>
            <a:off x="568059" y="3069641"/>
            <a:ext cx="5275179" cy="2564080"/>
            <a:chOff x="568059" y="3069641"/>
            <a:chExt cx="5275179" cy="256408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40C27C1-7000-4E44-A332-8F660C28BE5F}"/>
                </a:ext>
              </a:extLst>
            </p:cNvPr>
            <p:cNvSpPr/>
            <p:nvPr/>
          </p:nvSpPr>
          <p:spPr>
            <a:xfrm>
              <a:off x="3063239" y="3069641"/>
              <a:ext cx="2779999" cy="2564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C4A0087-79A3-4BFE-9CBA-D8FB40001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26421" y="4076595"/>
              <a:ext cx="536816" cy="14173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427DA1-5C57-4259-BE1D-A19516298949}"/>
                </a:ext>
              </a:extLst>
            </p:cNvPr>
            <p:cNvSpPr txBox="1"/>
            <p:nvPr/>
          </p:nvSpPr>
          <p:spPr>
            <a:xfrm>
              <a:off x="568059" y="3651504"/>
              <a:ext cx="203766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검색 결과에</a:t>
              </a:r>
              <a:r>
                <a:rPr lang="en-US" altLang="ko-KR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부합하는</a:t>
              </a:r>
              <a:r>
                <a:rPr lang="en-US" altLang="ko-KR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병원 리스트 출력박스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1FC1BA1-8AE9-445C-96BF-7A2C6C91D558}"/>
              </a:ext>
            </a:extLst>
          </p:cNvPr>
          <p:cNvGrpSpPr/>
          <p:nvPr/>
        </p:nvGrpSpPr>
        <p:grpSpPr>
          <a:xfrm>
            <a:off x="6193537" y="2987039"/>
            <a:ext cx="5311093" cy="1048513"/>
            <a:chOff x="6193537" y="2987039"/>
            <a:chExt cx="5311093" cy="10485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D0BE223-00AC-45A9-A3F5-07AAA304C9F7}"/>
                </a:ext>
              </a:extLst>
            </p:cNvPr>
            <p:cNvSpPr/>
            <p:nvPr/>
          </p:nvSpPr>
          <p:spPr>
            <a:xfrm>
              <a:off x="6193537" y="2987039"/>
              <a:ext cx="2834639" cy="10485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746AC30-70D6-4A13-9B19-8A629B07F2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3397" y="3307142"/>
              <a:ext cx="542880" cy="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00ABD9-6FA7-4AF0-BBCC-5CA43E1CCE7F}"/>
                </a:ext>
              </a:extLst>
            </p:cNvPr>
            <p:cNvSpPr txBox="1"/>
            <p:nvPr/>
          </p:nvSpPr>
          <p:spPr>
            <a:xfrm>
              <a:off x="9590029" y="3047498"/>
              <a:ext cx="19146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선택된 병원 정보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출력박스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E57689-01A2-404F-8148-B45D214FCE3B}"/>
              </a:ext>
            </a:extLst>
          </p:cNvPr>
          <p:cNvGrpSpPr/>
          <p:nvPr/>
        </p:nvGrpSpPr>
        <p:grpSpPr>
          <a:xfrm>
            <a:off x="6108731" y="2048782"/>
            <a:ext cx="5620430" cy="829355"/>
            <a:chOff x="6108731" y="2048782"/>
            <a:chExt cx="5620430" cy="82935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A68F251-952D-4E24-B5B5-39CF2C3BA3B4}"/>
                </a:ext>
              </a:extLst>
            </p:cNvPr>
            <p:cNvSpPr/>
            <p:nvPr/>
          </p:nvSpPr>
          <p:spPr>
            <a:xfrm>
              <a:off x="6108731" y="2453919"/>
              <a:ext cx="2989548" cy="4242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2F15319-8CFE-4C4B-8B8D-470A198EF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8307" y="2489517"/>
              <a:ext cx="726253" cy="13020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58D165-9C29-4B27-BEB4-E8BA78BBA67F}"/>
                </a:ext>
              </a:extLst>
            </p:cNvPr>
            <p:cNvSpPr txBox="1"/>
            <p:nvPr/>
          </p:nvSpPr>
          <p:spPr>
            <a:xfrm>
              <a:off x="9814560" y="2048782"/>
              <a:ext cx="191460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북마크</a:t>
              </a:r>
              <a:r>
                <a:rPr lang="en-US" altLang="ko-KR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메일보내기</a:t>
              </a:r>
              <a:r>
                <a:rPr lang="en-US" altLang="ko-KR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홈페이지 접속 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기능 버튼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430F8ED-9F2E-46D8-8D0F-2584A0AC4808}"/>
              </a:ext>
            </a:extLst>
          </p:cNvPr>
          <p:cNvGrpSpPr/>
          <p:nvPr/>
        </p:nvGrpSpPr>
        <p:grpSpPr>
          <a:xfrm>
            <a:off x="6108731" y="4076595"/>
            <a:ext cx="5504777" cy="1984899"/>
            <a:chOff x="6108731" y="4076595"/>
            <a:chExt cx="5504777" cy="198489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4DB7565-4148-4603-A93E-C01E6946BF66}"/>
                </a:ext>
              </a:extLst>
            </p:cNvPr>
            <p:cNvSpPr/>
            <p:nvPr/>
          </p:nvSpPr>
          <p:spPr>
            <a:xfrm>
              <a:off x="6108731" y="4076595"/>
              <a:ext cx="3071845" cy="19848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25E3173-97F6-45CE-9374-42A7A13AC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027" y="4873863"/>
              <a:ext cx="542880" cy="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699A65-F116-474A-B38E-61DFB84D61F8}"/>
                </a:ext>
              </a:extLst>
            </p:cNvPr>
            <p:cNvSpPr txBox="1"/>
            <p:nvPr/>
          </p:nvSpPr>
          <p:spPr>
            <a:xfrm>
              <a:off x="9698907" y="4596864"/>
              <a:ext cx="191460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선택된 병원 위치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지도표시 및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지도 컨트롤 버튼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BB6D718-4D83-4F0C-BB6D-97BF4289FB8E}"/>
              </a:ext>
            </a:extLst>
          </p:cNvPr>
          <p:cNvGrpSpPr/>
          <p:nvPr/>
        </p:nvGrpSpPr>
        <p:grpSpPr>
          <a:xfrm>
            <a:off x="595598" y="5364495"/>
            <a:ext cx="4623552" cy="784830"/>
            <a:chOff x="595598" y="5364495"/>
            <a:chExt cx="4623552" cy="7848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2725B34-807A-4D3E-8811-9FE2273C7FAD}"/>
                </a:ext>
              </a:extLst>
            </p:cNvPr>
            <p:cNvSpPr/>
            <p:nvPr/>
          </p:nvSpPr>
          <p:spPr>
            <a:xfrm>
              <a:off x="3694388" y="5723818"/>
              <a:ext cx="1524762" cy="3045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FADB1BC-1013-4657-A9EF-2A2206554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9350" y="5776738"/>
              <a:ext cx="1215038" cy="993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09CDBC0-F60D-4319-8A1C-8C64466ADABC}"/>
                </a:ext>
              </a:extLst>
            </p:cNvPr>
            <p:cNvSpPr txBox="1"/>
            <p:nvPr/>
          </p:nvSpPr>
          <p:spPr>
            <a:xfrm>
              <a:off x="595598" y="5364495"/>
              <a:ext cx="203766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총 검색 결과 페이지와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 페이지 표시 및</a:t>
              </a:r>
              <a:endPara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1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페이지 이동 버튼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03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 구현 기능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240753-EE46-4582-86D8-85B955B1C303}"/>
              </a:ext>
            </a:extLst>
          </p:cNvPr>
          <p:cNvGrpSpPr/>
          <p:nvPr/>
        </p:nvGrpSpPr>
        <p:grpSpPr>
          <a:xfrm>
            <a:off x="2352584" y="1285542"/>
            <a:ext cx="7643672" cy="4983613"/>
            <a:chOff x="3249608" y="1732756"/>
            <a:chExt cx="5683428" cy="409563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7821AEC-A724-47D3-A532-A6BA98A05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608" y="1732757"/>
              <a:ext cx="5683428" cy="409563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09F637E-24B0-4F3A-AD76-132C7F119E84}"/>
                </a:ext>
              </a:extLst>
            </p:cNvPr>
            <p:cNvSpPr/>
            <p:nvPr/>
          </p:nvSpPr>
          <p:spPr>
            <a:xfrm>
              <a:off x="3249608" y="1732756"/>
              <a:ext cx="5683428" cy="4095635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EAB716-D71B-4A0E-AD12-5113EF62C8F4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07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9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245EDD-63D0-432D-9893-87BD13ECFD44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6E55E-CF97-45EC-BACB-E289D48C45B8}"/>
              </a:ext>
            </a:extLst>
          </p:cNvPr>
          <p:cNvSpPr txBox="1"/>
          <p:nvPr/>
        </p:nvSpPr>
        <p:spPr>
          <a:xfrm>
            <a:off x="5444834" y="6002666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07 / 00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9EB77F-F56B-4421-AEC1-5BA8328BFF5E}"/>
              </a:ext>
            </a:extLst>
          </p:cNvPr>
          <p:cNvGrpSpPr/>
          <p:nvPr/>
        </p:nvGrpSpPr>
        <p:grpSpPr>
          <a:xfrm>
            <a:off x="886692" y="579776"/>
            <a:ext cx="9296399" cy="668354"/>
            <a:chOff x="886692" y="579776"/>
            <a:chExt cx="9296399" cy="6683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70F2E-6F66-4944-A30A-DB3E2DCA175F}"/>
                </a:ext>
              </a:extLst>
            </p:cNvPr>
            <p:cNvSpPr txBox="1"/>
            <p:nvPr/>
          </p:nvSpPr>
          <p:spPr>
            <a:xfrm>
              <a:off x="4225636" y="579776"/>
              <a:ext cx="595745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개발 일정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5DFD28E-4166-4C67-966B-17D5A6C10F71}"/>
                </a:ext>
              </a:extLst>
            </p:cNvPr>
            <p:cNvGrpSpPr/>
            <p:nvPr/>
          </p:nvGrpSpPr>
          <p:grpSpPr>
            <a:xfrm>
              <a:off x="886692" y="617188"/>
              <a:ext cx="3338944" cy="630942"/>
              <a:chOff x="3064534" y="1838135"/>
              <a:chExt cx="6936658" cy="5271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F879E2F-1C37-495E-9D80-EE067540A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4534" y="1883069"/>
                <a:ext cx="868171" cy="4738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C046BC-D7E0-402B-831B-4A39A1A3AFB8}"/>
                  </a:ext>
                </a:extLst>
              </p:cNvPr>
              <p:cNvSpPr txBox="1"/>
              <p:nvPr/>
            </p:nvSpPr>
            <p:spPr>
              <a:xfrm>
                <a:off x="3932707" y="1838135"/>
                <a:ext cx="6068485" cy="52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500" dirty="0" err="1">
                    <a:solidFill>
                      <a:schemeClr val="accent6"/>
                    </a:solidFill>
                    <a:latin typeface="Eras Bold ITC" panose="020B0907030504020204" pitchFamily="34" charset="0"/>
                  </a:rPr>
                  <a:t>MediWhere</a:t>
                </a:r>
                <a:endParaRPr lang="ko-KR" altLang="en-US" sz="3500" dirty="0">
                  <a:solidFill>
                    <a:schemeClr val="accent6"/>
                  </a:solidFill>
                  <a:latin typeface="Eras Bold ITC" panose="020B0907030504020204" pitchFamily="34" charset="0"/>
                </a:endParaRPr>
              </a:p>
            </p:txBody>
          </p:sp>
        </p:grp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9C4F2DF-66AA-4625-A3E0-DBF8148B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56419"/>
              </p:ext>
            </p:extLst>
          </p:nvPr>
        </p:nvGraphicFramePr>
        <p:xfrm>
          <a:off x="1002798" y="1346265"/>
          <a:ext cx="10186399" cy="499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6088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513887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4602384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784040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427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 </a:t>
                      </a:r>
                      <a:r>
                        <a:rPr lang="en-US" altLang="ko-KR" sz="1600" b="1" dirty="0"/>
                        <a:t>(4.27~5.3)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파이썬</a:t>
                      </a:r>
                      <a:r>
                        <a:rPr lang="ko-KR" altLang="en-US" sz="1600" b="1" dirty="0"/>
                        <a:t> 모듈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OpenAPI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조사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모듈 조사 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사용가능 </a:t>
                      </a:r>
                      <a:r>
                        <a:rPr lang="en-US" altLang="ko-KR" sz="1600" b="1" dirty="0"/>
                        <a:t>API </a:t>
                      </a:r>
                      <a:r>
                        <a:rPr lang="ko-KR" altLang="en-US" sz="1600" b="1" dirty="0"/>
                        <a:t>찾기 및 가용한 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(5.4~5.10)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프로그램 기능 설정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latinLnBrk="1"/>
                      <a:r>
                        <a:rPr lang="en-US" altLang="ko-KR" sz="1600" b="1" dirty="0" err="1"/>
                        <a:t>OpenAPI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연동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OpenAPI</a:t>
                      </a:r>
                      <a:r>
                        <a:rPr lang="ko-KR" altLang="en-US" sz="1600" b="1" dirty="0"/>
                        <a:t>를 통해 들어온 데이터 분석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모듈 활용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(5.11~5.17)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기획발표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5/17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en-US" altLang="ko-KR" sz="1600" b="1" baseline="0" dirty="0"/>
                        <a:t> 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프로그램 틀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필요한 사용자 모듈 및 함수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(5.18~5.24)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dirty="0"/>
                        <a:t>검색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 dirty="0"/>
                        <a:t>정보출력</a:t>
                      </a:r>
                      <a:r>
                        <a:rPr lang="en-US" altLang="ko-KR" sz="1600" b="1" baseline="0" dirty="0"/>
                        <a:t>, </a:t>
                      </a:r>
                      <a:r>
                        <a:rPr lang="ko-KR" altLang="en-US" sz="1600" b="1" baseline="0" dirty="0" err="1"/>
                        <a:t>북마크</a:t>
                      </a:r>
                      <a:r>
                        <a:rPr lang="en-US" altLang="ko-KR" sz="1600" b="1" baseline="0" dirty="0"/>
                        <a:t>,</a:t>
                      </a:r>
                    </a:p>
                    <a:p>
                      <a:pPr latinLnBrk="1"/>
                      <a:r>
                        <a:rPr lang="ko-KR" altLang="en-US" sz="1600" b="1" baseline="0" dirty="0"/>
                        <a:t>홈페이지 접속</a:t>
                      </a:r>
                      <a:r>
                        <a:rPr lang="en-US" altLang="ko-KR" sz="1600" b="1" baseline="0" dirty="0"/>
                        <a:t>,</a:t>
                      </a:r>
                      <a:r>
                        <a:rPr lang="ko-KR" altLang="en-US" sz="1600" b="1" baseline="0" dirty="0"/>
                        <a:t> 지도 기능 구현</a:t>
                      </a:r>
                      <a:endParaRPr lang="en-US" altLang="ko-KR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병원 검색</a:t>
                      </a:r>
                      <a:r>
                        <a:rPr lang="en-US" altLang="ko-KR" sz="1600" b="1" dirty="0"/>
                        <a:t>/</a:t>
                      </a:r>
                      <a:r>
                        <a:rPr lang="ko-KR" altLang="en-US" sz="1600" b="1" dirty="0"/>
                        <a:t>필터링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데이터 출력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 err="1"/>
                        <a:t>북마크</a:t>
                      </a:r>
                      <a:r>
                        <a:rPr lang="ko-KR" altLang="en-US" sz="1600" b="1" dirty="0"/>
                        <a:t> 기능</a:t>
                      </a:r>
                      <a:endParaRPr lang="en-US" altLang="ko-KR" sz="16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/>
                        <a:t>Url</a:t>
                      </a:r>
                      <a:r>
                        <a:rPr lang="ko-KR" altLang="en-US" sz="1600" b="1" dirty="0"/>
                        <a:t>접속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GoogleMaps</a:t>
                      </a:r>
                      <a:r>
                        <a:rPr lang="en-US" altLang="ko-KR" sz="1600" b="1" dirty="0"/>
                        <a:t> API </a:t>
                      </a:r>
                      <a:r>
                        <a:rPr lang="ko-KR" altLang="en-US" sz="1600" b="1" dirty="0"/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(5.25~5.31)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중간시연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5/31</a:t>
                      </a:r>
                    </a:p>
                    <a:p>
                      <a:pPr latinLnBrk="1"/>
                      <a:r>
                        <a:rPr lang="en-US" altLang="ko-KR" sz="1600" b="1" dirty="0" err="1"/>
                        <a:t>tkinter</a:t>
                      </a:r>
                      <a:r>
                        <a:rPr lang="en-US" altLang="ko-KR" sz="1600" b="1" dirty="0"/>
                        <a:t> GUI </a:t>
                      </a:r>
                      <a:r>
                        <a:rPr lang="ko-KR" altLang="en-US" sz="1600" b="1" dirty="0"/>
                        <a:t>구현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/>
                        <a:t>프로그램 </a:t>
                      </a:r>
                      <a:r>
                        <a:rPr lang="en-US" altLang="ko-KR" sz="1600" b="1" dirty="0" err="1"/>
                        <a:t>tkinter</a:t>
                      </a:r>
                      <a:r>
                        <a:rPr lang="ko-KR" altLang="en-US" sz="1600" b="1" dirty="0"/>
                        <a:t>를 통해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6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(6.1~6.7)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/>
                        <a:t>텔레그램봇</a:t>
                      </a:r>
                      <a:r>
                        <a:rPr lang="ko-KR" altLang="en-US" sz="1600" b="1" dirty="0"/>
                        <a:t> 구현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/>
                        <a:t>텔레그램봇을</a:t>
                      </a:r>
                      <a:r>
                        <a:rPr lang="ko-KR" altLang="en-US" sz="1600" b="1" dirty="0"/>
                        <a:t> 통해 정보 출력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7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(6.8~6.14)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baseline="0" dirty="0"/>
                        <a:t>메일 보내기 기능</a:t>
                      </a:r>
                      <a:r>
                        <a:rPr lang="en-US" altLang="ko-KR" sz="1600" b="1" baseline="0" dirty="0"/>
                        <a:t> </a:t>
                      </a:r>
                      <a:r>
                        <a:rPr lang="ko-KR" altLang="en-US" sz="1600" b="1" baseline="0" dirty="0"/>
                        <a:t>및 </a:t>
                      </a:r>
                      <a:endParaRPr lang="en-US" altLang="ko-KR" sz="1600" b="1" baseline="0" dirty="0"/>
                    </a:p>
                    <a:p>
                      <a:pPr latinLnBrk="1"/>
                      <a:r>
                        <a:rPr lang="ko-KR" altLang="en-US" sz="1600" b="1" baseline="0" dirty="0"/>
                        <a:t>기타 추가 기능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이메일 기능 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542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8</a:t>
                      </a:r>
                      <a:r>
                        <a:rPr lang="ko-KR" altLang="en-US" sz="1600" b="1" dirty="0"/>
                        <a:t>주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(6.15~6.21)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C/C++</a:t>
                      </a:r>
                      <a:r>
                        <a:rPr lang="ko-KR" altLang="en-US" sz="1600" b="1" dirty="0"/>
                        <a:t>연동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배포파일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6/19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발표자료 작성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b="1" dirty="0"/>
                        <a:t>C/C++</a:t>
                      </a:r>
                      <a:r>
                        <a:rPr lang="ko-KR" altLang="en-US" sz="1600" b="1" dirty="0"/>
                        <a:t>연동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en-US" altLang="ko-KR" sz="1600" b="1" dirty="0" err="1"/>
                        <a:t>distutils</a:t>
                      </a:r>
                      <a:r>
                        <a:rPr lang="en-US" altLang="ko-KR" sz="1600" b="1" baseline="0" dirty="0"/>
                        <a:t> </a:t>
                      </a:r>
                      <a:r>
                        <a:rPr lang="ko-KR" altLang="en-US" sz="1600" b="1" baseline="0" dirty="0"/>
                        <a:t>모듈 활용 배포파일 작성</a:t>
                      </a:r>
                      <a:r>
                        <a:rPr lang="en-US" altLang="ko-KR" sz="1600" b="1" baseline="0" dirty="0"/>
                        <a:t> 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E732C69C-E6F9-4777-8E06-4277371F9DEA}"/>
              </a:ext>
            </a:extLst>
          </p:cNvPr>
          <p:cNvSpPr/>
          <p:nvPr/>
        </p:nvSpPr>
        <p:spPr>
          <a:xfrm>
            <a:off x="10610094" y="1801787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7935FEE-71BA-4B25-85D3-3E076559A18E}"/>
              </a:ext>
            </a:extLst>
          </p:cNvPr>
          <p:cNvSpPr/>
          <p:nvPr/>
        </p:nvSpPr>
        <p:spPr>
          <a:xfrm>
            <a:off x="10610095" y="2986813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44FCA00-8397-400F-B7E4-D359FFBCBD15}"/>
              </a:ext>
            </a:extLst>
          </p:cNvPr>
          <p:cNvSpPr/>
          <p:nvPr/>
        </p:nvSpPr>
        <p:spPr>
          <a:xfrm>
            <a:off x="10610095" y="2394300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5907C02-D2BA-47B6-BC77-BB7AA4E8F3F4}"/>
              </a:ext>
            </a:extLst>
          </p:cNvPr>
          <p:cNvSpPr/>
          <p:nvPr/>
        </p:nvSpPr>
        <p:spPr>
          <a:xfrm>
            <a:off x="10610093" y="3572399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0B8283-3628-458E-B661-6DCC6F6CB3B3}"/>
              </a:ext>
            </a:extLst>
          </p:cNvPr>
          <p:cNvSpPr/>
          <p:nvPr/>
        </p:nvSpPr>
        <p:spPr>
          <a:xfrm>
            <a:off x="10610093" y="4164912"/>
            <a:ext cx="362701" cy="3440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8D89C-AD21-4C99-8FBA-5D81753A44BE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-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08 / 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C1385D-C544-4C96-986F-27B08BFDFE4E}"/>
              </a:ext>
            </a:extLst>
          </p:cNvPr>
          <p:cNvCxnSpPr>
            <a:cxnSpLocks/>
          </p:cNvCxnSpPr>
          <p:nvPr/>
        </p:nvCxnSpPr>
        <p:spPr>
          <a:xfrm>
            <a:off x="574089" y="3429000"/>
            <a:ext cx="110438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2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E621EF5-CD0B-4747-9A8E-ABC7A952CC7C}"/>
              </a:ext>
            </a:extLst>
          </p:cNvPr>
          <p:cNvSpPr/>
          <p:nvPr/>
        </p:nvSpPr>
        <p:spPr>
          <a:xfrm>
            <a:off x="200891" y="311727"/>
            <a:ext cx="11790218" cy="6234546"/>
          </a:xfrm>
          <a:prstGeom prst="roundRect">
            <a:avLst/>
          </a:prstGeom>
          <a:noFill/>
          <a:ln w="1270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0B7A-E4D9-40F2-BC3D-B1A7366CED67}"/>
              </a:ext>
            </a:extLst>
          </p:cNvPr>
          <p:cNvSpPr txBox="1"/>
          <p:nvPr/>
        </p:nvSpPr>
        <p:spPr>
          <a:xfrm>
            <a:off x="3261716" y="2151727"/>
            <a:ext cx="5668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en-US" altLang="ko-KR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8000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시연</a:t>
            </a:r>
            <a:endParaRPr lang="en-US" altLang="ko-KR" sz="8000" b="1" dirty="0">
              <a:solidFill>
                <a:schemeClr val="accent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0ACC7-8145-4FDD-B3FF-B3A5458836AD}"/>
              </a:ext>
            </a:extLst>
          </p:cNvPr>
          <p:cNvSpPr txBox="1"/>
          <p:nvPr/>
        </p:nvSpPr>
        <p:spPr>
          <a:xfrm>
            <a:off x="10889671" y="6546273"/>
            <a:ext cx="130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6"/>
                </a:solidFill>
              </a:rPr>
              <a:t>-</a:t>
            </a:r>
            <a:r>
              <a:rPr lang="en-US" altLang="ko-KR" b="1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09/ </a:t>
            </a:r>
            <a:r>
              <a:rPr lang="en-US" altLang="ko-KR" b="1" dirty="0">
                <a:solidFill>
                  <a:schemeClr val="accent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09 </a:t>
            </a:r>
            <a:r>
              <a:rPr lang="en-US" altLang="ko-KR" b="1" dirty="0">
                <a:solidFill>
                  <a:schemeClr val="accent6"/>
                </a:solidFill>
              </a:rPr>
              <a:t>-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8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366</Words>
  <Application>Microsoft Office PowerPoint</Application>
  <PresentationFormat>와이드스크린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함초롬돋움</vt:lpstr>
      <vt:lpstr>Arial</vt:lpstr>
      <vt:lpstr>Eras Bold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 1차 발표 이름</dc:title>
  <dc:creator>전 진배</dc:creator>
  <cp:lastModifiedBy>전 진배</cp:lastModifiedBy>
  <cp:revision>67</cp:revision>
  <dcterms:created xsi:type="dcterms:W3CDTF">2018-05-15T04:46:18Z</dcterms:created>
  <dcterms:modified xsi:type="dcterms:W3CDTF">2018-05-29T11:49:21Z</dcterms:modified>
</cp:coreProperties>
</file>