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6" r:id="rId5"/>
    <p:sldId id="268" r:id="rId6"/>
    <p:sldId id="264" r:id="rId7"/>
    <p:sldId id="269" r:id="rId8"/>
    <p:sldId id="272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C711-B90C-4E8D-9B5B-68D6C061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B8E97-9FBE-4706-9665-44CE0DF7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16FA-4E48-4682-8CF3-B0E0D087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19854-4DD8-4515-A3DF-03F9D237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C19E1-2559-4E95-83C8-556584F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64CB-E2F3-4245-A22B-06DF73C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9EC1A-793C-461A-B14C-2AD6584C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520D-F094-4F4B-9F4B-8D4E708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0319-7A7A-41EA-ABAF-AAB5E527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66E2-E4E8-4361-A560-86A50C8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25B14-09F9-4D67-8ADB-DE27D0B5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FD3A5-9975-4191-A325-8A807CBA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54C1-8F39-4CA3-8F40-8AA051D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75FC-A435-4553-865C-333C442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28BC-00E7-4AF9-B471-1C3BF2A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0B76-43CB-4CCF-8762-ECD3AF7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C5FEA-3A3A-4E82-BD42-212D8726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89EF-02DD-4BF9-B6FC-9EC9C8C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C092-D60A-4F78-9530-D6FF466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EE79-E91F-4C87-964D-89EA180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DFD8-B036-402A-AA57-CC332AA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D017F-3D1C-4A13-8F7E-92FBD507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24BD-2E78-4BE7-B8ED-7B52181F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026C-41B1-4EA7-A137-2B3CF87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F8C5D-A0DD-4E92-8295-B1ECADC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BAE2-441F-4F43-8205-E8AE324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4C0FF-D741-4C8B-BB11-E41FC925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892D8-D717-42D6-AE2D-E8ED32C4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F102-099F-4E6D-832A-13C9F60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42D20-F979-421B-B46B-B44C04FC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1555A-18E9-4C03-A2FD-FA91866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1FE9-79DD-4051-8F52-8F9F74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FCD11-2166-496C-92D1-E6EA86A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DA83-8920-4DE2-9296-A577F4A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63351-7FB6-4287-8108-36FC3B6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B360-4DDB-4D30-AC2F-73C8ED5D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8B5B9-073E-4370-89BD-E456ECF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FC536-55D1-4F72-8B5F-DFF7DFF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966CB-4FB7-43FD-B0D0-11CD896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093A-5DDA-4535-B3A0-31B0046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933D9-C1FD-420D-AE1F-0E786F7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AAD95-635C-42F3-87CB-C8AA625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E6488-8DFA-4415-9CED-69C6ED2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412C9D-9133-4E09-9888-7170B9D3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FBE59-61CE-4449-AAC5-D0AD2B57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6E63B-7DB1-4FE3-971C-91365C2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B0EA-8501-451E-96E4-1B9F58F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50EBF-9478-4C74-9183-E95E101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B10B0-8439-4125-BEF6-36D641B9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903E2-9789-434B-A232-7C1EFE74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C22E5-AFC5-4E02-AECD-437DF7A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656C8-0AE2-4D36-A44F-1ADDB0A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1150-0C85-4780-81E3-FC48ABC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9838F-DA0A-4D9F-81A9-5CA5B0D6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ADF9-96A0-4676-B111-74185091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B388-7B8D-4BCD-8EEB-1B9EBA4C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A3EA-8CB7-4F4D-8FD6-373EDE28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9034-5205-4381-B4F6-0AE1784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F9EEF-5CDF-4AB0-908E-07F9539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5BAE0-F0FE-4CF5-A29E-ACE6C98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4026-0B90-4C44-8409-2202AEEA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A7A-341F-42CE-8A49-18A9920D761A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78762-7D3C-4EB6-819E-D695DE21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6A9E8-444C-4909-B687-77DAD2DF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E56EC-74D8-413F-9161-29C68FDAEE30}"/>
              </a:ext>
            </a:extLst>
          </p:cNvPr>
          <p:cNvSpPr txBox="1"/>
          <p:nvPr/>
        </p:nvSpPr>
        <p:spPr>
          <a:xfrm>
            <a:off x="1205344" y="1108271"/>
            <a:ext cx="6525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 –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스크립트언어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27FB-9B1F-4CEB-9B43-9731360B0723}"/>
              </a:ext>
            </a:extLst>
          </p:cNvPr>
          <p:cNvSpPr txBox="1"/>
          <p:nvPr/>
        </p:nvSpPr>
        <p:spPr>
          <a:xfrm>
            <a:off x="9590811" y="4987981"/>
            <a:ext cx="20470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게임공학과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2016182037 </a:t>
            </a:r>
          </a:p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전진배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21316D-2B5D-46CE-B400-E1BFFA26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21" y="327319"/>
            <a:ext cx="1561905" cy="15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C9FAF-F489-4984-BC37-0690C442BEA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01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02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822247" y="486002"/>
            <a:ext cx="4095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7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 </a:t>
            </a:r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210AD5-1C66-4624-8FA6-F8425EA7045B}"/>
              </a:ext>
            </a:extLst>
          </p:cNvPr>
          <p:cNvGrpSpPr/>
          <p:nvPr/>
        </p:nvGrpSpPr>
        <p:grpSpPr>
          <a:xfrm>
            <a:off x="3026547" y="2047527"/>
            <a:ext cx="7441232" cy="3717052"/>
            <a:chOff x="3151373" y="2295178"/>
            <a:chExt cx="5313754" cy="37170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8EFFA48-31A6-4201-9DF2-A39C9CB520A1}"/>
                </a:ext>
              </a:extLst>
            </p:cNvPr>
            <p:cNvGrpSpPr/>
            <p:nvPr/>
          </p:nvGrpSpPr>
          <p:grpSpPr>
            <a:xfrm>
              <a:off x="3151373" y="5304344"/>
              <a:ext cx="4230421" cy="707886"/>
              <a:chOff x="3580864" y="2474150"/>
              <a:chExt cx="4230421" cy="707886"/>
            </a:xfrm>
          </p:grpSpPr>
          <p:pic>
            <p:nvPicPr>
              <p:cNvPr id="11" name="그림 10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1B5B157-7E9B-4961-BCF0-F83B6253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62F4A4-E468-41A3-8EB4-ED6B9496DC7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프로그램 시연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EBF7D8-4DFB-44C1-A645-E35F7D8F515B}"/>
                </a:ext>
              </a:extLst>
            </p:cNvPr>
            <p:cNvGrpSpPr/>
            <p:nvPr/>
          </p:nvGrpSpPr>
          <p:grpSpPr>
            <a:xfrm>
              <a:off x="3151373" y="3300910"/>
              <a:ext cx="5313754" cy="707886"/>
              <a:chOff x="3580864" y="2474150"/>
              <a:chExt cx="5313754" cy="707886"/>
            </a:xfrm>
          </p:grpSpPr>
          <p:pic>
            <p:nvPicPr>
              <p:cNvPr id="16" name="그림 15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6489AEC4-CF48-4EB4-BD1F-11766462C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93C99-7B3B-403A-BC0C-2D817485E394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개발 일정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301795-673D-45A3-8287-E1776EF7947D}"/>
                </a:ext>
              </a:extLst>
            </p:cNvPr>
            <p:cNvGrpSpPr/>
            <p:nvPr/>
          </p:nvGrpSpPr>
          <p:grpSpPr>
            <a:xfrm>
              <a:off x="3151373" y="4302627"/>
              <a:ext cx="4230421" cy="707886"/>
              <a:chOff x="3580864" y="2474150"/>
              <a:chExt cx="4230421" cy="707886"/>
            </a:xfrm>
          </p:grpSpPr>
          <p:pic>
            <p:nvPicPr>
              <p:cNvPr id="19" name="그림 18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C208303-42BC-422C-B31B-C45585229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6C86A-4DC6-4F1B-A6A8-1963850192AE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현재 구현 기능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CCF4CB-BF3A-4F30-8D10-12166633B1F8}"/>
                </a:ext>
              </a:extLst>
            </p:cNvPr>
            <p:cNvGrpSpPr/>
            <p:nvPr/>
          </p:nvGrpSpPr>
          <p:grpSpPr>
            <a:xfrm>
              <a:off x="3151373" y="2295178"/>
              <a:ext cx="4925827" cy="707886"/>
              <a:chOff x="3580864" y="2474150"/>
              <a:chExt cx="4925827" cy="707886"/>
            </a:xfrm>
          </p:grpSpPr>
          <p:pic>
            <p:nvPicPr>
              <p:cNvPr id="22" name="그림 21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48259A8A-DF80-4322-B513-00F7D993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0695-5A49-468D-B8D6-F4B44E9CEC9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41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프로그램 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7FA68B-DC53-4FF9-A373-0AFFC504C903}"/>
              </a:ext>
            </a:extLst>
          </p:cNvPr>
          <p:cNvGrpSpPr/>
          <p:nvPr/>
        </p:nvGrpSpPr>
        <p:grpSpPr>
          <a:xfrm>
            <a:off x="1366664" y="2264105"/>
            <a:ext cx="9458672" cy="2329790"/>
            <a:chOff x="1584734" y="2266449"/>
            <a:chExt cx="9458672" cy="23297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79DFDA9-4926-4ADD-A039-193FB128BA69}"/>
                </a:ext>
              </a:extLst>
            </p:cNvPr>
            <p:cNvGrpSpPr/>
            <p:nvPr/>
          </p:nvGrpSpPr>
          <p:grpSpPr>
            <a:xfrm>
              <a:off x="1584734" y="2266449"/>
              <a:ext cx="9458672" cy="1631216"/>
              <a:chOff x="2125578" y="1811215"/>
              <a:chExt cx="9458672" cy="163121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B3FC736-E1A1-4D00-ACCC-873479E9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5578" y="1991403"/>
                <a:ext cx="1250668" cy="127084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9B571D-17ED-49C5-8CFD-79FAE9F028BF}"/>
                  </a:ext>
                </a:extLst>
              </p:cNvPr>
              <p:cNvSpPr txBox="1"/>
              <p:nvPr/>
            </p:nvSpPr>
            <p:spPr>
              <a:xfrm>
                <a:off x="3552091" y="1811215"/>
                <a:ext cx="803215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100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EF9BB1-084C-4969-92A0-9DFA44E39AAF}"/>
                </a:ext>
              </a:extLst>
            </p:cNvPr>
            <p:cNvSpPr txBox="1"/>
            <p:nvPr/>
          </p:nvSpPr>
          <p:spPr>
            <a:xfrm>
              <a:off x="3167216" y="4042241"/>
              <a:ext cx="6745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병원 위치 및 정보 찾기 프로그램 </a:t>
              </a:r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</a:t>
              </a:r>
              <a:endPara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4F7D7F-36B6-448F-B6A6-BDDF5ED8DCE6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65357B-A00D-45CC-B145-F431D6499B54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4DFCE1-99AC-4F6E-B123-178650CA3517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ED2F1F-83E8-43C9-AFBB-063B197B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D88C-924F-4C1C-9A13-C69495107AF3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AC05EF-84BC-4372-A4BF-B46E840F1C7C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03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3A17B76-8358-46FD-B0B6-33F7D1C48703}"/>
              </a:ext>
            </a:extLst>
          </p:cNvPr>
          <p:cNvGrpSpPr/>
          <p:nvPr/>
        </p:nvGrpSpPr>
        <p:grpSpPr>
          <a:xfrm>
            <a:off x="1095638" y="1654646"/>
            <a:ext cx="10089552" cy="1367838"/>
            <a:chOff x="688038" y="2202873"/>
            <a:chExt cx="10470965" cy="10555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801D73-981B-4D4B-9096-CC3211FE0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61" b="9993"/>
            <a:stretch/>
          </p:blipFill>
          <p:spPr>
            <a:xfrm>
              <a:off x="688038" y="2240616"/>
              <a:ext cx="10451017" cy="946850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4BE7D86-96F4-4347-AE99-4C269F0AB513}"/>
                </a:ext>
              </a:extLst>
            </p:cNvPr>
            <p:cNvSpPr/>
            <p:nvPr/>
          </p:nvSpPr>
          <p:spPr>
            <a:xfrm>
              <a:off x="688039" y="2202873"/>
              <a:ext cx="10470964" cy="1055501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F461C9-18A3-440B-ADAE-5CE4CC058740}"/>
              </a:ext>
            </a:extLst>
          </p:cNvPr>
          <p:cNvGrpSpPr/>
          <p:nvPr/>
        </p:nvGrpSpPr>
        <p:grpSpPr>
          <a:xfrm>
            <a:off x="1095637" y="3328291"/>
            <a:ext cx="10070331" cy="1275922"/>
            <a:chOff x="463297" y="4262472"/>
            <a:chExt cx="11290098" cy="183009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57F66A-3DAF-4FFD-B81B-FC834A84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" y="4262472"/>
              <a:ext cx="11194518" cy="1735256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8D9066-11D7-43FC-8004-10A0315905AE}"/>
                </a:ext>
              </a:extLst>
            </p:cNvPr>
            <p:cNvSpPr/>
            <p:nvPr/>
          </p:nvSpPr>
          <p:spPr>
            <a:xfrm>
              <a:off x="463297" y="4277618"/>
              <a:ext cx="11290098" cy="1814945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B86F48-E83C-467A-82C9-176D1BC85B1B}"/>
              </a:ext>
            </a:extLst>
          </p:cNvPr>
          <p:cNvGrpSpPr/>
          <p:nvPr/>
        </p:nvGrpSpPr>
        <p:grpSpPr>
          <a:xfrm>
            <a:off x="886692" y="579776"/>
            <a:ext cx="9651210" cy="668354"/>
            <a:chOff x="886692" y="579776"/>
            <a:chExt cx="9651210" cy="6683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D61E0C-3D86-44E9-ABB6-F0FFCBFAA7A1}"/>
                </a:ext>
              </a:extLst>
            </p:cNvPr>
            <p:cNvSpPr txBox="1"/>
            <p:nvPr/>
          </p:nvSpPr>
          <p:spPr>
            <a:xfrm>
              <a:off x="4225636" y="579776"/>
              <a:ext cx="631226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– </a:t>
              </a:r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 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Open</a:t>
              </a:r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API</a:t>
              </a:r>
              <a:endParaRPr lang="ko-KR" altLang="en-US" sz="3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5D2EE5E-04EE-402C-9BEB-89E37E0494E9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29828B5-4A88-49C0-A9DB-67AB769CF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F4D515-CC30-46E0-82C7-E5EBAA352DCE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B9CC39E-D572-4F8B-840A-C818BEAE3271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04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BB82A33-470F-4065-B754-8ED2DD6B972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237844-72F1-42D5-963E-B6F635EEF0B7}"/>
              </a:ext>
            </a:extLst>
          </p:cNvPr>
          <p:cNvGrpSpPr/>
          <p:nvPr/>
        </p:nvGrpSpPr>
        <p:grpSpPr>
          <a:xfrm>
            <a:off x="1114859" y="4975450"/>
            <a:ext cx="10070331" cy="1265362"/>
            <a:chOff x="960869" y="4958404"/>
            <a:chExt cx="10326405" cy="12653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C64EB8-9631-4D76-978E-B9EBF9EB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976" y="5081865"/>
              <a:ext cx="7315200" cy="94496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0FB338A-30CC-4D85-916D-21E26C96821C}"/>
                </a:ext>
              </a:extLst>
            </p:cNvPr>
            <p:cNvSpPr/>
            <p:nvPr/>
          </p:nvSpPr>
          <p:spPr>
            <a:xfrm>
              <a:off x="960869" y="4958404"/>
              <a:ext cx="10326405" cy="1265362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63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00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 일정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9C4F2DF-66AA-4625-A3E0-DBF8148B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21655"/>
              </p:ext>
            </p:extLst>
          </p:nvPr>
        </p:nvGraphicFramePr>
        <p:xfrm>
          <a:off x="1002798" y="1346265"/>
          <a:ext cx="10186399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608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13887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602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784040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42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 </a:t>
                      </a:r>
                      <a:r>
                        <a:rPr lang="en-US" altLang="ko-KR" sz="1600" b="1" dirty="0"/>
                        <a:t>(4.27~5.3)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파이썬</a:t>
                      </a:r>
                      <a:r>
                        <a:rPr lang="ko-KR" altLang="en-US" sz="1600" b="1" dirty="0"/>
                        <a:t> 모듈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조사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조사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사용가능 </a:t>
                      </a:r>
                      <a:r>
                        <a:rPr lang="en-US" altLang="ko-KR" sz="1600" b="1" dirty="0"/>
                        <a:t>API </a:t>
                      </a:r>
                      <a:r>
                        <a:rPr lang="ko-KR" altLang="en-US" sz="1600" b="1" dirty="0"/>
                        <a:t>찾기 및 가용한 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(5.4~5.10)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프로그램 기능 설정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연동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ko-KR" altLang="en-US" sz="1600" b="1" dirty="0"/>
                        <a:t>를 통해 들어온 데이터 분석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활용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(5.11~5.17)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en-US" altLang="ko-KR" sz="1600" b="1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프로그램 틀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필요한 사용자 모듈 및 함수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(5.18~5.24)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검색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정보출력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홈페이지 접속</a:t>
                      </a:r>
                      <a:r>
                        <a:rPr lang="en-US" altLang="ko-KR" sz="1600" b="1" baseline="0" dirty="0"/>
                        <a:t>,</a:t>
                      </a:r>
                      <a:r>
                        <a:rPr lang="ko-KR" altLang="en-US" sz="1600" b="1" baseline="0" dirty="0"/>
                        <a:t> </a:t>
                      </a:r>
                      <a:endParaRPr lang="en-US" altLang="ko-KR" sz="1600" b="1" baseline="0" dirty="0"/>
                    </a:p>
                    <a:p>
                      <a:pPr latinLnBrk="1"/>
                      <a:r>
                        <a:rPr lang="ko-KR" altLang="en-US" sz="1600" b="1" baseline="0" dirty="0"/>
                        <a:t>지도 기능 구현</a:t>
                      </a:r>
                      <a:endParaRPr lang="en-US" altLang="ko-KR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병원 검색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병원 필터링 기능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데이터 출력 기능</a:t>
                      </a:r>
                      <a:endParaRPr lang="en-US" altLang="ko-KR" sz="16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Url</a:t>
                      </a:r>
                      <a:r>
                        <a:rPr lang="ko-KR" altLang="en-US" sz="1600" b="1" dirty="0"/>
                        <a:t>접속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GoogleMaps</a:t>
                      </a:r>
                      <a:r>
                        <a:rPr lang="en-US" altLang="ko-KR" sz="1600" b="1" dirty="0"/>
                        <a:t> API </a:t>
                      </a:r>
                      <a:r>
                        <a:rPr lang="ko-KR" altLang="en-US" sz="1600" b="1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(5.25~5.31)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중간시연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tkinter</a:t>
                      </a:r>
                      <a:r>
                        <a:rPr lang="en-US" altLang="ko-KR" sz="1600" b="1" dirty="0"/>
                        <a:t> GUI </a:t>
                      </a:r>
                      <a:r>
                        <a:rPr lang="ko-KR" altLang="en-US" sz="1600" b="1" dirty="0"/>
                        <a:t>구현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프로그램 </a:t>
                      </a:r>
                      <a:r>
                        <a:rPr lang="en-US" altLang="ko-KR" sz="1600" b="1" dirty="0" err="1"/>
                        <a:t>tkinter</a:t>
                      </a:r>
                      <a:r>
                        <a:rPr lang="ko-KR" altLang="en-US" sz="1600" b="1" dirty="0"/>
                        <a:t>를 통해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(6.1~6.7)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텔레그램봇</a:t>
                      </a:r>
                      <a:r>
                        <a:rPr lang="ko-KR" altLang="en-US" sz="1600" b="1" dirty="0"/>
                        <a:t> 구현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텔레그램봇을</a:t>
                      </a:r>
                      <a:r>
                        <a:rPr lang="ko-KR" altLang="en-US" sz="1600" b="1" dirty="0"/>
                        <a:t> 통해 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7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(6.8~6.14)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북마크기능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메일 보내기 기능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북마크기능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이메일 기능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8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(6.15~6.21)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배포파일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distutils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모듈 활용 배포파일 작성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E732C69C-E6F9-4777-8E06-4277371F9DEA}"/>
              </a:ext>
            </a:extLst>
          </p:cNvPr>
          <p:cNvSpPr/>
          <p:nvPr/>
        </p:nvSpPr>
        <p:spPr>
          <a:xfrm>
            <a:off x="10610094" y="1801787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7935FEE-71BA-4B25-85D3-3E076559A18E}"/>
              </a:ext>
            </a:extLst>
          </p:cNvPr>
          <p:cNvSpPr/>
          <p:nvPr/>
        </p:nvSpPr>
        <p:spPr>
          <a:xfrm>
            <a:off x="10610095" y="2986813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4FCA00-8397-400F-B7E4-D359FFBCBD15}"/>
              </a:ext>
            </a:extLst>
          </p:cNvPr>
          <p:cNvSpPr/>
          <p:nvPr/>
        </p:nvSpPr>
        <p:spPr>
          <a:xfrm>
            <a:off x="10610095" y="2394300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907C02-D2BA-47B6-BC77-BB7AA4E8F3F4}"/>
              </a:ext>
            </a:extLst>
          </p:cNvPr>
          <p:cNvSpPr/>
          <p:nvPr/>
        </p:nvSpPr>
        <p:spPr>
          <a:xfrm>
            <a:off x="10610093" y="3572399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B8283-3628-458E-B661-6DCC6F6CB3B3}"/>
              </a:ext>
            </a:extLst>
          </p:cNvPr>
          <p:cNvSpPr/>
          <p:nvPr/>
        </p:nvSpPr>
        <p:spPr>
          <a:xfrm>
            <a:off x="10610093" y="4164912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8D89C-AD21-4C99-8FBA-5D81753A44B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05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C1385D-C544-4C96-986F-27B08BFDFE4E}"/>
              </a:ext>
            </a:extLst>
          </p:cNvPr>
          <p:cNvCxnSpPr>
            <a:cxnSpLocks/>
          </p:cNvCxnSpPr>
          <p:nvPr/>
        </p:nvCxnSpPr>
        <p:spPr>
          <a:xfrm>
            <a:off x="574089" y="3429000"/>
            <a:ext cx="11043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2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605389-2C54-4B00-9401-86369D1E078A}"/>
              </a:ext>
            </a:extLst>
          </p:cNvPr>
          <p:cNvGrpSpPr/>
          <p:nvPr/>
        </p:nvGrpSpPr>
        <p:grpSpPr>
          <a:xfrm>
            <a:off x="2490952" y="1666389"/>
            <a:ext cx="7692139" cy="4408082"/>
            <a:chOff x="2883443" y="1599937"/>
            <a:chExt cx="6901323" cy="402803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080BF71-8866-42E2-9B79-1D136CB6F8D9}"/>
                </a:ext>
              </a:extLst>
            </p:cNvPr>
            <p:cNvGrpSpPr/>
            <p:nvPr/>
          </p:nvGrpSpPr>
          <p:grpSpPr>
            <a:xfrm>
              <a:off x="2959963" y="1599937"/>
              <a:ext cx="6131656" cy="611493"/>
              <a:chOff x="1859092" y="3701231"/>
              <a:chExt cx="9668677" cy="888371"/>
            </a:xfrm>
          </p:grpSpPr>
          <p:pic>
            <p:nvPicPr>
              <p:cNvPr id="17" name="그림 16" descr="개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4015077E-972C-468C-9196-2064A766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9092" y="3732352"/>
                <a:ext cx="857250" cy="85725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772BC1-4C70-43B7-8A08-D6C897B9B744}"/>
                  </a:ext>
                </a:extLst>
              </p:cNvPr>
              <p:cNvSpPr txBox="1"/>
              <p:nvPr/>
            </p:nvSpPr>
            <p:spPr>
              <a:xfrm>
                <a:off x="3108927" y="3701231"/>
                <a:ext cx="8418842" cy="73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주변 병원 검색 기능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807A729-A0E4-4152-992D-D821389D36E1}"/>
                </a:ext>
              </a:extLst>
            </p:cNvPr>
            <p:cNvGrpSpPr/>
            <p:nvPr/>
          </p:nvGrpSpPr>
          <p:grpSpPr>
            <a:xfrm>
              <a:off x="2970471" y="2439689"/>
              <a:ext cx="5889258" cy="590073"/>
              <a:chOff x="1695982" y="1989664"/>
              <a:chExt cx="9340234" cy="73491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8A27CE-CEB5-4232-A786-8AF0145E6494}"/>
                  </a:ext>
                </a:extLst>
              </p:cNvPr>
              <p:cNvSpPr txBox="1"/>
              <p:nvPr/>
            </p:nvSpPr>
            <p:spPr>
              <a:xfrm>
                <a:off x="2936390" y="1994613"/>
                <a:ext cx="8099826" cy="63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병원 세부 필터링 기능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CF37832-DE18-4A00-BF32-BC028CD3D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82" y="1989664"/>
                <a:ext cx="833592" cy="734915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9C3B012-CFD0-4706-816D-05CEC8518476}"/>
                </a:ext>
              </a:extLst>
            </p:cNvPr>
            <p:cNvGrpSpPr/>
            <p:nvPr/>
          </p:nvGrpSpPr>
          <p:grpSpPr>
            <a:xfrm>
              <a:off x="2959963" y="3262920"/>
              <a:ext cx="6824803" cy="596870"/>
              <a:chOff x="1718983" y="1922663"/>
              <a:chExt cx="9147515" cy="87107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B32B47-EE38-4F74-996D-36DD72564AB7}"/>
                  </a:ext>
                </a:extLst>
              </p:cNvPr>
              <p:cNvSpPr txBox="1"/>
              <p:nvPr/>
            </p:nvSpPr>
            <p:spPr>
              <a:xfrm>
                <a:off x="2781355" y="1958368"/>
                <a:ext cx="8085143" cy="772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지도에 병원 위치 출력 기능</a:t>
                </a: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36E2E038-38A0-496C-A7B0-1E52AA948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983" y="1922663"/>
                <a:ext cx="857249" cy="871077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31D0DAB-A2D1-43B3-A860-8FDF53D0868A}"/>
                </a:ext>
              </a:extLst>
            </p:cNvPr>
            <p:cNvGrpSpPr/>
            <p:nvPr/>
          </p:nvGrpSpPr>
          <p:grpSpPr>
            <a:xfrm>
              <a:off x="2970471" y="4108413"/>
              <a:ext cx="6506884" cy="546780"/>
              <a:chOff x="1185117" y="4045287"/>
              <a:chExt cx="9206412" cy="6195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A2B676-E2B3-4D4C-A79E-1B08B708E27A}"/>
                  </a:ext>
                </a:extLst>
              </p:cNvPr>
              <p:cNvSpPr txBox="1"/>
              <p:nvPr/>
            </p:nvSpPr>
            <p:spPr>
              <a:xfrm>
                <a:off x="2291702" y="4045287"/>
                <a:ext cx="8099827" cy="599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홈페이지</a:t>
                </a:r>
                <a:r>
                  <a:rPr lang="en-US" altLang="ko-KR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링크 접속 기능</a:t>
                </a:r>
              </a:p>
            </p:txBody>
          </p:sp>
          <p:pic>
            <p:nvPicPr>
              <p:cNvPr id="30" name="그림 29" descr="창문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BEF158D2-7F2B-448E-A62C-F2344CFCA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5117" y="4080192"/>
                <a:ext cx="848636" cy="584646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6089FDD-4598-4298-A559-C6E7A3D9D3CC}"/>
                </a:ext>
              </a:extLst>
            </p:cNvPr>
            <p:cNvGrpSpPr/>
            <p:nvPr/>
          </p:nvGrpSpPr>
          <p:grpSpPr>
            <a:xfrm>
              <a:off x="2883443" y="4948587"/>
              <a:ext cx="6593912" cy="679386"/>
              <a:chOff x="1059602" y="4962175"/>
              <a:chExt cx="6593912" cy="67938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9F450D-6ED8-4C99-862B-7DBB0A313179}"/>
                  </a:ext>
                </a:extLst>
              </p:cNvPr>
              <p:cNvSpPr txBox="1"/>
              <p:nvPr/>
            </p:nvSpPr>
            <p:spPr>
              <a:xfrm>
                <a:off x="1928739" y="4980107"/>
                <a:ext cx="5724775" cy="52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3000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Tkinter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통한 </a:t>
                </a:r>
                <a:r>
                  <a:rPr lang="en-US" altLang="ko-KR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GUI 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구현</a:t>
                </a:r>
              </a:p>
            </p:txBody>
          </p:sp>
          <p:pic>
            <p:nvPicPr>
              <p:cNvPr id="12" name="그림 11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92252455-3ED6-45D8-A066-B66322D1F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602" y="4962175"/>
                <a:ext cx="792617" cy="679386"/>
              </a:xfrm>
              <a:prstGeom prst="rect">
                <a:avLst/>
              </a:prstGeom>
            </p:spPr>
          </p:pic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6AE19D5-300B-4613-88C1-DC1DA9CA3B3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06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5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240753-EE46-4582-86D8-85B955B1C303}"/>
              </a:ext>
            </a:extLst>
          </p:cNvPr>
          <p:cNvGrpSpPr/>
          <p:nvPr/>
        </p:nvGrpSpPr>
        <p:grpSpPr>
          <a:xfrm>
            <a:off x="2983134" y="1625371"/>
            <a:ext cx="6225731" cy="4543661"/>
            <a:chOff x="3249608" y="1732756"/>
            <a:chExt cx="5683428" cy="4141697"/>
          </a:xfrm>
        </p:grpSpPr>
        <p:pic>
          <p:nvPicPr>
            <p:cNvPr id="13" name="그림 12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87821AEC-A724-47D3-A532-A6BA98A05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961" y="1770168"/>
              <a:ext cx="5674074" cy="410428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9F637E-24B0-4F3A-AD76-132C7F119E84}"/>
                </a:ext>
              </a:extLst>
            </p:cNvPr>
            <p:cNvSpPr/>
            <p:nvPr/>
          </p:nvSpPr>
          <p:spPr>
            <a:xfrm>
              <a:off x="3249608" y="1732756"/>
              <a:ext cx="5683428" cy="409563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EAB716-D71B-4A0E-AD12-5113EF62C8F4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CE24CF-582B-4E7C-A9F5-574184A02A3D}"/>
              </a:ext>
            </a:extLst>
          </p:cNvPr>
          <p:cNvGrpSpPr/>
          <p:nvPr/>
        </p:nvGrpSpPr>
        <p:grpSpPr>
          <a:xfrm>
            <a:off x="757273" y="1935519"/>
            <a:ext cx="5117747" cy="952461"/>
            <a:chOff x="757273" y="1935519"/>
            <a:chExt cx="5117747" cy="9524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D62050-9C85-4706-B234-490C9D2357AF}"/>
                </a:ext>
              </a:extLst>
            </p:cNvPr>
            <p:cNvSpPr/>
            <p:nvPr/>
          </p:nvSpPr>
          <p:spPr>
            <a:xfrm>
              <a:off x="3023616" y="2499360"/>
              <a:ext cx="2851404" cy="388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C55C2BF-F130-4E39-987F-2D674E38F366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2512381" y="2489517"/>
              <a:ext cx="511235" cy="2041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03478E-A198-4B72-8D97-2AAE0AE549A7}"/>
                </a:ext>
              </a:extLst>
            </p:cNvPr>
            <p:cNvSpPr txBox="1"/>
            <p:nvPr/>
          </p:nvSpPr>
          <p:spPr>
            <a:xfrm>
              <a:off x="757273" y="1935519"/>
              <a:ext cx="19146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주소와 병원 분류를 입력하기 위한 라벨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B49DD9-0FD1-48FE-ABA1-D834513D6F24}"/>
              </a:ext>
            </a:extLst>
          </p:cNvPr>
          <p:cNvGrpSpPr/>
          <p:nvPr/>
        </p:nvGrpSpPr>
        <p:grpSpPr>
          <a:xfrm>
            <a:off x="568059" y="3069641"/>
            <a:ext cx="5275179" cy="2564080"/>
            <a:chOff x="568059" y="3069641"/>
            <a:chExt cx="5275179" cy="256408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0C27C1-7000-4E44-A332-8F660C28BE5F}"/>
                </a:ext>
              </a:extLst>
            </p:cNvPr>
            <p:cNvSpPr/>
            <p:nvPr/>
          </p:nvSpPr>
          <p:spPr>
            <a:xfrm>
              <a:off x="3063239" y="3069641"/>
              <a:ext cx="2779999" cy="2564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C4A0087-79A3-4BFE-9CBA-D8FB40001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6421" y="4076595"/>
              <a:ext cx="536816" cy="14173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427DA1-5C57-4259-BE1D-A19516298949}"/>
                </a:ext>
              </a:extLst>
            </p:cNvPr>
            <p:cNvSpPr txBox="1"/>
            <p:nvPr/>
          </p:nvSpPr>
          <p:spPr>
            <a:xfrm>
              <a:off x="568059" y="3651504"/>
              <a:ext cx="20376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검색 결과에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부합하는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병원 리스트 출력박스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1FC1BA1-8AE9-445C-96BF-7A2C6C91D558}"/>
              </a:ext>
            </a:extLst>
          </p:cNvPr>
          <p:cNvGrpSpPr/>
          <p:nvPr/>
        </p:nvGrpSpPr>
        <p:grpSpPr>
          <a:xfrm>
            <a:off x="6193537" y="2987039"/>
            <a:ext cx="5311093" cy="1048513"/>
            <a:chOff x="6193537" y="2987039"/>
            <a:chExt cx="5311093" cy="10485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D0BE223-00AC-45A9-A3F5-07AAA304C9F7}"/>
                </a:ext>
              </a:extLst>
            </p:cNvPr>
            <p:cNvSpPr/>
            <p:nvPr/>
          </p:nvSpPr>
          <p:spPr>
            <a:xfrm>
              <a:off x="6193537" y="2987039"/>
              <a:ext cx="2834639" cy="10485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746AC30-70D6-4A13-9B19-8A629B07F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3397" y="3307142"/>
              <a:ext cx="542880" cy="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0ABD9-6FA7-4AF0-BBCC-5CA43E1CCE7F}"/>
                </a:ext>
              </a:extLst>
            </p:cNvPr>
            <p:cNvSpPr txBox="1"/>
            <p:nvPr/>
          </p:nvSpPr>
          <p:spPr>
            <a:xfrm>
              <a:off x="9590029" y="3047498"/>
              <a:ext cx="19146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선택된 병원 정보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출력박스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033C45-700F-4D43-B58E-16F3F22E6E47}"/>
              </a:ext>
            </a:extLst>
          </p:cNvPr>
          <p:cNvGrpSpPr/>
          <p:nvPr/>
        </p:nvGrpSpPr>
        <p:grpSpPr>
          <a:xfrm>
            <a:off x="8339329" y="2124168"/>
            <a:ext cx="3014905" cy="698280"/>
            <a:chOff x="8339329" y="2124168"/>
            <a:chExt cx="3014905" cy="69828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A68F251-952D-4E24-B5B5-39CF2C3BA3B4}"/>
                </a:ext>
              </a:extLst>
            </p:cNvPr>
            <p:cNvSpPr/>
            <p:nvPr/>
          </p:nvSpPr>
          <p:spPr>
            <a:xfrm>
              <a:off x="8339329" y="2566416"/>
              <a:ext cx="688847" cy="256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2F15319-8CFE-4C4B-8B8D-470A198EF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7767" y="2436594"/>
              <a:ext cx="492358" cy="2050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58D165-9C29-4B27-BEB4-E8BA78BBA67F}"/>
                </a:ext>
              </a:extLst>
            </p:cNvPr>
            <p:cNvSpPr txBox="1"/>
            <p:nvPr/>
          </p:nvSpPr>
          <p:spPr>
            <a:xfrm>
              <a:off x="9527800" y="2124168"/>
              <a:ext cx="18264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선택된 병원 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홈페이지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접속버튼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430F8ED-9F2E-46D8-8D0F-2584A0AC4808}"/>
              </a:ext>
            </a:extLst>
          </p:cNvPr>
          <p:cNvGrpSpPr/>
          <p:nvPr/>
        </p:nvGrpSpPr>
        <p:grpSpPr>
          <a:xfrm>
            <a:off x="6108731" y="4076595"/>
            <a:ext cx="5504777" cy="1984899"/>
            <a:chOff x="6108731" y="4076595"/>
            <a:chExt cx="5504777" cy="198489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DB7565-4148-4603-A93E-C01E6946BF66}"/>
                </a:ext>
              </a:extLst>
            </p:cNvPr>
            <p:cNvSpPr/>
            <p:nvPr/>
          </p:nvSpPr>
          <p:spPr>
            <a:xfrm>
              <a:off x="6108731" y="4076595"/>
              <a:ext cx="3071845" cy="19848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25E3173-97F6-45CE-9374-42A7A13AC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027" y="4873863"/>
              <a:ext cx="542880" cy="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699A65-F116-474A-B38E-61DFB84D61F8}"/>
                </a:ext>
              </a:extLst>
            </p:cNvPr>
            <p:cNvSpPr txBox="1"/>
            <p:nvPr/>
          </p:nvSpPr>
          <p:spPr>
            <a:xfrm>
              <a:off x="9698907" y="4596864"/>
              <a:ext cx="191460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선택된 병원 위치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지도표시 및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지도 컨트롤 버튼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BB6D718-4D83-4F0C-BB6D-97BF4289FB8E}"/>
              </a:ext>
            </a:extLst>
          </p:cNvPr>
          <p:cNvGrpSpPr/>
          <p:nvPr/>
        </p:nvGrpSpPr>
        <p:grpSpPr>
          <a:xfrm>
            <a:off x="595598" y="5364495"/>
            <a:ext cx="4628674" cy="784830"/>
            <a:chOff x="595598" y="5364495"/>
            <a:chExt cx="4628674" cy="7848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2725B34-807A-4D3E-8811-9FE2273C7FAD}"/>
                </a:ext>
              </a:extLst>
            </p:cNvPr>
            <p:cNvSpPr/>
            <p:nvPr/>
          </p:nvSpPr>
          <p:spPr>
            <a:xfrm>
              <a:off x="3699510" y="5756910"/>
              <a:ext cx="1524762" cy="3045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ADB1BC-1013-4657-A9EF-2A2206554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350" y="5776738"/>
              <a:ext cx="1215038" cy="993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9CDBC0-F60D-4319-8A1C-8C64466ADABC}"/>
                </a:ext>
              </a:extLst>
            </p:cNvPr>
            <p:cNvSpPr txBox="1"/>
            <p:nvPr/>
          </p:nvSpPr>
          <p:spPr>
            <a:xfrm>
              <a:off x="595598" y="5364495"/>
              <a:ext cx="203766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총 검색 결과 페이지와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페이지 표시 및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페이지 이동 버튼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21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240753-EE46-4582-86D8-85B955B1C303}"/>
              </a:ext>
            </a:extLst>
          </p:cNvPr>
          <p:cNvGrpSpPr/>
          <p:nvPr/>
        </p:nvGrpSpPr>
        <p:grpSpPr>
          <a:xfrm>
            <a:off x="2352584" y="1285542"/>
            <a:ext cx="7643672" cy="5039660"/>
            <a:chOff x="3249608" y="1732756"/>
            <a:chExt cx="5683428" cy="414169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821AEC-A724-47D3-A532-A6BA98A05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612" y="1770168"/>
              <a:ext cx="5624770" cy="410428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9F637E-24B0-4F3A-AD76-132C7F119E84}"/>
                </a:ext>
              </a:extLst>
            </p:cNvPr>
            <p:cNvSpPr/>
            <p:nvPr/>
          </p:nvSpPr>
          <p:spPr>
            <a:xfrm>
              <a:off x="3249608" y="1732756"/>
              <a:ext cx="5683428" cy="409563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EAB716-D71B-4A0E-AD12-5113EF62C8F4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08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9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261716" y="2151727"/>
            <a:ext cx="566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0ACC7-8145-4FDD-B3FF-B3A5458836AD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6"/>
                </a:solidFill>
              </a:rPr>
              <a:t>-</a:t>
            </a:r>
            <a:r>
              <a:rPr lang="en-US" altLang="ko-KR" b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09/ 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357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 1차 발표 이름</dc:title>
  <dc:creator>전 진배</dc:creator>
  <cp:lastModifiedBy>전 진배</cp:lastModifiedBy>
  <cp:revision>62</cp:revision>
  <dcterms:created xsi:type="dcterms:W3CDTF">2018-05-15T04:46:18Z</dcterms:created>
  <dcterms:modified xsi:type="dcterms:W3CDTF">2018-05-28T04:57:24Z</dcterms:modified>
</cp:coreProperties>
</file>