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
  </p:notesMasterIdLst>
  <p:sldIdLst>
    <p:sldId id="912"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9" autoAdjust="0"/>
    <p:restoredTop sz="96344" autoAdjust="0"/>
  </p:normalViewPr>
  <p:slideViewPr>
    <p:cSldViewPr>
      <p:cViewPr varScale="1">
        <p:scale>
          <a:sx n="72" d="100"/>
          <a:sy n="72" d="100"/>
        </p:scale>
        <p:origin x="774"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63" d="100"/>
          <a:sy n="63" d="100"/>
        </p:scale>
        <p:origin x="1008" y="8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8057B7-EFC7-4AC6-B479-CDD44EB7D654}" type="datetimeFigureOut">
              <a:rPr lang="ko-KR" altLang="en-US" smtClean="0"/>
              <a:t>2022-01-09</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DD92F-6552-427E-B1F2-FAEB3F7EF1CB}" type="slidenum">
              <a:rPr lang="ko-KR" altLang="en-US" smtClean="0"/>
              <a:t>‹#›</a:t>
            </a:fld>
            <a:endParaRPr lang="ko-KR" altLang="en-US"/>
          </a:p>
        </p:txBody>
      </p:sp>
    </p:spTree>
    <p:extLst>
      <p:ext uri="{BB962C8B-B14F-4D97-AF65-F5344CB8AC3E}">
        <p14:creationId xmlns:p14="http://schemas.microsoft.com/office/powerpoint/2010/main" val="5677293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585239" y="2120566"/>
            <a:ext cx="4489523" cy="934383"/>
          </a:xfrm>
        </p:spPr>
        <p:txBody>
          <a:bodyPr>
            <a:normAutofit/>
          </a:bodyPr>
          <a:lstStyle>
            <a:lvl1pPr>
              <a:defRPr sz="2250" baseline="0">
                <a:latin typeface="Arial Rounded MT Bold" panose="020F0704030504030204" pitchFamily="34" charset="0"/>
              </a:defRPr>
            </a:lvl1pPr>
          </a:lstStyle>
          <a:p>
            <a:r>
              <a:rPr lang="ko-KR" altLang="en-US" dirty="0"/>
              <a:t>마스터 제목 </a:t>
            </a:r>
            <a:br>
              <a:rPr lang="en-US" altLang="ko-KR" dirty="0"/>
            </a:br>
            <a:r>
              <a:rPr lang="ko-KR" altLang="en-US" dirty="0"/>
              <a:t>스타일 편집</a:t>
            </a:r>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dirty="0"/>
          </a:p>
        </p:txBody>
      </p:sp>
      <p:sp>
        <p:nvSpPr>
          <p:cNvPr id="4" name="슬라이드 번호 개체 틀 3"/>
          <p:cNvSpPr>
            <a:spLocks noGrp="1"/>
          </p:cNvSpPr>
          <p:nvPr>
            <p:ph type="sldNum" sz="quarter" idx="11"/>
          </p:nvPr>
        </p:nvSpPr>
        <p:spPr/>
        <p:txBody>
          <a:bodyPr/>
          <a:lstStyle/>
          <a:p>
            <a:fld id="{9085FD98-BA4B-4537-9251-5519BF532862}" type="slidenum">
              <a:rPr lang="ko-KR" altLang="en-US" smtClean="0"/>
              <a:t>‹#›</a:t>
            </a:fld>
            <a:endParaRPr lang="ko-KR" altLang="en-US" dirty="0"/>
          </a:p>
        </p:txBody>
      </p:sp>
      <p:sp>
        <p:nvSpPr>
          <p:cNvPr id="8" name="내용 개체 틀 2">
            <a:extLst>
              <a:ext uri="{FF2B5EF4-FFF2-40B4-BE49-F238E27FC236}">
                <a16:creationId xmlns:a16="http://schemas.microsoft.com/office/drawing/2014/main" id="{E52F8BFD-083B-4AAA-90DD-9B0FF44BF109}"/>
              </a:ext>
            </a:extLst>
          </p:cNvPr>
          <p:cNvSpPr>
            <a:spLocks noGrp="1"/>
          </p:cNvSpPr>
          <p:nvPr>
            <p:ph idx="13" hasCustomPrompt="1"/>
          </p:nvPr>
        </p:nvSpPr>
        <p:spPr>
          <a:xfrm>
            <a:off x="6585239" y="3166110"/>
            <a:ext cx="4489523" cy="2766060"/>
          </a:xfrm>
        </p:spPr>
        <p:txBody>
          <a:bodyPr>
            <a:normAutofit/>
          </a:bodyPr>
          <a:lstStyle>
            <a:lvl1pPr>
              <a:defRPr sz="2250">
                <a:latin typeface="Century Gothic" panose="020B0502020202020204" pitchFamily="34" charset="0"/>
              </a:defRPr>
            </a:lvl1pPr>
            <a:lvl2pPr>
              <a:defRPr sz="1875">
                <a:latin typeface="Century Gothic" panose="020B0502020202020204" pitchFamily="34" charset="0"/>
              </a:defRPr>
            </a:lvl2pPr>
            <a:lvl3pPr>
              <a:defRPr sz="1688">
                <a:latin typeface="Century Gothic" panose="020B0502020202020204" pitchFamily="34" charset="0"/>
              </a:defRPr>
            </a:lvl3pPr>
            <a:lvl4pPr marL="1371642" indent="0">
              <a:buNone/>
              <a:defRPr sz="1688">
                <a:latin typeface="Century Gothic" panose="020B0502020202020204" pitchFamily="34" charset="0"/>
              </a:defRPr>
            </a:lvl4pPr>
            <a:lvl5pPr marL="1828857" indent="0">
              <a:buNone/>
              <a:defRPr sz="1688">
                <a:latin typeface="Century Gothic" panose="020B0502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p:txBody>
      </p:sp>
    </p:spTree>
    <p:extLst>
      <p:ext uri="{BB962C8B-B14F-4D97-AF65-F5344CB8AC3E}">
        <p14:creationId xmlns:p14="http://schemas.microsoft.com/office/powerpoint/2010/main" val="36457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585239" y="2120566"/>
            <a:ext cx="4489523" cy="934383"/>
          </a:xfrm>
        </p:spPr>
        <p:txBody>
          <a:bodyPr>
            <a:normAutofit/>
          </a:bodyPr>
          <a:lstStyle>
            <a:lvl1pPr>
              <a:defRPr sz="2250" baseline="0">
                <a:latin typeface="Arial Rounded MT Bold" panose="020F0704030504030204" pitchFamily="34" charset="0"/>
              </a:defRPr>
            </a:lvl1pPr>
          </a:lstStyle>
          <a:p>
            <a:r>
              <a:rPr lang="ko-KR" altLang="en-US" dirty="0"/>
              <a:t>마스터 제목 </a:t>
            </a:r>
            <a:br>
              <a:rPr lang="en-US" altLang="ko-KR" dirty="0"/>
            </a:br>
            <a:r>
              <a:rPr lang="ko-KR" altLang="en-US" dirty="0"/>
              <a:t>스타일 편집</a:t>
            </a:r>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dirty="0"/>
          </a:p>
        </p:txBody>
      </p:sp>
      <p:sp>
        <p:nvSpPr>
          <p:cNvPr id="4" name="슬라이드 번호 개체 틀 3"/>
          <p:cNvSpPr>
            <a:spLocks noGrp="1"/>
          </p:cNvSpPr>
          <p:nvPr>
            <p:ph type="sldNum" sz="quarter" idx="11"/>
          </p:nvPr>
        </p:nvSpPr>
        <p:spPr/>
        <p:txBody>
          <a:bodyPr/>
          <a:lstStyle/>
          <a:p>
            <a:fld id="{9085FD98-BA4B-4537-9251-5519BF532862}" type="slidenum">
              <a:rPr lang="ko-KR" altLang="en-US" smtClean="0"/>
              <a:t>‹#›</a:t>
            </a:fld>
            <a:endParaRPr lang="ko-KR" altLang="en-US" dirty="0"/>
          </a:p>
        </p:txBody>
      </p:sp>
      <p:sp>
        <p:nvSpPr>
          <p:cNvPr id="8" name="내용 개체 틀 2">
            <a:extLst>
              <a:ext uri="{FF2B5EF4-FFF2-40B4-BE49-F238E27FC236}">
                <a16:creationId xmlns:a16="http://schemas.microsoft.com/office/drawing/2014/main" id="{E52F8BFD-083B-4AAA-90DD-9B0FF44BF109}"/>
              </a:ext>
            </a:extLst>
          </p:cNvPr>
          <p:cNvSpPr>
            <a:spLocks noGrp="1"/>
          </p:cNvSpPr>
          <p:nvPr>
            <p:ph idx="13" hasCustomPrompt="1"/>
          </p:nvPr>
        </p:nvSpPr>
        <p:spPr>
          <a:xfrm>
            <a:off x="6585239" y="3166110"/>
            <a:ext cx="4489523" cy="2766060"/>
          </a:xfrm>
        </p:spPr>
        <p:txBody>
          <a:bodyPr>
            <a:normAutofit/>
          </a:bodyPr>
          <a:lstStyle>
            <a:lvl1pPr>
              <a:defRPr sz="2250">
                <a:latin typeface="Century Gothic" panose="020B0502020202020204" pitchFamily="34" charset="0"/>
              </a:defRPr>
            </a:lvl1pPr>
            <a:lvl2pPr>
              <a:defRPr sz="1875">
                <a:latin typeface="Century Gothic" panose="020B0502020202020204" pitchFamily="34" charset="0"/>
              </a:defRPr>
            </a:lvl2pPr>
            <a:lvl3pPr>
              <a:defRPr sz="1688">
                <a:latin typeface="Century Gothic" panose="020B0502020202020204" pitchFamily="34" charset="0"/>
              </a:defRPr>
            </a:lvl3pPr>
            <a:lvl4pPr marL="1371642" indent="0">
              <a:buNone/>
              <a:defRPr sz="1688">
                <a:latin typeface="Century Gothic" panose="020B0502020202020204" pitchFamily="34" charset="0"/>
              </a:defRPr>
            </a:lvl4pPr>
            <a:lvl5pPr marL="1828857" indent="0">
              <a:buNone/>
              <a:defRPr sz="1688">
                <a:latin typeface="Century Gothic" panose="020B0502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p:txBody>
      </p:sp>
      <p:pic>
        <p:nvPicPr>
          <p:cNvPr id="10" name="그림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359833" y="4463739"/>
            <a:ext cx="2254251" cy="1646659"/>
          </a:xfrm>
          <a:prstGeom prst="rect">
            <a:avLst/>
          </a:prstGeom>
        </p:spPr>
      </p:pic>
      <p:pic>
        <p:nvPicPr>
          <p:cNvPr id="11" name="그림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4341" y="4463739"/>
            <a:ext cx="2254251" cy="1646659"/>
          </a:xfrm>
          <a:prstGeom prst="rect">
            <a:avLst/>
          </a:prstGeom>
        </p:spPr>
      </p:pic>
    </p:spTree>
    <p:extLst>
      <p:ext uri="{BB962C8B-B14F-4D97-AF65-F5344CB8AC3E}">
        <p14:creationId xmlns:p14="http://schemas.microsoft.com/office/powerpoint/2010/main" val="202081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138735" y="4773874"/>
            <a:ext cx="9936028" cy="895218"/>
          </a:xfrm>
          <a:solidFill>
            <a:schemeClr val="bg1">
              <a:lumMod val="95000"/>
              <a:alpha val="65000"/>
            </a:schemeClr>
          </a:solidFill>
        </p:spPr>
        <p:txBody>
          <a:bodyPr wrap="square" lIns="108000" tIns="108000" rIns="108000" bIns="108000">
            <a:spAutoFit/>
          </a:bodyPr>
          <a:lstStyle>
            <a:lvl1pPr>
              <a:defRPr>
                <a:latin typeface="바탕체" panose="02030609000101010101" pitchFamily="17" charset="-127"/>
                <a:ea typeface="바탕체" panose="02030609000101010101" pitchFamily="17" charset="-127"/>
              </a:defRPr>
            </a:lvl1pPr>
          </a:lstStyle>
          <a:p>
            <a:r>
              <a:rPr lang="ko-KR" altLang="en-US" dirty="0"/>
              <a:t>마스터 제목 스타일 편집</a:t>
            </a:r>
          </a:p>
        </p:txBody>
      </p:sp>
      <p:sp>
        <p:nvSpPr>
          <p:cNvPr id="3" name="날짜 개체 틀 2"/>
          <p:cNvSpPr>
            <a:spLocks noGrp="1"/>
          </p:cNvSpPr>
          <p:nvPr>
            <p:ph type="dt" sz="half" idx="10"/>
          </p:nvPr>
        </p:nvSpPr>
        <p:spPr>
          <a:xfrm>
            <a:off x="609600" y="6356351"/>
            <a:ext cx="2844800" cy="365125"/>
          </a:xfrm>
          <a:prstGeom prst="rect">
            <a:avLst/>
          </a:prstGeom>
        </p:spPr>
        <p:txBody>
          <a:bodyPr/>
          <a:lstStyle/>
          <a:p>
            <a:endParaRPr lang="ko-KR" altLang="en-US" dirty="0"/>
          </a:p>
        </p:txBody>
      </p:sp>
      <p:sp>
        <p:nvSpPr>
          <p:cNvPr id="4" name="슬라이드 번호 개체 틀 3"/>
          <p:cNvSpPr>
            <a:spLocks noGrp="1"/>
          </p:cNvSpPr>
          <p:nvPr>
            <p:ph type="sldNum" sz="quarter" idx="11"/>
          </p:nvPr>
        </p:nvSpPr>
        <p:spPr/>
        <p:txBody>
          <a:bodyPr/>
          <a:lstStyle/>
          <a:p>
            <a:fld id="{9085FD98-BA4B-4537-9251-5519BF532862}" type="slidenum">
              <a:rPr lang="ko-KR" altLang="en-US" smtClean="0"/>
              <a:t>‹#›</a:t>
            </a:fld>
            <a:endParaRPr lang="ko-KR" altLang="en-US" dirty="0"/>
          </a:p>
        </p:txBody>
      </p:sp>
    </p:spTree>
    <p:extLst>
      <p:ext uri="{BB962C8B-B14F-4D97-AF65-F5344CB8AC3E}">
        <p14:creationId xmlns:p14="http://schemas.microsoft.com/office/powerpoint/2010/main" val="9463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sp>
        <p:nvSpPr>
          <p:cNvPr id="11" name="내용 개체 틀 2"/>
          <p:cNvSpPr>
            <a:spLocks noGrp="1"/>
          </p:cNvSpPr>
          <p:nvPr>
            <p:ph idx="10"/>
          </p:nvPr>
        </p:nvSpPr>
        <p:spPr>
          <a:xfrm>
            <a:off x="527051" y="827187"/>
            <a:ext cx="11137896" cy="5482134"/>
          </a:xfrm>
        </p:spPr>
        <p:txBody>
          <a:bodyPr>
            <a:normAutofit/>
          </a:bodyPr>
          <a:lstStyle>
            <a:lvl1pPr marL="342900" indent="-342900">
              <a:buFont typeface="Wingdings" panose="05000000000000000000" pitchFamily="2" charset="2"/>
              <a:buChar char="§"/>
              <a:defRPr sz="2000">
                <a:latin typeface="Candara" panose="020E0502030303020204" pitchFamily="34" charset="0"/>
              </a:defRPr>
            </a:lvl1pPr>
            <a:lvl2pPr marL="742950" indent="-285750">
              <a:buFont typeface="Wingdings" panose="05000000000000000000" pitchFamily="2" charset="2"/>
              <a:buChar char="§"/>
              <a:defRPr sz="2000">
                <a:latin typeface="Candara" panose="020E0502030303020204" pitchFamily="34" charset="0"/>
              </a:defRPr>
            </a:lvl2pPr>
            <a:lvl3pPr marL="1143000" indent="-228600">
              <a:buFont typeface="Wingdings" panose="05000000000000000000" pitchFamily="2" charset="2"/>
              <a:buChar char="§"/>
              <a:defRPr sz="2000">
                <a:latin typeface="Candara" panose="020E0502030303020204" pitchFamily="34" charset="0"/>
              </a:defRPr>
            </a:lvl3pPr>
            <a:lvl4pPr marL="1600200" indent="-228600">
              <a:buFont typeface="Wingdings" panose="05000000000000000000" pitchFamily="2" charset="2"/>
              <a:buChar char="§"/>
              <a:defRPr sz="1800">
                <a:latin typeface="Candara" panose="020E0502030303020204" pitchFamily="34" charset="0"/>
              </a:defRPr>
            </a:lvl4pPr>
            <a:lvl5pPr marL="2057400" indent="-228600">
              <a:buFont typeface="Wingdings" panose="05000000000000000000" pitchFamily="2" charset="2"/>
              <a:buChar char="§"/>
              <a:defRPr sz="1600">
                <a:latin typeface="Candara" panose="020E0502030303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제목 3">
            <a:extLst>
              <a:ext uri="{FF2B5EF4-FFF2-40B4-BE49-F238E27FC236}">
                <a16:creationId xmlns:a16="http://schemas.microsoft.com/office/drawing/2014/main" id="{3A5470BD-40AA-4ED2-BA67-D93A12496BD5}"/>
              </a:ext>
            </a:extLst>
          </p:cNvPr>
          <p:cNvSpPr>
            <a:spLocks noGrp="1"/>
          </p:cNvSpPr>
          <p:nvPr>
            <p:ph type="title"/>
          </p:nvPr>
        </p:nvSpPr>
        <p:spPr>
          <a:xfrm>
            <a:off x="527051" y="307508"/>
            <a:ext cx="11137896" cy="457196"/>
          </a:xfrm>
        </p:spPr>
        <p:txBody>
          <a:bodyPr>
            <a:noAutofit/>
          </a:bodyPr>
          <a:lstStyle>
            <a:lvl1pPr algn="l">
              <a:defRPr sz="2400" b="0" cap="none" baseline="0">
                <a:effectLst/>
                <a:latin typeface="+mn-lt"/>
              </a:defRPr>
            </a:lvl1pPr>
          </a:lstStyle>
          <a:p>
            <a:r>
              <a:rPr lang="ko-KR" altLang="en-US" dirty="0"/>
              <a:t>마스터 제목 스타일 편집</a:t>
            </a:r>
          </a:p>
        </p:txBody>
      </p:sp>
      <p:cxnSp>
        <p:nvCxnSpPr>
          <p:cNvPr id="14" name="직선 연결선 13"/>
          <p:cNvCxnSpPr/>
          <p:nvPr userDrawn="1"/>
        </p:nvCxnSpPr>
        <p:spPr>
          <a:xfrm flipV="1">
            <a:off x="527051" y="764704"/>
            <a:ext cx="11137896" cy="47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p:cNvSpPr>
            <a:spLocks noGrp="1"/>
          </p:cNvSpPr>
          <p:nvPr>
            <p:ph type="sldNum" sz="quarter" idx="4"/>
          </p:nvPr>
        </p:nvSpPr>
        <p:spPr>
          <a:xfrm>
            <a:off x="11074763" y="6448252"/>
            <a:ext cx="1069909" cy="365125"/>
          </a:xfrm>
          <a:prstGeom prst="rect">
            <a:avLst/>
          </a:prstGeom>
        </p:spPr>
        <p:txBody>
          <a:bodyPr vert="horz" rtlCol="0" anchor="ctr"/>
          <a:lstStyle>
            <a:lvl1pPr algn="r" eaLnBrk="1" latinLnBrk="0" hangingPunct="1">
              <a:defRPr kumimoji="0" sz="1200">
                <a:solidFill>
                  <a:schemeClr val="tx1"/>
                </a:solidFill>
                <a:latin typeface="Century Gothic" panose="020B0502020202020204" pitchFamily="34" charset="0"/>
              </a:defRPr>
            </a:lvl1pPr>
          </a:lstStyle>
          <a:p>
            <a:fld id="{9085FD98-BA4B-4537-9251-5519BF532862}" type="slidenum">
              <a:rPr lang="ko-KR" altLang="en-US" smtClean="0"/>
              <a:pPr/>
              <a:t>‹#›</a:t>
            </a:fld>
            <a:endParaRPr lang="ko-KR" altLang="en-US" dirty="0"/>
          </a:p>
        </p:txBody>
      </p:sp>
    </p:spTree>
    <p:extLst>
      <p:ext uri="{BB962C8B-B14F-4D97-AF65-F5344CB8AC3E}">
        <p14:creationId xmlns:p14="http://schemas.microsoft.com/office/powerpoint/2010/main" val="101958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A5470BD-40AA-4ED2-BA67-D93A12496BD5}"/>
              </a:ext>
            </a:extLst>
          </p:cNvPr>
          <p:cNvSpPr>
            <a:spLocks noGrp="1"/>
          </p:cNvSpPr>
          <p:nvPr>
            <p:ph type="title"/>
          </p:nvPr>
        </p:nvSpPr>
        <p:spPr>
          <a:xfrm>
            <a:off x="527051" y="307508"/>
            <a:ext cx="11137896" cy="457196"/>
          </a:xfrm>
        </p:spPr>
        <p:txBody>
          <a:bodyPr>
            <a:noAutofit/>
          </a:bodyPr>
          <a:lstStyle>
            <a:lvl1pPr algn="l">
              <a:defRPr sz="2400" b="0" cap="none" baseline="0">
                <a:effectLst/>
                <a:latin typeface="+mn-lt"/>
              </a:defRPr>
            </a:lvl1pPr>
          </a:lstStyle>
          <a:p>
            <a:r>
              <a:rPr lang="ko-KR" altLang="en-US" dirty="0"/>
              <a:t>마스터 제목 스타일 편집</a:t>
            </a:r>
          </a:p>
        </p:txBody>
      </p:sp>
      <p:cxnSp>
        <p:nvCxnSpPr>
          <p:cNvPr id="14" name="직선 연결선 13"/>
          <p:cNvCxnSpPr/>
          <p:nvPr userDrawn="1"/>
        </p:nvCxnSpPr>
        <p:spPr>
          <a:xfrm flipV="1">
            <a:off x="527051" y="764704"/>
            <a:ext cx="11137896" cy="47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11074763" y="6448252"/>
            <a:ext cx="1069909" cy="365125"/>
          </a:xfrm>
          <a:prstGeom prst="rect">
            <a:avLst/>
          </a:prstGeom>
        </p:spPr>
        <p:txBody>
          <a:bodyPr vert="horz" rtlCol="0" anchor="ctr"/>
          <a:lstStyle>
            <a:lvl1pPr algn="r" eaLnBrk="1" latinLnBrk="0" hangingPunct="1">
              <a:defRPr kumimoji="0" sz="1200">
                <a:solidFill>
                  <a:schemeClr val="tx1"/>
                </a:solidFill>
                <a:latin typeface="Century Gothic" panose="020B0502020202020204" pitchFamily="34" charset="0"/>
              </a:defRPr>
            </a:lvl1pPr>
          </a:lstStyle>
          <a:p>
            <a:fld id="{9085FD98-BA4B-4537-9251-5519BF532862}" type="slidenum">
              <a:rPr lang="ko-KR" altLang="en-US" smtClean="0"/>
              <a:pPr/>
              <a:t>‹#›</a:t>
            </a:fld>
            <a:endParaRPr lang="ko-KR" altLang="en-US" dirty="0"/>
          </a:p>
        </p:txBody>
      </p:sp>
    </p:spTree>
    <p:extLst>
      <p:ext uri="{BB962C8B-B14F-4D97-AF65-F5344CB8AC3E}">
        <p14:creationId xmlns:p14="http://schemas.microsoft.com/office/powerpoint/2010/main" val="50413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endParaRPr lang="ko-KR" altLang="en-US"/>
          </a:p>
        </p:txBody>
      </p:sp>
      <p:sp>
        <p:nvSpPr>
          <p:cNvPr id="7" name="바닥글 개체 틀 6"/>
          <p:cNvSpPr>
            <a:spLocks noGrp="1"/>
          </p:cNvSpPr>
          <p:nvPr>
            <p:ph type="ftr" sz="quarter" idx="11"/>
          </p:nvPr>
        </p:nvSpPr>
        <p:spPr/>
        <p:txBody>
          <a:bodyPr/>
          <a:lstStyle/>
          <a:p>
            <a:endParaRPr lang="ko-KR" altLang="en-US" dirty="0"/>
          </a:p>
        </p:txBody>
      </p:sp>
      <p:sp>
        <p:nvSpPr>
          <p:cNvPr id="8" name="슬라이드 번호 개체 틀 7"/>
          <p:cNvSpPr>
            <a:spLocks noGrp="1"/>
          </p:cNvSpPr>
          <p:nvPr>
            <p:ph type="sldNum" sz="quarter" idx="12"/>
          </p:nvPr>
        </p:nvSpPr>
        <p:spPr>
          <a:xfrm>
            <a:off x="11074763" y="6448252"/>
            <a:ext cx="1069909" cy="365125"/>
          </a:xfrm>
        </p:spPr>
        <p:txBody>
          <a:bodyPr/>
          <a:lstStyle/>
          <a:p>
            <a:fld id="{9085FD98-BA4B-4537-9251-5519BF532862}" type="slidenum">
              <a:rPr lang="ko-KR" altLang="en-US" smtClean="0"/>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2192000" cy="68580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1800" dirty="0">
              <a:latin typeface="Candara" panose="020E0502030303020204" pitchFamily="34" charset="0"/>
            </a:endParaRPr>
          </a:p>
        </p:txBody>
      </p:sp>
      <p:sp>
        <p:nvSpPr>
          <p:cNvPr id="3" name="텍스트 개체 틀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solidFill>
              </a:defRPr>
            </a:lvl1pPr>
          </a:lstStyle>
          <a:p>
            <a:endParaRPr lang="ko-KR" altLang="en-US" dirty="0"/>
          </a:p>
        </p:txBody>
      </p:sp>
      <p:sp>
        <p:nvSpPr>
          <p:cNvPr id="5" name="바닥글 개체 틀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solidFill>
              </a:defRPr>
            </a:lvl1pPr>
          </a:lstStyle>
          <a:p>
            <a:endParaRPr lang="ko-KR" altLang="en-US" dirty="0"/>
          </a:p>
        </p:txBody>
      </p:sp>
      <p:sp>
        <p:nvSpPr>
          <p:cNvPr id="6" name="슬라이드 번호 개체 틀 5"/>
          <p:cNvSpPr>
            <a:spLocks noGrp="1"/>
          </p:cNvSpPr>
          <p:nvPr>
            <p:ph type="sldNum" sz="quarter" idx="4"/>
          </p:nvPr>
        </p:nvSpPr>
        <p:spPr>
          <a:xfrm>
            <a:off x="11074763" y="6448252"/>
            <a:ext cx="1069909" cy="365125"/>
          </a:xfrm>
          <a:prstGeom prst="rect">
            <a:avLst/>
          </a:prstGeom>
        </p:spPr>
        <p:txBody>
          <a:bodyPr vert="horz" rtlCol="0" anchor="ctr"/>
          <a:lstStyle>
            <a:lvl1pPr algn="r" eaLnBrk="1" latinLnBrk="0" hangingPunct="1">
              <a:defRPr kumimoji="0" sz="1200">
                <a:solidFill>
                  <a:schemeClr val="tx1"/>
                </a:solidFill>
              </a:defRPr>
            </a:lvl1pPr>
          </a:lstStyle>
          <a:p>
            <a:fld id="{9085FD98-BA4B-4537-9251-5519BF532862}" type="slidenum">
              <a:rPr lang="ko-KR" altLang="en-US" smtClean="0"/>
              <a:t>‹#›</a:t>
            </a:fld>
            <a:endParaRPr lang="ko-KR" altLang="en-US" dirty="0"/>
          </a:p>
        </p:txBody>
      </p:sp>
      <p:sp>
        <p:nvSpPr>
          <p:cNvPr id="2" name="제목 개체 틀 1"/>
          <p:cNvSpPr>
            <a:spLocks noGrp="1"/>
          </p:cNvSpPr>
          <p:nvPr>
            <p:ph type="title"/>
          </p:nvPr>
        </p:nvSpPr>
        <p:spPr>
          <a:xfrm>
            <a:off x="609600" y="274638"/>
            <a:ext cx="10972800" cy="1143000"/>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
        <p:nvSpPr>
          <p:cNvPr id="9" name="바닥글 개체 틀 4">
            <a:extLst>
              <a:ext uri="{FF2B5EF4-FFF2-40B4-BE49-F238E27FC236}">
                <a16:creationId xmlns:a16="http://schemas.microsoft.com/office/drawing/2014/main" id="{39AC7EFE-0311-49BA-B67C-73761A3CA2E9}"/>
              </a:ext>
            </a:extLst>
          </p:cNvPr>
          <p:cNvSpPr txBox="1">
            <a:spLocks/>
          </p:cNvSpPr>
          <p:nvPr userDrawn="1"/>
        </p:nvSpPr>
        <p:spPr>
          <a:xfrm>
            <a:off x="1811524" y="6574797"/>
            <a:ext cx="8568952" cy="27699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0" i="1" dirty="0">
                <a:solidFill>
                  <a:schemeClr val="tx1">
                    <a:lumMod val="50000"/>
                    <a:lumOff val="50000"/>
                  </a:schemeClr>
                </a:solidFill>
                <a:latin typeface="Century Gothic" panose="020B0502020202020204" pitchFamily="34" charset="0"/>
              </a:rPr>
              <a:t>Prof. Youngsup Kim, idebtor@gmail.com, CSEE Dept., Grace School Rm204,</a:t>
            </a:r>
            <a:r>
              <a:rPr lang="en-US" altLang="ko-KR" sz="1200" b="0" i="1" baseline="0" dirty="0">
                <a:solidFill>
                  <a:schemeClr val="tx1">
                    <a:lumMod val="50000"/>
                    <a:lumOff val="50000"/>
                  </a:schemeClr>
                </a:solidFill>
                <a:latin typeface="Century Gothic" panose="020B0502020202020204" pitchFamily="34" charset="0"/>
              </a:rPr>
              <a:t> </a:t>
            </a:r>
            <a:r>
              <a:rPr lang="en-US" altLang="ko-KR" sz="1200" b="0" i="1" dirty="0">
                <a:solidFill>
                  <a:schemeClr val="tx1">
                    <a:lumMod val="50000"/>
                    <a:lumOff val="50000"/>
                  </a:schemeClr>
                </a:solidFill>
                <a:latin typeface="Century Gothic" panose="020B0502020202020204" pitchFamily="34" charset="0"/>
              </a:rPr>
              <a:t>Handong Global University</a:t>
            </a:r>
            <a:endParaRPr lang="ko-KR" altLang="en-US" sz="1200" b="0" i="1" dirty="0">
              <a:solidFill>
                <a:schemeClr val="tx1">
                  <a:lumMod val="50000"/>
                  <a:lumOff val="50000"/>
                </a:schemeClr>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03" r:id="rId6"/>
  </p:sldLayoutIdLst>
  <p:hf hdr="0" ftr="0" dt="0"/>
  <p:txStyles>
    <p:titleStyle>
      <a:lvl1pPr algn="ctr" rtl="0" eaLnBrk="1" latinLnBrk="1" hangingPunct="1">
        <a:spcBef>
          <a:spcPct val="0"/>
        </a:spcBef>
        <a:buNone/>
        <a:defRPr kumimoji="0" sz="4400" b="1" kern="1200" spc="50"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outerShdw blurRad="50800" dist="50800" dir="5400000" algn="tl" rotWithShape="0">
              <a:srgbClr val="000000">
                <a:alpha val="43137"/>
              </a:srgbClr>
            </a:outerShdw>
          </a:effectLst>
          <a:latin typeface="Candara" panose="020E0502030303020204" pitchFamily="34" charset="0"/>
          <a:ea typeface="+mj-ea"/>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42900" indent="-342900" algn="l" rtl="0" eaLnBrk="1" latinLnBrk="1" hangingPunct="1">
        <a:spcBef>
          <a:spcPct val="20000"/>
        </a:spcBef>
        <a:buClr>
          <a:schemeClr val="accent2"/>
        </a:buClr>
        <a:buFont typeface="Wingdings" panose="05000000000000000000" pitchFamily="2" charset="2"/>
        <a:buChar char="§"/>
        <a:defRPr kumimoji="0" sz="3200" kern="1200">
          <a:solidFill>
            <a:schemeClr val="tx1"/>
          </a:solidFill>
          <a:latin typeface="Candara" panose="020E0502030303020204" pitchFamily="34" charset="0"/>
          <a:ea typeface="+mn-ea"/>
          <a:cs typeface="+mn-cs"/>
        </a:defRPr>
      </a:lvl1pPr>
      <a:lvl2pPr marL="742950" indent="-285750" algn="l" rtl="0" eaLnBrk="1" latinLnBrk="1" hangingPunct="1">
        <a:spcBef>
          <a:spcPct val="20000"/>
        </a:spcBef>
        <a:buClr>
          <a:schemeClr val="accent3"/>
        </a:buClr>
        <a:buSzPct val="85000"/>
        <a:buFont typeface="Wingdings" panose="05000000000000000000" pitchFamily="2" charset="2"/>
        <a:buChar char="§"/>
        <a:defRPr kumimoji="0" sz="2800" kern="1200">
          <a:solidFill>
            <a:schemeClr val="tx1"/>
          </a:solidFill>
          <a:latin typeface="Candara" panose="020E0502030303020204" pitchFamily="34" charset="0"/>
          <a:ea typeface="+mn-ea"/>
          <a:cs typeface="+mn-cs"/>
        </a:defRPr>
      </a:lvl2pPr>
      <a:lvl3pPr marL="1143000" indent="-228600" algn="l" rtl="0" eaLnBrk="1" latinLnBrk="1" hangingPunct="1">
        <a:spcBef>
          <a:spcPct val="20000"/>
        </a:spcBef>
        <a:buClr>
          <a:schemeClr val="accent4"/>
        </a:buClr>
        <a:buSzPct val="80000"/>
        <a:buFont typeface="Wingdings" panose="05000000000000000000" pitchFamily="2" charset="2"/>
        <a:buChar char="§"/>
        <a:defRPr kumimoji="0" sz="2600" kern="1200">
          <a:solidFill>
            <a:schemeClr val="tx1"/>
          </a:solidFill>
          <a:latin typeface="Candara" panose="020E0502030303020204" pitchFamily="34" charset="0"/>
          <a:ea typeface="+mn-ea"/>
          <a:cs typeface="+mn-cs"/>
        </a:defRPr>
      </a:lvl3pPr>
      <a:lvl4pPr marL="1600200" indent="-228600" algn="l" rtl="0" eaLnBrk="1" latinLnBrk="1" hangingPunct="1">
        <a:spcBef>
          <a:spcPct val="20000"/>
        </a:spcBef>
        <a:buClr>
          <a:schemeClr val="accent5"/>
        </a:buClr>
        <a:buSzPct val="75000"/>
        <a:buFont typeface="Wingdings" panose="05000000000000000000" pitchFamily="2" charset="2"/>
        <a:buChar char="§"/>
        <a:defRPr kumimoji="0" sz="2400" kern="1200">
          <a:solidFill>
            <a:schemeClr val="tx1"/>
          </a:solidFill>
          <a:latin typeface="Candara" panose="020E0502030303020204" pitchFamily="34" charset="0"/>
          <a:ea typeface="+mn-ea"/>
          <a:cs typeface="+mn-cs"/>
        </a:defRPr>
      </a:lvl4pPr>
      <a:lvl5pPr marL="2057400" indent="-228600" algn="l" rtl="0" eaLnBrk="1" latinLnBrk="1" hangingPunct="1">
        <a:spcBef>
          <a:spcPct val="20000"/>
        </a:spcBef>
        <a:buClr>
          <a:schemeClr val="accent6"/>
        </a:buClr>
        <a:buSzPct val="70000"/>
        <a:buFont typeface="Wingdings" panose="05000000000000000000" pitchFamily="2" charset="2"/>
        <a:buChar char="§"/>
        <a:defRPr kumimoji="0" sz="2000" kern="1200">
          <a:solidFill>
            <a:schemeClr val="tx1"/>
          </a:solidFill>
          <a:latin typeface="Candara" panose="020E0502030303020204" pitchFamily="34" charset="0"/>
          <a:ea typeface="+mn-ea"/>
          <a:cs typeface="+mn-cs"/>
        </a:defRPr>
      </a:lvl5pPr>
      <a:lvl6pPr marL="2514600" indent="-228600" algn="l" rtl="0" eaLnBrk="1" latinLnBrk="1" hangingPunct="1">
        <a:spcBef>
          <a:spcPct val="20000"/>
        </a:spcBef>
        <a:buClr>
          <a:schemeClr val="tx2"/>
        </a:buClr>
        <a:buSzPct val="60000"/>
        <a:buFont typeface="Wingdings"/>
        <a:buChar char="u"/>
        <a:defRPr kumimoji="0" sz="1800" kern="1200">
          <a:solidFill>
            <a:schemeClr val="tx1"/>
          </a:solidFill>
          <a:latin typeface="+mn-lt"/>
          <a:ea typeface="+mn-ea"/>
          <a:cs typeface="+mn-cs"/>
        </a:defRPr>
      </a:lvl6pPr>
      <a:lvl7pPr marL="2971800" indent="-228600" algn="l" rtl="0" eaLnBrk="1" latinLnBrk="1" hangingPunct="1">
        <a:spcBef>
          <a:spcPct val="20000"/>
        </a:spcBef>
        <a:buClr>
          <a:schemeClr val="accent1"/>
        </a:buClr>
        <a:buSzPct val="60000"/>
        <a:buFont typeface="Wingdings"/>
        <a:buChar char="u"/>
        <a:defRPr kumimoji="0" sz="1600" kern="1200">
          <a:solidFill>
            <a:schemeClr val="tx1"/>
          </a:solidFill>
          <a:latin typeface="+mn-lt"/>
          <a:ea typeface="+mn-ea"/>
          <a:cs typeface="+mn-cs"/>
        </a:defRPr>
      </a:lvl7pPr>
      <a:lvl8pPr marL="3429000" indent="-228600" algn="l" rtl="0" eaLnBrk="1" latinLnBrk="1" hangingPunct="1">
        <a:spcBef>
          <a:spcPct val="20000"/>
        </a:spcBef>
        <a:buClr>
          <a:schemeClr val="accent2"/>
        </a:buClr>
        <a:buSzPct val="55000"/>
        <a:buFont typeface="Wingdings"/>
        <a:buChar char="u"/>
        <a:defRPr kumimoji="0" sz="1400" kern="1200">
          <a:solidFill>
            <a:schemeClr val="tx1"/>
          </a:solidFill>
          <a:latin typeface="+mn-lt"/>
          <a:ea typeface="+mn-ea"/>
          <a:cs typeface="+mn-cs"/>
        </a:defRPr>
      </a:lvl8pPr>
      <a:lvl9pPr marL="3886200" indent="-228600" algn="l" rtl="0" eaLnBrk="1" latinLnBrk="1" hangingPunct="1">
        <a:spcBef>
          <a:spcPct val="20000"/>
        </a:spcBef>
        <a:buClr>
          <a:schemeClr val="accent3"/>
        </a:buClr>
        <a:buSzPct val="50000"/>
        <a:buFont typeface="Wingdings"/>
        <a:buChar char="u"/>
        <a:defRPr kumimoji="0" sz="14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0"/>
          </p:nvPr>
        </p:nvSpPr>
        <p:spPr>
          <a:xfrm>
            <a:off x="527051" y="827186"/>
            <a:ext cx="6423866" cy="5621065"/>
          </a:xfrm>
        </p:spPr>
        <p:txBody>
          <a:bodyPr>
            <a:normAutofit fontScale="77500" lnSpcReduction="20000"/>
          </a:bodyPr>
          <a:lstStyle/>
          <a:p>
            <a:r>
              <a:rPr lang="en-US" altLang="ko-KR" sz="1800" dirty="0">
                <a:solidFill>
                  <a:schemeClr val="accent2">
                    <a:lumMod val="50000"/>
                  </a:schemeClr>
                </a:solidFill>
                <a:latin typeface="Century Gothic" panose="020B0502020202020204" pitchFamily="34" charset="0"/>
              </a:rPr>
              <a:t>grow(node, k) - Insert a node with k</a:t>
            </a:r>
            <a:endParaRPr lang="en-US" altLang="ko-KR" sz="1800" b="1" dirty="0">
              <a:solidFill>
                <a:srgbClr val="FF0000"/>
              </a:solidFill>
              <a:latin typeface="Century Gothic" panose="020B0502020202020204" pitchFamily="34" charset="0"/>
            </a:endParaRPr>
          </a:p>
          <a:p>
            <a:pPr marL="685800" lvl="1">
              <a:buFont typeface="Arial" panose="020B0604020202020204" pitchFamily="34" charset="0"/>
              <a:buChar char="•"/>
            </a:pPr>
            <a:r>
              <a:rPr lang="en-US" altLang="ko-KR" sz="1800" b="1" dirty="0">
                <a:latin typeface="Century Gothic" panose="020B0502020202020204" pitchFamily="34" charset="0"/>
              </a:rPr>
              <a:t>Step 1</a:t>
            </a:r>
            <a:r>
              <a:rPr lang="en-US" altLang="ko-KR" sz="1800" dirty="0">
                <a:latin typeface="Century Gothic" panose="020B0502020202020204" pitchFamily="34" charset="0"/>
              </a:rPr>
              <a:t>: If the tree is empty, return a new node(k).</a:t>
            </a:r>
          </a:p>
          <a:p>
            <a:pPr marL="685800" lvl="1">
              <a:buFont typeface="Arial" panose="020B0604020202020204" pitchFamily="34" charset="0"/>
              <a:buChar char="•"/>
            </a:pPr>
            <a:r>
              <a:rPr lang="en-US" altLang="ko-KR" sz="1800" b="1" dirty="0">
                <a:latin typeface="Century Gothic" panose="020B0502020202020204" pitchFamily="34" charset="0"/>
              </a:rPr>
              <a:t>Step 2</a:t>
            </a:r>
            <a:r>
              <a:rPr lang="en-US" altLang="ko-KR" sz="1800" dirty="0">
                <a:latin typeface="Century Gothic" panose="020B0502020202020204" pitchFamily="34" charset="0"/>
              </a:rPr>
              <a:t>: Pretending to search for k in BST, </a:t>
            </a:r>
            <a:br>
              <a:rPr lang="en-US" altLang="ko-KR" sz="1800" dirty="0">
                <a:latin typeface="Century Gothic" panose="020B0502020202020204" pitchFamily="34" charset="0"/>
              </a:rPr>
            </a:br>
            <a:r>
              <a:rPr lang="en-US" altLang="ko-KR" sz="1800" dirty="0">
                <a:latin typeface="Century Gothic" panose="020B0502020202020204" pitchFamily="34" charset="0"/>
              </a:rPr>
              <a:t>until locating a nullptr.</a:t>
            </a:r>
          </a:p>
          <a:p>
            <a:pPr marL="685800" lvl="1">
              <a:buFont typeface="Arial" panose="020B0604020202020204" pitchFamily="34" charset="0"/>
              <a:buChar char="•"/>
            </a:pPr>
            <a:r>
              <a:rPr lang="en-US" altLang="ko-KR" sz="1800" b="1" dirty="0">
                <a:latin typeface="Century Gothic" panose="020B0502020202020204" pitchFamily="34" charset="0"/>
              </a:rPr>
              <a:t>Step 3</a:t>
            </a:r>
            <a:r>
              <a:rPr lang="en-US" altLang="ko-KR" sz="1800" dirty="0">
                <a:latin typeface="Century Gothic" panose="020B0502020202020204" pitchFamily="34" charset="0"/>
              </a:rPr>
              <a:t>: create a new node(k) and link it.</a:t>
            </a:r>
          </a:p>
          <a:p>
            <a:pPr marL="685800" lvl="1">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685800" lvl="1">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685800" lvl="1">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r>
              <a:rPr lang="en-US" altLang="ko-KR" sz="1800" dirty="0">
                <a:solidFill>
                  <a:srgbClr val="C00000"/>
                </a:solidFill>
                <a:latin typeface="Century Gothic" panose="020B0502020202020204" pitchFamily="34" charset="0"/>
              </a:rPr>
              <a:t>Q1: </a:t>
            </a:r>
            <a:r>
              <a:rPr lang="en-US" altLang="ko-KR" sz="1800" dirty="0">
                <a:latin typeface="Century Gothic" panose="020B0502020202020204" pitchFamily="34" charset="0"/>
              </a:rPr>
              <a:t>Explain the differences between the binary tree and binary search tree in this operation. </a:t>
            </a:r>
          </a:p>
          <a:p>
            <a:pPr marL="400050" lvl="1" indent="0">
              <a:buNone/>
            </a:pPr>
            <a:r>
              <a:rPr lang="en-US" altLang="ko-KR" sz="1800" b="1" dirty="0">
                <a:solidFill>
                  <a:srgbClr val="C00000"/>
                </a:solidFill>
                <a:latin typeface="Century Gothic" panose="020B0502020202020204" pitchFamily="34" charset="0"/>
              </a:rPr>
              <a:t>Since the values ​​of the left and right subtrees of BST are always smaller or larger than the root, you only need to compare one subtree by comparing the key to be inserted with the root values ​​of the left subtree and right subtree. However, in the case of BT, since there is no relationship between subtrees, all subtrees must be searched.</a:t>
            </a:r>
          </a:p>
          <a:p>
            <a:endParaRPr lang="en-US" altLang="ko-KR" sz="1800" dirty="0">
              <a:latin typeface="Century Gothic" panose="020B0502020202020204" pitchFamily="34" charset="0"/>
            </a:endParaRPr>
          </a:p>
          <a:p>
            <a:r>
              <a:rPr lang="en-US" altLang="ko-KR" sz="1800" dirty="0">
                <a:solidFill>
                  <a:srgbClr val="C00000"/>
                </a:solidFill>
                <a:latin typeface="Century Gothic" panose="020B0502020202020204" pitchFamily="34" charset="0"/>
              </a:rPr>
              <a:t>Q2:</a:t>
            </a:r>
            <a:r>
              <a:rPr lang="en-US" altLang="ko-KR" sz="1800" dirty="0">
                <a:latin typeface="Century Gothic" panose="020B0502020202020204" pitchFamily="34" charset="0"/>
              </a:rPr>
              <a:t> To complete inserting </a:t>
            </a:r>
            <a:r>
              <a:rPr lang="en-US" altLang="ko-KR" sz="1800" b="1" dirty="0">
                <a:latin typeface="Century Gothic" panose="020B0502020202020204" pitchFamily="34" charset="0"/>
              </a:rPr>
              <a:t>7</a:t>
            </a:r>
            <a:r>
              <a:rPr lang="en-US" altLang="ko-KR" sz="1800" dirty="0">
                <a:latin typeface="Century Gothic" panose="020B0502020202020204" pitchFamily="34" charset="0"/>
              </a:rPr>
              <a:t>, how many times was </a:t>
            </a:r>
            <a:r>
              <a:rPr lang="en-US" altLang="ko-KR" sz="1800" b="1" dirty="0">
                <a:latin typeface="Consolas" panose="020B0609020204030204" pitchFamily="49" charset="0"/>
              </a:rPr>
              <a:t>grow() </a:t>
            </a:r>
            <a:r>
              <a:rPr lang="en-US" altLang="ko-KR" sz="1800" dirty="0">
                <a:latin typeface="Century Gothic" panose="020B0502020202020204" pitchFamily="34" charset="0"/>
              </a:rPr>
              <a:t>called?</a:t>
            </a:r>
          </a:p>
          <a:p>
            <a:pPr marL="0" indent="0">
              <a:buNone/>
            </a:pPr>
            <a:r>
              <a:rPr lang="en-US" altLang="ko-KR" sz="1800" dirty="0">
                <a:latin typeface="Century Gothic" panose="020B0502020202020204" pitchFamily="34" charset="0"/>
              </a:rPr>
              <a:t>	</a:t>
            </a:r>
            <a:r>
              <a:rPr lang="en-US" altLang="ko-KR" sz="1800" b="1" dirty="0">
                <a:solidFill>
                  <a:srgbClr val="C00000"/>
                </a:solidFill>
                <a:latin typeface="Century Gothic" panose="020B0502020202020204" pitchFamily="34" charset="0"/>
              </a:rPr>
              <a:t>4 times</a:t>
            </a:r>
          </a:p>
          <a:p>
            <a:pPr marL="0" indent="0">
              <a:buNone/>
            </a:pPr>
            <a:endParaRPr lang="en-US" altLang="ko-KR" sz="1800" dirty="0">
              <a:latin typeface="Century Gothic" panose="020B0502020202020204" pitchFamily="34" charset="0"/>
            </a:endParaRPr>
          </a:p>
          <a:p>
            <a:r>
              <a:rPr lang="en-US" altLang="ko-KR" sz="1800" dirty="0">
                <a:solidFill>
                  <a:srgbClr val="C00000"/>
                </a:solidFill>
                <a:latin typeface="Century Gothic" panose="020B0502020202020204" pitchFamily="34" charset="0"/>
              </a:rPr>
              <a:t>Q3:</a:t>
            </a:r>
            <a:r>
              <a:rPr lang="en-US" altLang="ko-KR" sz="1800" dirty="0">
                <a:solidFill>
                  <a:schemeClr val="accent2">
                    <a:lumMod val="50000"/>
                  </a:schemeClr>
                </a:solidFill>
                <a:latin typeface="Century Gothic" panose="020B0502020202020204" pitchFamily="34" charset="0"/>
              </a:rPr>
              <a:t> How many times " </a:t>
            </a:r>
            <a:r>
              <a:rPr lang="en-US" altLang="ko-KR" sz="1800" b="1" dirty="0">
                <a:solidFill>
                  <a:schemeClr val="accent2">
                    <a:lumMod val="50000"/>
                  </a:schemeClr>
                </a:solidFill>
                <a:latin typeface="Consolas" panose="020B0609020204030204" pitchFamily="49" charset="0"/>
              </a:rPr>
              <a:t>if (key &lt; node-&gt;key)</a:t>
            </a:r>
            <a:r>
              <a:rPr lang="en-US" altLang="ko-KR" sz="1800" dirty="0">
                <a:solidFill>
                  <a:schemeClr val="accent2">
                    <a:lumMod val="50000"/>
                  </a:schemeClr>
                </a:solidFill>
                <a:latin typeface="Century Gothic" panose="020B0502020202020204" pitchFamily="34" charset="0"/>
              </a:rPr>
              <a:t>" called during this process or</a:t>
            </a:r>
            <a:r>
              <a:rPr lang="ko-KR" altLang="en-US" sz="1800" dirty="0">
                <a:solidFill>
                  <a:schemeClr val="accent2">
                    <a:lumMod val="50000"/>
                  </a:schemeClr>
                </a:solidFill>
                <a:latin typeface="Century Gothic" panose="020B0502020202020204" pitchFamily="34" charset="0"/>
              </a:rPr>
              <a:t> </a:t>
            </a:r>
            <a:r>
              <a:rPr lang="en-US" altLang="ko-KR" sz="1800" dirty="0">
                <a:solidFill>
                  <a:schemeClr val="accent2">
                    <a:lumMod val="50000"/>
                  </a:schemeClr>
                </a:solidFill>
                <a:latin typeface="Century Gothic" panose="020B0502020202020204" pitchFamily="34" charset="0"/>
              </a:rPr>
              <a:t>inserting 7?</a:t>
            </a:r>
          </a:p>
          <a:p>
            <a:pPr marL="0" indent="0">
              <a:buNone/>
            </a:pPr>
            <a:r>
              <a:rPr lang="en-US" altLang="ko-KR" sz="1800" dirty="0">
                <a:solidFill>
                  <a:schemeClr val="accent2">
                    <a:lumMod val="50000"/>
                  </a:schemeClr>
                </a:solidFill>
                <a:latin typeface="Century Gothic" panose="020B0502020202020204" pitchFamily="34" charset="0"/>
              </a:rPr>
              <a:t>	</a:t>
            </a:r>
            <a:r>
              <a:rPr lang="en-US" altLang="ko-KR" sz="1800" b="1" dirty="0">
                <a:solidFill>
                  <a:srgbClr val="C00000"/>
                </a:solidFill>
                <a:latin typeface="Century Gothic" panose="020B0502020202020204" pitchFamily="34" charset="0"/>
              </a:rPr>
              <a:t>1 time</a:t>
            </a:r>
          </a:p>
          <a:p>
            <a:endParaRPr lang="en-US" altLang="ko-KR" sz="1800" dirty="0">
              <a:solidFill>
                <a:schemeClr val="accent2">
                  <a:lumMod val="50000"/>
                </a:schemeClr>
              </a:solidFill>
              <a:latin typeface="Century Gothic" panose="020B0502020202020204" pitchFamily="34" charset="0"/>
            </a:endParaRPr>
          </a:p>
          <a:p>
            <a:r>
              <a:rPr lang="en-US" altLang="ko-KR" sz="1800" dirty="0">
                <a:solidFill>
                  <a:srgbClr val="C00000"/>
                </a:solidFill>
                <a:latin typeface="Century Gothic" panose="020B0502020202020204" pitchFamily="34" charset="0"/>
              </a:rPr>
              <a:t>Q4:</a:t>
            </a:r>
            <a:r>
              <a:rPr lang="en-US" altLang="ko-KR" sz="1800" dirty="0">
                <a:solidFill>
                  <a:schemeClr val="accent2">
                    <a:lumMod val="50000"/>
                  </a:schemeClr>
                </a:solidFill>
                <a:latin typeface="Century Gothic" panose="020B0502020202020204" pitchFamily="34" charset="0"/>
              </a:rPr>
              <a:t> At the end of this whole process, which </a:t>
            </a:r>
            <a:r>
              <a:rPr lang="en-US" altLang="ko-KR" sz="1800" b="1" dirty="0">
                <a:solidFill>
                  <a:schemeClr val="accent2">
                    <a:lumMod val="50000"/>
                  </a:schemeClr>
                </a:solidFill>
                <a:latin typeface="Consolas" panose="020B0609020204030204" pitchFamily="49" charset="0"/>
              </a:rPr>
              <a:t>return</a:t>
            </a:r>
            <a:r>
              <a:rPr lang="en-US" altLang="ko-KR" sz="1800" dirty="0">
                <a:solidFill>
                  <a:schemeClr val="accent2">
                    <a:lumMod val="50000"/>
                  </a:schemeClr>
                </a:solidFill>
                <a:latin typeface="Century Gothic" panose="020B0502020202020204" pitchFamily="34" charset="0"/>
              </a:rPr>
              <a:t> will be executed and what is the key value of the node?  </a:t>
            </a:r>
          </a:p>
          <a:p>
            <a:pPr marL="0" indent="0">
              <a:buNone/>
            </a:pPr>
            <a:r>
              <a:rPr lang="en-US" altLang="ko-KR" sz="1800" dirty="0">
                <a:solidFill>
                  <a:schemeClr val="accent2">
                    <a:lumMod val="50000"/>
                  </a:schemeClr>
                </a:solidFill>
                <a:latin typeface="Century Gothic" panose="020B0502020202020204" pitchFamily="34" charset="0"/>
              </a:rPr>
              <a:t>	</a:t>
            </a:r>
            <a:r>
              <a:rPr lang="en-US" altLang="ko-KR" sz="1800" b="1" dirty="0">
                <a:solidFill>
                  <a:srgbClr val="C00000"/>
                </a:solidFill>
                <a:latin typeface="Century Gothic" panose="020B0502020202020204" pitchFamily="34" charset="0"/>
              </a:rPr>
              <a:t>return new tree(key), key = 7</a:t>
            </a: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285750" indent="-285750">
              <a:buFont typeface="Arial" panose="020B0604020202020204" pitchFamily="34" charset="0"/>
              <a:buChar char="•"/>
            </a:pPr>
            <a:endParaRPr lang="en-US" altLang="ko-KR" sz="1800" dirty="0">
              <a:solidFill>
                <a:schemeClr val="accent2">
                  <a:lumMod val="50000"/>
                </a:schemeClr>
              </a:solidFill>
              <a:latin typeface="Century Gothic" panose="020B0502020202020204" pitchFamily="34" charset="0"/>
            </a:endParaRPr>
          </a:p>
          <a:p>
            <a:pPr marL="0" indent="0">
              <a:buNone/>
            </a:pPr>
            <a:endParaRPr lang="en-US" altLang="ko-KR" sz="1800" dirty="0">
              <a:solidFill>
                <a:schemeClr val="accent2">
                  <a:lumMod val="50000"/>
                </a:schemeClr>
              </a:solidFill>
              <a:latin typeface="Century Gothic" panose="020B0502020202020204" pitchFamily="34" charset="0"/>
            </a:endParaRPr>
          </a:p>
          <a:p>
            <a:endParaRPr lang="ko-KR" altLang="en-US" dirty="0"/>
          </a:p>
        </p:txBody>
      </p:sp>
      <p:sp>
        <p:nvSpPr>
          <p:cNvPr id="3" name="제목 2"/>
          <p:cNvSpPr>
            <a:spLocks noGrp="1"/>
          </p:cNvSpPr>
          <p:nvPr>
            <p:ph type="title"/>
          </p:nvPr>
        </p:nvSpPr>
        <p:spPr/>
        <p:txBody>
          <a:bodyPr/>
          <a:lstStyle/>
          <a:p>
            <a:r>
              <a:rPr lang="en-US" altLang="ko-KR" dirty="0"/>
              <a:t>Operations: Insert (or grow)</a:t>
            </a:r>
            <a:endParaRPr lang="ko-KR" altLang="en-US" dirty="0"/>
          </a:p>
        </p:txBody>
      </p:sp>
      <p:sp>
        <p:nvSpPr>
          <p:cNvPr id="4" name="슬라이드 번호 개체 틀 3"/>
          <p:cNvSpPr>
            <a:spLocks noGrp="1"/>
          </p:cNvSpPr>
          <p:nvPr>
            <p:ph type="sldNum" sz="quarter" idx="4"/>
          </p:nvPr>
        </p:nvSpPr>
        <p:spPr/>
        <p:txBody>
          <a:bodyPr/>
          <a:lstStyle/>
          <a:p>
            <a:fld id="{9085FD98-BA4B-4537-9251-5519BF532862}" type="slidenum">
              <a:rPr lang="ko-KR" altLang="en-US" smtClean="0"/>
              <a:pPr/>
              <a:t>1</a:t>
            </a:fld>
            <a:endParaRPr lang="ko-KR" altLang="en-US" dirty="0"/>
          </a:p>
        </p:txBody>
      </p:sp>
      <p:sp>
        <p:nvSpPr>
          <p:cNvPr id="101" name="Oval 3"/>
          <p:cNvSpPr>
            <a:spLocks noChangeArrowheads="1"/>
          </p:cNvSpPr>
          <p:nvPr/>
        </p:nvSpPr>
        <p:spPr bwMode="auto">
          <a:xfrm>
            <a:off x="9615292" y="3572960"/>
            <a:ext cx="456337" cy="441659"/>
          </a:xfrm>
          <a:prstGeom prst="ellipse">
            <a:avLst/>
          </a:prstGeom>
          <a:solidFill>
            <a:srgbClr val="FFFF00"/>
          </a:solidFill>
          <a:ln w="12700">
            <a:solidFill>
              <a:schemeClr val="tx1"/>
            </a:solidFill>
            <a:round/>
            <a:headEnd/>
            <a:tailEnd/>
          </a:ln>
          <a:effectLst/>
        </p:spPr>
        <p:txBody>
          <a:bodyPr wrap="none" lIns="92075" tIns="46038" rIns="92075" bIns="46038" anchor="ctr"/>
          <a:lstStyle>
            <a:lvl1pPr defTabSz="762000" eaLnBrk="0" hangingPunct="0">
              <a:defRPr kumimoji="1">
                <a:solidFill>
                  <a:schemeClr val="tx1"/>
                </a:solidFill>
                <a:latin typeface="Times New Roman" pitchFamily="18" charset="0"/>
                <a:ea typeface="굴림" pitchFamily="50" charset="-127"/>
              </a:defRPr>
            </a:lvl1pPr>
            <a:lvl2pPr marL="742950" indent="-285750" defTabSz="762000" eaLnBrk="0" hangingPunct="0">
              <a:defRPr kumimoji="1">
                <a:solidFill>
                  <a:schemeClr val="tx1"/>
                </a:solidFill>
                <a:latin typeface="Times New Roman" pitchFamily="18" charset="0"/>
                <a:ea typeface="굴림" pitchFamily="50" charset="-127"/>
              </a:defRPr>
            </a:lvl2pPr>
            <a:lvl3pPr marL="1143000" indent="-228600" defTabSz="762000" eaLnBrk="0" hangingPunct="0">
              <a:defRPr kumimoji="1">
                <a:solidFill>
                  <a:schemeClr val="tx1"/>
                </a:solidFill>
                <a:latin typeface="Times New Roman" pitchFamily="18" charset="0"/>
                <a:ea typeface="굴림" pitchFamily="50" charset="-127"/>
              </a:defRPr>
            </a:lvl3pPr>
            <a:lvl4pPr marL="1600200" indent="-228600" defTabSz="762000" eaLnBrk="0" hangingPunct="0">
              <a:defRPr kumimoji="1">
                <a:solidFill>
                  <a:schemeClr val="tx1"/>
                </a:solidFill>
                <a:latin typeface="Times New Roman" pitchFamily="18" charset="0"/>
                <a:ea typeface="굴림" pitchFamily="50" charset="-127"/>
              </a:defRPr>
            </a:lvl4pPr>
            <a:lvl5pPr marL="2057400" indent="-228600" defTabSz="762000" eaLnBrk="0" hangingPunct="0">
              <a:defRPr kumimoji="1">
                <a:solidFill>
                  <a:schemeClr val="tx1"/>
                </a:solidFill>
                <a:latin typeface="Times New Roman" pitchFamily="18" charset="0"/>
                <a:ea typeface="굴림" pitchFamily="50" charset="-127"/>
              </a:defRPr>
            </a:lvl5pPr>
            <a:lvl6pPr marL="25146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6pPr>
            <a:lvl7pPr marL="29718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7pPr>
            <a:lvl8pPr marL="34290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8pPr>
            <a:lvl9pPr marL="38862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9pPr>
          </a:lstStyle>
          <a:p>
            <a:pPr algn="ctr" eaLnBrk="1" latinLnBrk="0" hangingPunct="1"/>
            <a:r>
              <a:rPr lang="en-US" altLang="ko-KR" dirty="0">
                <a:latin typeface="Century Gothic" panose="020B0502020202020204" pitchFamily="34" charset="0"/>
                <a:ea typeface="돋움" pitchFamily="50" charset="-127"/>
              </a:rPr>
              <a:t>5</a:t>
            </a:r>
          </a:p>
        </p:txBody>
      </p:sp>
      <p:sp>
        <p:nvSpPr>
          <p:cNvPr id="102" name="Oval 4"/>
          <p:cNvSpPr>
            <a:spLocks noChangeArrowheads="1"/>
          </p:cNvSpPr>
          <p:nvPr/>
        </p:nvSpPr>
        <p:spPr bwMode="auto">
          <a:xfrm>
            <a:off x="8609953" y="4155537"/>
            <a:ext cx="458085" cy="4416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latinLnBrk="0"/>
            <a:r>
              <a:rPr kumimoji="1" lang="en-US" altLang="ko-KR" dirty="0">
                <a:latin typeface="Century Gothic" panose="020B0502020202020204" pitchFamily="34" charset="0"/>
                <a:ea typeface="돋움" pitchFamily="50" charset="-127"/>
              </a:rPr>
              <a:t>3</a:t>
            </a:r>
          </a:p>
        </p:txBody>
      </p:sp>
      <p:sp>
        <p:nvSpPr>
          <p:cNvPr id="103" name="Line 5"/>
          <p:cNvSpPr>
            <a:spLocks noChangeShapeType="1"/>
          </p:cNvSpPr>
          <p:nvPr/>
        </p:nvSpPr>
        <p:spPr bwMode="auto">
          <a:xfrm flipH="1">
            <a:off x="9019082" y="3868545"/>
            <a:ext cx="611944" cy="4210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Century Gothic" panose="020B0502020202020204" pitchFamily="34" charset="0"/>
            </a:endParaRPr>
          </a:p>
        </p:txBody>
      </p:sp>
      <p:sp>
        <p:nvSpPr>
          <p:cNvPr id="104" name="Oval 6"/>
          <p:cNvSpPr>
            <a:spLocks noChangeArrowheads="1"/>
          </p:cNvSpPr>
          <p:nvPr/>
        </p:nvSpPr>
        <p:spPr bwMode="auto">
          <a:xfrm>
            <a:off x="8130886" y="4801698"/>
            <a:ext cx="458085" cy="4416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eaLnBrk="0" hangingPunct="0">
              <a:defRPr kumimoji="1">
                <a:solidFill>
                  <a:schemeClr val="tx1"/>
                </a:solidFill>
                <a:latin typeface="Times New Roman" pitchFamily="18" charset="0"/>
                <a:ea typeface="굴림" pitchFamily="50" charset="-127"/>
              </a:defRPr>
            </a:lvl1pPr>
            <a:lvl2pPr marL="742950" indent="-285750" defTabSz="762000" eaLnBrk="0" hangingPunct="0">
              <a:defRPr kumimoji="1">
                <a:solidFill>
                  <a:schemeClr val="tx1"/>
                </a:solidFill>
                <a:latin typeface="Times New Roman" pitchFamily="18" charset="0"/>
                <a:ea typeface="굴림" pitchFamily="50" charset="-127"/>
              </a:defRPr>
            </a:lvl2pPr>
            <a:lvl3pPr marL="1143000" indent="-228600" defTabSz="762000" eaLnBrk="0" hangingPunct="0">
              <a:defRPr kumimoji="1">
                <a:solidFill>
                  <a:schemeClr val="tx1"/>
                </a:solidFill>
                <a:latin typeface="Times New Roman" pitchFamily="18" charset="0"/>
                <a:ea typeface="굴림" pitchFamily="50" charset="-127"/>
              </a:defRPr>
            </a:lvl3pPr>
            <a:lvl4pPr marL="1600200" indent="-228600" defTabSz="762000" eaLnBrk="0" hangingPunct="0">
              <a:defRPr kumimoji="1">
                <a:solidFill>
                  <a:schemeClr val="tx1"/>
                </a:solidFill>
                <a:latin typeface="Times New Roman" pitchFamily="18" charset="0"/>
                <a:ea typeface="굴림" pitchFamily="50" charset="-127"/>
              </a:defRPr>
            </a:lvl4pPr>
            <a:lvl5pPr marL="2057400" indent="-228600" defTabSz="762000" eaLnBrk="0" hangingPunct="0">
              <a:defRPr kumimoji="1">
                <a:solidFill>
                  <a:schemeClr val="tx1"/>
                </a:solidFill>
                <a:latin typeface="Times New Roman" pitchFamily="18" charset="0"/>
                <a:ea typeface="굴림" pitchFamily="50" charset="-127"/>
              </a:defRPr>
            </a:lvl5pPr>
            <a:lvl6pPr marL="25146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6pPr>
            <a:lvl7pPr marL="29718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7pPr>
            <a:lvl8pPr marL="34290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8pPr>
            <a:lvl9pPr marL="38862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9pPr>
          </a:lstStyle>
          <a:p>
            <a:pPr algn="ctr" eaLnBrk="1" latinLnBrk="0" hangingPunct="1"/>
            <a:r>
              <a:rPr lang="en-US" altLang="ko-KR" dirty="0">
                <a:latin typeface="Century Gothic" panose="020B0502020202020204" pitchFamily="34" charset="0"/>
                <a:ea typeface="돋움" pitchFamily="50" charset="-127"/>
              </a:rPr>
              <a:t>1</a:t>
            </a:r>
          </a:p>
        </p:txBody>
      </p:sp>
      <p:sp>
        <p:nvSpPr>
          <p:cNvPr id="105" name="Oval 7"/>
          <p:cNvSpPr>
            <a:spLocks noChangeArrowheads="1"/>
          </p:cNvSpPr>
          <p:nvPr/>
        </p:nvSpPr>
        <p:spPr bwMode="auto">
          <a:xfrm>
            <a:off x="9136225" y="4812011"/>
            <a:ext cx="458085" cy="441659"/>
          </a:xfrm>
          <a:prstGeom prst="ellipse">
            <a:avLst/>
          </a:prstGeom>
          <a:noFill/>
          <a:ln w="12700">
            <a:solidFill>
              <a:schemeClr val="tx1"/>
            </a:solidFill>
            <a:round/>
            <a:headEnd/>
            <a:tailEnd/>
          </a:ln>
          <a:effectLst/>
        </p:spPr>
        <p:txBody>
          <a:bodyPr wrap="none" lIns="92075" tIns="46038" rIns="92075" bIns="46038" anchor="ctr"/>
          <a:lstStyle>
            <a:lvl1pPr defTabSz="762000" eaLnBrk="0" hangingPunct="0">
              <a:defRPr kumimoji="1">
                <a:solidFill>
                  <a:schemeClr val="tx1"/>
                </a:solidFill>
                <a:latin typeface="Times New Roman" pitchFamily="18" charset="0"/>
                <a:ea typeface="굴림" pitchFamily="50" charset="-127"/>
              </a:defRPr>
            </a:lvl1pPr>
            <a:lvl2pPr marL="742950" indent="-285750" defTabSz="762000" eaLnBrk="0" hangingPunct="0">
              <a:defRPr kumimoji="1">
                <a:solidFill>
                  <a:schemeClr val="tx1"/>
                </a:solidFill>
                <a:latin typeface="Times New Roman" pitchFamily="18" charset="0"/>
                <a:ea typeface="굴림" pitchFamily="50" charset="-127"/>
              </a:defRPr>
            </a:lvl2pPr>
            <a:lvl3pPr marL="1143000" indent="-228600" defTabSz="762000" eaLnBrk="0" hangingPunct="0">
              <a:defRPr kumimoji="1">
                <a:solidFill>
                  <a:schemeClr val="tx1"/>
                </a:solidFill>
                <a:latin typeface="Times New Roman" pitchFamily="18" charset="0"/>
                <a:ea typeface="굴림" pitchFamily="50" charset="-127"/>
              </a:defRPr>
            </a:lvl3pPr>
            <a:lvl4pPr marL="1600200" indent="-228600" defTabSz="762000" eaLnBrk="0" hangingPunct="0">
              <a:defRPr kumimoji="1">
                <a:solidFill>
                  <a:schemeClr val="tx1"/>
                </a:solidFill>
                <a:latin typeface="Times New Roman" pitchFamily="18" charset="0"/>
                <a:ea typeface="굴림" pitchFamily="50" charset="-127"/>
              </a:defRPr>
            </a:lvl4pPr>
            <a:lvl5pPr marL="2057400" indent="-228600" defTabSz="762000" eaLnBrk="0" hangingPunct="0">
              <a:defRPr kumimoji="1">
                <a:solidFill>
                  <a:schemeClr val="tx1"/>
                </a:solidFill>
                <a:latin typeface="Times New Roman" pitchFamily="18" charset="0"/>
                <a:ea typeface="굴림" pitchFamily="50" charset="-127"/>
              </a:defRPr>
            </a:lvl5pPr>
            <a:lvl6pPr marL="25146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6pPr>
            <a:lvl7pPr marL="29718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7pPr>
            <a:lvl8pPr marL="34290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8pPr>
            <a:lvl9pPr marL="38862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9pPr>
          </a:lstStyle>
          <a:p>
            <a:pPr algn="ctr" eaLnBrk="1" latinLnBrk="0" hangingPunct="1"/>
            <a:r>
              <a:rPr lang="en-US" altLang="ko-KR" dirty="0">
                <a:latin typeface="Century Gothic" panose="020B0502020202020204" pitchFamily="34" charset="0"/>
                <a:ea typeface="돋움" pitchFamily="50" charset="-127"/>
              </a:rPr>
              <a:t>4</a:t>
            </a:r>
          </a:p>
        </p:txBody>
      </p:sp>
      <p:sp>
        <p:nvSpPr>
          <p:cNvPr id="106" name="Line 8"/>
          <p:cNvSpPr>
            <a:spLocks noChangeShapeType="1"/>
          </p:cNvSpPr>
          <p:nvPr/>
        </p:nvSpPr>
        <p:spPr bwMode="auto">
          <a:xfrm flipH="1">
            <a:off x="8414130" y="4537047"/>
            <a:ext cx="246527" cy="280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Century Gothic" panose="020B0502020202020204" pitchFamily="34" charset="0"/>
            </a:endParaRPr>
          </a:p>
        </p:txBody>
      </p:sp>
      <p:sp>
        <p:nvSpPr>
          <p:cNvPr id="107" name="Line 9"/>
          <p:cNvSpPr>
            <a:spLocks noChangeShapeType="1"/>
          </p:cNvSpPr>
          <p:nvPr/>
        </p:nvSpPr>
        <p:spPr bwMode="auto">
          <a:xfrm>
            <a:off x="9019082" y="4537047"/>
            <a:ext cx="277998" cy="302459"/>
          </a:xfrm>
          <a:prstGeom prst="lin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762000" latinLnBrk="0"/>
            <a:endParaRPr kumimoji="1" lang="ko-KR" altLang="en-US">
              <a:latin typeface="Century Gothic" panose="020B0502020202020204" pitchFamily="34" charset="0"/>
              <a:ea typeface="돋움" pitchFamily="50" charset="-127"/>
            </a:endParaRPr>
          </a:p>
        </p:txBody>
      </p:sp>
      <p:sp>
        <p:nvSpPr>
          <p:cNvPr id="108" name="Oval 10"/>
          <p:cNvSpPr>
            <a:spLocks noChangeArrowheads="1"/>
          </p:cNvSpPr>
          <p:nvPr/>
        </p:nvSpPr>
        <p:spPr bwMode="auto">
          <a:xfrm>
            <a:off x="10552444" y="4155537"/>
            <a:ext cx="458085" cy="441659"/>
          </a:xfrm>
          <a:prstGeom prst="ellipse">
            <a:avLst/>
          </a:prstGeom>
          <a:solidFill>
            <a:srgbClr val="FFFF00"/>
          </a:solidFill>
          <a:ln w="12700">
            <a:solidFill>
              <a:schemeClr val="tx1"/>
            </a:solidFill>
            <a:round/>
            <a:headEnd/>
            <a:tailEnd/>
          </a:ln>
          <a:effectLst/>
        </p:spPr>
        <p:txBody>
          <a:bodyPr wrap="none" lIns="92075" tIns="46038" rIns="92075" bIns="46038" anchor="ctr"/>
          <a:lstStyle/>
          <a:p>
            <a:pPr algn="ctr" defTabSz="762000" latinLnBrk="0"/>
            <a:r>
              <a:rPr kumimoji="1" lang="en-US" altLang="ko-KR" dirty="0">
                <a:latin typeface="Century Gothic" panose="020B0502020202020204" pitchFamily="34" charset="0"/>
                <a:ea typeface="돋움" pitchFamily="50" charset="-127"/>
              </a:rPr>
              <a:t>9</a:t>
            </a:r>
          </a:p>
        </p:txBody>
      </p:sp>
      <p:sp>
        <p:nvSpPr>
          <p:cNvPr id="109" name="Line 11"/>
          <p:cNvSpPr>
            <a:spLocks noChangeShapeType="1"/>
          </p:cNvSpPr>
          <p:nvPr/>
        </p:nvSpPr>
        <p:spPr bwMode="auto">
          <a:xfrm>
            <a:off x="10078623" y="3847922"/>
            <a:ext cx="622436" cy="3230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Century Gothic" panose="020B0502020202020204" pitchFamily="34" charset="0"/>
            </a:endParaRPr>
          </a:p>
        </p:txBody>
      </p:sp>
      <p:sp>
        <p:nvSpPr>
          <p:cNvPr id="110" name="Oval 24"/>
          <p:cNvSpPr>
            <a:spLocks noChangeArrowheads="1"/>
          </p:cNvSpPr>
          <p:nvPr/>
        </p:nvSpPr>
        <p:spPr bwMode="auto">
          <a:xfrm>
            <a:off x="11075899" y="4812011"/>
            <a:ext cx="458085" cy="4416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eaLnBrk="0" hangingPunct="0">
              <a:defRPr kumimoji="1">
                <a:solidFill>
                  <a:schemeClr val="tx1"/>
                </a:solidFill>
                <a:latin typeface="Times New Roman" pitchFamily="18" charset="0"/>
                <a:ea typeface="굴림" pitchFamily="50" charset="-127"/>
              </a:defRPr>
            </a:lvl1pPr>
            <a:lvl2pPr marL="742950" indent="-285750" defTabSz="762000" eaLnBrk="0" hangingPunct="0">
              <a:defRPr kumimoji="1">
                <a:solidFill>
                  <a:schemeClr val="tx1"/>
                </a:solidFill>
                <a:latin typeface="Times New Roman" pitchFamily="18" charset="0"/>
                <a:ea typeface="굴림" pitchFamily="50" charset="-127"/>
              </a:defRPr>
            </a:lvl2pPr>
            <a:lvl3pPr marL="1143000" indent="-228600" defTabSz="762000" eaLnBrk="0" hangingPunct="0">
              <a:defRPr kumimoji="1">
                <a:solidFill>
                  <a:schemeClr val="tx1"/>
                </a:solidFill>
                <a:latin typeface="Times New Roman" pitchFamily="18" charset="0"/>
                <a:ea typeface="굴림" pitchFamily="50" charset="-127"/>
              </a:defRPr>
            </a:lvl3pPr>
            <a:lvl4pPr marL="1600200" indent="-228600" defTabSz="762000" eaLnBrk="0" hangingPunct="0">
              <a:defRPr kumimoji="1">
                <a:solidFill>
                  <a:schemeClr val="tx1"/>
                </a:solidFill>
                <a:latin typeface="Times New Roman" pitchFamily="18" charset="0"/>
                <a:ea typeface="굴림" pitchFamily="50" charset="-127"/>
              </a:defRPr>
            </a:lvl4pPr>
            <a:lvl5pPr marL="2057400" indent="-228600" defTabSz="762000" eaLnBrk="0" hangingPunct="0">
              <a:defRPr kumimoji="1">
                <a:solidFill>
                  <a:schemeClr val="tx1"/>
                </a:solidFill>
                <a:latin typeface="Times New Roman" pitchFamily="18" charset="0"/>
                <a:ea typeface="굴림" pitchFamily="50" charset="-127"/>
              </a:defRPr>
            </a:lvl5pPr>
            <a:lvl6pPr marL="25146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6pPr>
            <a:lvl7pPr marL="29718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7pPr>
            <a:lvl8pPr marL="34290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8pPr>
            <a:lvl9pPr marL="38862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9pPr>
          </a:lstStyle>
          <a:p>
            <a:pPr algn="ctr" eaLnBrk="1" latinLnBrk="0" hangingPunct="1"/>
            <a:r>
              <a:rPr lang="en-US" altLang="ko-KR" dirty="0">
                <a:latin typeface="Century Gothic" panose="020B0502020202020204" pitchFamily="34" charset="0"/>
                <a:ea typeface="돋움" pitchFamily="50" charset="-127"/>
              </a:rPr>
              <a:t>10</a:t>
            </a:r>
          </a:p>
        </p:txBody>
      </p:sp>
      <p:sp>
        <p:nvSpPr>
          <p:cNvPr id="111" name="Line 25"/>
          <p:cNvSpPr>
            <a:spLocks noChangeShapeType="1"/>
          </p:cNvSpPr>
          <p:nvPr/>
        </p:nvSpPr>
        <p:spPr bwMode="auto">
          <a:xfrm>
            <a:off x="10961573" y="4537047"/>
            <a:ext cx="277998" cy="3024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Century Gothic" panose="020B0502020202020204" pitchFamily="34" charset="0"/>
            </a:endParaRPr>
          </a:p>
        </p:txBody>
      </p:sp>
      <p:sp>
        <p:nvSpPr>
          <p:cNvPr id="112" name="Oval 24"/>
          <p:cNvSpPr>
            <a:spLocks noChangeArrowheads="1"/>
          </p:cNvSpPr>
          <p:nvPr/>
        </p:nvSpPr>
        <p:spPr bwMode="auto">
          <a:xfrm>
            <a:off x="10092284" y="4801698"/>
            <a:ext cx="458085" cy="441659"/>
          </a:xfrm>
          <a:prstGeom prst="ellipse">
            <a:avLst/>
          </a:prstGeom>
          <a:solidFill>
            <a:srgbClr val="FFFF00"/>
          </a:solidFill>
          <a:ln w="12700">
            <a:solidFill>
              <a:schemeClr val="tx1"/>
            </a:solidFill>
            <a:round/>
            <a:headEnd/>
            <a:tailEnd/>
          </a:ln>
          <a:effectLst/>
        </p:spPr>
        <p:txBody>
          <a:bodyPr wrap="none" lIns="92075" tIns="46038" rIns="92075" bIns="46038" anchor="ctr"/>
          <a:lstStyle/>
          <a:p>
            <a:pPr algn="ctr" defTabSz="762000" latinLnBrk="0"/>
            <a:r>
              <a:rPr kumimoji="1" lang="en-US" altLang="ko-KR" dirty="0">
                <a:latin typeface="Century Gothic" panose="020B0502020202020204" pitchFamily="34" charset="0"/>
                <a:ea typeface="돋움" pitchFamily="50" charset="-127"/>
              </a:rPr>
              <a:t>6</a:t>
            </a:r>
          </a:p>
        </p:txBody>
      </p:sp>
      <p:sp>
        <p:nvSpPr>
          <p:cNvPr id="113" name="Line 8"/>
          <p:cNvSpPr>
            <a:spLocks noChangeShapeType="1"/>
          </p:cNvSpPr>
          <p:nvPr/>
        </p:nvSpPr>
        <p:spPr bwMode="auto">
          <a:xfrm flipH="1">
            <a:off x="10418117" y="4537047"/>
            <a:ext cx="233375" cy="280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Century Gothic" panose="020B0502020202020204" pitchFamily="34" charset="0"/>
            </a:endParaRPr>
          </a:p>
        </p:txBody>
      </p:sp>
      <p:grpSp>
        <p:nvGrpSpPr>
          <p:cNvPr id="114" name="그룹 113"/>
          <p:cNvGrpSpPr/>
          <p:nvPr/>
        </p:nvGrpSpPr>
        <p:grpSpPr>
          <a:xfrm>
            <a:off x="8071954" y="5214822"/>
            <a:ext cx="567223" cy="182034"/>
            <a:chOff x="1280306" y="5655478"/>
            <a:chExt cx="567223" cy="182034"/>
          </a:xfrm>
        </p:grpSpPr>
        <p:sp>
          <p:nvSpPr>
            <p:cNvPr id="115" name="Rectangle 12"/>
            <p:cNvSpPr>
              <a:spLocks noChangeArrowheads="1"/>
            </p:cNvSpPr>
            <p:nvPr/>
          </p:nvSpPr>
          <p:spPr bwMode="auto">
            <a:xfrm>
              <a:off x="1683237" y="5655479"/>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sp>
          <p:nvSpPr>
            <p:cNvPr id="116" name="Rectangle 12"/>
            <p:cNvSpPr>
              <a:spLocks noChangeArrowheads="1"/>
            </p:cNvSpPr>
            <p:nvPr/>
          </p:nvSpPr>
          <p:spPr bwMode="auto">
            <a:xfrm>
              <a:off x="1280306" y="5655478"/>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grpSp>
      <p:grpSp>
        <p:nvGrpSpPr>
          <p:cNvPr id="117" name="그룹 116"/>
          <p:cNvGrpSpPr/>
          <p:nvPr/>
        </p:nvGrpSpPr>
        <p:grpSpPr>
          <a:xfrm>
            <a:off x="9079786" y="5225135"/>
            <a:ext cx="567223" cy="182034"/>
            <a:chOff x="1280306" y="5655478"/>
            <a:chExt cx="567223" cy="182034"/>
          </a:xfrm>
        </p:grpSpPr>
        <p:sp>
          <p:nvSpPr>
            <p:cNvPr id="118" name="Rectangle 12"/>
            <p:cNvSpPr>
              <a:spLocks noChangeArrowheads="1"/>
            </p:cNvSpPr>
            <p:nvPr/>
          </p:nvSpPr>
          <p:spPr bwMode="auto">
            <a:xfrm>
              <a:off x="1683237" y="5655479"/>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sp>
          <p:nvSpPr>
            <p:cNvPr id="119" name="Rectangle 12"/>
            <p:cNvSpPr>
              <a:spLocks noChangeArrowheads="1"/>
            </p:cNvSpPr>
            <p:nvPr/>
          </p:nvSpPr>
          <p:spPr bwMode="auto">
            <a:xfrm>
              <a:off x="1280306" y="5655478"/>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grpSp>
      <p:sp>
        <p:nvSpPr>
          <p:cNvPr id="122" name="Rectangle 12"/>
          <p:cNvSpPr>
            <a:spLocks noChangeArrowheads="1"/>
          </p:cNvSpPr>
          <p:nvPr/>
        </p:nvSpPr>
        <p:spPr bwMode="auto">
          <a:xfrm>
            <a:off x="10015187" y="5213082"/>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grpSp>
        <p:nvGrpSpPr>
          <p:cNvPr id="123" name="그룹 122"/>
          <p:cNvGrpSpPr/>
          <p:nvPr/>
        </p:nvGrpSpPr>
        <p:grpSpPr>
          <a:xfrm>
            <a:off x="11016080" y="5213796"/>
            <a:ext cx="567223" cy="182034"/>
            <a:chOff x="1280306" y="5655478"/>
            <a:chExt cx="567223" cy="182034"/>
          </a:xfrm>
        </p:grpSpPr>
        <p:sp>
          <p:nvSpPr>
            <p:cNvPr id="124" name="Rectangle 12"/>
            <p:cNvSpPr>
              <a:spLocks noChangeArrowheads="1"/>
            </p:cNvSpPr>
            <p:nvPr/>
          </p:nvSpPr>
          <p:spPr bwMode="auto">
            <a:xfrm>
              <a:off x="1683237" y="5655479"/>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sp>
          <p:nvSpPr>
            <p:cNvPr id="125" name="Rectangle 12"/>
            <p:cNvSpPr>
              <a:spLocks noChangeArrowheads="1"/>
            </p:cNvSpPr>
            <p:nvPr/>
          </p:nvSpPr>
          <p:spPr bwMode="auto">
            <a:xfrm>
              <a:off x="1280306" y="5655478"/>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grpSp>
      <p:sp>
        <p:nvSpPr>
          <p:cNvPr id="126" name="Oval 24"/>
          <p:cNvSpPr>
            <a:spLocks noChangeArrowheads="1"/>
          </p:cNvSpPr>
          <p:nvPr/>
        </p:nvSpPr>
        <p:spPr bwMode="auto">
          <a:xfrm>
            <a:off x="10418117" y="5680467"/>
            <a:ext cx="458085" cy="441659"/>
          </a:xfrm>
          <a:prstGeom prst="ellipse">
            <a:avLst/>
          </a:prstGeom>
          <a:solidFill>
            <a:schemeClr val="bg1"/>
          </a:solidFill>
          <a:ln w="12700">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eaLnBrk="0" hangingPunct="0">
              <a:defRPr kumimoji="1">
                <a:solidFill>
                  <a:schemeClr val="tx1"/>
                </a:solidFill>
                <a:latin typeface="Times New Roman" pitchFamily="18" charset="0"/>
                <a:ea typeface="굴림" pitchFamily="50" charset="-127"/>
              </a:defRPr>
            </a:lvl1pPr>
            <a:lvl2pPr marL="742950" indent="-285750" defTabSz="762000" eaLnBrk="0" hangingPunct="0">
              <a:defRPr kumimoji="1">
                <a:solidFill>
                  <a:schemeClr val="tx1"/>
                </a:solidFill>
                <a:latin typeface="Times New Roman" pitchFamily="18" charset="0"/>
                <a:ea typeface="굴림" pitchFamily="50" charset="-127"/>
              </a:defRPr>
            </a:lvl2pPr>
            <a:lvl3pPr marL="1143000" indent="-228600" defTabSz="762000" eaLnBrk="0" hangingPunct="0">
              <a:defRPr kumimoji="1">
                <a:solidFill>
                  <a:schemeClr val="tx1"/>
                </a:solidFill>
                <a:latin typeface="Times New Roman" pitchFamily="18" charset="0"/>
                <a:ea typeface="굴림" pitchFamily="50" charset="-127"/>
              </a:defRPr>
            </a:lvl3pPr>
            <a:lvl4pPr marL="1600200" indent="-228600" defTabSz="762000" eaLnBrk="0" hangingPunct="0">
              <a:defRPr kumimoji="1">
                <a:solidFill>
                  <a:schemeClr val="tx1"/>
                </a:solidFill>
                <a:latin typeface="Times New Roman" pitchFamily="18" charset="0"/>
                <a:ea typeface="굴림" pitchFamily="50" charset="-127"/>
              </a:defRPr>
            </a:lvl4pPr>
            <a:lvl5pPr marL="2057400" indent="-228600" defTabSz="762000" eaLnBrk="0" hangingPunct="0">
              <a:defRPr kumimoji="1">
                <a:solidFill>
                  <a:schemeClr val="tx1"/>
                </a:solidFill>
                <a:latin typeface="Times New Roman" pitchFamily="18" charset="0"/>
                <a:ea typeface="굴림" pitchFamily="50" charset="-127"/>
              </a:defRPr>
            </a:lvl5pPr>
            <a:lvl6pPr marL="25146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6pPr>
            <a:lvl7pPr marL="29718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7pPr>
            <a:lvl8pPr marL="34290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8pPr>
            <a:lvl9pPr marL="3886200" indent="-228600" defTabSz="762000" eaLnBrk="0" fontAlgn="base" hangingPunct="0">
              <a:spcBef>
                <a:spcPct val="0"/>
              </a:spcBef>
              <a:spcAft>
                <a:spcPct val="0"/>
              </a:spcAft>
              <a:defRPr kumimoji="1">
                <a:solidFill>
                  <a:schemeClr val="tx1"/>
                </a:solidFill>
                <a:latin typeface="Times New Roman" pitchFamily="18" charset="0"/>
                <a:ea typeface="굴림" pitchFamily="50" charset="-127"/>
              </a:defRPr>
            </a:lvl9pPr>
          </a:lstStyle>
          <a:p>
            <a:pPr algn="ctr" eaLnBrk="1" latinLnBrk="0" hangingPunct="1"/>
            <a:r>
              <a:rPr lang="en-US" altLang="ko-KR" dirty="0">
                <a:latin typeface="Century Gothic" panose="020B0502020202020204" pitchFamily="34" charset="0"/>
                <a:ea typeface="돋움" pitchFamily="50" charset="-127"/>
              </a:rPr>
              <a:t>7</a:t>
            </a:r>
          </a:p>
        </p:txBody>
      </p:sp>
      <p:grpSp>
        <p:nvGrpSpPr>
          <p:cNvPr id="127" name="그룹 126"/>
          <p:cNvGrpSpPr/>
          <p:nvPr/>
        </p:nvGrpSpPr>
        <p:grpSpPr>
          <a:xfrm>
            <a:off x="10371827" y="6067269"/>
            <a:ext cx="567223" cy="182034"/>
            <a:chOff x="1280306" y="5655478"/>
            <a:chExt cx="567223" cy="182034"/>
          </a:xfrm>
        </p:grpSpPr>
        <p:sp>
          <p:nvSpPr>
            <p:cNvPr id="128" name="Rectangle 12"/>
            <p:cNvSpPr>
              <a:spLocks noChangeArrowheads="1"/>
            </p:cNvSpPr>
            <p:nvPr/>
          </p:nvSpPr>
          <p:spPr bwMode="auto">
            <a:xfrm>
              <a:off x="1683237" y="5655479"/>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sp>
          <p:nvSpPr>
            <p:cNvPr id="129" name="Rectangle 12"/>
            <p:cNvSpPr>
              <a:spLocks noChangeArrowheads="1"/>
            </p:cNvSpPr>
            <p:nvPr/>
          </p:nvSpPr>
          <p:spPr bwMode="auto">
            <a:xfrm>
              <a:off x="1280306" y="5655478"/>
              <a:ext cx="164292" cy="18203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defTabSz="762000">
                <a:defRPr kumimoji="1">
                  <a:solidFill>
                    <a:schemeClr val="tx1"/>
                  </a:solidFill>
                  <a:latin typeface="굴림" pitchFamily="50" charset="-127"/>
                  <a:ea typeface="굴림" pitchFamily="50" charset="-127"/>
                </a:defRPr>
              </a:lvl1pPr>
              <a:lvl2pPr marL="571500" defTabSz="762000">
                <a:defRPr kumimoji="1">
                  <a:solidFill>
                    <a:schemeClr val="tx1"/>
                  </a:solidFill>
                  <a:latin typeface="굴림" pitchFamily="50" charset="-127"/>
                  <a:ea typeface="굴림" pitchFamily="50" charset="-127"/>
                </a:defRPr>
              </a:lvl2pPr>
              <a:lvl3pPr marL="1143000" defTabSz="762000">
                <a:defRPr kumimoji="1">
                  <a:solidFill>
                    <a:schemeClr val="tx1"/>
                  </a:solidFill>
                  <a:latin typeface="굴림" pitchFamily="50" charset="-127"/>
                  <a:ea typeface="굴림" pitchFamily="50" charset="-127"/>
                </a:defRPr>
              </a:lvl3pPr>
              <a:lvl4pPr marL="1714500" defTabSz="762000">
                <a:defRPr kumimoji="1">
                  <a:solidFill>
                    <a:schemeClr val="tx1"/>
                  </a:solidFill>
                  <a:latin typeface="굴림" pitchFamily="50" charset="-127"/>
                  <a:ea typeface="굴림" pitchFamily="50" charset="-127"/>
                </a:defRPr>
              </a:lvl4pPr>
              <a:lvl5pPr marL="2286000" defTabSz="762000">
                <a:defRPr kumimoji="1">
                  <a:solidFill>
                    <a:schemeClr val="tx1"/>
                  </a:solidFill>
                  <a:latin typeface="굴림" pitchFamily="50" charset="-127"/>
                  <a:ea typeface="굴림" pitchFamily="50" charset="-127"/>
                </a:defRPr>
              </a:lvl5pPr>
              <a:lvl6pPr marL="2743200" defTabSz="762000" fontAlgn="base">
                <a:spcBef>
                  <a:spcPct val="0"/>
                </a:spcBef>
                <a:spcAft>
                  <a:spcPct val="0"/>
                </a:spcAft>
                <a:defRPr kumimoji="1">
                  <a:solidFill>
                    <a:schemeClr val="tx1"/>
                  </a:solidFill>
                  <a:latin typeface="굴림" pitchFamily="50" charset="-127"/>
                  <a:ea typeface="굴림" pitchFamily="50" charset="-127"/>
                </a:defRPr>
              </a:lvl6pPr>
              <a:lvl7pPr marL="3200400" defTabSz="762000" fontAlgn="base">
                <a:spcBef>
                  <a:spcPct val="0"/>
                </a:spcBef>
                <a:spcAft>
                  <a:spcPct val="0"/>
                </a:spcAft>
                <a:defRPr kumimoji="1">
                  <a:solidFill>
                    <a:schemeClr val="tx1"/>
                  </a:solidFill>
                  <a:latin typeface="굴림" pitchFamily="50" charset="-127"/>
                  <a:ea typeface="굴림" pitchFamily="50" charset="-127"/>
                </a:defRPr>
              </a:lvl7pPr>
              <a:lvl8pPr marL="3657600" defTabSz="762000" fontAlgn="base">
                <a:spcBef>
                  <a:spcPct val="0"/>
                </a:spcBef>
                <a:spcAft>
                  <a:spcPct val="0"/>
                </a:spcAft>
                <a:defRPr kumimoji="1">
                  <a:solidFill>
                    <a:schemeClr val="tx1"/>
                  </a:solidFill>
                  <a:latin typeface="굴림" pitchFamily="50" charset="-127"/>
                  <a:ea typeface="굴림" pitchFamily="50" charset="-127"/>
                </a:defRPr>
              </a:lvl8pPr>
              <a:lvl9pPr marL="4114800" defTabSz="762000" fontAlgn="base">
                <a:spcBef>
                  <a:spcPct val="0"/>
                </a:spcBef>
                <a:spcAft>
                  <a:spcPct val="0"/>
                </a:spcAft>
                <a:defRPr kumimoji="1">
                  <a:solidFill>
                    <a:schemeClr val="tx1"/>
                  </a:solidFill>
                  <a:latin typeface="굴림" pitchFamily="50" charset="-127"/>
                  <a:ea typeface="굴림" pitchFamily="50" charset="-127"/>
                </a:defRPr>
              </a:lvl9pPr>
            </a:lstStyle>
            <a:p>
              <a:pPr algn="ctr" latinLnBrk="0">
                <a:lnSpc>
                  <a:spcPct val="110000"/>
                </a:lnSpc>
              </a:pPr>
              <a:endParaRPr lang="en-US" altLang="ko-KR" sz="1200" i="1" dirty="0">
                <a:latin typeface="Century Gothic" panose="020B0502020202020204" pitchFamily="34" charset="0"/>
                <a:ea typeface="돋움" pitchFamily="50" charset="-127"/>
              </a:endParaRPr>
            </a:p>
          </p:txBody>
        </p:sp>
      </p:grpSp>
      <p:sp>
        <p:nvSpPr>
          <p:cNvPr id="130" name="직사각형 129"/>
          <p:cNvSpPr/>
          <p:nvPr/>
        </p:nvSpPr>
        <p:spPr>
          <a:xfrm>
            <a:off x="7884229" y="5523276"/>
            <a:ext cx="2642815" cy="461665"/>
          </a:xfrm>
          <a:prstGeom prst="rect">
            <a:avLst/>
          </a:prstGeom>
        </p:spPr>
        <p:txBody>
          <a:bodyPr wrap="square">
            <a:spAutoFit/>
          </a:bodyPr>
          <a:lstStyle/>
          <a:p>
            <a:pPr algn="ctr"/>
            <a:r>
              <a:rPr lang="en-US" altLang="ko-KR" sz="1200" dirty="0">
                <a:latin typeface="Century Gothic" panose="020B0502020202020204" pitchFamily="34" charset="0"/>
              </a:rPr>
              <a:t>Then, create a new node with 7.</a:t>
            </a:r>
          </a:p>
          <a:p>
            <a:pPr algn="ctr"/>
            <a:r>
              <a:rPr lang="en-US" altLang="ko-KR" sz="1200" dirty="0">
                <a:latin typeface="Century Gothic" panose="020B0502020202020204" pitchFamily="34" charset="0"/>
              </a:rPr>
              <a:t>Link it to the right of the node 6.</a:t>
            </a:r>
            <a:endParaRPr lang="ko-KR" altLang="en-US" sz="1200" dirty="0">
              <a:latin typeface="Century Gothic" panose="020B0502020202020204" pitchFamily="34" charset="0"/>
            </a:endParaRPr>
          </a:p>
        </p:txBody>
      </p:sp>
      <p:cxnSp>
        <p:nvCxnSpPr>
          <p:cNvPr id="8" name="직선 연결선 7"/>
          <p:cNvCxnSpPr>
            <a:stCxn id="112" idx="5"/>
            <a:endCxn id="126" idx="0"/>
          </p:cNvCxnSpPr>
          <p:nvPr/>
        </p:nvCxnSpPr>
        <p:spPr>
          <a:xfrm>
            <a:off x="10483284" y="5178678"/>
            <a:ext cx="163876" cy="5017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직사각형 134">
            <a:extLst>
              <a:ext uri="{FF2B5EF4-FFF2-40B4-BE49-F238E27FC236}">
                <a16:creationId xmlns:a16="http://schemas.microsoft.com/office/drawing/2014/main" id="{C4341ED7-9B04-4205-99E0-50961AF254AD}"/>
              </a:ext>
            </a:extLst>
          </p:cNvPr>
          <p:cNvSpPr/>
          <p:nvPr/>
        </p:nvSpPr>
        <p:spPr>
          <a:xfrm>
            <a:off x="6936652" y="822523"/>
            <a:ext cx="4840632" cy="2554545"/>
          </a:xfrm>
          <a:prstGeom prst="rect">
            <a:avLst/>
          </a:prstGeom>
          <a:ln w="3175">
            <a:solidFill>
              <a:schemeClr val="bg1">
                <a:lumMod val="75000"/>
              </a:schemeClr>
            </a:solidFill>
          </a:ln>
          <a:effectLst/>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dirty="0">
                <a:solidFill>
                  <a:schemeClr val="tx1"/>
                </a:solidFill>
                <a:highlight>
                  <a:srgbClr val="FFFFFF"/>
                </a:highlight>
                <a:latin typeface="Consolas" panose="020B0609020204030204" pitchFamily="49" charset="0"/>
                <a:cs typeface="Courier New" panose="02070309020205020404" pitchFamily="49" charset="0"/>
              </a:rPr>
              <a:t>tree grow(tree node, int key) {</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if (node == nullptr) </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return new tree(key); </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if (key &lt; node-&gt;key) </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node-&gt;left = grow(node-&gt;left, key);</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else if (key &gt; node-&gt;key)</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node-&gt;right = grow(node-&gt;right, key);</a:t>
            </a:r>
          </a:p>
          <a:p>
            <a:r>
              <a:rPr lang="en-US" sz="1600" dirty="0">
                <a:solidFill>
                  <a:schemeClr val="tx1"/>
                </a:solidFill>
                <a:highlight>
                  <a:srgbClr val="FFFFFF"/>
                </a:highlight>
                <a:latin typeface="Consolas" panose="020B0609020204030204" pitchFamily="49" charset="0"/>
                <a:cs typeface="Courier New" panose="02070309020205020404" pitchFamily="49" charset="0"/>
              </a:rPr>
              <a:t>  return node;</a:t>
            </a:r>
          </a:p>
          <a:p>
            <a:r>
              <a:rPr lang="en-US" sz="1600" dirty="0">
                <a:solidFill>
                  <a:schemeClr val="tx1"/>
                </a:solidFill>
                <a:highlight>
                  <a:srgbClr val="FFFFFF"/>
                </a:highlight>
                <a:latin typeface="Consolas" panose="020B0609020204030204" pitchFamily="49" charset="0"/>
                <a:cs typeface="Courier New" panose="02070309020205020404" pitchFamily="49" charset="0"/>
              </a:rPr>
              <a:t>}</a:t>
            </a:r>
            <a:endParaRPr lang="ko-KR" altLang="en-US" sz="1600" dirty="0">
              <a:solidFill>
                <a:schemeClr val="tx1"/>
              </a:solidFill>
              <a:latin typeface="Consolas" panose="020B06090202040302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CC09206-0FBA-4372-A53C-CFFEAD9A6CE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On my honor, I pledge that I have neither received nor provided improper assistance in the completion of this assignment.</a:t>
            </a:r>
            <a:endParaRPr kumimoji="0" lang="ko-KR" altLang="ko-K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서명: </a:t>
            </a:r>
            <a:r>
              <a:rPr kumimoji="0" lang="ko-KR" altLang="ko-KR" sz="1200" b="1" i="1" u="none" strike="noStrike" cap="none" normalizeH="0" baseline="0">
                <a:ln>
                  <a:noFill/>
                </a:ln>
                <a:solidFill>
                  <a:srgbClr val="333333"/>
                </a:solidFill>
                <a:effectLst/>
                <a:latin typeface="Open Sans" panose="020B0606030504020204" pitchFamily="34" charset="0"/>
                <a:cs typeface="Open Sans" panose="020B0606030504020204" pitchFamily="34" charset="0"/>
              </a:rPr>
              <a:t>강동인</a:t>
            </a:r>
            <a:r>
              <a:rPr kumimoji="0" lang="ko-KR" altLang="ko-KR"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 학번: 21500002___</a:t>
            </a: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873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15">
      <a:majorFont>
        <a:latin typeface="Century Gothic"/>
        <a:ea typeface="HY견명조"/>
        <a:cs typeface=""/>
      </a:majorFont>
      <a:minorFont>
        <a:latin typeface="Century Gothic"/>
        <a:ea typeface="맑은 고딕"/>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Crane</Template>
  <TotalTime>16002</TotalTime>
  <Words>363</Words>
  <Application>Microsoft Office PowerPoint</Application>
  <PresentationFormat>와이드스크린</PresentationFormat>
  <Paragraphs>52</Paragraphs>
  <Slides>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vt:i4>
      </vt:variant>
    </vt:vector>
  </HeadingPairs>
  <TitlesOfParts>
    <vt:vector size="11" baseType="lpstr">
      <vt:lpstr>맑은 고딕</vt:lpstr>
      <vt:lpstr>바탕체</vt:lpstr>
      <vt:lpstr>Arial</vt:lpstr>
      <vt:lpstr>Arial Rounded MT Bold</vt:lpstr>
      <vt:lpstr>Candara</vt:lpstr>
      <vt:lpstr>Century Gothic</vt:lpstr>
      <vt:lpstr>Consolas</vt:lpstr>
      <vt:lpstr>Open Sans</vt:lpstr>
      <vt:lpstr>Wingdings</vt:lpstr>
      <vt:lpstr>고려청자</vt:lpstr>
      <vt:lpstr>Operations: Insert (or grow)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kys</dc:creator>
  <cp:lastModifiedBy>강동인</cp:lastModifiedBy>
  <cp:revision>1024</cp:revision>
  <dcterms:created xsi:type="dcterms:W3CDTF">2014-02-12T09:15:05Z</dcterms:created>
  <dcterms:modified xsi:type="dcterms:W3CDTF">2022-01-08T15:47:23Z</dcterms:modified>
</cp:coreProperties>
</file>