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67" d="100"/>
          <a:sy n="67" d="100"/>
        </p:scale>
        <p:origin x="624" y="7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2022-01-09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872483"/>
                  </p:ext>
                </p:extLst>
              </p:nvPr>
            </p:nvGraphicFramePr>
            <p:xfrm>
              <a:off x="1135895" y="2901009"/>
              <a:ext cx="10834433" cy="1629428"/>
            </p:xfrm>
            <a:graphic>
              <a:graphicData uri="http://schemas.openxmlformats.org/drawingml/2006/table">
                <a:tbl>
                  <a:tblPr/>
                  <a:tblGrid>
                    <a:gridCol w="1805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7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9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7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88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87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6683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115.74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4005.44year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33.3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115.74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872483"/>
                  </p:ext>
                </p:extLst>
              </p:nvPr>
            </p:nvGraphicFramePr>
            <p:xfrm>
              <a:off x="1135895" y="2901009"/>
              <a:ext cx="10834433" cy="1629428"/>
            </p:xfrm>
            <a:graphic>
              <a:graphicData uri="http://schemas.openxmlformats.org/drawingml/2006/table">
                <a:tbl>
                  <a:tblPr/>
                  <a:tblGrid>
                    <a:gridCol w="1805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7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9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7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88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87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6683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685" t="-8824" r="-103288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569" t="-8824" r="-266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115.74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4005.44year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33.3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115.74 day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279A6-69E6-4DA8-B95D-DB7A0848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6582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156</Words>
  <Application>Microsoft Office PowerPoint</Application>
  <PresentationFormat>사용자 지정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D2Coding</vt:lpstr>
      <vt:lpstr>나눔고딕</vt:lpstr>
      <vt:lpstr>맑은 고딕</vt:lpstr>
      <vt:lpstr>바탕체</vt:lpstr>
      <vt:lpstr>Arial</vt:lpstr>
      <vt:lpstr>Arial Rounded MT Bold</vt:lpstr>
      <vt:lpstr>Cambria Math</vt:lpstr>
      <vt:lpstr>Candara</vt:lpstr>
      <vt:lpstr>Century Gothic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강동인</cp:lastModifiedBy>
  <cp:revision>444</cp:revision>
  <dcterms:modified xsi:type="dcterms:W3CDTF">2022-01-08T15:44:49Z</dcterms:modified>
</cp:coreProperties>
</file>