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635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342" autoAdjust="0"/>
  </p:normalViewPr>
  <p:slideViewPr>
    <p:cSldViewPr snapToGrid="0" showGuides="1">
      <p:cViewPr varScale="1">
        <p:scale>
          <a:sx n="63" d="100"/>
          <a:sy n="63" d="100"/>
        </p:scale>
        <p:origin x="894" y="102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04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2022-01-09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>
                <a:latin typeface="Consolas" panose="020B0609020204030204" pitchFamily="49" charset="0"/>
              </a:rPr>
              <a:t>1</a:t>
            </a:fld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02-3 Structure – Quiz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518162" y="1204688"/>
            <a:ext cx="7892192" cy="56734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Complete the memory diagram.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Do </a:t>
            </a:r>
            <a:r>
              <a:rPr lang="en-US" altLang="ko-KR" sz="2000" b="1" dirty="0">
                <a:latin typeface="Century Gothic" panose="020B0502020202020204" pitchFamily="34" charset="0"/>
              </a:rPr>
              <a:t>not</a:t>
            </a:r>
            <a:r>
              <a:rPr lang="en-US" altLang="ko-KR" sz="2000" dirty="0">
                <a:latin typeface="Century Gothic" panose="020B0502020202020204" pitchFamily="34" charset="0"/>
              </a:rPr>
              <a:t> rewrite the code, but </a:t>
            </a:r>
            <a:r>
              <a:rPr lang="en-US" altLang="ko-KR" sz="2000" b="1" dirty="0">
                <a:latin typeface="Century Gothic" panose="020B0502020202020204" pitchFamily="34" charset="0"/>
              </a:rPr>
              <a:t>fix</a:t>
            </a:r>
            <a:r>
              <a:rPr lang="en-US" altLang="ko-KR" sz="2000" dirty="0">
                <a:latin typeface="Century Gothic" panose="020B0502020202020204" pitchFamily="34" charset="0"/>
              </a:rPr>
              <a:t> errors minimally in main().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What is the output of the code?</a:t>
            </a:r>
            <a:endParaRPr lang="ko-KR" altLang="en-US" sz="2000" dirty="0">
              <a:latin typeface="Century Gothic" panose="020B0502020202020204" pitchFamily="34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730A4E-65CD-41AD-9AAE-7624FF874D67}"/>
              </a:ext>
            </a:extLst>
          </p:cNvPr>
          <p:cNvSpPr txBox="1">
            <a:spLocks/>
          </p:cNvSpPr>
          <p:nvPr/>
        </p:nvSpPr>
        <p:spPr>
          <a:xfrm>
            <a:off x="518161" y="2382353"/>
            <a:ext cx="5827221" cy="4690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rtlCol="0">
            <a:sp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Car{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int    age;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string tag;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altLang="ko-KR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int main() { 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Car  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ur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25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, "cat"};   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Car* my = new Car {20, "sky"};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Car* we = &amp;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ur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ur.tag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"hat";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cout &lt;&lt; we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tag &lt;&lt; endl;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delete my;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delete we;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5634744-5632-4DC5-B13E-AC9E66947FE6}"/>
              </a:ext>
            </a:extLst>
          </p:cNvPr>
          <p:cNvGrpSpPr/>
          <p:nvPr/>
        </p:nvGrpSpPr>
        <p:grpSpPr>
          <a:xfrm>
            <a:off x="10588944" y="2792140"/>
            <a:ext cx="1224136" cy="801379"/>
            <a:chOff x="7544874" y="2502297"/>
            <a:chExt cx="1224136" cy="80137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AFE5BE0-B832-4697-BE7F-EA98EF9967C0}"/>
                </a:ext>
              </a:extLst>
            </p:cNvPr>
            <p:cNvSpPr/>
            <p:nvPr/>
          </p:nvSpPr>
          <p:spPr>
            <a:xfrm>
              <a:off x="7600158" y="2871629"/>
              <a:ext cx="1168852" cy="4320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hat, 25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FCD338-118D-4000-995E-BEDC547DBEFD}"/>
                </a:ext>
              </a:extLst>
            </p:cNvPr>
            <p:cNvSpPr/>
            <p:nvPr/>
          </p:nvSpPr>
          <p:spPr>
            <a:xfrm>
              <a:off x="7544874" y="2502297"/>
              <a:ext cx="85792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ur</a:t>
              </a:r>
              <a:r>
                <a:rPr lang="en-US" altLang="ko-KR" dirty="0">
                  <a:latin typeface="Consolas" panose="020B0609020204030204" pitchFamily="49" charset="0"/>
                  <a:cs typeface="Courier New" panose="02070309020205020404" pitchFamily="49" charset="0"/>
                </a:rPr>
                <a:t>/F5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09D7CA-3FB8-40A1-9E4F-40ED5B76C0C7}"/>
              </a:ext>
            </a:extLst>
          </p:cNvPr>
          <p:cNvSpPr/>
          <p:nvPr/>
        </p:nvSpPr>
        <p:spPr>
          <a:xfrm>
            <a:off x="9256034" y="4199384"/>
            <a:ext cx="670999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FB8A80-FCD0-47D8-9265-B2C9A7E55B9A}"/>
              </a:ext>
            </a:extLst>
          </p:cNvPr>
          <p:cNvSpPr/>
          <p:nvPr/>
        </p:nvSpPr>
        <p:spPr>
          <a:xfrm>
            <a:off x="9256034" y="3822034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my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F84709-7BB4-4A97-9E0F-145499DF4DFE}"/>
              </a:ext>
            </a:extLst>
          </p:cNvPr>
          <p:cNvGrpSpPr/>
          <p:nvPr/>
        </p:nvGrpSpPr>
        <p:grpSpPr>
          <a:xfrm>
            <a:off x="10644228" y="3822034"/>
            <a:ext cx="1168852" cy="809397"/>
            <a:chOff x="7600158" y="2494279"/>
            <a:chExt cx="1168852" cy="80939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54982ED-5C67-4C45-A5A4-B88DB6001604}"/>
                </a:ext>
              </a:extLst>
            </p:cNvPr>
            <p:cNvSpPr/>
            <p:nvPr/>
          </p:nvSpPr>
          <p:spPr>
            <a:xfrm>
              <a:off x="7600158" y="2871629"/>
              <a:ext cx="1168852" cy="4320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sky, 20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4C8E13-0511-4A2B-AFC8-CEF2E63675E5}"/>
                </a:ext>
              </a:extLst>
            </p:cNvPr>
            <p:cNvSpPr/>
            <p:nvPr/>
          </p:nvSpPr>
          <p:spPr>
            <a:xfrm>
              <a:off x="7600158" y="2494279"/>
              <a:ext cx="453970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  <a:cs typeface="Courier New" panose="02070309020205020404" pitchFamily="49" charset="0"/>
                </a:rPr>
                <a:t>B3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41464C-ACBD-4C9B-8A7B-AE9C70C54C7A}"/>
              </a:ext>
            </a:extLst>
          </p:cNvPr>
          <p:cNvSpPr/>
          <p:nvPr/>
        </p:nvSpPr>
        <p:spPr>
          <a:xfrm>
            <a:off x="9256034" y="5248321"/>
            <a:ext cx="670999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D0869B-B50B-494B-9493-85C5F05DB694}"/>
              </a:ext>
            </a:extLst>
          </p:cNvPr>
          <p:cNvSpPr/>
          <p:nvPr/>
        </p:nvSpPr>
        <p:spPr>
          <a:xfrm>
            <a:off x="9256034" y="4870971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we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F36D0F2-3696-4D28-AE0B-E1A12EDBAE41}"/>
              </a:ext>
            </a:extLst>
          </p:cNvPr>
          <p:cNvCxnSpPr>
            <a:stCxn id="20" idx="3"/>
            <a:endCxn id="9" idx="1"/>
          </p:cNvCxnSpPr>
          <p:nvPr/>
        </p:nvCxnSpPr>
        <p:spPr>
          <a:xfrm flipV="1">
            <a:off x="9927033" y="3377496"/>
            <a:ext cx="717195" cy="208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E4C929B-88E9-4E6A-8C3F-1982F50D71B4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9927033" y="4415408"/>
            <a:ext cx="717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FFE30D-7B70-4E2B-912B-348858730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On my honor, I pledge that I have neither received nor provided improper assistance in the completion of this assignment.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서명: </a:t>
            </a:r>
            <a:r>
              <a:rPr kumimoji="0" lang="ko-KR" altLang="ko-KR" sz="1200" b="1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강동인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학번: 21500002___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16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10285</TotalTime>
  <Words>145</Words>
  <Application>Microsoft Office PowerPoint</Application>
  <PresentationFormat>사용자 지정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나눔고딕</vt:lpstr>
      <vt:lpstr>맑은 고딕</vt:lpstr>
      <vt:lpstr>바탕체</vt:lpstr>
      <vt:lpstr>Arial</vt:lpstr>
      <vt:lpstr>Arial Nova</vt:lpstr>
      <vt:lpstr>Arial Rounded MT Bold</vt:lpstr>
      <vt:lpstr>Candara</vt:lpstr>
      <vt:lpstr>Century Gothic</vt:lpstr>
      <vt:lpstr>Consolas</vt:lpstr>
      <vt:lpstr>Open Sans</vt:lpstr>
      <vt:lpstr>Wingdings</vt:lpstr>
      <vt:lpstr>1_고려청자</vt:lpstr>
      <vt:lpstr>02-3 Structure –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강동인</cp:lastModifiedBy>
  <cp:revision>515</cp:revision>
  <dcterms:modified xsi:type="dcterms:W3CDTF">2022-01-08T15:45:12Z</dcterms:modified>
</cp:coreProperties>
</file>