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63" d="100"/>
          <a:sy n="63" d="100"/>
        </p:scale>
        <p:origin x="894" y="10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2022-01-09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Stack: Quiz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Century Gothic" panose="020B0502020202020204" pitchFamily="34" charset="0"/>
                  </a:rPr>
                  <a:t>The time complexity T(N)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using </a:t>
                </a:r>
                <a:r>
                  <a:rPr lang="en-US" altLang="ko-KR" dirty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may be expressed in an open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1" dirty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</m:d>
                    </m:oMath>
                  </m:oMathPara>
                </a14:m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r>
                  <a:rPr lang="en-US" altLang="ko-KR" dirty="0">
                    <a:latin typeface="Century Gothic" panose="020B0502020202020204" pitchFamily="34" charset="0"/>
                  </a:rPr>
                  <a:t>Rewrite T(N) shown above in a closed form.</a:t>
                </a:r>
                <a:endParaRPr lang="en-US" altLang="ko-KR" b="1" dirty="0">
                  <a:latin typeface="Century Gothic" panose="020B0502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ko-KR" b="0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 (closed form)</a:t>
                </a:r>
              </a:p>
              <a:p>
                <a:pPr lvl="1"/>
                <a:endParaRPr lang="en-US" altLang="ko-KR" dirty="0">
                  <a:latin typeface="Century Gothic" panose="020B0502020202020204" pitchFamily="34" charset="0"/>
                </a:endParaRPr>
              </a:p>
              <a:p>
                <a:endParaRPr lang="en-US" altLang="ko-KR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7067673" y="2610044"/>
                <a:ext cx="5399847" cy="4243534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1+2+4+…+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+2∗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=3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2000" b="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ko-KR" sz="1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ko-KR" sz="1800" b="0" dirty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673" y="2610044"/>
                <a:ext cx="5399847" cy="4243534"/>
              </a:xfrm>
              <a:prstGeom prst="rect">
                <a:avLst/>
              </a:prstGeom>
              <a:blipFill>
                <a:blip r:embed="rId3"/>
                <a:stretch>
                  <a:fillRect l="-902" b="-1148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6291705" cy="3156738"/>
            <a:chOff x="700118" y="3068960"/>
            <a:chExt cx="6291705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3421615" y="5276009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2966707" y="5445286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A6933AEE-ECB9-4A9F-A18A-FBA73D8A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190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나눔고딕</vt:lpstr>
      <vt:lpstr>맑은 고딕</vt:lpstr>
      <vt:lpstr>바탕체</vt:lpstr>
      <vt:lpstr>Arial</vt:lpstr>
      <vt:lpstr>Arial Nova</vt:lpstr>
      <vt:lpstr>Arial Rounded MT Bold</vt:lpstr>
      <vt:lpstr>Cambria Math</vt:lpstr>
      <vt:lpstr>Candara</vt:lpstr>
      <vt:lpstr>Century Gothic</vt:lpstr>
      <vt:lpstr>Open Sans</vt:lpstr>
      <vt:lpstr>Wingdings</vt:lpstr>
      <vt:lpstr>1_고려청자</vt:lpstr>
      <vt:lpstr>Stack: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강동인</cp:lastModifiedBy>
  <cp:revision>634</cp:revision>
  <dcterms:modified xsi:type="dcterms:W3CDTF">2022-01-08T15:45:33Z</dcterms:modified>
</cp:coreProperties>
</file>