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5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63" d="100"/>
          <a:sy n="63" d="100"/>
        </p:scale>
        <p:origin x="894" y="10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9031"/>
              </p:ext>
            </p:extLst>
          </p:nvPr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-(+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abc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-(+*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abcd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*+e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*+e/-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8B5804-3053-4759-9BD6-B0FC029B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/>
              <a:t>Infix </a:t>
            </a:r>
            <a:r>
              <a:rPr lang="fr-FR" altLang="ko-KR" dirty="0"/>
              <a:t>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95443"/>
              </p:ext>
            </p:extLst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*(+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*(+*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ABCD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ABCD*+*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ABCD*+*E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Consolas" panose="020B0609020204030204" pitchFamily="49" charset="0"/>
                        </a:rPr>
                        <a:t>ABCD*+*E+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11386</TotalTime>
  <Words>243</Words>
  <Application>Microsoft Office PowerPoint</Application>
  <PresentationFormat>사용자 지정</PresentationFormat>
  <Paragraphs>84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나눔고딕</vt:lpstr>
      <vt:lpstr>맑은 고딕</vt:lpstr>
      <vt:lpstr>바탕체</vt:lpstr>
      <vt:lpstr>Arial</vt:lpstr>
      <vt:lpstr>Arial Nova</vt:lpstr>
      <vt:lpstr>Arial Rounded MT Bold</vt:lpstr>
      <vt:lpstr>Candara</vt:lpstr>
      <vt:lpstr>Century Gothic</vt:lpstr>
      <vt:lpstr>Consolas</vt:lpstr>
      <vt:lpstr>Open Sans</vt:lpstr>
      <vt:lpstr>Wingdings</vt:lpstr>
      <vt:lpstr>1_고려청자</vt:lpstr>
      <vt:lpstr>Infix to Postfix Conversion</vt:lpstr>
      <vt:lpstr>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강동인</cp:lastModifiedBy>
  <cp:revision>610</cp:revision>
  <dcterms:modified xsi:type="dcterms:W3CDTF">2022-01-08T15:46:08Z</dcterms:modified>
</cp:coreProperties>
</file>