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3" autoAdjust="0"/>
    <p:restoredTop sz="96344" autoAdjust="0"/>
  </p:normalViewPr>
  <p:slideViewPr>
    <p:cSldViewPr>
      <p:cViewPr varScale="1">
        <p:scale>
          <a:sx n="72" d="100"/>
          <a:sy n="72" d="100"/>
        </p:scale>
        <p:origin x="504" y="60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reviewed – </a:t>
            </a:r>
            <a:r>
              <a:rPr lang="en-US" altLang="ko-KR" dirty="0">
                <a:solidFill>
                  <a:srgbClr val="C00000"/>
                </a:solidFill>
              </a:rPr>
              <a:t>Quiz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28623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480791" y="1489924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854725" y="1678248"/>
            <a:ext cx="1562010" cy="3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28667" y="3528384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894489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above, as it is shown.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Then, add one line to fix a bug shown in the memory diagram.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1296144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1159D0-5548-4C8F-806C-61D81330EA79}"/>
              </a:ext>
            </a:extLst>
          </p:cNvPr>
          <p:cNvCxnSpPr>
            <a:cxnSpLocks/>
          </p:cNvCxnSpPr>
          <p:nvPr/>
        </p:nvCxnSpPr>
        <p:spPr>
          <a:xfrm flipV="1">
            <a:off x="6871204" y="2032445"/>
            <a:ext cx="0" cy="15067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8B01DC36-A985-4748-82CE-8EA8E60C7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my honor, I pledge that I have neither received nor provided improper assistance in the completion of this assignment.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서명: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강동인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학번: 21500002___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entury Gothic" panose="020B0502020202020204" pitchFamily="34" charset="0"/>
              </a:rPr>
              <a:t>(2) </a:t>
            </a:r>
          </a:p>
          <a:p>
            <a:r>
              <a:rPr lang="en-US" altLang="ko-KR" sz="1400" dirty="0" err="1">
                <a:latin typeface="Century Gothic" panose="020B0502020202020204" pitchFamily="34" charset="0"/>
              </a:rPr>
              <a:t>a.data</a:t>
            </a:r>
            <a:r>
              <a:rPr lang="en-US" altLang="ko-KR" sz="1400" dirty="0">
                <a:latin typeface="Century Gothic" panose="020B0502020202020204" pitchFamily="34" charset="0"/>
              </a:rPr>
              <a:t> = ‘A’;</a:t>
            </a:r>
          </a:p>
          <a:p>
            <a:r>
              <a:rPr lang="en-US" altLang="ko-KR" sz="1400" dirty="0" err="1">
                <a:latin typeface="Century Gothic" panose="020B0502020202020204" pitchFamily="34" charset="0"/>
              </a:rPr>
              <a:t>b.Data</a:t>
            </a:r>
            <a:r>
              <a:rPr lang="en-US" altLang="ko-KR" sz="1400" dirty="0">
                <a:latin typeface="Century Gothic" panose="020B0502020202020204" pitchFamily="34" charset="0"/>
              </a:rPr>
              <a:t> = ‘B’;</a:t>
            </a:r>
          </a:p>
          <a:p>
            <a:r>
              <a:rPr lang="en-US" altLang="ko-KR" sz="1400" dirty="0" err="1">
                <a:latin typeface="Century Gothic" panose="020B0502020202020204" pitchFamily="34" charset="0"/>
              </a:rPr>
              <a:t>c.Data</a:t>
            </a:r>
            <a:r>
              <a:rPr lang="en-US" altLang="ko-KR" sz="1400" dirty="0">
                <a:latin typeface="Century Gothic" panose="020B0502020202020204" pitchFamily="34" charset="0"/>
              </a:rPr>
              <a:t> = ‘C’;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entury Gothic" panose="020B0502020202020204" pitchFamily="34" charset="0"/>
              </a:rPr>
              <a:t>(1) </a:t>
            </a:r>
          </a:p>
          <a:p>
            <a:r>
              <a:rPr lang="en-US" altLang="ko-KR" sz="1400" dirty="0">
                <a:latin typeface="Century Gothic" panose="020B0502020202020204" pitchFamily="34" charset="0"/>
              </a:rPr>
              <a:t>p = &amp;a;</a:t>
            </a:r>
          </a:p>
          <a:p>
            <a:r>
              <a:rPr lang="en-US" altLang="ko-KR" sz="1400" dirty="0">
                <a:latin typeface="Century Gothic" panose="020B0502020202020204" pitchFamily="34" charset="0"/>
              </a:rPr>
              <a:t>q = &amp;b;</a:t>
            </a:r>
          </a:p>
          <a:p>
            <a:r>
              <a:rPr lang="en-US" altLang="ko-KR" sz="1400" dirty="0">
                <a:latin typeface="Century Gothic" panose="020B0502020202020204" pitchFamily="34" charset="0"/>
              </a:rPr>
              <a:t>r = &amp;c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entury Gothic" panose="020B0502020202020204" pitchFamily="34" charset="0"/>
              </a:rPr>
              <a:t>(3) </a:t>
            </a:r>
          </a:p>
          <a:p>
            <a:r>
              <a:rPr lang="en-US" altLang="ko-KR" sz="1400" dirty="0" err="1">
                <a:latin typeface="Century Gothic" panose="020B0502020202020204" pitchFamily="34" charset="0"/>
              </a:rPr>
              <a:t>a.link</a:t>
            </a:r>
            <a:r>
              <a:rPr lang="en-US" altLang="ko-KR" sz="1400" dirty="0">
                <a:latin typeface="Century Gothic" panose="020B0502020202020204" pitchFamily="34" charset="0"/>
              </a:rPr>
              <a:t> = </a:t>
            </a:r>
            <a:r>
              <a:rPr lang="en-US" altLang="ko-KR" sz="1400" dirty="0" err="1">
                <a:latin typeface="Century Gothic" panose="020B0502020202020204" pitchFamily="34" charset="0"/>
              </a:rPr>
              <a:t>b.link</a:t>
            </a:r>
            <a:r>
              <a:rPr lang="en-US" altLang="ko-KR" sz="1400" dirty="0">
                <a:latin typeface="Century Gothic" panose="020B0502020202020204" pitchFamily="34" charset="0"/>
              </a:rPr>
              <a:t> = </a:t>
            </a:r>
            <a:r>
              <a:rPr lang="en-US" altLang="ko-KR" sz="1400" dirty="0" err="1">
                <a:latin typeface="Century Gothic" panose="020B0502020202020204" pitchFamily="34" charset="0"/>
              </a:rPr>
              <a:t>c.link</a:t>
            </a:r>
            <a:r>
              <a:rPr lang="en-US" altLang="ko-KR" sz="1400" dirty="0">
                <a:latin typeface="Century Gothic" panose="020B0502020202020204" pitchFamily="34" charset="0"/>
              </a:rPr>
              <a:t> = </a:t>
            </a:r>
            <a:r>
              <a:rPr lang="en-US" altLang="ko-KR" sz="1400" dirty="0" err="1">
                <a:latin typeface="Century Gothic" panose="020B0502020202020204" pitchFamily="34" charset="0"/>
              </a:rPr>
              <a:t>nullptr</a:t>
            </a:r>
            <a:endParaRPr lang="en-US" altLang="ko-KR" sz="1400" dirty="0">
              <a:latin typeface="Century Gothic" panose="020B0502020202020204" pitchFamily="34" charset="0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point 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data using p, q, and r.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85776" y="274638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Arial Rounded MT Bold" panose="020F0704030504030204" pitchFamily="34" charset="0"/>
              </a:rPr>
              <a:t>Pointers Linked – </a:t>
            </a:r>
            <a:r>
              <a:rPr lang="en-US" altLang="ko-K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Quiz</a:t>
            </a:r>
            <a:endParaRPr lang="ko-KR" alt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11364</TotalTime>
  <Words>355</Words>
  <Application>Microsoft Office PowerPoint</Application>
  <PresentationFormat>와이드스크린</PresentationFormat>
  <Paragraphs>92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나눔고딕</vt:lpstr>
      <vt:lpstr>맑은 고딕</vt:lpstr>
      <vt:lpstr>바탕체</vt:lpstr>
      <vt:lpstr>Arial</vt:lpstr>
      <vt:lpstr>Arial Nova</vt:lpstr>
      <vt:lpstr>Arial Rounded MT Bold</vt:lpstr>
      <vt:lpstr>Candara</vt:lpstr>
      <vt:lpstr>Century Gothic</vt:lpstr>
      <vt:lpstr>Consolas</vt:lpstr>
      <vt:lpstr>Open Sans</vt:lpstr>
      <vt:lpstr>Wingdings</vt:lpstr>
      <vt:lpstr>고려청자</vt:lpstr>
      <vt:lpstr>Pointer reviewed – Quiz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강동인</cp:lastModifiedBy>
  <cp:revision>690</cp:revision>
  <dcterms:created xsi:type="dcterms:W3CDTF">2014-02-12T09:15:05Z</dcterms:created>
  <dcterms:modified xsi:type="dcterms:W3CDTF">2022-01-08T15:46:35Z</dcterms:modified>
</cp:coreProperties>
</file>