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0B77A-C229-4191-9742-B00648E53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96A3AF-C536-4986-BB43-F847D90BA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20FAD-06E0-4CF5-8505-682150E6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73F7-C383-4F77-AA7B-E7F027FF68FA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E971E-71BB-466E-83B6-0F8D3E11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1C856-7DC7-4D59-AA34-FE485B73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98FE-987C-4230-9CA1-493C4AE2F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1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B7FFD-FFDD-4C02-A489-8C79F914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E0AA5C-42F4-4D18-A642-B91CCECB6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8D49A-1069-4FA3-BDC6-5D946E80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73F7-C383-4F77-AA7B-E7F027FF68FA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BAC1B5-23E2-4F31-B7B6-FB458395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F667E-B4C2-41A7-A92F-D50A39C0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98FE-987C-4230-9CA1-493C4AE2F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6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168C2A-9E44-46E9-B68B-160DC02DE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841CCB-B556-4420-BBE4-967A9F94F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CCFE62-9E90-47DF-8A64-1EE65EC1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73F7-C383-4F77-AA7B-E7F027FF68FA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9C4D3-72C3-4BD0-B8AF-013952B7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3B8A53-00BF-4046-9D76-0BB6E663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98FE-987C-4230-9CA1-493C4AE2F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35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11E21-E118-4A17-8ADF-CEC9F3FC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A0784-BB7E-4DDF-B467-7A16B4ECB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1DB1F-ED14-4D7A-BACC-ED6FF969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73F7-C383-4F77-AA7B-E7F027FF68FA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613974-6FDD-42B2-AD05-5EFDE73B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70AE45-27C9-463C-B0A5-4DFC2A16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98FE-987C-4230-9CA1-493C4AE2F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56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1B32A-061E-4402-88AA-42F5B65F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873562-5AB8-45F0-8F7E-65DB06381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269F3-242B-4275-8ECC-18557DF1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73F7-C383-4F77-AA7B-E7F027FF68FA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45DDD-1220-4E93-A362-617A5288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107C8-D0A8-48D8-8DD0-B5F581B2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98FE-987C-4230-9CA1-493C4AE2F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65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06466-FBE7-4EA0-8434-156A8B9E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678C7-43DA-46A2-8A84-1A4449D75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749C9A-935D-4D63-98C5-2D638CC36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F1C58-BB01-41CE-A730-C4B85122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73F7-C383-4F77-AA7B-E7F027FF68FA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6074DD-0995-4A41-BF8E-11516D14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AAC151-4AF2-4FF8-9E8C-664C1E18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98FE-987C-4230-9CA1-493C4AE2F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42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0BC1F-6948-4571-A4BE-0EC8A64C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CC37B-C30A-468F-8094-4C3EB7F56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A192D4-2D12-44B6-AD0A-1083206EC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3950F6-258B-441D-95C5-28A9F2BCB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BB7A78-533D-43C5-8CB4-58ED7441E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A5D5FF-CF86-4B62-8ED1-1CF45F06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73F7-C383-4F77-AA7B-E7F027FF68FA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8E64E1-B635-4189-8222-55F71C29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D7D346-F214-43AD-82E7-2F8C264C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98FE-987C-4230-9CA1-493C4AE2F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50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E6E2D-0440-4291-B9ED-84270AD3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95EB2A-0ABB-4E89-B844-BD5D6828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73F7-C383-4F77-AA7B-E7F027FF68FA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A8873B-917F-4AAC-99B0-00580C73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258919-406A-4DBE-BCF4-A790342E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98FE-987C-4230-9CA1-493C4AE2F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45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2410BC-01E4-4755-B07D-AC5D97F7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73F7-C383-4F77-AA7B-E7F027FF68FA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8F5EC5-35C6-4150-9A66-1C2AA14F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792D4F-F361-48BF-9B21-BC1A6783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98FE-987C-4230-9CA1-493C4AE2F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4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C275F-A314-4E5B-8399-2602433B6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559582-8884-4BCE-8203-06CB3743F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7522F1-EC5D-4E39-93F3-748762CCD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30EA5-5818-4D5B-8242-2B825871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73F7-C383-4F77-AA7B-E7F027FF68FA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2D6E22-0A2B-4DB9-B06B-FFA2E364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486301-21C0-4FFC-9FC0-21F783A6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98FE-987C-4230-9CA1-493C4AE2F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C8A45-B547-424D-A2C6-E9D070C1C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436BDE-5A5D-4F1F-A2EA-D35700D4D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85FE2B-DACB-466A-8C92-F6DBCE1F2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1E85DF-34B7-414A-992C-6094796A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73F7-C383-4F77-AA7B-E7F027FF68FA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3BA265-5C74-4029-B446-ABAAA7C3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536F14-3581-45FD-B5D6-C0C7C170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98FE-987C-4230-9CA1-493C4AE2F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6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17D9A6-BD6D-42D0-9784-07C3FA0F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4E0B0E-1F1B-4536-A349-7E47AD434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80182-E5C4-4487-8B76-783B09722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D73F7-C383-4F77-AA7B-E7F027FF68FA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19BC7-BF20-4BB9-A625-5B5033840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A0A99-AF78-4301-9C4F-DC8C0B1A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198FE-987C-4230-9CA1-493C4AE2F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99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>
            <a:extLst>
              <a:ext uri="{FF2B5EF4-FFF2-40B4-BE49-F238E27FC236}">
                <a16:creationId xmlns:a16="http://schemas.microsoft.com/office/drawing/2014/main" id="{9D3DF1CE-44E3-4001-AEE7-CEBC3343366B}"/>
              </a:ext>
            </a:extLst>
          </p:cNvPr>
          <p:cNvSpPr/>
          <p:nvPr/>
        </p:nvSpPr>
        <p:spPr>
          <a:xfrm>
            <a:off x="4139483" y="1181969"/>
            <a:ext cx="3913033" cy="39130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9483968-29F8-466B-AF4E-D853DD834306}"/>
              </a:ext>
            </a:extLst>
          </p:cNvPr>
          <p:cNvSpPr/>
          <p:nvPr/>
        </p:nvSpPr>
        <p:spPr>
          <a:xfrm>
            <a:off x="2477366" y="1081951"/>
            <a:ext cx="969818" cy="969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서버 </a:t>
            </a:r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480305C-681E-4A1E-A816-E9334673FA13}"/>
              </a:ext>
            </a:extLst>
          </p:cNvPr>
          <p:cNvSpPr/>
          <p:nvPr/>
        </p:nvSpPr>
        <p:spPr>
          <a:xfrm>
            <a:off x="2477366" y="2129701"/>
            <a:ext cx="969818" cy="969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서버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87A2292-5118-4204-A673-9903C4952931}"/>
              </a:ext>
            </a:extLst>
          </p:cNvPr>
          <p:cNvSpPr/>
          <p:nvPr/>
        </p:nvSpPr>
        <p:spPr>
          <a:xfrm>
            <a:off x="2477366" y="3177451"/>
            <a:ext cx="969818" cy="969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서버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96E53B8-CFC1-470E-B656-32FC4109769F}"/>
              </a:ext>
            </a:extLst>
          </p:cNvPr>
          <p:cNvSpPr/>
          <p:nvPr/>
        </p:nvSpPr>
        <p:spPr>
          <a:xfrm>
            <a:off x="2477366" y="4225201"/>
            <a:ext cx="969818" cy="9698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서버 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2C7897-75E9-477C-B687-29ED3FDAA616}"/>
              </a:ext>
            </a:extLst>
          </p:cNvPr>
          <p:cNvSpPr txBox="1"/>
          <p:nvPr/>
        </p:nvSpPr>
        <p:spPr>
          <a:xfrm>
            <a:off x="2664757" y="63468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서버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FAFC163-1676-4B91-8A3F-2C7E6A903F60}"/>
              </a:ext>
            </a:extLst>
          </p:cNvPr>
          <p:cNvSpPr/>
          <p:nvPr/>
        </p:nvSpPr>
        <p:spPr>
          <a:xfrm>
            <a:off x="4522632" y="1415282"/>
            <a:ext cx="563718" cy="56371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s3</a:t>
            </a:r>
            <a:endParaRPr lang="ko-KR" altLang="en-US" sz="12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BF546B1-DCE9-4933-9686-F92BA2FEBBDD}"/>
              </a:ext>
            </a:extLst>
          </p:cNvPr>
          <p:cNvSpPr/>
          <p:nvPr/>
        </p:nvSpPr>
        <p:spPr>
          <a:xfrm>
            <a:off x="7105652" y="1415282"/>
            <a:ext cx="563718" cy="5637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s0</a:t>
            </a:r>
            <a:endParaRPr lang="ko-KR" altLang="en-US" sz="12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819CBC1-6420-4A38-9D45-90AB03DE03C1}"/>
              </a:ext>
            </a:extLst>
          </p:cNvPr>
          <p:cNvSpPr/>
          <p:nvPr/>
        </p:nvSpPr>
        <p:spPr>
          <a:xfrm>
            <a:off x="4522632" y="4315283"/>
            <a:ext cx="563718" cy="56371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s2</a:t>
            </a:r>
            <a:endParaRPr lang="ko-KR" altLang="en-US" sz="12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38CB2AF-B755-44D1-A5BA-75F6D163C3A9}"/>
              </a:ext>
            </a:extLst>
          </p:cNvPr>
          <p:cNvSpPr/>
          <p:nvPr/>
        </p:nvSpPr>
        <p:spPr>
          <a:xfrm>
            <a:off x="7105652" y="4315283"/>
            <a:ext cx="563718" cy="56371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s1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68CE59-BABE-4AC8-BB01-80CB22B744F7}"/>
              </a:ext>
            </a:extLst>
          </p:cNvPr>
          <p:cNvSpPr txBox="1"/>
          <p:nvPr/>
        </p:nvSpPr>
        <p:spPr>
          <a:xfrm>
            <a:off x="7669370" y="1051164"/>
            <a:ext cx="724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f(</a:t>
            </a:r>
            <a:r>
              <a:rPr lang="ko-KR" altLang="en-US" sz="1100" dirty="0"/>
              <a:t>서버 </a:t>
            </a:r>
            <a:r>
              <a:rPr lang="en-US" altLang="ko-KR" sz="1100" dirty="0"/>
              <a:t>0)</a:t>
            </a:r>
            <a:endParaRPr lang="ko-KR" altLang="en-US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CF7382-DAB0-4897-8E30-E9DA8D24E517}"/>
              </a:ext>
            </a:extLst>
          </p:cNvPr>
          <p:cNvSpPr txBox="1"/>
          <p:nvPr/>
        </p:nvSpPr>
        <p:spPr>
          <a:xfrm>
            <a:off x="8744815" y="2599876"/>
            <a:ext cx="1271502" cy="107721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dirty="0"/>
              <a:t>s0 = </a:t>
            </a:r>
            <a:r>
              <a:rPr lang="ko-KR" altLang="en-US" sz="1600" dirty="0"/>
              <a:t>서버 </a:t>
            </a:r>
            <a:r>
              <a:rPr lang="en-US" altLang="ko-KR" sz="1600" dirty="0"/>
              <a:t>0</a:t>
            </a:r>
          </a:p>
          <a:p>
            <a:r>
              <a:rPr lang="en-US" altLang="ko-KR" sz="1600" dirty="0"/>
              <a:t>s1 = </a:t>
            </a:r>
            <a:r>
              <a:rPr lang="ko-KR" altLang="en-US" sz="1600" dirty="0"/>
              <a:t>서버 </a:t>
            </a:r>
            <a:r>
              <a:rPr lang="en-US" altLang="ko-KR" sz="1600" dirty="0"/>
              <a:t>1</a:t>
            </a:r>
          </a:p>
          <a:p>
            <a:r>
              <a:rPr lang="en-US" altLang="ko-KR" sz="1600" dirty="0"/>
              <a:t>s2 = </a:t>
            </a:r>
            <a:r>
              <a:rPr lang="ko-KR" altLang="en-US" sz="1600" dirty="0"/>
              <a:t>서버 </a:t>
            </a:r>
            <a:r>
              <a:rPr lang="en-US" altLang="ko-KR" sz="1600" dirty="0"/>
              <a:t>2</a:t>
            </a:r>
          </a:p>
          <a:p>
            <a:r>
              <a:rPr lang="en-US" altLang="ko-KR" sz="1600" dirty="0"/>
              <a:t>s3 = </a:t>
            </a:r>
            <a:r>
              <a:rPr lang="ko-KR" altLang="en-US" sz="1600" dirty="0"/>
              <a:t>서버 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0EFCC16-8EE2-4F16-AE97-8E4F95C206DF}"/>
              </a:ext>
            </a:extLst>
          </p:cNvPr>
          <p:cNvCxnSpPr>
            <a:stCxn id="39" idx="2"/>
            <a:endCxn id="36" idx="7"/>
          </p:cNvCxnSpPr>
          <p:nvPr/>
        </p:nvCxnSpPr>
        <p:spPr>
          <a:xfrm flipH="1">
            <a:off x="7586815" y="1312774"/>
            <a:ext cx="444994" cy="18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16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>
            <a:extLst>
              <a:ext uri="{FF2B5EF4-FFF2-40B4-BE49-F238E27FC236}">
                <a16:creationId xmlns:a16="http://schemas.microsoft.com/office/drawing/2014/main" id="{9D3DF1CE-44E3-4001-AEE7-CEBC3343366B}"/>
              </a:ext>
            </a:extLst>
          </p:cNvPr>
          <p:cNvSpPr/>
          <p:nvPr/>
        </p:nvSpPr>
        <p:spPr>
          <a:xfrm>
            <a:off x="4139483" y="1181969"/>
            <a:ext cx="3913033" cy="39130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9483968-29F8-466B-AF4E-D853DD834306}"/>
              </a:ext>
            </a:extLst>
          </p:cNvPr>
          <p:cNvSpPr/>
          <p:nvPr/>
        </p:nvSpPr>
        <p:spPr>
          <a:xfrm>
            <a:off x="2294713" y="2093934"/>
            <a:ext cx="969818" cy="969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서버 </a:t>
            </a:r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480305C-681E-4A1E-A816-E9334673FA13}"/>
              </a:ext>
            </a:extLst>
          </p:cNvPr>
          <p:cNvSpPr/>
          <p:nvPr/>
        </p:nvSpPr>
        <p:spPr>
          <a:xfrm>
            <a:off x="2294713" y="3141684"/>
            <a:ext cx="969818" cy="969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서버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2C7897-75E9-477C-B687-29ED3FDAA616}"/>
              </a:ext>
            </a:extLst>
          </p:cNvPr>
          <p:cNvSpPr txBox="1"/>
          <p:nvPr/>
        </p:nvSpPr>
        <p:spPr>
          <a:xfrm>
            <a:off x="2482104" y="16466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서버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FAFC163-1676-4B91-8A3F-2C7E6A903F60}"/>
              </a:ext>
            </a:extLst>
          </p:cNvPr>
          <p:cNvSpPr/>
          <p:nvPr/>
        </p:nvSpPr>
        <p:spPr>
          <a:xfrm>
            <a:off x="4522632" y="1415282"/>
            <a:ext cx="563718" cy="56371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BF546B1-DCE9-4933-9686-F92BA2FEBBDD}"/>
              </a:ext>
            </a:extLst>
          </p:cNvPr>
          <p:cNvSpPr/>
          <p:nvPr/>
        </p:nvSpPr>
        <p:spPr>
          <a:xfrm>
            <a:off x="7105652" y="1415282"/>
            <a:ext cx="563718" cy="5637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819CBC1-6420-4A38-9D45-90AB03DE03C1}"/>
              </a:ext>
            </a:extLst>
          </p:cNvPr>
          <p:cNvSpPr/>
          <p:nvPr/>
        </p:nvSpPr>
        <p:spPr>
          <a:xfrm>
            <a:off x="4522632" y="4315283"/>
            <a:ext cx="563718" cy="56371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38CB2AF-B755-44D1-A5BA-75F6D163C3A9}"/>
              </a:ext>
            </a:extLst>
          </p:cNvPr>
          <p:cNvSpPr/>
          <p:nvPr/>
        </p:nvSpPr>
        <p:spPr>
          <a:xfrm>
            <a:off x="7105652" y="4315283"/>
            <a:ext cx="563718" cy="56371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CF7382-DAB0-4897-8E30-E9DA8D24E517}"/>
              </a:ext>
            </a:extLst>
          </p:cNvPr>
          <p:cNvSpPr txBox="1"/>
          <p:nvPr/>
        </p:nvSpPr>
        <p:spPr>
          <a:xfrm>
            <a:off x="9189846" y="2846097"/>
            <a:ext cx="127150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dirty="0"/>
              <a:t>s0 = </a:t>
            </a:r>
            <a:r>
              <a:rPr lang="ko-KR" altLang="en-US" sz="1600" dirty="0"/>
              <a:t>서버 </a:t>
            </a:r>
            <a:r>
              <a:rPr lang="en-US" altLang="ko-KR" sz="1600" dirty="0"/>
              <a:t>0</a:t>
            </a:r>
          </a:p>
          <a:p>
            <a:r>
              <a:rPr lang="en-US" altLang="ko-KR" sz="1600" dirty="0"/>
              <a:t>s1 = </a:t>
            </a:r>
            <a:r>
              <a:rPr lang="ko-KR" altLang="en-US" sz="1600" dirty="0"/>
              <a:t>서버 </a:t>
            </a:r>
            <a:r>
              <a:rPr lang="en-US" altLang="ko-KR" sz="1600" dirty="0"/>
              <a:t>1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4B31F2C-11F4-413F-B880-838B17DB8E22}"/>
              </a:ext>
            </a:extLst>
          </p:cNvPr>
          <p:cNvSpPr/>
          <p:nvPr/>
        </p:nvSpPr>
        <p:spPr>
          <a:xfrm>
            <a:off x="7669370" y="2260858"/>
            <a:ext cx="563718" cy="56371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C23D1F5-0BD5-4451-BF87-FE0DEB5B5454}"/>
              </a:ext>
            </a:extLst>
          </p:cNvPr>
          <p:cNvSpPr/>
          <p:nvPr/>
        </p:nvSpPr>
        <p:spPr>
          <a:xfrm>
            <a:off x="7669370" y="3469707"/>
            <a:ext cx="563718" cy="5637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AE1963-A055-4424-9CE4-3FC16DC77FC2}"/>
              </a:ext>
            </a:extLst>
          </p:cNvPr>
          <p:cNvSpPr txBox="1"/>
          <p:nvPr/>
        </p:nvSpPr>
        <p:spPr>
          <a:xfrm>
            <a:off x="4577215" y="1586863"/>
            <a:ext cx="458780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 dirty="0"/>
              <a:t>s0_2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9D0555-CEF4-4BEE-BC1A-22AC27E42620}"/>
              </a:ext>
            </a:extLst>
          </p:cNvPr>
          <p:cNvSpPr txBox="1"/>
          <p:nvPr/>
        </p:nvSpPr>
        <p:spPr>
          <a:xfrm>
            <a:off x="7721839" y="2411912"/>
            <a:ext cx="458780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 dirty="0"/>
              <a:t>s0_0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1FCDEA-345D-4DCE-A052-B2C3B4CF46BC}"/>
              </a:ext>
            </a:extLst>
          </p:cNvPr>
          <p:cNvSpPr txBox="1"/>
          <p:nvPr/>
        </p:nvSpPr>
        <p:spPr>
          <a:xfrm>
            <a:off x="7721839" y="3626593"/>
            <a:ext cx="458780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 dirty="0"/>
              <a:t>s1_1</a:t>
            </a:r>
            <a:endParaRPr lang="ko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515AF-E30B-40EB-BF23-33A0667F7CD1}"/>
              </a:ext>
            </a:extLst>
          </p:cNvPr>
          <p:cNvSpPr txBox="1"/>
          <p:nvPr/>
        </p:nvSpPr>
        <p:spPr>
          <a:xfrm>
            <a:off x="7158121" y="4466337"/>
            <a:ext cx="458780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 dirty="0"/>
              <a:t>s0_1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089372-E24A-41D6-923A-3C1909702569}"/>
              </a:ext>
            </a:extLst>
          </p:cNvPr>
          <p:cNvSpPr txBox="1"/>
          <p:nvPr/>
        </p:nvSpPr>
        <p:spPr>
          <a:xfrm>
            <a:off x="4566252" y="4466337"/>
            <a:ext cx="458780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 dirty="0"/>
              <a:t>s1_2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F23CEF-E71F-4871-A72C-E5AB29E6858E}"/>
              </a:ext>
            </a:extLst>
          </p:cNvPr>
          <p:cNvSpPr txBox="1"/>
          <p:nvPr/>
        </p:nvSpPr>
        <p:spPr>
          <a:xfrm>
            <a:off x="7158121" y="1586863"/>
            <a:ext cx="458780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 dirty="0"/>
              <a:t>s1_0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FBD6E7-5F80-4C44-99D9-DF9478FA4455}"/>
              </a:ext>
            </a:extLst>
          </p:cNvPr>
          <p:cNvSpPr txBox="1"/>
          <p:nvPr/>
        </p:nvSpPr>
        <p:spPr>
          <a:xfrm flipH="1">
            <a:off x="8400900" y="2953818"/>
            <a:ext cx="44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5BC0E3-21B7-458D-ADBE-38C1F1DC1C9E}"/>
              </a:ext>
            </a:extLst>
          </p:cNvPr>
          <p:cNvSpPr txBox="1"/>
          <p:nvPr/>
        </p:nvSpPr>
        <p:spPr>
          <a:xfrm flipH="1">
            <a:off x="5875718" y="5256442"/>
            <a:ext cx="44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83F18E-8E6E-4B62-B59C-627A2ACE7737}"/>
              </a:ext>
            </a:extLst>
          </p:cNvPr>
          <p:cNvSpPr txBox="1"/>
          <p:nvPr/>
        </p:nvSpPr>
        <p:spPr>
          <a:xfrm flipH="1">
            <a:off x="3438723" y="2879086"/>
            <a:ext cx="44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s0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5E4723-E00E-48EF-9E6D-7E9C0BC8BAD8}"/>
              </a:ext>
            </a:extLst>
          </p:cNvPr>
          <p:cNvSpPr txBox="1"/>
          <p:nvPr/>
        </p:nvSpPr>
        <p:spPr>
          <a:xfrm flipH="1">
            <a:off x="7960338" y="4281671"/>
            <a:ext cx="44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s0</a:t>
            </a:r>
            <a:endParaRPr lang="ko-KR" altLang="en-US" dirty="0"/>
          </a:p>
        </p:txBody>
      </p:sp>
      <p:sp>
        <p:nvSpPr>
          <p:cNvPr id="4" name="원호 3">
            <a:extLst>
              <a:ext uri="{FF2B5EF4-FFF2-40B4-BE49-F238E27FC236}">
                <a16:creationId xmlns:a16="http://schemas.microsoft.com/office/drawing/2014/main" id="{0C8A1EF8-9399-48CE-929B-BA7FDD3FD356}"/>
              </a:ext>
            </a:extLst>
          </p:cNvPr>
          <p:cNvSpPr/>
          <p:nvPr/>
        </p:nvSpPr>
        <p:spPr>
          <a:xfrm>
            <a:off x="5013833" y="651197"/>
            <a:ext cx="2353630" cy="1760715"/>
          </a:xfrm>
          <a:prstGeom prst="arc">
            <a:avLst>
              <a:gd name="adj1" fmla="val 16200000"/>
              <a:gd name="adj2" fmla="val 213460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32">
            <a:extLst>
              <a:ext uri="{FF2B5EF4-FFF2-40B4-BE49-F238E27FC236}">
                <a16:creationId xmlns:a16="http://schemas.microsoft.com/office/drawing/2014/main" id="{77094AF3-CB4B-45FD-8F16-300627835F06}"/>
              </a:ext>
            </a:extLst>
          </p:cNvPr>
          <p:cNvSpPr/>
          <p:nvPr/>
        </p:nvSpPr>
        <p:spPr>
          <a:xfrm flipH="1">
            <a:off x="4795641" y="651197"/>
            <a:ext cx="2475483" cy="1760715"/>
          </a:xfrm>
          <a:prstGeom prst="arc">
            <a:avLst>
              <a:gd name="adj1" fmla="val 16200000"/>
              <a:gd name="adj2" fmla="val 213460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4D7824-430C-4CCC-96B4-11ED93480719}"/>
              </a:ext>
            </a:extLst>
          </p:cNvPr>
          <p:cNvSpPr txBox="1"/>
          <p:nvPr/>
        </p:nvSpPr>
        <p:spPr>
          <a:xfrm flipH="1">
            <a:off x="5911462" y="466531"/>
            <a:ext cx="4405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5" name="원호 4">
            <a:extLst>
              <a:ext uri="{FF2B5EF4-FFF2-40B4-BE49-F238E27FC236}">
                <a16:creationId xmlns:a16="http://schemas.microsoft.com/office/drawing/2014/main" id="{E9733A7E-C8ED-42D1-BFA7-78B24614575D}"/>
              </a:ext>
            </a:extLst>
          </p:cNvPr>
          <p:cNvSpPr/>
          <p:nvPr/>
        </p:nvSpPr>
        <p:spPr>
          <a:xfrm>
            <a:off x="7202826" y="1586864"/>
            <a:ext cx="902159" cy="490980"/>
          </a:xfrm>
          <a:prstGeom prst="arc">
            <a:avLst>
              <a:gd name="adj1" fmla="val 16200000"/>
              <a:gd name="adj2" fmla="val 207604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원호 40">
            <a:extLst>
              <a:ext uri="{FF2B5EF4-FFF2-40B4-BE49-F238E27FC236}">
                <a16:creationId xmlns:a16="http://schemas.microsoft.com/office/drawing/2014/main" id="{D8D195D3-916D-4C16-A17F-6D1CF2AEB274}"/>
              </a:ext>
            </a:extLst>
          </p:cNvPr>
          <p:cNvSpPr/>
          <p:nvPr/>
        </p:nvSpPr>
        <p:spPr>
          <a:xfrm flipV="1">
            <a:off x="7943921" y="1697141"/>
            <a:ext cx="247390" cy="638078"/>
          </a:xfrm>
          <a:prstGeom prst="arc">
            <a:avLst>
              <a:gd name="adj1" fmla="val 16200000"/>
              <a:gd name="adj2" fmla="val 12899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71A93E-5AD4-4B88-A1AD-52A1DC99703E}"/>
              </a:ext>
            </a:extLst>
          </p:cNvPr>
          <p:cNvSpPr txBox="1"/>
          <p:nvPr/>
        </p:nvSpPr>
        <p:spPr>
          <a:xfrm flipH="1">
            <a:off x="7910746" y="1663209"/>
            <a:ext cx="44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s0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A2681C5-FAC6-4D74-A4FF-076518709FAE}"/>
              </a:ext>
            </a:extLst>
          </p:cNvPr>
          <p:cNvSpPr/>
          <p:nvPr/>
        </p:nvSpPr>
        <p:spPr>
          <a:xfrm>
            <a:off x="7787590" y="2875247"/>
            <a:ext cx="563718" cy="563718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981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9483968-29F8-466B-AF4E-D853DD834306}"/>
              </a:ext>
            </a:extLst>
          </p:cNvPr>
          <p:cNvSpPr/>
          <p:nvPr/>
        </p:nvSpPr>
        <p:spPr>
          <a:xfrm>
            <a:off x="2477366" y="1090607"/>
            <a:ext cx="969818" cy="969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서버 </a:t>
            </a:r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480305C-681E-4A1E-A816-E9334673FA13}"/>
              </a:ext>
            </a:extLst>
          </p:cNvPr>
          <p:cNvSpPr/>
          <p:nvPr/>
        </p:nvSpPr>
        <p:spPr>
          <a:xfrm>
            <a:off x="2477366" y="2138357"/>
            <a:ext cx="969818" cy="969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서버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87A2292-5118-4204-A673-9903C4952931}"/>
              </a:ext>
            </a:extLst>
          </p:cNvPr>
          <p:cNvSpPr/>
          <p:nvPr/>
        </p:nvSpPr>
        <p:spPr>
          <a:xfrm>
            <a:off x="2477366" y="3186107"/>
            <a:ext cx="969818" cy="969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서버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96E53B8-CFC1-470E-B656-32FC4109769F}"/>
              </a:ext>
            </a:extLst>
          </p:cNvPr>
          <p:cNvSpPr/>
          <p:nvPr/>
        </p:nvSpPr>
        <p:spPr>
          <a:xfrm>
            <a:off x="2477366" y="4233857"/>
            <a:ext cx="969818" cy="9698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서버 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2C7897-75E9-477C-B687-29ED3FDAA616}"/>
              </a:ext>
            </a:extLst>
          </p:cNvPr>
          <p:cNvSpPr txBox="1"/>
          <p:nvPr/>
        </p:nvSpPr>
        <p:spPr>
          <a:xfrm>
            <a:off x="2664757" y="63468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서버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D3DF1CE-44E3-4001-AEE7-CEBC3343366B}"/>
              </a:ext>
            </a:extLst>
          </p:cNvPr>
          <p:cNvSpPr/>
          <p:nvPr/>
        </p:nvSpPr>
        <p:spPr>
          <a:xfrm>
            <a:off x="4139483" y="1181969"/>
            <a:ext cx="3913033" cy="39130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9D727F-FD96-4B92-835C-3CF1B8B1F3ED}"/>
              </a:ext>
            </a:extLst>
          </p:cNvPr>
          <p:cNvGrpSpPr/>
          <p:nvPr/>
        </p:nvGrpSpPr>
        <p:grpSpPr>
          <a:xfrm>
            <a:off x="4522632" y="1415282"/>
            <a:ext cx="3146738" cy="3463719"/>
            <a:chOff x="4522632" y="1415282"/>
            <a:chExt cx="3146738" cy="346371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FAFC163-1676-4B91-8A3F-2C7E6A903F60}"/>
                </a:ext>
              </a:extLst>
            </p:cNvPr>
            <p:cNvSpPr/>
            <p:nvPr/>
          </p:nvSpPr>
          <p:spPr>
            <a:xfrm>
              <a:off x="4522632" y="1415282"/>
              <a:ext cx="563718" cy="56371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s3</a:t>
              </a:r>
              <a:endParaRPr lang="ko-KR" altLang="en-US" sz="120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BF546B1-DCE9-4933-9686-F92BA2FEBBDD}"/>
                </a:ext>
              </a:extLst>
            </p:cNvPr>
            <p:cNvSpPr/>
            <p:nvPr/>
          </p:nvSpPr>
          <p:spPr>
            <a:xfrm>
              <a:off x="7105652" y="1415282"/>
              <a:ext cx="563718" cy="56371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s0</a:t>
              </a:r>
              <a:endParaRPr lang="ko-KR" altLang="en-US" sz="1200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819CBC1-6420-4A38-9D45-90AB03DE03C1}"/>
                </a:ext>
              </a:extLst>
            </p:cNvPr>
            <p:cNvSpPr/>
            <p:nvPr/>
          </p:nvSpPr>
          <p:spPr>
            <a:xfrm>
              <a:off x="4522632" y="4315283"/>
              <a:ext cx="563718" cy="5637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s2</a:t>
              </a:r>
              <a:endParaRPr lang="ko-KR" altLang="en-US" sz="1200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38CB2AF-B755-44D1-A5BA-75F6D163C3A9}"/>
                </a:ext>
              </a:extLst>
            </p:cNvPr>
            <p:cNvSpPr/>
            <p:nvPr/>
          </p:nvSpPr>
          <p:spPr>
            <a:xfrm>
              <a:off x="7105652" y="4315283"/>
              <a:ext cx="563718" cy="56371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s1</a:t>
              </a:r>
              <a:endParaRPr lang="ko-KR" altLang="en-US" sz="1200" dirty="0"/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F4FF1804-9002-47C6-AB17-4B1E3D2BE287}"/>
              </a:ext>
            </a:extLst>
          </p:cNvPr>
          <p:cNvSpPr/>
          <p:nvPr/>
        </p:nvSpPr>
        <p:spPr>
          <a:xfrm>
            <a:off x="3963661" y="2276882"/>
            <a:ext cx="563718" cy="563718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s3</a:t>
            </a:r>
            <a:endParaRPr lang="ko-KR" altLang="en-US" sz="12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31BFF95-3FE2-43A3-9948-C89F0AD207DE}"/>
              </a:ext>
            </a:extLst>
          </p:cNvPr>
          <p:cNvSpPr/>
          <p:nvPr/>
        </p:nvSpPr>
        <p:spPr>
          <a:xfrm>
            <a:off x="6185377" y="959323"/>
            <a:ext cx="563718" cy="563718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s0</a:t>
            </a:r>
            <a:endParaRPr lang="ko-KR" altLang="en-US" sz="12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620A141-7FE4-4208-9A1D-658282B6F306}"/>
              </a:ext>
            </a:extLst>
          </p:cNvPr>
          <p:cNvSpPr/>
          <p:nvPr/>
        </p:nvSpPr>
        <p:spPr>
          <a:xfrm>
            <a:off x="5442908" y="4771242"/>
            <a:ext cx="563718" cy="563718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s2</a:t>
            </a:r>
            <a:endParaRPr lang="ko-KR" altLang="en-US" sz="12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9F9E5F2-A6D0-49FA-B3CD-15DD89A713FF}"/>
              </a:ext>
            </a:extLst>
          </p:cNvPr>
          <p:cNvSpPr/>
          <p:nvPr/>
        </p:nvSpPr>
        <p:spPr>
          <a:xfrm>
            <a:off x="7664624" y="3453683"/>
            <a:ext cx="563718" cy="563718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s1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CF7382-DAB0-4897-8E30-E9DA8D24E517}"/>
              </a:ext>
            </a:extLst>
          </p:cNvPr>
          <p:cNvSpPr txBox="1"/>
          <p:nvPr/>
        </p:nvSpPr>
        <p:spPr>
          <a:xfrm>
            <a:off x="8744815" y="3252422"/>
            <a:ext cx="1188530" cy="107721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dirty="0"/>
              <a:t>k0 = key</a:t>
            </a:r>
            <a:r>
              <a:rPr lang="ko-KR" altLang="en-US" sz="1600" dirty="0"/>
              <a:t> </a:t>
            </a:r>
            <a:r>
              <a:rPr lang="en-US" altLang="ko-KR" sz="1600" dirty="0"/>
              <a:t>0</a:t>
            </a:r>
          </a:p>
          <a:p>
            <a:r>
              <a:rPr lang="en-US" altLang="ko-KR" sz="1600" dirty="0"/>
              <a:t>k1 = key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</a:p>
          <a:p>
            <a:r>
              <a:rPr lang="en-US" altLang="ko-KR" sz="1600" dirty="0"/>
              <a:t>k2 = key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</a:p>
          <a:p>
            <a:r>
              <a:rPr lang="en-US" altLang="ko-KR" sz="1600" dirty="0"/>
              <a:t>k3 = key</a:t>
            </a:r>
            <a:r>
              <a:rPr lang="ko-KR" altLang="en-US" sz="1600" dirty="0"/>
              <a:t> 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DC922A-CED6-4A2D-A0B4-9B17A600DD12}"/>
              </a:ext>
            </a:extLst>
          </p:cNvPr>
          <p:cNvSpPr txBox="1"/>
          <p:nvPr/>
        </p:nvSpPr>
        <p:spPr>
          <a:xfrm>
            <a:off x="8744815" y="1964642"/>
            <a:ext cx="1271502" cy="107721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dirty="0"/>
              <a:t>s0 = </a:t>
            </a:r>
            <a:r>
              <a:rPr lang="ko-KR" altLang="en-US" sz="1600" dirty="0"/>
              <a:t>서버 </a:t>
            </a:r>
            <a:r>
              <a:rPr lang="en-US" altLang="ko-KR" sz="1600" dirty="0"/>
              <a:t>0</a:t>
            </a:r>
          </a:p>
          <a:p>
            <a:r>
              <a:rPr lang="en-US" altLang="ko-KR" sz="1600" dirty="0"/>
              <a:t>s1 = </a:t>
            </a:r>
            <a:r>
              <a:rPr lang="ko-KR" altLang="en-US" sz="1600" dirty="0"/>
              <a:t>서버 </a:t>
            </a:r>
            <a:r>
              <a:rPr lang="en-US" altLang="ko-KR" sz="1600" dirty="0"/>
              <a:t>1</a:t>
            </a:r>
          </a:p>
          <a:p>
            <a:r>
              <a:rPr lang="en-US" altLang="ko-KR" sz="1600" dirty="0"/>
              <a:t>s2 = </a:t>
            </a:r>
            <a:r>
              <a:rPr lang="ko-KR" altLang="en-US" sz="1600" dirty="0"/>
              <a:t>서버 </a:t>
            </a:r>
            <a:r>
              <a:rPr lang="en-US" altLang="ko-KR" sz="1600" dirty="0"/>
              <a:t>2</a:t>
            </a:r>
          </a:p>
          <a:p>
            <a:r>
              <a:rPr lang="en-US" altLang="ko-KR" sz="1600" dirty="0"/>
              <a:t>s3 = </a:t>
            </a:r>
            <a:r>
              <a:rPr lang="ko-KR" altLang="en-US" sz="1600" dirty="0"/>
              <a:t>서버 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3268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9483968-29F8-466B-AF4E-D853DD834306}"/>
              </a:ext>
            </a:extLst>
          </p:cNvPr>
          <p:cNvSpPr/>
          <p:nvPr/>
        </p:nvSpPr>
        <p:spPr>
          <a:xfrm>
            <a:off x="2477366" y="1090607"/>
            <a:ext cx="969818" cy="969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서버 </a:t>
            </a:r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480305C-681E-4A1E-A816-E9334673FA13}"/>
              </a:ext>
            </a:extLst>
          </p:cNvPr>
          <p:cNvSpPr/>
          <p:nvPr/>
        </p:nvSpPr>
        <p:spPr>
          <a:xfrm>
            <a:off x="2477366" y="2138357"/>
            <a:ext cx="969818" cy="969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서버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87A2292-5118-4204-A673-9903C4952931}"/>
              </a:ext>
            </a:extLst>
          </p:cNvPr>
          <p:cNvSpPr/>
          <p:nvPr/>
        </p:nvSpPr>
        <p:spPr>
          <a:xfrm>
            <a:off x="2477366" y="3186107"/>
            <a:ext cx="969818" cy="969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서버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96E53B8-CFC1-470E-B656-32FC4109769F}"/>
              </a:ext>
            </a:extLst>
          </p:cNvPr>
          <p:cNvSpPr/>
          <p:nvPr/>
        </p:nvSpPr>
        <p:spPr>
          <a:xfrm>
            <a:off x="2477366" y="4233857"/>
            <a:ext cx="969818" cy="9698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서버 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2C7897-75E9-477C-B687-29ED3FDAA616}"/>
              </a:ext>
            </a:extLst>
          </p:cNvPr>
          <p:cNvSpPr txBox="1"/>
          <p:nvPr/>
        </p:nvSpPr>
        <p:spPr>
          <a:xfrm>
            <a:off x="2664757" y="63468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서버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D3DF1CE-44E3-4001-AEE7-CEBC3343366B}"/>
              </a:ext>
            </a:extLst>
          </p:cNvPr>
          <p:cNvSpPr/>
          <p:nvPr/>
        </p:nvSpPr>
        <p:spPr>
          <a:xfrm>
            <a:off x="4139483" y="1181969"/>
            <a:ext cx="3913033" cy="39130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FAFC163-1676-4B91-8A3F-2C7E6A903F60}"/>
              </a:ext>
            </a:extLst>
          </p:cNvPr>
          <p:cNvSpPr/>
          <p:nvPr/>
        </p:nvSpPr>
        <p:spPr>
          <a:xfrm>
            <a:off x="4522632" y="1415282"/>
            <a:ext cx="563718" cy="56371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s3</a:t>
            </a:r>
            <a:endParaRPr lang="ko-KR" altLang="en-US" sz="12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BF546B1-DCE9-4933-9686-F92BA2FEBBDD}"/>
              </a:ext>
            </a:extLst>
          </p:cNvPr>
          <p:cNvSpPr/>
          <p:nvPr/>
        </p:nvSpPr>
        <p:spPr>
          <a:xfrm>
            <a:off x="7105652" y="1415282"/>
            <a:ext cx="563718" cy="5637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s0</a:t>
            </a:r>
            <a:endParaRPr lang="ko-KR" altLang="en-US" sz="12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819CBC1-6420-4A38-9D45-90AB03DE03C1}"/>
              </a:ext>
            </a:extLst>
          </p:cNvPr>
          <p:cNvSpPr/>
          <p:nvPr/>
        </p:nvSpPr>
        <p:spPr>
          <a:xfrm>
            <a:off x="4522632" y="4315283"/>
            <a:ext cx="563718" cy="56371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s2</a:t>
            </a:r>
            <a:endParaRPr lang="ko-KR" altLang="en-US" sz="12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38CB2AF-B755-44D1-A5BA-75F6D163C3A9}"/>
              </a:ext>
            </a:extLst>
          </p:cNvPr>
          <p:cNvSpPr/>
          <p:nvPr/>
        </p:nvSpPr>
        <p:spPr>
          <a:xfrm>
            <a:off x="7105652" y="4315283"/>
            <a:ext cx="563718" cy="56371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s1</a:t>
            </a:r>
            <a:endParaRPr lang="ko-KR" altLang="en-US" sz="12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4FF1804-9002-47C6-AB17-4B1E3D2BE287}"/>
              </a:ext>
            </a:extLst>
          </p:cNvPr>
          <p:cNvSpPr/>
          <p:nvPr/>
        </p:nvSpPr>
        <p:spPr>
          <a:xfrm>
            <a:off x="3963661" y="2276882"/>
            <a:ext cx="563718" cy="563718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k3</a:t>
            </a:r>
            <a:endParaRPr lang="ko-KR" altLang="en-US" sz="12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31BFF95-3FE2-43A3-9948-C89F0AD207DE}"/>
              </a:ext>
            </a:extLst>
          </p:cNvPr>
          <p:cNvSpPr/>
          <p:nvPr/>
        </p:nvSpPr>
        <p:spPr>
          <a:xfrm>
            <a:off x="5496790" y="959323"/>
            <a:ext cx="563718" cy="563718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k0</a:t>
            </a:r>
            <a:endParaRPr lang="ko-KR" altLang="en-US" sz="12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620A141-7FE4-4208-9A1D-658282B6F306}"/>
              </a:ext>
            </a:extLst>
          </p:cNvPr>
          <p:cNvSpPr/>
          <p:nvPr/>
        </p:nvSpPr>
        <p:spPr>
          <a:xfrm>
            <a:off x="5442908" y="4771242"/>
            <a:ext cx="563718" cy="563718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k2</a:t>
            </a:r>
            <a:endParaRPr lang="ko-KR" altLang="en-US" sz="12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9F9E5F2-A6D0-49FA-B3CD-15DD89A713FF}"/>
              </a:ext>
            </a:extLst>
          </p:cNvPr>
          <p:cNvSpPr/>
          <p:nvPr/>
        </p:nvSpPr>
        <p:spPr>
          <a:xfrm>
            <a:off x="7664624" y="3453683"/>
            <a:ext cx="563718" cy="563718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k1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CF7382-DAB0-4897-8E30-E9DA8D24E517}"/>
              </a:ext>
            </a:extLst>
          </p:cNvPr>
          <p:cNvSpPr txBox="1"/>
          <p:nvPr/>
        </p:nvSpPr>
        <p:spPr>
          <a:xfrm>
            <a:off x="8744815" y="3252422"/>
            <a:ext cx="1188530" cy="107721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dirty="0"/>
              <a:t>k0 = key</a:t>
            </a:r>
            <a:r>
              <a:rPr lang="ko-KR" altLang="en-US" sz="1600" dirty="0"/>
              <a:t> </a:t>
            </a:r>
            <a:r>
              <a:rPr lang="en-US" altLang="ko-KR" sz="1600" dirty="0"/>
              <a:t>0</a:t>
            </a:r>
          </a:p>
          <a:p>
            <a:r>
              <a:rPr lang="en-US" altLang="ko-KR" sz="1600" dirty="0"/>
              <a:t>k1 = key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</a:p>
          <a:p>
            <a:r>
              <a:rPr lang="en-US" altLang="ko-KR" sz="1600" dirty="0"/>
              <a:t>k2 = key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</a:p>
          <a:p>
            <a:r>
              <a:rPr lang="en-US" altLang="ko-KR" sz="1600" dirty="0"/>
              <a:t>k3 = key</a:t>
            </a:r>
            <a:r>
              <a:rPr lang="ko-KR" altLang="en-US" sz="1600" dirty="0"/>
              <a:t> 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DC922A-CED6-4A2D-A0B4-9B17A600DD12}"/>
              </a:ext>
            </a:extLst>
          </p:cNvPr>
          <p:cNvSpPr txBox="1"/>
          <p:nvPr/>
        </p:nvSpPr>
        <p:spPr>
          <a:xfrm>
            <a:off x="8744815" y="1964642"/>
            <a:ext cx="1271502" cy="107721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dirty="0"/>
              <a:t>s0 = </a:t>
            </a:r>
            <a:r>
              <a:rPr lang="ko-KR" altLang="en-US" sz="1600" dirty="0"/>
              <a:t>서버 </a:t>
            </a:r>
            <a:r>
              <a:rPr lang="en-US" altLang="ko-KR" sz="1600" dirty="0"/>
              <a:t>0</a:t>
            </a:r>
          </a:p>
          <a:p>
            <a:r>
              <a:rPr lang="en-US" altLang="ko-KR" sz="1600" dirty="0"/>
              <a:t>s1 = </a:t>
            </a:r>
            <a:r>
              <a:rPr lang="ko-KR" altLang="en-US" sz="1600" dirty="0"/>
              <a:t>서버 </a:t>
            </a:r>
            <a:r>
              <a:rPr lang="en-US" altLang="ko-KR" sz="1600" dirty="0"/>
              <a:t>1</a:t>
            </a:r>
          </a:p>
          <a:p>
            <a:r>
              <a:rPr lang="en-US" altLang="ko-KR" sz="1600" dirty="0"/>
              <a:t>s2 = </a:t>
            </a:r>
            <a:r>
              <a:rPr lang="ko-KR" altLang="en-US" sz="1600" dirty="0"/>
              <a:t>서버 </a:t>
            </a:r>
            <a:r>
              <a:rPr lang="en-US" altLang="ko-KR" sz="1600" dirty="0"/>
              <a:t>2</a:t>
            </a:r>
          </a:p>
          <a:p>
            <a:r>
              <a:rPr lang="en-US" altLang="ko-KR" sz="1600" dirty="0"/>
              <a:t>s3 = </a:t>
            </a:r>
            <a:r>
              <a:rPr lang="ko-KR" altLang="en-US" sz="1600" dirty="0"/>
              <a:t>서버 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5047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9483968-29F8-466B-AF4E-D853DD834306}"/>
              </a:ext>
            </a:extLst>
          </p:cNvPr>
          <p:cNvSpPr/>
          <p:nvPr/>
        </p:nvSpPr>
        <p:spPr>
          <a:xfrm>
            <a:off x="2477366" y="1090607"/>
            <a:ext cx="969818" cy="969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서버 </a:t>
            </a:r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480305C-681E-4A1E-A816-E9334673FA13}"/>
              </a:ext>
            </a:extLst>
          </p:cNvPr>
          <p:cNvSpPr/>
          <p:nvPr/>
        </p:nvSpPr>
        <p:spPr>
          <a:xfrm>
            <a:off x="2477366" y="2138357"/>
            <a:ext cx="969818" cy="969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서버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87A2292-5118-4204-A673-9903C4952931}"/>
              </a:ext>
            </a:extLst>
          </p:cNvPr>
          <p:cNvSpPr/>
          <p:nvPr/>
        </p:nvSpPr>
        <p:spPr>
          <a:xfrm>
            <a:off x="2477366" y="3186107"/>
            <a:ext cx="969818" cy="969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서버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96E53B8-CFC1-470E-B656-32FC4109769F}"/>
              </a:ext>
            </a:extLst>
          </p:cNvPr>
          <p:cNvSpPr/>
          <p:nvPr/>
        </p:nvSpPr>
        <p:spPr>
          <a:xfrm>
            <a:off x="2477366" y="4233857"/>
            <a:ext cx="969818" cy="9698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서버 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2C7897-75E9-477C-B687-29ED3FDAA616}"/>
              </a:ext>
            </a:extLst>
          </p:cNvPr>
          <p:cNvSpPr txBox="1"/>
          <p:nvPr/>
        </p:nvSpPr>
        <p:spPr>
          <a:xfrm>
            <a:off x="2664757" y="63468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서버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D3DF1CE-44E3-4001-AEE7-CEBC3343366B}"/>
              </a:ext>
            </a:extLst>
          </p:cNvPr>
          <p:cNvSpPr/>
          <p:nvPr/>
        </p:nvSpPr>
        <p:spPr>
          <a:xfrm>
            <a:off x="4139483" y="1181969"/>
            <a:ext cx="3913033" cy="39130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FAFC163-1676-4B91-8A3F-2C7E6A903F60}"/>
              </a:ext>
            </a:extLst>
          </p:cNvPr>
          <p:cNvSpPr/>
          <p:nvPr/>
        </p:nvSpPr>
        <p:spPr>
          <a:xfrm>
            <a:off x="4522632" y="1415282"/>
            <a:ext cx="563718" cy="56371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s3</a:t>
            </a:r>
            <a:endParaRPr lang="ko-KR" altLang="en-US" sz="12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BF546B1-DCE9-4933-9686-F92BA2FEBBDD}"/>
              </a:ext>
            </a:extLst>
          </p:cNvPr>
          <p:cNvSpPr/>
          <p:nvPr/>
        </p:nvSpPr>
        <p:spPr>
          <a:xfrm>
            <a:off x="7105652" y="1415282"/>
            <a:ext cx="563718" cy="5637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s0</a:t>
            </a:r>
            <a:endParaRPr lang="ko-KR" altLang="en-US" sz="12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819CBC1-6420-4A38-9D45-90AB03DE03C1}"/>
              </a:ext>
            </a:extLst>
          </p:cNvPr>
          <p:cNvSpPr/>
          <p:nvPr/>
        </p:nvSpPr>
        <p:spPr>
          <a:xfrm>
            <a:off x="4522632" y="4315283"/>
            <a:ext cx="563718" cy="56371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s2</a:t>
            </a:r>
            <a:endParaRPr lang="ko-KR" altLang="en-US" sz="12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38CB2AF-B755-44D1-A5BA-75F6D163C3A9}"/>
              </a:ext>
            </a:extLst>
          </p:cNvPr>
          <p:cNvSpPr/>
          <p:nvPr/>
        </p:nvSpPr>
        <p:spPr>
          <a:xfrm>
            <a:off x="7105652" y="4315283"/>
            <a:ext cx="563718" cy="56371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X</a:t>
            </a:r>
            <a:endParaRPr lang="ko-KR" altLang="en-US" sz="12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4FF1804-9002-47C6-AB17-4B1E3D2BE287}"/>
              </a:ext>
            </a:extLst>
          </p:cNvPr>
          <p:cNvSpPr/>
          <p:nvPr/>
        </p:nvSpPr>
        <p:spPr>
          <a:xfrm>
            <a:off x="3963661" y="2276882"/>
            <a:ext cx="563718" cy="563718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k3</a:t>
            </a:r>
            <a:endParaRPr lang="ko-KR" altLang="en-US" sz="12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31BFF95-3FE2-43A3-9948-C89F0AD207DE}"/>
              </a:ext>
            </a:extLst>
          </p:cNvPr>
          <p:cNvSpPr/>
          <p:nvPr/>
        </p:nvSpPr>
        <p:spPr>
          <a:xfrm>
            <a:off x="5496790" y="959323"/>
            <a:ext cx="563718" cy="563718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k0</a:t>
            </a:r>
            <a:endParaRPr lang="ko-KR" altLang="en-US" sz="12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620A141-7FE4-4208-9A1D-658282B6F306}"/>
              </a:ext>
            </a:extLst>
          </p:cNvPr>
          <p:cNvSpPr/>
          <p:nvPr/>
        </p:nvSpPr>
        <p:spPr>
          <a:xfrm>
            <a:off x="5442908" y="4771242"/>
            <a:ext cx="563718" cy="563718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k2</a:t>
            </a:r>
            <a:endParaRPr lang="ko-KR" altLang="en-US" sz="12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9F9E5F2-A6D0-49FA-B3CD-15DD89A713FF}"/>
              </a:ext>
            </a:extLst>
          </p:cNvPr>
          <p:cNvSpPr/>
          <p:nvPr/>
        </p:nvSpPr>
        <p:spPr>
          <a:xfrm>
            <a:off x="7664624" y="3453683"/>
            <a:ext cx="563718" cy="563718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k1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CF7382-DAB0-4897-8E30-E9DA8D24E517}"/>
              </a:ext>
            </a:extLst>
          </p:cNvPr>
          <p:cNvSpPr txBox="1"/>
          <p:nvPr/>
        </p:nvSpPr>
        <p:spPr>
          <a:xfrm>
            <a:off x="8744815" y="3252422"/>
            <a:ext cx="1188530" cy="107721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dirty="0"/>
              <a:t>k0 = key</a:t>
            </a:r>
            <a:r>
              <a:rPr lang="ko-KR" altLang="en-US" sz="1600" dirty="0"/>
              <a:t> </a:t>
            </a:r>
            <a:r>
              <a:rPr lang="en-US" altLang="ko-KR" sz="1600" dirty="0"/>
              <a:t>0</a:t>
            </a:r>
          </a:p>
          <a:p>
            <a:r>
              <a:rPr lang="en-US" altLang="ko-KR" sz="1600" dirty="0"/>
              <a:t>k1 = key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</a:p>
          <a:p>
            <a:r>
              <a:rPr lang="en-US" altLang="ko-KR" sz="1600" dirty="0"/>
              <a:t>k2 = key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</a:p>
          <a:p>
            <a:r>
              <a:rPr lang="en-US" altLang="ko-KR" sz="1600" dirty="0"/>
              <a:t>k3 = key</a:t>
            </a:r>
            <a:r>
              <a:rPr lang="ko-KR" altLang="en-US" sz="1600" dirty="0"/>
              <a:t> 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DC922A-CED6-4A2D-A0B4-9B17A600DD12}"/>
              </a:ext>
            </a:extLst>
          </p:cNvPr>
          <p:cNvSpPr txBox="1"/>
          <p:nvPr/>
        </p:nvSpPr>
        <p:spPr>
          <a:xfrm>
            <a:off x="8744815" y="1964642"/>
            <a:ext cx="1271502" cy="107721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dirty="0"/>
              <a:t>s0 = </a:t>
            </a:r>
            <a:r>
              <a:rPr lang="ko-KR" altLang="en-US" sz="1600" dirty="0"/>
              <a:t>서버 </a:t>
            </a:r>
            <a:r>
              <a:rPr lang="en-US" altLang="ko-KR" sz="1600" dirty="0"/>
              <a:t>0</a:t>
            </a:r>
          </a:p>
          <a:p>
            <a:r>
              <a:rPr lang="en-US" altLang="ko-KR" sz="1600" dirty="0"/>
              <a:t>s1 = </a:t>
            </a:r>
            <a:r>
              <a:rPr lang="ko-KR" altLang="en-US" sz="1600" dirty="0"/>
              <a:t>서버 </a:t>
            </a:r>
            <a:r>
              <a:rPr lang="en-US" altLang="ko-KR" sz="1600" dirty="0"/>
              <a:t>1</a:t>
            </a:r>
          </a:p>
          <a:p>
            <a:r>
              <a:rPr lang="en-US" altLang="ko-KR" sz="1600" dirty="0"/>
              <a:t>s2 = </a:t>
            </a:r>
            <a:r>
              <a:rPr lang="ko-KR" altLang="en-US" sz="1600" dirty="0"/>
              <a:t>서버 </a:t>
            </a:r>
            <a:r>
              <a:rPr lang="en-US" altLang="ko-KR" sz="1600" dirty="0"/>
              <a:t>2</a:t>
            </a:r>
          </a:p>
          <a:p>
            <a:r>
              <a:rPr lang="en-US" altLang="ko-KR" sz="1600" dirty="0"/>
              <a:t>s3 = </a:t>
            </a:r>
            <a:r>
              <a:rPr lang="ko-KR" altLang="en-US" sz="1600" dirty="0"/>
              <a:t>서버 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3CB47A-6B8C-4D48-82B5-CAF83F784B7F}"/>
              </a:ext>
            </a:extLst>
          </p:cNvPr>
          <p:cNvSpPr txBox="1"/>
          <p:nvPr/>
        </p:nvSpPr>
        <p:spPr>
          <a:xfrm>
            <a:off x="6998434" y="4017401"/>
            <a:ext cx="575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s1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033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208</Words>
  <Application>Microsoft Office PowerPoint</Application>
  <PresentationFormat>와이드스크린</PresentationFormat>
  <Paragraphs>96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Doosan</dc:creator>
  <cp:lastModifiedBy>Park Doosan</cp:lastModifiedBy>
  <cp:revision>2</cp:revision>
  <dcterms:created xsi:type="dcterms:W3CDTF">2022-04-10T14:00:35Z</dcterms:created>
  <dcterms:modified xsi:type="dcterms:W3CDTF">2022-04-10T15:24:52Z</dcterms:modified>
</cp:coreProperties>
</file>