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56" r:id="rId2"/>
  </p:sldIdLst>
  <p:sldSz cx="12192000" cy="6858000"/>
  <p:notesSz cx="6888163" cy="100187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76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1301"/>
    <a:srgbClr val="B20E54"/>
    <a:srgbClr val="D2DEEF"/>
    <a:srgbClr val="EAEFF7"/>
    <a:srgbClr val="5B9BD5"/>
    <a:srgbClr val="CCECFF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8FD4443E-F989-4FC4-A0C8-D5A2AF1F390B}" styleName="어두운 스타일 1 - 강조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86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134" y="288"/>
      </p:cViewPr>
      <p:guideLst>
        <p:guide orient="horz" pos="4319"/>
        <p:guide pos="76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생산1팀" userId="3c07f31a-e21d-4c16-998b-830de02b4c7e" providerId="ADAL" clId="{1A257B37-44C2-4D93-A304-CF20ED6107C9}"/>
    <pc:docChg chg="undo custSel addSld delSld modSld">
      <pc:chgData name="생산1팀" userId="3c07f31a-e21d-4c16-998b-830de02b4c7e" providerId="ADAL" clId="{1A257B37-44C2-4D93-A304-CF20ED6107C9}" dt="2024-08-29T20:15:22.395" v="314" actId="20577"/>
      <pc:docMkLst>
        <pc:docMk/>
      </pc:docMkLst>
      <pc:sldChg chg="del">
        <pc:chgData name="생산1팀" userId="3c07f31a-e21d-4c16-998b-830de02b4c7e" providerId="ADAL" clId="{1A257B37-44C2-4D93-A304-CF20ED6107C9}" dt="2024-08-29T20:15:13.118" v="312" actId="47"/>
        <pc:sldMkLst>
          <pc:docMk/>
          <pc:sldMk cId="2886644676" sldId="354"/>
        </pc:sldMkLst>
      </pc:sldChg>
      <pc:sldChg chg="addSp delSp modSp add mod">
        <pc:chgData name="생산1팀" userId="3c07f31a-e21d-4c16-998b-830de02b4c7e" providerId="ADAL" clId="{1A257B37-44C2-4D93-A304-CF20ED6107C9}" dt="2024-08-29T20:15:22.395" v="314" actId="20577"/>
        <pc:sldMkLst>
          <pc:docMk/>
          <pc:sldMk cId="1985633790" sldId="355"/>
        </pc:sldMkLst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2" creationId="{73A214FE-5887-C9C3-3F06-96B5441E66AD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4" creationId="{2385687E-F89E-6A23-9E42-EA9DC478B79A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5" creationId="{47C5A3F5-A3D7-9407-BDF1-B2E18E82C972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6" creationId="{46DE4C2D-6AF2-79E4-7E6D-B30DD1E3B607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7" creationId="{66316EEF-4014-8AEC-CE59-1A284DF3DB3C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9" creationId="{D5C40CD9-3318-7500-3A58-7AF9F692DC4B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10" creationId="{1C568553-1160-8BB6-CF8B-8B915903F2F7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11" creationId="{D4CFAFFB-BAC9-D8B0-834F-F377C84AB223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12" creationId="{94E5A1E0-A30F-5231-FC09-E0378B5C5E5D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14" creationId="{C5CFC254-4FB5-F034-40F2-D3B86EB02D2C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15" creationId="{A6BAFAA8-E510-01C5-9DF1-D2167D611F44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17" creationId="{BFE0664B-9F15-4C31-9AAA-6FF3980C131C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18" creationId="{1B7E4350-2224-E502-8836-2CC5F47FA1DD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19" creationId="{C1DF283A-14FD-F380-82EB-0563867C5916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20" creationId="{FE7E24CF-6418-FB6B-B334-424D8FF81092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21" creationId="{3D6FA963-31DF-8164-9813-58AA0A9A446B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22" creationId="{C80FDACD-0A12-6D8A-90C8-C2A7926DA212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23" creationId="{D9ECEC65-7ABA-01CE-451E-C877EC86FE73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24" creationId="{F1E3502C-42DC-D4DC-4039-147B28F2B2C2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25" creationId="{D5144532-CCC8-2B9F-C6D9-5773BEF00845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31" creationId="{7A87ECF5-C1C9-5148-8466-A3C559BD3CFB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32" creationId="{250E0AEB-417E-7F82-4501-7E27A553C326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33" creationId="{1337D91C-6891-9F9B-A4AB-8D83A5E38D79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35" creationId="{AC3E1944-EF31-F87E-8A7F-62B7E76DA2BC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36" creationId="{0E1FC719-9812-F0A8-2B41-88E96C50CD8A}"/>
          </ac:spMkLst>
        </pc:spChg>
        <pc:spChg chg="add mod">
          <ac:chgData name="생산1팀" userId="3c07f31a-e21d-4c16-998b-830de02b4c7e" providerId="ADAL" clId="{1A257B37-44C2-4D93-A304-CF20ED6107C9}" dt="2024-08-29T20:00:17.660" v="42" actId="1076"/>
          <ac:spMkLst>
            <pc:docMk/>
            <pc:sldMk cId="1985633790" sldId="355"/>
            <ac:spMk id="38" creationId="{AB36B9C1-7FB5-F4C7-166A-FD9046E44603}"/>
          </ac:spMkLst>
        </pc:spChg>
        <pc:spChg chg="add mod">
          <ac:chgData name="생산1팀" userId="3c07f31a-e21d-4c16-998b-830de02b4c7e" providerId="ADAL" clId="{1A257B37-44C2-4D93-A304-CF20ED6107C9}" dt="2024-08-29T20:00:24.988" v="45" actId="1076"/>
          <ac:spMkLst>
            <pc:docMk/>
            <pc:sldMk cId="1985633790" sldId="355"/>
            <ac:spMk id="39" creationId="{AFEB1046-B2F5-9CE6-AE0F-9A8CE09B55D4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40" creationId="{165A28FC-F5D5-8974-B3E3-715387DF2833}"/>
          </ac:spMkLst>
        </pc:spChg>
        <pc:spChg chg="add del mod">
          <ac:chgData name="생산1팀" userId="3c07f31a-e21d-4c16-998b-830de02b4c7e" providerId="ADAL" clId="{1A257B37-44C2-4D93-A304-CF20ED6107C9}" dt="2024-08-29T20:00:52.851" v="47" actId="478"/>
          <ac:spMkLst>
            <pc:docMk/>
            <pc:sldMk cId="1985633790" sldId="355"/>
            <ac:spMk id="41" creationId="{10B9421F-2A07-AF4C-C2EE-DC1B10959A4A}"/>
          </ac:spMkLst>
        </pc:spChg>
        <pc:spChg chg="add del mod">
          <ac:chgData name="생산1팀" userId="3c07f31a-e21d-4c16-998b-830de02b4c7e" providerId="ADAL" clId="{1A257B37-44C2-4D93-A304-CF20ED6107C9}" dt="2024-08-29T20:00:54.247" v="48" actId="478"/>
          <ac:spMkLst>
            <pc:docMk/>
            <pc:sldMk cId="1985633790" sldId="355"/>
            <ac:spMk id="42" creationId="{24CA372C-9F74-ADE2-05F3-847CB49894FE}"/>
          </ac:spMkLst>
        </pc:spChg>
        <pc:spChg chg="add mod">
          <ac:chgData name="생산1팀" userId="3c07f31a-e21d-4c16-998b-830de02b4c7e" providerId="ADAL" clId="{1A257B37-44C2-4D93-A304-CF20ED6107C9}" dt="2024-08-29T20:00:58.324" v="49" actId="1076"/>
          <ac:spMkLst>
            <pc:docMk/>
            <pc:sldMk cId="1985633790" sldId="355"/>
            <ac:spMk id="43" creationId="{C5B2D5FA-9FBA-D469-69DF-302F471199F3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44" creationId="{88757494-8638-5008-B622-F30ABE3CF52D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45" creationId="{F91D2123-C578-8DEE-D015-0C697608A49C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46" creationId="{F8D44FA3-859C-7D5C-DD4F-BF86B9D99969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47" creationId="{E68E2AFA-AA4D-2A21-2F9E-A76F83185E49}"/>
          </ac:spMkLst>
        </pc:spChg>
        <pc:spChg chg="add mod">
          <ac:chgData name="생산1팀" userId="3c07f31a-e21d-4c16-998b-830de02b4c7e" providerId="ADAL" clId="{1A257B37-44C2-4D93-A304-CF20ED6107C9}" dt="2024-08-29T20:01:12.620" v="54" actId="1076"/>
          <ac:spMkLst>
            <pc:docMk/>
            <pc:sldMk cId="1985633790" sldId="355"/>
            <ac:spMk id="48" creationId="{5038111F-8F05-E6D7-CF05-904A64FC1038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49" creationId="{5F1987F0-9D5B-03C7-4602-9A0DAC2D587B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50" creationId="{C6147644-3450-C7F0-9825-79A38A4A16FC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51" creationId="{B0BBB94B-B958-657C-0F5D-CD9E7278672F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52" creationId="{958E54D3-D23B-5C8A-4953-CFDE356210E1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53" creationId="{689E3035-DF96-E2A2-D66D-A37DEBBD5B76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54" creationId="{F2FB835B-645A-951F-29BC-AAAFBA2E18BD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55" creationId="{6DB1CB1B-C094-7B62-063D-060688A4D25D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56" creationId="{E7C83C48-8B04-B553-42BC-25F63ED1B56C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57" creationId="{F5F0EB88-61E7-69C8-45BA-A04472A1A9DB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58" creationId="{C2C4163F-1F34-DBD7-A6B6-C685DF064B7B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59" creationId="{B1E73F3C-7ED5-BD56-32B2-E17BFEC19435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60" creationId="{F64A68FD-CE03-CB02-2FEC-F08E4F0E23D3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61" creationId="{1C52A914-DEF5-8591-F615-F53286D37EEE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62" creationId="{1860D698-9882-E16D-6442-DE1D2BBB96FB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63" creationId="{7B060DDE-9804-8C09-F73E-5BCFFD40C38B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64" creationId="{51F773C6-9059-6FCD-031A-106FA6B6FF1F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65" creationId="{360A9B0D-2DC4-CCD0-47E7-AFF7B22CDA97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66" creationId="{1E47A8A0-BD95-12F6-45E0-79191E06C626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67" creationId="{DF218AEA-1D80-DCBF-6C5F-0314D92CF3E5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69" creationId="{B82CF126-C019-0706-2676-8E96734695DB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70" creationId="{5C677817-2660-F070-F019-02EDACDBF98E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71" creationId="{344AB21A-9BF9-0E74-580F-989E32DDA1BF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72" creationId="{61D4F5F5-2D9C-AE35-56F4-28AE24343C00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73" creationId="{1CCC3B7D-600A-90EB-C5B2-DE7B6A8A32F5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74" creationId="{48849AB7-C978-766B-508F-9C7AA43C1F50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75" creationId="{72BA5E22-E720-1C93-E6A8-554E22AB3781}"/>
          </ac:spMkLst>
        </pc:spChg>
        <pc:spChg chg="del">
          <ac:chgData name="생산1팀" userId="3c07f31a-e21d-4c16-998b-830de02b4c7e" providerId="ADAL" clId="{1A257B37-44C2-4D93-A304-CF20ED6107C9}" dt="2024-08-29T19:58:48.725" v="20" actId="478"/>
          <ac:spMkLst>
            <pc:docMk/>
            <pc:sldMk cId="1985633790" sldId="355"/>
            <ac:spMk id="76" creationId="{62171397-0F7E-D02B-1903-6C8D0C8B631E}"/>
          </ac:spMkLst>
        </pc:spChg>
        <pc:spChg chg="add mod">
          <ac:chgData name="생산1팀" userId="3c07f31a-e21d-4c16-998b-830de02b4c7e" providerId="ADAL" clId="{1A257B37-44C2-4D93-A304-CF20ED6107C9}" dt="2024-08-29T20:01:09.228" v="53" actId="1076"/>
          <ac:spMkLst>
            <pc:docMk/>
            <pc:sldMk cId="1985633790" sldId="355"/>
            <ac:spMk id="77" creationId="{DF96F567-D615-97B5-6B7D-F503F527CDAF}"/>
          </ac:spMkLst>
        </pc:spChg>
        <pc:spChg chg="add mod">
          <ac:chgData name="생산1팀" userId="3c07f31a-e21d-4c16-998b-830de02b4c7e" providerId="ADAL" clId="{1A257B37-44C2-4D93-A304-CF20ED6107C9}" dt="2024-08-29T20:01:17.268" v="55" actId="1076"/>
          <ac:spMkLst>
            <pc:docMk/>
            <pc:sldMk cId="1985633790" sldId="355"/>
            <ac:spMk id="78" creationId="{AE3D5374-8388-B24C-BDE8-6EAF8358B615}"/>
          </ac:spMkLst>
        </pc:spChg>
        <pc:spChg chg="add mod">
          <ac:chgData name="생산1팀" userId="3c07f31a-e21d-4c16-998b-830de02b4c7e" providerId="ADAL" clId="{1A257B37-44C2-4D93-A304-CF20ED6107C9}" dt="2024-08-29T20:01:20.212" v="56" actId="1076"/>
          <ac:spMkLst>
            <pc:docMk/>
            <pc:sldMk cId="1985633790" sldId="355"/>
            <ac:spMk id="79" creationId="{AF9483A2-7EB7-C184-6B07-89D896F24116}"/>
          </ac:spMkLst>
        </pc:spChg>
        <pc:spChg chg="add mod">
          <ac:chgData name="생산1팀" userId="3c07f31a-e21d-4c16-998b-830de02b4c7e" providerId="ADAL" clId="{1A257B37-44C2-4D93-A304-CF20ED6107C9}" dt="2024-08-29T20:01:22.988" v="57" actId="1076"/>
          <ac:spMkLst>
            <pc:docMk/>
            <pc:sldMk cId="1985633790" sldId="355"/>
            <ac:spMk id="80" creationId="{32C385AA-D848-02AA-4BCD-E97D78C565CC}"/>
          </ac:spMkLst>
        </pc:spChg>
        <pc:spChg chg="add mod">
          <ac:chgData name="생산1팀" userId="3c07f31a-e21d-4c16-998b-830de02b4c7e" providerId="ADAL" clId="{1A257B37-44C2-4D93-A304-CF20ED6107C9}" dt="2024-08-29T20:01:28.548" v="58" actId="1076"/>
          <ac:spMkLst>
            <pc:docMk/>
            <pc:sldMk cId="1985633790" sldId="355"/>
            <ac:spMk id="81" creationId="{7A74867C-68A7-0EEB-FB90-7A098A189111}"/>
          </ac:spMkLst>
        </pc:spChg>
        <pc:spChg chg="add mod">
          <ac:chgData name="생산1팀" userId="3c07f31a-e21d-4c16-998b-830de02b4c7e" providerId="ADAL" clId="{1A257B37-44C2-4D93-A304-CF20ED6107C9}" dt="2024-08-29T20:01:33.588" v="59" actId="1076"/>
          <ac:spMkLst>
            <pc:docMk/>
            <pc:sldMk cId="1985633790" sldId="355"/>
            <ac:spMk id="82" creationId="{FAC4A6E5-FCC0-4269-8DC0-FEE3E5F76EF4}"/>
          </ac:spMkLst>
        </pc:spChg>
        <pc:spChg chg="add mod">
          <ac:chgData name="생산1팀" userId="3c07f31a-e21d-4c16-998b-830de02b4c7e" providerId="ADAL" clId="{1A257B37-44C2-4D93-A304-CF20ED6107C9}" dt="2024-08-29T20:01:41.244" v="62" actId="1076"/>
          <ac:spMkLst>
            <pc:docMk/>
            <pc:sldMk cId="1985633790" sldId="355"/>
            <ac:spMk id="83" creationId="{A4FC52ED-D646-21AF-CC66-5426133A9934}"/>
          </ac:spMkLst>
        </pc:spChg>
        <pc:spChg chg="add mod">
          <ac:chgData name="생산1팀" userId="3c07f31a-e21d-4c16-998b-830de02b4c7e" providerId="ADAL" clId="{1A257B37-44C2-4D93-A304-CF20ED6107C9}" dt="2024-08-29T20:01:52.276" v="63" actId="1076"/>
          <ac:spMkLst>
            <pc:docMk/>
            <pc:sldMk cId="1985633790" sldId="355"/>
            <ac:spMk id="84" creationId="{DC78B987-62DC-3CD6-27F9-DB65FE86EEE4}"/>
          </ac:spMkLst>
        </pc:spChg>
        <pc:spChg chg="add mod">
          <ac:chgData name="생산1팀" userId="3c07f31a-e21d-4c16-998b-830de02b4c7e" providerId="ADAL" clId="{1A257B37-44C2-4D93-A304-CF20ED6107C9}" dt="2024-08-29T20:02:10.148" v="70" actId="1076"/>
          <ac:spMkLst>
            <pc:docMk/>
            <pc:sldMk cId="1985633790" sldId="355"/>
            <ac:spMk id="85" creationId="{57306542-915E-8BC8-FBEF-DC75E41E2AA3}"/>
          </ac:spMkLst>
        </pc:spChg>
        <pc:spChg chg="add mod">
          <ac:chgData name="생산1팀" userId="3c07f31a-e21d-4c16-998b-830de02b4c7e" providerId="ADAL" clId="{1A257B37-44C2-4D93-A304-CF20ED6107C9}" dt="2024-08-29T20:02:19.156" v="73" actId="1076"/>
          <ac:spMkLst>
            <pc:docMk/>
            <pc:sldMk cId="1985633790" sldId="355"/>
            <ac:spMk id="86" creationId="{BEDFF3A3-BC3F-DF3E-EC1A-56329C3C2D99}"/>
          </ac:spMkLst>
        </pc:spChg>
        <pc:spChg chg="add mod">
          <ac:chgData name="생산1팀" userId="3c07f31a-e21d-4c16-998b-830de02b4c7e" providerId="ADAL" clId="{1A257B37-44C2-4D93-A304-CF20ED6107C9}" dt="2024-08-29T20:02:34.596" v="78" actId="1076"/>
          <ac:spMkLst>
            <pc:docMk/>
            <pc:sldMk cId="1985633790" sldId="355"/>
            <ac:spMk id="87" creationId="{FFFA26C9-E093-A8AE-DD9F-7584567578A8}"/>
          </ac:spMkLst>
        </pc:spChg>
        <pc:spChg chg="add mod">
          <ac:chgData name="생산1팀" userId="3c07f31a-e21d-4c16-998b-830de02b4c7e" providerId="ADAL" clId="{1A257B37-44C2-4D93-A304-CF20ED6107C9}" dt="2024-08-29T20:02:27.117" v="77" actId="20577"/>
          <ac:spMkLst>
            <pc:docMk/>
            <pc:sldMk cId="1985633790" sldId="355"/>
            <ac:spMk id="88" creationId="{A5DE7E36-6330-D672-895F-F2D017CB61A6}"/>
          </ac:spMkLst>
        </pc:spChg>
        <pc:spChg chg="add mod">
          <ac:chgData name="생산1팀" userId="3c07f31a-e21d-4c16-998b-830de02b4c7e" providerId="ADAL" clId="{1A257B37-44C2-4D93-A304-CF20ED6107C9}" dt="2024-08-29T20:02:40.644" v="81" actId="1076"/>
          <ac:spMkLst>
            <pc:docMk/>
            <pc:sldMk cId="1985633790" sldId="355"/>
            <ac:spMk id="89" creationId="{40B009C7-DAC0-E8BB-4F5B-9FC8CC1502C3}"/>
          </ac:spMkLst>
        </pc:spChg>
        <pc:spChg chg="add mod">
          <ac:chgData name="생산1팀" userId="3c07f31a-e21d-4c16-998b-830de02b4c7e" providerId="ADAL" clId="{1A257B37-44C2-4D93-A304-CF20ED6107C9}" dt="2024-08-29T20:03:02.205" v="83" actId="1076"/>
          <ac:spMkLst>
            <pc:docMk/>
            <pc:sldMk cId="1985633790" sldId="355"/>
            <ac:spMk id="90" creationId="{A9E0CA9B-52C6-849E-B3F2-AA9E194EB1A6}"/>
          </ac:spMkLst>
        </pc:spChg>
        <pc:spChg chg="add mod">
          <ac:chgData name="생산1팀" userId="3c07f31a-e21d-4c16-998b-830de02b4c7e" providerId="ADAL" clId="{1A257B37-44C2-4D93-A304-CF20ED6107C9}" dt="2024-08-29T20:03:12.668" v="89" actId="1076"/>
          <ac:spMkLst>
            <pc:docMk/>
            <pc:sldMk cId="1985633790" sldId="355"/>
            <ac:spMk id="91" creationId="{F1B40F06-30F6-A8B7-DD66-EF2D43E3D119}"/>
          </ac:spMkLst>
        </pc:spChg>
        <pc:spChg chg="add mod">
          <ac:chgData name="생산1팀" userId="3c07f31a-e21d-4c16-998b-830de02b4c7e" providerId="ADAL" clId="{1A257B37-44C2-4D93-A304-CF20ED6107C9}" dt="2024-08-29T20:03:16.028" v="90" actId="1076"/>
          <ac:spMkLst>
            <pc:docMk/>
            <pc:sldMk cId="1985633790" sldId="355"/>
            <ac:spMk id="92" creationId="{B775E038-FDA7-EE66-6F7A-F249941CDAFE}"/>
          </ac:spMkLst>
        </pc:spChg>
        <pc:spChg chg="add mod">
          <ac:chgData name="생산1팀" userId="3c07f31a-e21d-4c16-998b-830de02b4c7e" providerId="ADAL" clId="{1A257B37-44C2-4D93-A304-CF20ED6107C9}" dt="2024-08-29T20:03:25.956" v="91" actId="1076"/>
          <ac:spMkLst>
            <pc:docMk/>
            <pc:sldMk cId="1985633790" sldId="355"/>
            <ac:spMk id="93" creationId="{3994BF23-3727-F04B-155C-AA40E3F38246}"/>
          </ac:spMkLst>
        </pc:spChg>
        <pc:spChg chg="add mod">
          <ac:chgData name="생산1팀" userId="3c07f31a-e21d-4c16-998b-830de02b4c7e" providerId="ADAL" clId="{1A257B37-44C2-4D93-A304-CF20ED6107C9}" dt="2024-08-29T20:03:30.644" v="92" actId="1076"/>
          <ac:spMkLst>
            <pc:docMk/>
            <pc:sldMk cId="1985633790" sldId="355"/>
            <ac:spMk id="94" creationId="{50E59ACF-1204-387F-7358-7BC782CD9424}"/>
          </ac:spMkLst>
        </pc:spChg>
        <pc:spChg chg="add mod">
          <ac:chgData name="생산1팀" userId="3c07f31a-e21d-4c16-998b-830de02b4c7e" providerId="ADAL" clId="{1A257B37-44C2-4D93-A304-CF20ED6107C9}" dt="2024-08-29T20:03:35.245" v="93" actId="1076"/>
          <ac:spMkLst>
            <pc:docMk/>
            <pc:sldMk cId="1985633790" sldId="355"/>
            <ac:spMk id="95" creationId="{C56772C7-43FF-8D78-3429-70D896647BC1}"/>
          </ac:spMkLst>
        </pc:spChg>
        <pc:spChg chg="add mod">
          <ac:chgData name="생산1팀" userId="3c07f31a-e21d-4c16-998b-830de02b4c7e" providerId="ADAL" clId="{1A257B37-44C2-4D93-A304-CF20ED6107C9}" dt="2024-08-29T20:03:42.356" v="94" actId="1076"/>
          <ac:spMkLst>
            <pc:docMk/>
            <pc:sldMk cId="1985633790" sldId="355"/>
            <ac:spMk id="96" creationId="{807DF72A-5886-4EBD-9BDC-2BFB8BEB2DD8}"/>
          </ac:spMkLst>
        </pc:spChg>
        <pc:spChg chg="add mod">
          <ac:chgData name="생산1팀" userId="3c07f31a-e21d-4c16-998b-830de02b4c7e" providerId="ADAL" clId="{1A257B37-44C2-4D93-A304-CF20ED6107C9}" dt="2024-08-29T20:03:45.524" v="95" actId="1076"/>
          <ac:spMkLst>
            <pc:docMk/>
            <pc:sldMk cId="1985633790" sldId="355"/>
            <ac:spMk id="97" creationId="{0C4E6FA3-584F-3387-5737-5D20E49DDBF2}"/>
          </ac:spMkLst>
        </pc:spChg>
        <pc:spChg chg="add mod">
          <ac:chgData name="생산1팀" userId="3c07f31a-e21d-4c16-998b-830de02b4c7e" providerId="ADAL" clId="{1A257B37-44C2-4D93-A304-CF20ED6107C9}" dt="2024-08-29T20:03:49.508" v="96" actId="1076"/>
          <ac:spMkLst>
            <pc:docMk/>
            <pc:sldMk cId="1985633790" sldId="355"/>
            <ac:spMk id="98" creationId="{73797715-F551-D74C-C9CC-50294231D3D7}"/>
          </ac:spMkLst>
        </pc:spChg>
        <pc:spChg chg="add mod">
          <ac:chgData name="생산1팀" userId="3c07f31a-e21d-4c16-998b-830de02b4c7e" providerId="ADAL" clId="{1A257B37-44C2-4D93-A304-CF20ED6107C9}" dt="2024-08-29T20:03:53.700" v="97" actId="1076"/>
          <ac:spMkLst>
            <pc:docMk/>
            <pc:sldMk cId="1985633790" sldId="355"/>
            <ac:spMk id="99" creationId="{2FF06071-B8FE-B0C0-4468-AE38E331F6C1}"/>
          </ac:spMkLst>
        </pc:spChg>
        <pc:spChg chg="add del mod">
          <ac:chgData name="생산1팀" userId="3c07f31a-e21d-4c16-998b-830de02b4c7e" providerId="ADAL" clId="{1A257B37-44C2-4D93-A304-CF20ED6107C9}" dt="2024-08-29T20:04:01.734" v="98" actId="478"/>
          <ac:spMkLst>
            <pc:docMk/>
            <pc:sldMk cId="1985633790" sldId="355"/>
            <ac:spMk id="100" creationId="{80201F93-9AF6-EE7C-E8EA-FF191C35E90F}"/>
          </ac:spMkLst>
        </pc:spChg>
        <pc:spChg chg="add del mod">
          <ac:chgData name="생산1팀" userId="3c07f31a-e21d-4c16-998b-830de02b4c7e" providerId="ADAL" clId="{1A257B37-44C2-4D93-A304-CF20ED6107C9}" dt="2024-08-29T20:04:01.734" v="98" actId="478"/>
          <ac:spMkLst>
            <pc:docMk/>
            <pc:sldMk cId="1985633790" sldId="355"/>
            <ac:spMk id="101" creationId="{C0C0547D-A4A7-3BDC-2977-AA6C27342A42}"/>
          </ac:spMkLst>
        </pc:spChg>
        <pc:spChg chg="add mod">
          <ac:chgData name="생산1팀" userId="3c07f31a-e21d-4c16-998b-830de02b4c7e" providerId="ADAL" clId="{1A257B37-44C2-4D93-A304-CF20ED6107C9}" dt="2024-08-29T20:04:26.691" v="104" actId="1076"/>
          <ac:spMkLst>
            <pc:docMk/>
            <pc:sldMk cId="1985633790" sldId="355"/>
            <ac:spMk id="102" creationId="{EC01A8D5-B880-C7AA-B538-67D8C53FA455}"/>
          </ac:spMkLst>
        </pc:spChg>
        <pc:spChg chg="add mod">
          <ac:chgData name="생산1팀" userId="3c07f31a-e21d-4c16-998b-830de02b4c7e" providerId="ADAL" clId="{1A257B37-44C2-4D93-A304-CF20ED6107C9}" dt="2024-08-29T20:04:30.797" v="106" actId="1076"/>
          <ac:spMkLst>
            <pc:docMk/>
            <pc:sldMk cId="1985633790" sldId="355"/>
            <ac:spMk id="103" creationId="{5CB3F17E-9E42-8C95-32F7-27B57CFFC7A4}"/>
          </ac:spMkLst>
        </pc:spChg>
        <pc:spChg chg="add del">
          <ac:chgData name="생산1팀" userId="3c07f31a-e21d-4c16-998b-830de02b4c7e" providerId="ADAL" clId="{1A257B37-44C2-4D93-A304-CF20ED6107C9}" dt="2024-08-29T20:04:57.037" v="108" actId="22"/>
          <ac:spMkLst>
            <pc:docMk/>
            <pc:sldMk cId="1985633790" sldId="355"/>
            <ac:spMk id="105" creationId="{B85230E5-7CB6-BC06-09A3-379C1C5EB242}"/>
          </ac:spMkLst>
        </pc:spChg>
        <pc:spChg chg="add mod">
          <ac:chgData name="생산1팀" userId="3c07f31a-e21d-4c16-998b-830de02b4c7e" providerId="ADAL" clId="{1A257B37-44C2-4D93-A304-CF20ED6107C9}" dt="2024-08-29T20:05:14.116" v="111" actId="1076"/>
          <ac:spMkLst>
            <pc:docMk/>
            <pc:sldMk cId="1985633790" sldId="355"/>
            <ac:spMk id="106" creationId="{8BA13F4B-0A28-903A-724B-68657B6EEDCE}"/>
          </ac:spMkLst>
        </pc:spChg>
        <pc:spChg chg="add mod">
          <ac:chgData name="생산1팀" userId="3c07f31a-e21d-4c16-998b-830de02b4c7e" providerId="ADAL" clId="{1A257B37-44C2-4D93-A304-CF20ED6107C9}" dt="2024-08-29T20:14:31.900" v="294" actId="1076"/>
          <ac:spMkLst>
            <pc:docMk/>
            <pc:sldMk cId="1985633790" sldId="355"/>
            <ac:spMk id="107" creationId="{7277F9A7-867B-A4CD-B20D-C8FC409B67C5}"/>
          </ac:spMkLst>
        </pc:spChg>
        <pc:spChg chg="add mod">
          <ac:chgData name="생산1팀" userId="3c07f31a-e21d-4c16-998b-830de02b4c7e" providerId="ADAL" clId="{1A257B37-44C2-4D93-A304-CF20ED6107C9}" dt="2024-08-29T20:14:27.339" v="293" actId="1076"/>
          <ac:spMkLst>
            <pc:docMk/>
            <pc:sldMk cId="1985633790" sldId="355"/>
            <ac:spMk id="108" creationId="{C1377DD9-A140-4510-12DA-F7B627BE350B}"/>
          </ac:spMkLst>
        </pc:spChg>
        <pc:spChg chg="add mod">
          <ac:chgData name="생산1팀" userId="3c07f31a-e21d-4c16-998b-830de02b4c7e" providerId="ADAL" clId="{1A257B37-44C2-4D93-A304-CF20ED6107C9}" dt="2024-08-29T20:05:52.109" v="122" actId="1076"/>
          <ac:spMkLst>
            <pc:docMk/>
            <pc:sldMk cId="1985633790" sldId="355"/>
            <ac:spMk id="109" creationId="{8778475D-DBA7-152D-741E-95EFBF21B534}"/>
          </ac:spMkLst>
        </pc:spChg>
        <pc:spChg chg="add mod">
          <ac:chgData name="생산1팀" userId="3c07f31a-e21d-4c16-998b-830de02b4c7e" providerId="ADAL" clId="{1A257B37-44C2-4D93-A304-CF20ED6107C9}" dt="2024-08-29T20:06:01.437" v="123"/>
          <ac:spMkLst>
            <pc:docMk/>
            <pc:sldMk cId="1985633790" sldId="355"/>
            <ac:spMk id="110" creationId="{90E1B605-33E2-5A86-57C7-411587EDA6A7}"/>
          </ac:spMkLst>
        </pc:spChg>
        <pc:spChg chg="add mod">
          <ac:chgData name="생산1팀" userId="3c07f31a-e21d-4c16-998b-830de02b4c7e" providerId="ADAL" clId="{1A257B37-44C2-4D93-A304-CF20ED6107C9}" dt="2024-08-29T20:06:17.971" v="129" actId="1076"/>
          <ac:spMkLst>
            <pc:docMk/>
            <pc:sldMk cId="1985633790" sldId="355"/>
            <ac:spMk id="111" creationId="{35138990-835C-DCE1-B597-16ADEFF4644C}"/>
          </ac:spMkLst>
        </pc:spChg>
        <pc:spChg chg="add mod">
          <ac:chgData name="생산1팀" userId="3c07f31a-e21d-4c16-998b-830de02b4c7e" providerId="ADAL" clId="{1A257B37-44C2-4D93-A304-CF20ED6107C9}" dt="2024-08-29T20:15:08.907" v="311" actId="14100"/>
          <ac:spMkLst>
            <pc:docMk/>
            <pc:sldMk cId="1985633790" sldId="355"/>
            <ac:spMk id="112" creationId="{2EBDC4CE-7A5C-F425-C8CF-22860F4E554F}"/>
          </ac:spMkLst>
        </pc:spChg>
        <pc:spChg chg="add del mod">
          <ac:chgData name="생산1팀" userId="3c07f31a-e21d-4c16-998b-830de02b4c7e" providerId="ADAL" clId="{1A257B37-44C2-4D93-A304-CF20ED6107C9}" dt="2024-08-29T20:11:17.102" v="261" actId="478"/>
          <ac:spMkLst>
            <pc:docMk/>
            <pc:sldMk cId="1985633790" sldId="355"/>
            <ac:spMk id="113" creationId="{BCBB9FF5-56B7-016B-F423-3139D5F68046}"/>
          </ac:spMkLst>
        </pc:spChg>
        <pc:spChg chg="add mod">
          <ac:chgData name="생산1팀" userId="3c07f31a-e21d-4c16-998b-830de02b4c7e" providerId="ADAL" clId="{1A257B37-44C2-4D93-A304-CF20ED6107C9}" dt="2024-08-29T20:11:09.719" v="258" actId="20577"/>
          <ac:spMkLst>
            <pc:docMk/>
            <pc:sldMk cId="1985633790" sldId="355"/>
            <ac:spMk id="114" creationId="{3FD8B7E8-5205-C25A-C1C9-997BE3E3EAD1}"/>
          </ac:spMkLst>
        </pc:spChg>
        <pc:spChg chg="add mod">
          <ac:chgData name="생산1팀" userId="3c07f31a-e21d-4c16-998b-830de02b4c7e" providerId="ADAL" clId="{1A257B37-44C2-4D93-A304-CF20ED6107C9}" dt="2024-08-29T20:07:32.788" v="161" actId="1076"/>
          <ac:spMkLst>
            <pc:docMk/>
            <pc:sldMk cId="1985633790" sldId="355"/>
            <ac:spMk id="115" creationId="{ACBED979-22CE-073E-4B06-428C2A2EA7FA}"/>
          </ac:spMkLst>
        </pc:spChg>
        <pc:spChg chg="add mod">
          <ac:chgData name="생산1팀" userId="3c07f31a-e21d-4c16-998b-830de02b4c7e" providerId="ADAL" clId="{1A257B37-44C2-4D93-A304-CF20ED6107C9}" dt="2024-08-29T20:07:36.021" v="163" actId="1076"/>
          <ac:spMkLst>
            <pc:docMk/>
            <pc:sldMk cId="1985633790" sldId="355"/>
            <ac:spMk id="116" creationId="{15CF5799-F02E-7937-84F4-8B208986A010}"/>
          </ac:spMkLst>
        </pc:spChg>
        <pc:spChg chg="add mod">
          <ac:chgData name="생산1팀" userId="3c07f31a-e21d-4c16-998b-830de02b4c7e" providerId="ADAL" clId="{1A257B37-44C2-4D93-A304-CF20ED6107C9}" dt="2024-08-29T20:07:40.381" v="165" actId="1076"/>
          <ac:spMkLst>
            <pc:docMk/>
            <pc:sldMk cId="1985633790" sldId="355"/>
            <ac:spMk id="117" creationId="{AE691C40-4A24-FABD-B3C6-8559F4E6B056}"/>
          </ac:spMkLst>
        </pc:spChg>
        <pc:spChg chg="add mod">
          <ac:chgData name="생산1팀" userId="3c07f31a-e21d-4c16-998b-830de02b4c7e" providerId="ADAL" clId="{1A257B37-44C2-4D93-A304-CF20ED6107C9}" dt="2024-08-29T20:08:24.468" v="169" actId="1076"/>
          <ac:spMkLst>
            <pc:docMk/>
            <pc:sldMk cId="1985633790" sldId="355"/>
            <ac:spMk id="118" creationId="{BBDC8B1C-766B-B125-76AE-94CD8563AEE9}"/>
          </ac:spMkLst>
        </pc:spChg>
        <pc:spChg chg="add mod">
          <ac:chgData name="생산1팀" userId="3c07f31a-e21d-4c16-998b-830de02b4c7e" providerId="ADAL" clId="{1A257B37-44C2-4D93-A304-CF20ED6107C9}" dt="2024-08-29T20:08:27.477" v="171" actId="1076"/>
          <ac:spMkLst>
            <pc:docMk/>
            <pc:sldMk cId="1985633790" sldId="355"/>
            <ac:spMk id="119" creationId="{D04655B7-B5B1-F790-A30E-972F6AA6CEC2}"/>
          </ac:spMkLst>
        </pc:spChg>
        <pc:spChg chg="add mod">
          <ac:chgData name="생산1팀" userId="3c07f31a-e21d-4c16-998b-830de02b4c7e" providerId="ADAL" clId="{1A257B37-44C2-4D93-A304-CF20ED6107C9}" dt="2024-08-29T20:08:43.176" v="181" actId="20577"/>
          <ac:spMkLst>
            <pc:docMk/>
            <pc:sldMk cId="1985633790" sldId="355"/>
            <ac:spMk id="120" creationId="{CCFDC953-E449-2CE3-E14A-0C1D9D756D80}"/>
          </ac:spMkLst>
        </pc:spChg>
        <pc:spChg chg="add mod">
          <ac:chgData name="생산1팀" userId="3c07f31a-e21d-4c16-998b-830de02b4c7e" providerId="ADAL" clId="{1A257B37-44C2-4D93-A304-CF20ED6107C9}" dt="2024-08-29T20:08:53.188" v="184" actId="1076"/>
          <ac:spMkLst>
            <pc:docMk/>
            <pc:sldMk cId="1985633790" sldId="355"/>
            <ac:spMk id="122" creationId="{215E559F-D6A1-B0AD-51FC-4AD23242DB9F}"/>
          </ac:spMkLst>
        </pc:spChg>
        <pc:spChg chg="add mod">
          <ac:chgData name="생산1팀" userId="3c07f31a-e21d-4c16-998b-830de02b4c7e" providerId="ADAL" clId="{1A257B37-44C2-4D93-A304-CF20ED6107C9}" dt="2024-08-29T20:08:57.485" v="186" actId="1076"/>
          <ac:spMkLst>
            <pc:docMk/>
            <pc:sldMk cId="1985633790" sldId="355"/>
            <ac:spMk id="123" creationId="{251F1A3E-1AEE-93EE-CAD8-463D99A097D7}"/>
          </ac:spMkLst>
        </pc:spChg>
        <pc:spChg chg="add mod">
          <ac:chgData name="생산1팀" userId="3c07f31a-e21d-4c16-998b-830de02b4c7e" providerId="ADAL" clId="{1A257B37-44C2-4D93-A304-CF20ED6107C9}" dt="2024-08-29T20:09:30.588" v="231" actId="1036"/>
          <ac:spMkLst>
            <pc:docMk/>
            <pc:sldMk cId="1985633790" sldId="355"/>
            <ac:spMk id="124" creationId="{5E8EE046-B89F-BA73-8E6D-B096DC14C361}"/>
          </ac:spMkLst>
        </pc:spChg>
        <pc:spChg chg="add mod">
          <ac:chgData name="생산1팀" userId="3c07f31a-e21d-4c16-998b-830de02b4c7e" providerId="ADAL" clId="{1A257B37-44C2-4D93-A304-CF20ED6107C9}" dt="2024-08-29T20:10:01.699" v="232"/>
          <ac:spMkLst>
            <pc:docMk/>
            <pc:sldMk cId="1985633790" sldId="355"/>
            <ac:spMk id="125" creationId="{C76A13B9-F041-5FDF-1555-9786F5A27C80}"/>
          </ac:spMkLst>
        </pc:spChg>
        <pc:spChg chg="add mod">
          <ac:chgData name="생산1팀" userId="3c07f31a-e21d-4c16-998b-830de02b4c7e" providerId="ADAL" clId="{1A257B37-44C2-4D93-A304-CF20ED6107C9}" dt="2024-08-29T20:10:43.091" v="253" actId="1076"/>
          <ac:spMkLst>
            <pc:docMk/>
            <pc:sldMk cId="1985633790" sldId="355"/>
            <ac:spMk id="126" creationId="{96004416-F6D7-211C-848F-8847BCEA8CD7}"/>
          </ac:spMkLst>
        </pc:spChg>
        <pc:spChg chg="add mod">
          <ac:chgData name="생산1팀" userId="3c07f31a-e21d-4c16-998b-830de02b4c7e" providerId="ADAL" clId="{1A257B37-44C2-4D93-A304-CF20ED6107C9}" dt="2024-08-29T20:10:48.204" v="255" actId="1076"/>
          <ac:spMkLst>
            <pc:docMk/>
            <pc:sldMk cId="1985633790" sldId="355"/>
            <ac:spMk id="127" creationId="{02737BF2-374E-5563-C67A-D93A8883A22D}"/>
          </ac:spMkLst>
        </pc:spChg>
        <pc:spChg chg="add mod">
          <ac:chgData name="생산1팀" userId="3c07f31a-e21d-4c16-998b-830de02b4c7e" providerId="ADAL" clId="{1A257B37-44C2-4D93-A304-CF20ED6107C9}" dt="2024-08-29T20:11:21.764" v="262" actId="1076"/>
          <ac:spMkLst>
            <pc:docMk/>
            <pc:sldMk cId="1985633790" sldId="355"/>
            <ac:spMk id="128" creationId="{F5DAE2B5-A8EA-0366-9883-FF55DA772234}"/>
          </ac:spMkLst>
        </pc:spChg>
        <pc:spChg chg="add mod">
          <ac:chgData name="생산1팀" userId="3c07f31a-e21d-4c16-998b-830de02b4c7e" providerId="ADAL" clId="{1A257B37-44C2-4D93-A304-CF20ED6107C9}" dt="2024-08-29T20:11:47.755" v="270" actId="1076"/>
          <ac:spMkLst>
            <pc:docMk/>
            <pc:sldMk cId="1985633790" sldId="355"/>
            <ac:spMk id="129" creationId="{CCA86795-EF8A-AD63-53C4-6C0240A37DAF}"/>
          </ac:spMkLst>
        </pc:spChg>
        <pc:spChg chg="add mod">
          <ac:chgData name="생산1팀" userId="3c07f31a-e21d-4c16-998b-830de02b4c7e" providerId="ADAL" clId="{1A257B37-44C2-4D93-A304-CF20ED6107C9}" dt="2024-08-29T20:11:57.910" v="272" actId="1076"/>
          <ac:spMkLst>
            <pc:docMk/>
            <pc:sldMk cId="1985633790" sldId="355"/>
            <ac:spMk id="130" creationId="{BBECA0E4-50A8-74FD-95EB-24E430987026}"/>
          </ac:spMkLst>
        </pc:spChg>
        <pc:spChg chg="add mod">
          <ac:chgData name="생산1팀" userId="3c07f31a-e21d-4c16-998b-830de02b4c7e" providerId="ADAL" clId="{1A257B37-44C2-4D93-A304-CF20ED6107C9}" dt="2024-08-29T20:13:25.596" v="287" actId="1076"/>
          <ac:spMkLst>
            <pc:docMk/>
            <pc:sldMk cId="1985633790" sldId="355"/>
            <ac:spMk id="131" creationId="{320795C1-9212-6389-7BF4-CC3AC61203ED}"/>
          </ac:spMkLst>
        </pc:spChg>
        <pc:spChg chg="add mod">
          <ac:chgData name="생산1팀" userId="3c07f31a-e21d-4c16-998b-830de02b4c7e" providerId="ADAL" clId="{1A257B37-44C2-4D93-A304-CF20ED6107C9}" dt="2024-08-29T20:13:33.124" v="289" actId="1076"/>
          <ac:spMkLst>
            <pc:docMk/>
            <pc:sldMk cId="1985633790" sldId="355"/>
            <ac:spMk id="132" creationId="{34EE1412-7738-A1F2-6647-E7E90ED6947B}"/>
          </ac:spMkLst>
        </pc:spChg>
        <pc:spChg chg="add mod">
          <ac:chgData name="생산1팀" userId="3c07f31a-e21d-4c16-998b-830de02b4c7e" providerId="ADAL" clId="{1A257B37-44C2-4D93-A304-CF20ED6107C9}" dt="2024-08-29T20:13:55.843" v="292" actId="1076"/>
          <ac:spMkLst>
            <pc:docMk/>
            <pc:sldMk cId="1985633790" sldId="355"/>
            <ac:spMk id="133" creationId="{0502577D-F7FE-FBD3-75F2-557BC9BDC642}"/>
          </ac:spMkLst>
        </pc:spChg>
        <pc:spChg chg="add mod">
          <ac:chgData name="생산1팀" userId="3c07f31a-e21d-4c16-998b-830de02b4c7e" providerId="ADAL" clId="{1A257B37-44C2-4D93-A304-CF20ED6107C9}" dt="2024-08-29T20:14:53.207" v="307" actId="20577"/>
          <ac:spMkLst>
            <pc:docMk/>
            <pc:sldMk cId="1985633790" sldId="355"/>
            <ac:spMk id="134" creationId="{C7DBDF40-8E70-BFE8-690B-F585B5312BB4}"/>
          </ac:spMkLst>
        </pc:spChg>
        <pc:graphicFrameChg chg="modGraphic">
          <ac:chgData name="생산1팀" userId="3c07f31a-e21d-4c16-998b-830de02b4c7e" providerId="ADAL" clId="{1A257B37-44C2-4D93-A304-CF20ED6107C9}" dt="2024-08-29T20:15:22.395" v="314" actId="20577"/>
          <ac:graphicFrameMkLst>
            <pc:docMk/>
            <pc:sldMk cId="1985633790" sldId="355"/>
            <ac:graphicFrameMk id="13" creationId="{00000000-0000-0000-0000-000000000000}"/>
          </ac:graphicFrameMkLst>
        </pc:graphicFrameChg>
        <pc:graphicFrameChg chg="modGraphic">
          <ac:chgData name="생산1팀" userId="3c07f31a-e21d-4c16-998b-830de02b4c7e" providerId="ADAL" clId="{1A257B37-44C2-4D93-A304-CF20ED6107C9}" dt="2024-08-29T19:58:39.746" v="16" actId="20577"/>
          <ac:graphicFrameMkLst>
            <pc:docMk/>
            <pc:sldMk cId="1985633790" sldId="355"/>
            <ac:graphicFrameMk id="28" creationId="{00000000-0000-0000-0000-000000000000}"/>
          </ac:graphicFrameMkLst>
        </pc:graphicFrameChg>
        <pc:picChg chg="add mod modCrop">
          <ac:chgData name="생산1팀" userId="3c07f31a-e21d-4c16-998b-830de02b4c7e" providerId="ADAL" clId="{1A257B37-44C2-4D93-A304-CF20ED6107C9}" dt="2024-08-29T20:03:07.516" v="87" actId="1076"/>
          <ac:picMkLst>
            <pc:docMk/>
            <pc:sldMk cId="1985633790" sldId="355"/>
            <ac:picMk id="8" creationId="{4B40DCB4-6C73-B4ED-A501-429A10720EB3}"/>
          </ac:picMkLst>
        </pc:picChg>
        <pc:picChg chg="del">
          <ac:chgData name="생산1팀" userId="3c07f31a-e21d-4c16-998b-830de02b4c7e" providerId="ADAL" clId="{1A257B37-44C2-4D93-A304-CF20ED6107C9}" dt="2024-08-29T19:58:47.306" v="19" actId="478"/>
          <ac:picMkLst>
            <pc:docMk/>
            <pc:sldMk cId="1985633790" sldId="355"/>
            <ac:picMk id="34" creationId="{D57296B2-3068-B877-6353-ABAF47D2DB4C}"/>
          </ac:picMkLst>
        </pc:picChg>
        <pc:picChg chg="add mod">
          <ac:chgData name="생산1팀" userId="3c07f31a-e21d-4c16-998b-830de02b4c7e" providerId="ADAL" clId="{1A257B37-44C2-4D93-A304-CF20ED6107C9}" dt="2024-08-29T20:10:40.844" v="252" actId="1076"/>
          <ac:picMkLst>
            <pc:docMk/>
            <pc:sldMk cId="1985633790" sldId="355"/>
            <ac:picMk id="37" creationId="{A1D3ABCC-D3C4-F4FE-888E-77266E714A28}"/>
          </ac:picMkLst>
        </pc:picChg>
        <pc:picChg chg="add mod">
          <ac:chgData name="생산1팀" userId="3c07f31a-e21d-4c16-998b-830de02b4c7e" providerId="ADAL" clId="{1A257B37-44C2-4D93-A304-CF20ED6107C9}" dt="2024-08-29T20:08:46.798" v="182"/>
          <ac:picMkLst>
            <pc:docMk/>
            <pc:sldMk cId="1985633790" sldId="355"/>
            <ac:picMk id="121" creationId="{C28F2511-AFE8-95F2-E696-8C713033D817}"/>
          </ac:picMkLst>
        </pc:picChg>
      </pc:sldChg>
    </pc:docChg>
  </pc:docChgLst>
  <pc:docChgLst>
    <pc:chgData name="박 슬기" userId="0fe8c3dc-1e08-42b3-b5b5-0b46d547ffd2" providerId="ADAL" clId="{81E7D0BC-38D1-40C1-AC07-CF025275490B}"/>
    <pc:docChg chg="modSld">
      <pc:chgData name="박 슬기" userId="0fe8c3dc-1e08-42b3-b5b5-0b46d547ffd2" providerId="ADAL" clId="{81E7D0BC-38D1-40C1-AC07-CF025275490B}" dt="2023-03-21T00:37:17.573" v="368" actId="20577"/>
      <pc:docMkLst>
        <pc:docMk/>
      </pc:docMkLst>
      <pc:sldChg chg="modSp mod">
        <pc:chgData name="박 슬기" userId="0fe8c3dc-1e08-42b3-b5b5-0b46d547ffd2" providerId="ADAL" clId="{81E7D0BC-38D1-40C1-AC07-CF025275490B}" dt="2023-03-21T00:32:41.581" v="366"/>
        <pc:sldMkLst>
          <pc:docMk/>
          <pc:sldMk cId="485751896" sldId="351"/>
        </pc:sldMkLst>
        <pc:spChg chg="mod">
          <ac:chgData name="박 슬기" userId="0fe8c3dc-1e08-42b3-b5b5-0b46d547ffd2" providerId="ADAL" clId="{81E7D0BC-38D1-40C1-AC07-CF025275490B}" dt="2023-03-21T00:31:31.436" v="357"/>
          <ac:spMkLst>
            <pc:docMk/>
            <pc:sldMk cId="485751896" sldId="351"/>
            <ac:spMk id="66" creationId="{24C47AE5-72F1-D2A5-45CE-251226AF9803}"/>
          </ac:spMkLst>
        </pc:spChg>
        <pc:spChg chg="mod">
          <ac:chgData name="박 슬기" userId="0fe8c3dc-1e08-42b3-b5b5-0b46d547ffd2" providerId="ADAL" clId="{81E7D0BC-38D1-40C1-AC07-CF025275490B}" dt="2023-03-21T00:31:21.609" v="356"/>
          <ac:spMkLst>
            <pc:docMk/>
            <pc:sldMk cId="485751896" sldId="351"/>
            <ac:spMk id="106" creationId="{14D2B337-73D3-FF26-C1E2-4FA2D0B12F7C}"/>
          </ac:spMkLst>
        </pc:spChg>
        <pc:spChg chg="mod">
          <ac:chgData name="박 슬기" userId="0fe8c3dc-1e08-42b3-b5b5-0b46d547ffd2" providerId="ADAL" clId="{81E7D0BC-38D1-40C1-AC07-CF025275490B}" dt="2023-03-21T00:32:41.581" v="366"/>
          <ac:spMkLst>
            <pc:docMk/>
            <pc:sldMk cId="485751896" sldId="351"/>
            <ac:spMk id="107" creationId="{05E6C2DB-CAD9-E409-6BEC-55991A3442FF}"/>
          </ac:spMkLst>
        </pc:spChg>
        <pc:graphicFrameChg chg="mod modGraphic">
          <ac:chgData name="박 슬기" userId="0fe8c3dc-1e08-42b3-b5b5-0b46d547ffd2" providerId="ADAL" clId="{81E7D0BC-38D1-40C1-AC07-CF025275490B}" dt="2023-03-16T07:37:19.738" v="21"/>
          <ac:graphicFrameMkLst>
            <pc:docMk/>
            <pc:sldMk cId="485751896" sldId="351"/>
            <ac:graphicFrameMk id="13" creationId="{00000000-0000-0000-0000-000000000000}"/>
          </ac:graphicFrameMkLst>
        </pc:graphicFrameChg>
      </pc:sldChg>
      <pc:sldChg chg="modSp">
        <pc:chgData name="박 슬기" userId="0fe8c3dc-1e08-42b3-b5b5-0b46d547ffd2" providerId="ADAL" clId="{81E7D0BC-38D1-40C1-AC07-CF025275490B}" dt="2023-03-21T00:32:41.581" v="366"/>
        <pc:sldMkLst>
          <pc:docMk/>
          <pc:sldMk cId="2888641114" sldId="363"/>
        </pc:sldMkLst>
        <pc:spChg chg="mod">
          <ac:chgData name="박 슬기" userId="0fe8c3dc-1e08-42b3-b5b5-0b46d547ffd2" providerId="ADAL" clId="{81E7D0BC-38D1-40C1-AC07-CF025275490B}" dt="2023-03-21T00:31:21.609" v="356"/>
          <ac:spMkLst>
            <pc:docMk/>
            <pc:sldMk cId="2888641114" sldId="363"/>
            <ac:spMk id="47" creationId="{322AD324-695E-1453-823D-425BE1121539}"/>
          </ac:spMkLst>
        </pc:spChg>
        <pc:spChg chg="mod">
          <ac:chgData name="박 슬기" userId="0fe8c3dc-1e08-42b3-b5b5-0b46d547ffd2" providerId="ADAL" clId="{81E7D0BC-38D1-40C1-AC07-CF025275490B}" dt="2023-03-21T00:32:41.581" v="366"/>
          <ac:spMkLst>
            <pc:docMk/>
            <pc:sldMk cId="2888641114" sldId="363"/>
            <ac:spMk id="48" creationId="{97C92B0A-155D-E625-B4E4-6A3273AE1C91}"/>
          </ac:spMkLst>
        </pc:spChg>
      </pc:sldChg>
      <pc:sldChg chg="modSp mod">
        <pc:chgData name="박 슬기" userId="0fe8c3dc-1e08-42b3-b5b5-0b46d547ffd2" providerId="ADAL" clId="{81E7D0BC-38D1-40C1-AC07-CF025275490B}" dt="2023-03-21T00:32:41.581" v="366"/>
        <pc:sldMkLst>
          <pc:docMk/>
          <pc:sldMk cId="158634117" sldId="375"/>
        </pc:sldMkLst>
        <pc:spChg chg="mod">
          <ac:chgData name="박 슬기" userId="0fe8c3dc-1e08-42b3-b5b5-0b46d547ffd2" providerId="ADAL" clId="{81E7D0BC-38D1-40C1-AC07-CF025275490B}" dt="2023-03-21T00:31:21.609" v="356"/>
          <ac:spMkLst>
            <pc:docMk/>
            <pc:sldMk cId="158634117" sldId="375"/>
            <ac:spMk id="50" creationId="{6DF90DF9-9039-30A5-A1C3-51A07FA71840}"/>
          </ac:spMkLst>
        </pc:spChg>
        <pc:spChg chg="mod">
          <ac:chgData name="박 슬기" userId="0fe8c3dc-1e08-42b3-b5b5-0b46d547ffd2" providerId="ADAL" clId="{81E7D0BC-38D1-40C1-AC07-CF025275490B}" dt="2023-03-21T00:32:41.581" v="366"/>
          <ac:spMkLst>
            <pc:docMk/>
            <pc:sldMk cId="158634117" sldId="375"/>
            <ac:spMk id="51" creationId="{C3380945-7224-3D1A-1531-36DFEEC69F36}"/>
          </ac:spMkLst>
        </pc:spChg>
        <pc:spChg chg="mod">
          <ac:chgData name="박 슬기" userId="0fe8c3dc-1e08-42b3-b5b5-0b46d547ffd2" providerId="ADAL" clId="{81E7D0BC-38D1-40C1-AC07-CF025275490B}" dt="2023-03-21T00:31:34.091" v="358"/>
          <ac:spMkLst>
            <pc:docMk/>
            <pc:sldMk cId="158634117" sldId="375"/>
            <ac:spMk id="65" creationId="{6842AD85-778A-DFD9-3581-1F921023786F}"/>
          </ac:spMkLst>
        </pc:spChg>
      </pc:sldChg>
      <pc:sldChg chg="modSp mod">
        <pc:chgData name="박 슬기" userId="0fe8c3dc-1e08-42b3-b5b5-0b46d547ffd2" providerId="ADAL" clId="{81E7D0BC-38D1-40C1-AC07-CF025275490B}" dt="2023-03-21T00:32:41.581" v="366"/>
        <pc:sldMkLst>
          <pc:docMk/>
          <pc:sldMk cId="1743302733" sldId="376"/>
        </pc:sldMkLst>
        <pc:spChg chg="mod">
          <ac:chgData name="박 슬기" userId="0fe8c3dc-1e08-42b3-b5b5-0b46d547ffd2" providerId="ADAL" clId="{81E7D0BC-38D1-40C1-AC07-CF025275490B}" dt="2023-03-21T00:31:36.912" v="359"/>
          <ac:spMkLst>
            <pc:docMk/>
            <pc:sldMk cId="1743302733" sldId="376"/>
            <ac:spMk id="11" creationId="{D3B6AFA0-EB11-CB53-90FD-B99C002B5862}"/>
          </ac:spMkLst>
        </pc:spChg>
        <pc:spChg chg="mod">
          <ac:chgData name="박 슬기" userId="0fe8c3dc-1e08-42b3-b5b5-0b46d547ffd2" providerId="ADAL" clId="{81E7D0BC-38D1-40C1-AC07-CF025275490B}" dt="2023-03-21T00:31:21.609" v="356"/>
          <ac:spMkLst>
            <pc:docMk/>
            <pc:sldMk cId="1743302733" sldId="376"/>
            <ac:spMk id="57" creationId="{0A2C4A5D-575C-A8B3-E6E3-3A28208981B5}"/>
          </ac:spMkLst>
        </pc:spChg>
        <pc:spChg chg="mod">
          <ac:chgData name="박 슬기" userId="0fe8c3dc-1e08-42b3-b5b5-0b46d547ffd2" providerId="ADAL" clId="{81E7D0BC-38D1-40C1-AC07-CF025275490B}" dt="2023-03-21T00:32:41.581" v="366"/>
          <ac:spMkLst>
            <pc:docMk/>
            <pc:sldMk cId="1743302733" sldId="376"/>
            <ac:spMk id="58" creationId="{291A3AB5-D2AE-F57E-A9DF-2269896CF2AF}"/>
          </ac:spMkLst>
        </pc:spChg>
        <pc:graphicFrameChg chg="mod modGraphic">
          <ac:chgData name="박 슬기" userId="0fe8c3dc-1e08-42b3-b5b5-0b46d547ffd2" providerId="ADAL" clId="{81E7D0BC-38D1-40C1-AC07-CF025275490B}" dt="2023-03-16T07:40:52.320" v="82" actId="20577"/>
          <ac:graphicFrameMkLst>
            <pc:docMk/>
            <pc:sldMk cId="1743302733" sldId="376"/>
            <ac:graphicFrameMk id="22" creationId="{00000000-0000-0000-0000-000000000000}"/>
          </ac:graphicFrameMkLst>
        </pc:graphicFrameChg>
        <pc:graphicFrameChg chg="modGraphic">
          <ac:chgData name="박 슬기" userId="0fe8c3dc-1e08-42b3-b5b5-0b46d547ffd2" providerId="ADAL" clId="{81E7D0BC-38D1-40C1-AC07-CF025275490B}" dt="2023-03-16T07:41:18.849" v="90" actId="20577"/>
          <ac:graphicFrameMkLst>
            <pc:docMk/>
            <pc:sldMk cId="1743302733" sldId="376"/>
            <ac:graphicFrameMk id="76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81E7D0BC-38D1-40C1-AC07-CF025275490B}" dt="2023-03-21T00:37:17.573" v="368" actId="20577"/>
        <pc:sldMkLst>
          <pc:docMk/>
          <pc:sldMk cId="3045253726" sldId="377"/>
        </pc:sldMkLst>
        <pc:spChg chg="mod">
          <ac:chgData name="박 슬기" userId="0fe8c3dc-1e08-42b3-b5b5-0b46d547ffd2" providerId="ADAL" clId="{81E7D0BC-38D1-40C1-AC07-CF025275490B}" dt="2023-03-21T00:31:41.057" v="360"/>
          <ac:spMkLst>
            <pc:docMk/>
            <pc:sldMk cId="3045253726" sldId="377"/>
            <ac:spMk id="11" creationId="{4D41F3D9-0CFD-69F9-45C2-78D85F93BD28}"/>
          </ac:spMkLst>
        </pc:spChg>
        <pc:spChg chg="mod">
          <ac:chgData name="박 슬기" userId="0fe8c3dc-1e08-42b3-b5b5-0b46d547ffd2" providerId="ADAL" clId="{81E7D0BC-38D1-40C1-AC07-CF025275490B}" dt="2023-03-21T00:31:21.609" v="356"/>
          <ac:spMkLst>
            <pc:docMk/>
            <pc:sldMk cId="3045253726" sldId="377"/>
            <ac:spMk id="57" creationId="{C1C6FBA9-4D03-993B-A8DA-15D0CAAFA995}"/>
          </ac:spMkLst>
        </pc:spChg>
        <pc:spChg chg="mod">
          <ac:chgData name="박 슬기" userId="0fe8c3dc-1e08-42b3-b5b5-0b46d547ffd2" providerId="ADAL" clId="{81E7D0BC-38D1-40C1-AC07-CF025275490B}" dt="2023-03-21T00:32:41.581" v="366"/>
          <ac:spMkLst>
            <pc:docMk/>
            <pc:sldMk cId="3045253726" sldId="377"/>
            <ac:spMk id="58" creationId="{4B6E82A5-2201-BED8-E8A0-2D8A683C7B12}"/>
          </ac:spMkLst>
        </pc:spChg>
        <pc:graphicFrameChg chg="mod modGraphic">
          <ac:chgData name="박 슬기" userId="0fe8c3dc-1e08-42b3-b5b5-0b46d547ffd2" providerId="ADAL" clId="{81E7D0BC-38D1-40C1-AC07-CF025275490B}" dt="2023-03-16T07:42:07.924" v="91" actId="21"/>
          <ac:graphicFrameMkLst>
            <pc:docMk/>
            <pc:sldMk cId="3045253726" sldId="377"/>
            <ac:graphicFrameMk id="22" creationId="{00000000-0000-0000-0000-000000000000}"/>
          </ac:graphicFrameMkLst>
        </pc:graphicFrameChg>
        <pc:graphicFrameChg chg="modGraphic">
          <ac:chgData name="박 슬기" userId="0fe8c3dc-1e08-42b3-b5b5-0b46d547ffd2" providerId="ADAL" clId="{81E7D0BC-38D1-40C1-AC07-CF025275490B}" dt="2023-03-21T00:37:17.573" v="368" actId="20577"/>
          <ac:graphicFrameMkLst>
            <pc:docMk/>
            <pc:sldMk cId="3045253726" sldId="377"/>
            <ac:graphicFrameMk id="76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81E7D0BC-38D1-40C1-AC07-CF025275490B}" dt="2023-03-21T00:32:41.581" v="366"/>
        <pc:sldMkLst>
          <pc:docMk/>
          <pc:sldMk cId="596926682" sldId="378"/>
        </pc:sldMkLst>
        <pc:spChg chg="mod">
          <ac:chgData name="박 슬기" userId="0fe8c3dc-1e08-42b3-b5b5-0b46d547ffd2" providerId="ADAL" clId="{81E7D0BC-38D1-40C1-AC07-CF025275490B}" dt="2023-03-21T00:31:43.634" v="361"/>
          <ac:spMkLst>
            <pc:docMk/>
            <pc:sldMk cId="596926682" sldId="378"/>
            <ac:spMk id="11" creationId="{3CCF196C-BD16-14F0-885D-7B43B90468AA}"/>
          </ac:spMkLst>
        </pc:spChg>
        <pc:spChg chg="mod">
          <ac:chgData name="박 슬기" userId="0fe8c3dc-1e08-42b3-b5b5-0b46d547ffd2" providerId="ADAL" clId="{81E7D0BC-38D1-40C1-AC07-CF025275490B}" dt="2023-03-21T00:31:21.609" v="356"/>
          <ac:spMkLst>
            <pc:docMk/>
            <pc:sldMk cId="596926682" sldId="378"/>
            <ac:spMk id="57" creationId="{040C3CFB-B355-9247-D036-1E1B70B20F08}"/>
          </ac:spMkLst>
        </pc:spChg>
        <pc:spChg chg="mod">
          <ac:chgData name="박 슬기" userId="0fe8c3dc-1e08-42b3-b5b5-0b46d547ffd2" providerId="ADAL" clId="{81E7D0BC-38D1-40C1-AC07-CF025275490B}" dt="2023-03-21T00:32:41.581" v="366"/>
          <ac:spMkLst>
            <pc:docMk/>
            <pc:sldMk cId="596926682" sldId="378"/>
            <ac:spMk id="58" creationId="{BC8900E9-270B-829D-6644-0E19ACCA7007}"/>
          </ac:spMkLst>
        </pc:spChg>
        <pc:graphicFrameChg chg="mod modGraphic">
          <ac:chgData name="박 슬기" userId="0fe8c3dc-1e08-42b3-b5b5-0b46d547ffd2" providerId="ADAL" clId="{81E7D0BC-38D1-40C1-AC07-CF025275490B}" dt="2023-03-16T07:46:37.266" v="157" actId="21"/>
          <ac:graphicFrameMkLst>
            <pc:docMk/>
            <pc:sldMk cId="596926682" sldId="378"/>
            <ac:graphicFrameMk id="22" creationId="{00000000-0000-0000-0000-000000000000}"/>
          </ac:graphicFrameMkLst>
        </pc:graphicFrameChg>
        <pc:graphicFrameChg chg="modGraphic">
          <ac:chgData name="박 슬기" userId="0fe8c3dc-1e08-42b3-b5b5-0b46d547ffd2" providerId="ADAL" clId="{81E7D0BC-38D1-40C1-AC07-CF025275490B}" dt="2023-03-16T07:46:33.559" v="156" actId="20577"/>
          <ac:graphicFrameMkLst>
            <pc:docMk/>
            <pc:sldMk cId="596926682" sldId="378"/>
            <ac:graphicFrameMk id="76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81E7D0BC-38D1-40C1-AC07-CF025275490B}" dt="2023-03-21T00:32:41.581" v="366"/>
        <pc:sldMkLst>
          <pc:docMk/>
          <pc:sldMk cId="1139579235" sldId="379"/>
        </pc:sldMkLst>
        <pc:spChg chg="mod">
          <ac:chgData name="박 슬기" userId="0fe8c3dc-1e08-42b3-b5b5-0b46d547ffd2" providerId="ADAL" clId="{81E7D0BC-38D1-40C1-AC07-CF025275490B}" dt="2023-03-21T00:31:46.717" v="362"/>
          <ac:spMkLst>
            <pc:docMk/>
            <pc:sldMk cId="1139579235" sldId="379"/>
            <ac:spMk id="11" creationId="{7876A584-F4D3-18A2-5A85-E27B57790498}"/>
          </ac:spMkLst>
        </pc:spChg>
        <pc:spChg chg="mod">
          <ac:chgData name="박 슬기" userId="0fe8c3dc-1e08-42b3-b5b5-0b46d547ffd2" providerId="ADAL" clId="{81E7D0BC-38D1-40C1-AC07-CF025275490B}" dt="2023-03-21T00:31:21.609" v="356"/>
          <ac:spMkLst>
            <pc:docMk/>
            <pc:sldMk cId="1139579235" sldId="379"/>
            <ac:spMk id="57" creationId="{C70FE515-2779-C5A7-FF48-A90FA1D0695B}"/>
          </ac:spMkLst>
        </pc:spChg>
        <pc:spChg chg="mod">
          <ac:chgData name="박 슬기" userId="0fe8c3dc-1e08-42b3-b5b5-0b46d547ffd2" providerId="ADAL" clId="{81E7D0BC-38D1-40C1-AC07-CF025275490B}" dt="2023-03-21T00:32:41.581" v="366"/>
          <ac:spMkLst>
            <pc:docMk/>
            <pc:sldMk cId="1139579235" sldId="379"/>
            <ac:spMk id="58" creationId="{CDBCACE1-C7F6-6013-B5ED-E4F1C0E2D388}"/>
          </ac:spMkLst>
        </pc:spChg>
        <pc:graphicFrameChg chg="mod modGraphic">
          <ac:chgData name="박 슬기" userId="0fe8c3dc-1e08-42b3-b5b5-0b46d547ffd2" providerId="ADAL" clId="{81E7D0BC-38D1-40C1-AC07-CF025275490B}" dt="2023-03-16T07:48:55.552" v="209"/>
          <ac:graphicFrameMkLst>
            <pc:docMk/>
            <pc:sldMk cId="1139579235" sldId="379"/>
            <ac:graphicFrameMk id="22" creationId="{00000000-0000-0000-0000-000000000000}"/>
          </ac:graphicFrameMkLst>
        </pc:graphicFrameChg>
        <pc:graphicFrameChg chg="modGraphic">
          <ac:chgData name="박 슬기" userId="0fe8c3dc-1e08-42b3-b5b5-0b46d547ffd2" providerId="ADAL" clId="{81E7D0BC-38D1-40C1-AC07-CF025275490B}" dt="2023-03-16T07:49:01.401" v="223" actId="20577"/>
          <ac:graphicFrameMkLst>
            <pc:docMk/>
            <pc:sldMk cId="1139579235" sldId="379"/>
            <ac:graphicFrameMk id="76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81E7D0BC-38D1-40C1-AC07-CF025275490B}" dt="2023-03-21T00:32:41.581" v="366"/>
        <pc:sldMkLst>
          <pc:docMk/>
          <pc:sldMk cId="1709501030" sldId="380"/>
        </pc:sldMkLst>
        <pc:spChg chg="mod">
          <ac:chgData name="박 슬기" userId="0fe8c3dc-1e08-42b3-b5b5-0b46d547ffd2" providerId="ADAL" clId="{81E7D0BC-38D1-40C1-AC07-CF025275490B}" dt="2023-03-21T00:31:49.777" v="363"/>
          <ac:spMkLst>
            <pc:docMk/>
            <pc:sldMk cId="1709501030" sldId="380"/>
            <ac:spMk id="11" creationId="{E8A120E5-A52C-35F0-060A-AC904CFDA01F}"/>
          </ac:spMkLst>
        </pc:spChg>
        <pc:spChg chg="mod">
          <ac:chgData name="박 슬기" userId="0fe8c3dc-1e08-42b3-b5b5-0b46d547ffd2" providerId="ADAL" clId="{81E7D0BC-38D1-40C1-AC07-CF025275490B}" dt="2023-03-21T00:31:21.609" v="356"/>
          <ac:spMkLst>
            <pc:docMk/>
            <pc:sldMk cId="1709501030" sldId="380"/>
            <ac:spMk id="57" creationId="{D00C5B47-8615-5811-3B6A-24072AF49892}"/>
          </ac:spMkLst>
        </pc:spChg>
        <pc:spChg chg="mod">
          <ac:chgData name="박 슬기" userId="0fe8c3dc-1e08-42b3-b5b5-0b46d547ffd2" providerId="ADAL" clId="{81E7D0BC-38D1-40C1-AC07-CF025275490B}" dt="2023-03-21T00:32:41.581" v="366"/>
          <ac:spMkLst>
            <pc:docMk/>
            <pc:sldMk cId="1709501030" sldId="380"/>
            <ac:spMk id="58" creationId="{BC957CEB-5E22-429E-2924-1409DE20730B}"/>
          </ac:spMkLst>
        </pc:spChg>
        <pc:graphicFrameChg chg="mod modGraphic">
          <ac:chgData name="박 슬기" userId="0fe8c3dc-1e08-42b3-b5b5-0b46d547ffd2" providerId="ADAL" clId="{81E7D0BC-38D1-40C1-AC07-CF025275490B}" dt="2023-03-21T00:29:42.510" v="339"/>
          <ac:graphicFrameMkLst>
            <pc:docMk/>
            <pc:sldMk cId="1709501030" sldId="380"/>
            <ac:graphicFrameMk id="22" creationId="{00000000-0000-0000-0000-000000000000}"/>
          </ac:graphicFrameMkLst>
        </pc:graphicFrameChg>
        <pc:graphicFrameChg chg="modGraphic">
          <ac:chgData name="박 슬기" userId="0fe8c3dc-1e08-42b3-b5b5-0b46d547ffd2" providerId="ADAL" clId="{81E7D0BC-38D1-40C1-AC07-CF025275490B}" dt="2023-03-16T07:51:11.219" v="269" actId="20577"/>
          <ac:graphicFrameMkLst>
            <pc:docMk/>
            <pc:sldMk cId="1709501030" sldId="380"/>
            <ac:graphicFrameMk id="76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81E7D0BC-38D1-40C1-AC07-CF025275490B}" dt="2023-03-21T00:32:41.581" v="366"/>
        <pc:sldMkLst>
          <pc:docMk/>
          <pc:sldMk cId="422808228" sldId="381"/>
        </pc:sldMkLst>
        <pc:spChg chg="mod">
          <ac:chgData name="박 슬기" userId="0fe8c3dc-1e08-42b3-b5b5-0b46d547ffd2" providerId="ADAL" clId="{81E7D0BC-38D1-40C1-AC07-CF025275490B}" dt="2023-03-21T00:31:52.738" v="364"/>
          <ac:spMkLst>
            <pc:docMk/>
            <pc:sldMk cId="422808228" sldId="381"/>
            <ac:spMk id="80" creationId="{027EB2F8-E515-36EA-B7F8-10EA78102433}"/>
          </ac:spMkLst>
        </pc:spChg>
        <pc:spChg chg="mod">
          <ac:chgData name="박 슬기" userId="0fe8c3dc-1e08-42b3-b5b5-0b46d547ffd2" providerId="ADAL" clId="{81E7D0BC-38D1-40C1-AC07-CF025275490B}" dt="2023-03-21T00:30:33.540" v="343" actId="20577"/>
          <ac:spMkLst>
            <pc:docMk/>
            <pc:sldMk cId="422808228" sldId="381"/>
            <ac:spMk id="113" creationId="{5DEBC9E3-2670-D3DC-DC55-4107245D4AF8}"/>
          </ac:spMkLst>
        </pc:spChg>
        <pc:spChg chg="mod">
          <ac:chgData name="박 슬기" userId="0fe8c3dc-1e08-42b3-b5b5-0b46d547ffd2" providerId="ADAL" clId="{81E7D0BC-38D1-40C1-AC07-CF025275490B}" dt="2023-03-21T00:32:41.581" v="366"/>
          <ac:spMkLst>
            <pc:docMk/>
            <pc:sldMk cId="422808228" sldId="381"/>
            <ac:spMk id="114" creationId="{03AA8CCC-55A1-F03A-FF25-D133029D4A5D}"/>
          </ac:spMkLst>
        </pc:spChg>
        <pc:graphicFrameChg chg="mod modGraphic">
          <ac:chgData name="박 슬기" userId="0fe8c3dc-1e08-42b3-b5b5-0b46d547ffd2" providerId="ADAL" clId="{81E7D0BC-38D1-40C1-AC07-CF025275490B}" dt="2023-03-21T00:30:06.422" v="341" actId="20577"/>
          <ac:graphicFrameMkLst>
            <pc:docMk/>
            <pc:sldMk cId="422808228" sldId="381"/>
            <ac:graphicFrameMk id="22" creationId="{00000000-0000-0000-0000-000000000000}"/>
          </ac:graphicFrameMkLst>
        </pc:graphicFrameChg>
      </pc:sldChg>
    </pc:docChg>
  </pc:docChgLst>
  <pc:docChgLst>
    <pc:chgData name="박 슬기" userId="0fe8c3dc-1e08-42b3-b5b5-0b46d547ffd2" providerId="ADAL" clId="{EE8F9A8F-18B6-4709-AC3B-8CBFAC8EAF06}"/>
    <pc:docChg chg="custSel modSld">
      <pc:chgData name="박 슬기" userId="0fe8c3dc-1e08-42b3-b5b5-0b46d547ffd2" providerId="ADAL" clId="{EE8F9A8F-18B6-4709-AC3B-8CBFAC8EAF06}" dt="2022-09-01T11:02:11.393" v="81" actId="6549"/>
      <pc:docMkLst>
        <pc:docMk/>
      </pc:docMkLst>
      <pc:sldChg chg="addSp delSp modSp mod">
        <pc:chgData name="박 슬기" userId="0fe8c3dc-1e08-42b3-b5b5-0b46d547ffd2" providerId="ADAL" clId="{EE8F9A8F-18B6-4709-AC3B-8CBFAC8EAF06}" dt="2022-08-17T09:05:37.429" v="46" actId="478"/>
        <pc:sldMkLst>
          <pc:docMk/>
          <pc:sldMk cId="485751896" sldId="351"/>
        </pc:sldMkLst>
        <pc:spChg chg="mod">
          <ac:chgData name="박 슬기" userId="0fe8c3dc-1e08-42b3-b5b5-0b46d547ffd2" providerId="ADAL" clId="{EE8F9A8F-18B6-4709-AC3B-8CBFAC8EAF06}" dt="2022-08-17T09:01:17.543" v="13" actId="1076"/>
          <ac:spMkLst>
            <pc:docMk/>
            <pc:sldMk cId="485751896" sldId="351"/>
            <ac:spMk id="72" creationId="{7CE4F44B-CCBF-4D32-A3BA-C6665DE04B65}"/>
          </ac:spMkLst>
        </pc:spChg>
        <pc:picChg chg="add del mod">
          <ac:chgData name="박 슬기" userId="0fe8c3dc-1e08-42b3-b5b5-0b46d547ffd2" providerId="ADAL" clId="{EE8F9A8F-18B6-4709-AC3B-8CBFAC8EAF06}" dt="2022-08-17T09:01:39.243" v="20" actId="478"/>
          <ac:picMkLst>
            <pc:docMk/>
            <pc:sldMk cId="485751896" sldId="351"/>
            <ac:picMk id="3" creationId="{16A5DF51-4FFF-9CE0-3C4D-C86D349FD5D4}"/>
          </ac:picMkLst>
        </pc:picChg>
        <pc:picChg chg="add del mod">
          <ac:chgData name="박 슬기" userId="0fe8c3dc-1e08-42b3-b5b5-0b46d547ffd2" providerId="ADAL" clId="{EE8F9A8F-18B6-4709-AC3B-8CBFAC8EAF06}" dt="2022-08-17T09:04:21.917" v="33" actId="478"/>
          <ac:picMkLst>
            <pc:docMk/>
            <pc:sldMk cId="485751896" sldId="351"/>
            <ac:picMk id="4" creationId="{2282AF5B-2147-D5AF-AB0D-59B9F95E61D2}"/>
          </ac:picMkLst>
        </pc:picChg>
        <pc:picChg chg="add del mod">
          <ac:chgData name="박 슬기" userId="0fe8c3dc-1e08-42b3-b5b5-0b46d547ffd2" providerId="ADAL" clId="{EE8F9A8F-18B6-4709-AC3B-8CBFAC8EAF06}" dt="2022-08-17T09:05:37.429" v="46" actId="478"/>
          <ac:picMkLst>
            <pc:docMk/>
            <pc:sldMk cId="485751896" sldId="351"/>
            <ac:picMk id="5" creationId="{5AD8927A-53CD-6021-FD08-E97E31917A8D}"/>
          </ac:picMkLst>
        </pc:picChg>
      </pc:sldChg>
      <pc:sldChg chg="modSp mod">
        <pc:chgData name="박 슬기" userId="0fe8c3dc-1e08-42b3-b5b5-0b46d547ffd2" providerId="ADAL" clId="{EE8F9A8F-18B6-4709-AC3B-8CBFAC8EAF06}" dt="2022-09-01T11:02:11.393" v="81" actId="6549"/>
        <pc:sldMkLst>
          <pc:docMk/>
          <pc:sldMk cId="596926682" sldId="378"/>
        </pc:sldMkLst>
        <pc:graphicFrameChg chg="mod modGraphic">
          <ac:chgData name="박 슬기" userId="0fe8c3dc-1e08-42b3-b5b5-0b46d547ffd2" providerId="ADAL" clId="{EE8F9A8F-18B6-4709-AC3B-8CBFAC8EAF06}" dt="2022-09-01T11:02:11.393" v="81" actId="6549"/>
          <ac:graphicFrameMkLst>
            <pc:docMk/>
            <pc:sldMk cId="596926682" sldId="378"/>
            <ac:graphicFrameMk id="22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EE8F9A8F-18B6-4709-AC3B-8CBFAC8EAF06}" dt="2022-08-23T08:45:14.826" v="79" actId="20577"/>
        <pc:sldMkLst>
          <pc:docMk/>
          <pc:sldMk cId="1139579235" sldId="379"/>
        </pc:sldMkLst>
        <pc:graphicFrameChg chg="modGraphic">
          <ac:chgData name="박 슬기" userId="0fe8c3dc-1e08-42b3-b5b5-0b46d547ffd2" providerId="ADAL" clId="{EE8F9A8F-18B6-4709-AC3B-8CBFAC8EAF06}" dt="2022-08-23T08:45:14.826" v="79" actId="20577"/>
          <ac:graphicFrameMkLst>
            <pc:docMk/>
            <pc:sldMk cId="1139579235" sldId="379"/>
            <ac:graphicFrameMk id="22" creationId="{00000000-0000-0000-0000-000000000000}"/>
          </ac:graphicFrameMkLst>
        </pc:graphicFrameChg>
      </pc:sldChg>
      <pc:sldChg chg="addSp delSp modSp mod">
        <pc:chgData name="박 슬기" userId="0fe8c3dc-1e08-42b3-b5b5-0b46d547ffd2" providerId="ADAL" clId="{EE8F9A8F-18B6-4709-AC3B-8CBFAC8EAF06}" dt="2022-08-17T09:04:43.413" v="42" actId="478"/>
        <pc:sldMkLst>
          <pc:docMk/>
          <pc:sldMk cId="1669986970" sldId="391"/>
        </pc:sldMkLst>
        <pc:picChg chg="add del mod">
          <ac:chgData name="박 슬기" userId="0fe8c3dc-1e08-42b3-b5b5-0b46d547ffd2" providerId="ADAL" clId="{EE8F9A8F-18B6-4709-AC3B-8CBFAC8EAF06}" dt="2022-08-17T09:04:43.413" v="42" actId="478"/>
          <ac:picMkLst>
            <pc:docMk/>
            <pc:sldMk cId="1669986970" sldId="391"/>
            <ac:picMk id="2" creationId="{26E3DFB0-09BC-64D2-FD78-3FA21F7B8D73}"/>
          </ac:picMkLst>
        </pc:picChg>
      </pc:sldChg>
    </pc:docChg>
  </pc:docChgLst>
  <pc:docChgLst>
    <pc:chgData name="박 슬기" userId="0fe8c3dc-1e08-42b3-b5b5-0b46d547ffd2" providerId="ADAL" clId="{5C7B02D0-5579-47F3-AA6F-B167843C0210}"/>
    <pc:docChg chg="undo custSel modSld">
      <pc:chgData name="박 슬기" userId="0fe8c3dc-1e08-42b3-b5b5-0b46d547ffd2" providerId="ADAL" clId="{5C7B02D0-5579-47F3-AA6F-B167843C0210}" dt="2023-08-31T00:25:04.486" v="26" actId="1038"/>
      <pc:docMkLst>
        <pc:docMk/>
      </pc:docMkLst>
      <pc:sldChg chg="addSp modSp mod">
        <pc:chgData name="박 슬기" userId="0fe8c3dc-1e08-42b3-b5b5-0b46d547ffd2" providerId="ADAL" clId="{5C7B02D0-5579-47F3-AA6F-B167843C0210}" dt="2023-08-31T00:25:04.486" v="26" actId="1038"/>
        <pc:sldMkLst>
          <pc:docMk/>
          <pc:sldMk cId="2888641114" sldId="363"/>
        </pc:sldMkLst>
        <pc:spChg chg="mod">
          <ac:chgData name="박 슬기" userId="0fe8c3dc-1e08-42b3-b5b5-0b46d547ffd2" providerId="ADAL" clId="{5C7B02D0-5579-47F3-AA6F-B167843C0210}" dt="2023-08-31T00:25:04.486" v="26" actId="1038"/>
          <ac:spMkLst>
            <pc:docMk/>
            <pc:sldMk cId="2888641114" sldId="363"/>
            <ac:spMk id="58" creationId="{E7B695DB-C1F9-D243-5491-D7018FDFC247}"/>
          </ac:spMkLst>
        </pc:spChg>
        <pc:spChg chg="mod">
          <ac:chgData name="박 슬기" userId="0fe8c3dc-1e08-42b3-b5b5-0b46d547ffd2" providerId="ADAL" clId="{5C7B02D0-5579-47F3-AA6F-B167843C0210}" dt="2023-08-31T00:23:41.561" v="15"/>
          <ac:spMkLst>
            <pc:docMk/>
            <pc:sldMk cId="2888641114" sldId="363"/>
            <ac:spMk id="67" creationId="{4ADAAD13-7B06-FC32-F89A-A77BF123F142}"/>
          </ac:spMkLst>
        </pc:spChg>
        <pc:spChg chg="mod">
          <ac:chgData name="박 슬기" userId="0fe8c3dc-1e08-42b3-b5b5-0b46d547ffd2" providerId="ADAL" clId="{5C7B02D0-5579-47F3-AA6F-B167843C0210}" dt="2023-08-31T00:23:47.242" v="16" actId="1076"/>
          <ac:spMkLst>
            <pc:docMk/>
            <pc:sldMk cId="2888641114" sldId="363"/>
            <ac:spMk id="76" creationId="{FED007EA-0B83-48B1-B650-FA695CA597C0}"/>
          </ac:spMkLst>
        </pc:spChg>
        <pc:spChg chg="mod">
          <ac:chgData name="박 슬기" userId="0fe8c3dc-1e08-42b3-b5b5-0b46d547ffd2" providerId="ADAL" clId="{5C7B02D0-5579-47F3-AA6F-B167843C0210}" dt="2023-08-31T00:23:38.585" v="13" actId="1076"/>
          <ac:spMkLst>
            <pc:docMk/>
            <pc:sldMk cId="2888641114" sldId="363"/>
            <ac:spMk id="83" creationId="{00000000-0000-0000-0000-000000000000}"/>
          </ac:spMkLst>
        </pc:spChg>
        <pc:spChg chg="add mod">
          <ac:chgData name="박 슬기" userId="0fe8c3dc-1e08-42b3-b5b5-0b46d547ffd2" providerId="ADAL" clId="{5C7B02D0-5579-47F3-AA6F-B167843C0210}" dt="2023-08-31T00:23:41.561" v="15"/>
          <ac:spMkLst>
            <pc:docMk/>
            <pc:sldMk cId="2888641114" sldId="363"/>
            <ac:spMk id="85" creationId="{A2A67E3F-ACBE-52AA-8678-F2C5E4393A7B}"/>
          </ac:spMkLst>
        </pc:spChg>
        <pc:grpChg chg="mod">
          <ac:chgData name="박 슬기" userId="0fe8c3dc-1e08-42b3-b5b5-0b46d547ffd2" providerId="ADAL" clId="{5C7B02D0-5579-47F3-AA6F-B167843C0210}" dt="2023-08-31T00:23:35.129" v="11" actId="14100"/>
          <ac:grpSpMkLst>
            <pc:docMk/>
            <pc:sldMk cId="2888641114" sldId="363"/>
            <ac:grpSpMk id="2" creationId="{196D2D32-6AC5-C7F1-D07E-B67169F3D6BC}"/>
          </ac:grpSpMkLst>
        </pc:grpChg>
        <pc:grpChg chg="add mod">
          <ac:chgData name="박 슬기" userId="0fe8c3dc-1e08-42b3-b5b5-0b46d547ffd2" providerId="ADAL" clId="{5C7B02D0-5579-47F3-AA6F-B167843C0210}" dt="2023-08-31T00:23:41.561" v="15"/>
          <ac:grpSpMkLst>
            <pc:docMk/>
            <pc:sldMk cId="2888641114" sldId="363"/>
            <ac:grpSpMk id="59" creationId="{FD4F2B95-D137-98E2-B26A-D85A1933499D}"/>
          </ac:grpSpMkLst>
        </pc:grpChg>
        <pc:grpChg chg="mod">
          <ac:chgData name="박 슬기" userId="0fe8c3dc-1e08-42b3-b5b5-0b46d547ffd2" providerId="ADAL" clId="{5C7B02D0-5579-47F3-AA6F-B167843C0210}" dt="2023-08-31T00:23:41.561" v="15"/>
          <ac:grpSpMkLst>
            <pc:docMk/>
            <pc:sldMk cId="2888641114" sldId="363"/>
            <ac:grpSpMk id="66" creationId="{6103D7EE-4776-7C1F-E78E-21F4C90BFE0A}"/>
          </ac:grpSpMkLst>
        </pc:grpChg>
        <pc:picChg chg="mod">
          <ac:chgData name="박 슬기" userId="0fe8c3dc-1e08-42b3-b5b5-0b46d547ffd2" providerId="ADAL" clId="{5C7B02D0-5579-47F3-AA6F-B167843C0210}" dt="2023-08-31T00:23:41.561" v="15"/>
          <ac:picMkLst>
            <pc:docMk/>
            <pc:sldMk cId="2888641114" sldId="363"/>
            <ac:picMk id="60" creationId="{11EF4000-F57F-0917-3AAE-7E4A8C68169B}"/>
          </ac:picMkLst>
        </pc:picChg>
        <pc:cxnChg chg="mod">
          <ac:chgData name="박 슬기" userId="0fe8c3dc-1e08-42b3-b5b5-0b46d547ffd2" providerId="ADAL" clId="{5C7B02D0-5579-47F3-AA6F-B167843C0210}" dt="2023-08-31T00:23:41.561" v="15"/>
          <ac:cxnSpMkLst>
            <pc:docMk/>
            <pc:sldMk cId="2888641114" sldId="363"/>
            <ac:cxnSpMk id="68" creationId="{5FF6F0D3-0A82-6412-3983-294715C6A300}"/>
          </ac:cxnSpMkLst>
        </pc:cxnChg>
        <pc:cxnChg chg="mod">
          <ac:chgData name="박 슬기" userId="0fe8c3dc-1e08-42b3-b5b5-0b46d547ffd2" providerId="ADAL" clId="{5C7B02D0-5579-47F3-AA6F-B167843C0210}" dt="2023-08-31T00:23:41.561" v="15"/>
          <ac:cxnSpMkLst>
            <pc:docMk/>
            <pc:sldMk cId="2888641114" sldId="363"/>
            <ac:cxnSpMk id="75" creationId="{0779DE0F-AB55-E586-0D0E-B0CEA8744D29}"/>
          </ac:cxnSpMkLst>
        </pc:cxnChg>
        <pc:cxnChg chg="mod">
          <ac:chgData name="박 슬기" userId="0fe8c3dc-1e08-42b3-b5b5-0b46d547ffd2" providerId="ADAL" clId="{5C7B02D0-5579-47F3-AA6F-B167843C0210}" dt="2023-08-31T00:23:41.561" v="15"/>
          <ac:cxnSpMkLst>
            <pc:docMk/>
            <pc:sldMk cId="2888641114" sldId="363"/>
            <ac:cxnSpMk id="84" creationId="{65EE2D5A-5398-85D4-2555-FD8BB36863EF}"/>
          </ac:cxnSpMkLst>
        </pc:cxnChg>
      </pc:sldChg>
      <pc:sldChg chg="addSp modSp mod">
        <pc:chgData name="박 슬기" userId="0fe8c3dc-1e08-42b3-b5b5-0b46d547ffd2" providerId="ADAL" clId="{5C7B02D0-5579-47F3-AA6F-B167843C0210}" dt="2023-08-31T00:24:57.448" v="19" actId="1076"/>
        <pc:sldMkLst>
          <pc:docMk/>
          <pc:sldMk cId="422808228" sldId="381"/>
        </pc:sldMkLst>
        <pc:spChg chg="mod">
          <ac:chgData name="박 슬기" userId="0fe8c3dc-1e08-42b3-b5b5-0b46d547ffd2" providerId="ADAL" clId="{5C7B02D0-5579-47F3-AA6F-B167843C0210}" dt="2023-08-31T00:23:24.166" v="3"/>
          <ac:spMkLst>
            <pc:docMk/>
            <pc:sldMk cId="422808228" sldId="381"/>
            <ac:spMk id="5" creationId="{88E2ABCA-21EC-BB47-676C-154218588E55}"/>
          </ac:spMkLst>
        </pc:spChg>
        <pc:spChg chg="add mod">
          <ac:chgData name="박 슬기" userId="0fe8c3dc-1e08-42b3-b5b5-0b46d547ffd2" providerId="ADAL" clId="{5C7B02D0-5579-47F3-AA6F-B167843C0210}" dt="2023-08-31T00:23:30.313" v="10" actId="1038"/>
          <ac:spMkLst>
            <pc:docMk/>
            <pc:sldMk cId="422808228" sldId="381"/>
            <ac:spMk id="10" creationId="{93937046-7B02-90AF-70DE-364101E8029E}"/>
          </ac:spMkLst>
        </pc:spChg>
        <pc:spChg chg="mod">
          <ac:chgData name="박 슬기" userId="0fe8c3dc-1e08-42b3-b5b5-0b46d547ffd2" providerId="ADAL" clId="{5C7B02D0-5579-47F3-AA6F-B167843C0210}" dt="2023-08-31T00:24:57.448" v="19" actId="1076"/>
          <ac:spMkLst>
            <pc:docMk/>
            <pc:sldMk cId="422808228" sldId="381"/>
            <ac:spMk id="70" creationId="{1953E34C-0DCC-470F-8A96-96977CC003AA}"/>
          </ac:spMkLst>
        </pc:spChg>
        <pc:spChg chg="mod">
          <ac:chgData name="박 슬기" userId="0fe8c3dc-1e08-42b3-b5b5-0b46d547ffd2" providerId="ADAL" clId="{5C7B02D0-5579-47F3-AA6F-B167843C0210}" dt="2023-08-31T00:23:18.325" v="2" actId="1076"/>
          <ac:spMkLst>
            <pc:docMk/>
            <pc:sldMk cId="422808228" sldId="381"/>
            <ac:spMk id="71" creationId="{A005303D-54E4-4AA2-9EDF-F7F4D574A544}"/>
          </ac:spMkLst>
        </pc:spChg>
        <pc:spChg chg="mod">
          <ac:chgData name="박 슬기" userId="0fe8c3dc-1e08-42b3-b5b5-0b46d547ffd2" providerId="ADAL" clId="{5C7B02D0-5579-47F3-AA6F-B167843C0210}" dt="2023-08-31T00:24:54.392" v="18" actId="1076"/>
          <ac:spMkLst>
            <pc:docMk/>
            <pc:sldMk cId="422808228" sldId="381"/>
            <ac:spMk id="114" creationId="{03AA8CCC-55A1-F03A-FF25-D133029D4A5D}"/>
          </ac:spMkLst>
        </pc:spChg>
        <pc:grpChg chg="add mod">
          <ac:chgData name="박 슬기" userId="0fe8c3dc-1e08-42b3-b5b5-0b46d547ffd2" providerId="ADAL" clId="{5C7B02D0-5579-47F3-AA6F-B167843C0210}" dt="2023-08-31T00:23:30.313" v="10" actId="1038"/>
          <ac:grpSpMkLst>
            <pc:docMk/>
            <pc:sldMk cId="422808228" sldId="381"/>
            <ac:grpSpMk id="2" creationId="{188E65FB-C1C3-7258-7435-CE969BEA6D63}"/>
          </ac:grpSpMkLst>
        </pc:grpChg>
        <pc:grpChg chg="mod">
          <ac:chgData name="박 슬기" userId="0fe8c3dc-1e08-42b3-b5b5-0b46d547ffd2" providerId="ADAL" clId="{5C7B02D0-5579-47F3-AA6F-B167843C0210}" dt="2023-08-31T00:23:24.166" v="3"/>
          <ac:grpSpMkLst>
            <pc:docMk/>
            <pc:sldMk cId="422808228" sldId="381"/>
            <ac:grpSpMk id="4" creationId="{5301B98A-B286-C251-D0D0-DD7D7FFA4826}"/>
          </ac:grpSpMkLst>
        </pc:grpChg>
        <pc:grpChg chg="mod">
          <ac:chgData name="박 슬기" userId="0fe8c3dc-1e08-42b3-b5b5-0b46d547ffd2" providerId="ADAL" clId="{5C7B02D0-5579-47F3-AA6F-B167843C0210}" dt="2023-08-31T00:23:06.891" v="0" actId="14100"/>
          <ac:grpSpMkLst>
            <pc:docMk/>
            <pc:sldMk cId="422808228" sldId="381"/>
            <ac:grpSpMk id="66" creationId="{8CD49260-0332-3E3D-EFC8-0102FBB6F74D}"/>
          </ac:grpSpMkLst>
        </pc:grpChg>
        <pc:picChg chg="mod">
          <ac:chgData name="박 슬기" userId="0fe8c3dc-1e08-42b3-b5b5-0b46d547ffd2" providerId="ADAL" clId="{5C7B02D0-5579-47F3-AA6F-B167843C0210}" dt="2023-08-31T00:23:24.166" v="3"/>
          <ac:picMkLst>
            <pc:docMk/>
            <pc:sldMk cId="422808228" sldId="381"/>
            <ac:picMk id="3" creationId="{21E360D0-5884-339A-1916-3FF9ED270AB6}"/>
          </ac:picMkLst>
        </pc:picChg>
        <pc:cxnChg chg="mod">
          <ac:chgData name="박 슬기" userId="0fe8c3dc-1e08-42b3-b5b5-0b46d547ffd2" providerId="ADAL" clId="{5C7B02D0-5579-47F3-AA6F-B167843C0210}" dt="2023-08-31T00:23:24.166" v="3"/>
          <ac:cxnSpMkLst>
            <pc:docMk/>
            <pc:sldMk cId="422808228" sldId="381"/>
            <ac:cxnSpMk id="6" creationId="{A1D16378-8B7F-2235-6837-5B346CF60EAE}"/>
          </ac:cxnSpMkLst>
        </pc:cxnChg>
        <pc:cxnChg chg="mod">
          <ac:chgData name="박 슬기" userId="0fe8c3dc-1e08-42b3-b5b5-0b46d547ffd2" providerId="ADAL" clId="{5C7B02D0-5579-47F3-AA6F-B167843C0210}" dt="2023-08-31T00:23:24.166" v="3"/>
          <ac:cxnSpMkLst>
            <pc:docMk/>
            <pc:sldMk cId="422808228" sldId="381"/>
            <ac:cxnSpMk id="7" creationId="{B578714D-99BA-29D0-CB5E-39A5033BFF25}"/>
          </ac:cxnSpMkLst>
        </pc:cxnChg>
        <pc:cxnChg chg="mod">
          <ac:chgData name="박 슬기" userId="0fe8c3dc-1e08-42b3-b5b5-0b46d547ffd2" providerId="ADAL" clId="{5C7B02D0-5579-47F3-AA6F-B167843C0210}" dt="2023-08-31T00:23:24.166" v="3"/>
          <ac:cxnSpMkLst>
            <pc:docMk/>
            <pc:sldMk cId="422808228" sldId="381"/>
            <ac:cxnSpMk id="8" creationId="{24F4ECE4-3B1C-38CC-E2F5-FCAAE47DE307}"/>
          </ac:cxnSpMkLst>
        </pc:cxnChg>
      </pc:sldChg>
    </pc:docChg>
  </pc:docChgLst>
  <pc:docChgLst>
    <pc:chgData name="심 재현" userId="744576e0-a679-4d89-8828-d52c5aa1db16" providerId="ADAL" clId="{312E8D15-E077-44A1-A148-E366B3BC7E34}"/>
    <pc:docChg chg="delSld">
      <pc:chgData name="심 재현" userId="744576e0-a679-4d89-8828-d52c5aa1db16" providerId="ADAL" clId="{312E8D15-E077-44A1-A148-E366B3BC7E34}" dt="2024-02-01T04:01:09.125" v="0" actId="47"/>
      <pc:docMkLst>
        <pc:docMk/>
      </pc:docMkLst>
      <pc:sldChg chg="del">
        <pc:chgData name="심 재현" userId="744576e0-a679-4d89-8828-d52c5aa1db16" providerId="ADAL" clId="{312E8D15-E077-44A1-A148-E366B3BC7E34}" dt="2024-02-01T04:01:09.125" v="0" actId="47"/>
        <pc:sldMkLst>
          <pc:docMk/>
          <pc:sldMk cId="2923159650" sldId="352"/>
        </pc:sldMkLst>
      </pc:sldChg>
    </pc:docChg>
  </pc:docChgLst>
  <pc:docChgLst>
    <pc:chgData name="심 재현" userId="744576e0-a679-4d89-8828-d52c5aa1db16" providerId="ADAL" clId="{BE973044-ACEA-4FD4-A6DD-7D718519EA74}"/>
    <pc:docChg chg="modSld">
      <pc:chgData name="심 재현" userId="744576e0-a679-4d89-8828-d52c5aa1db16" providerId="ADAL" clId="{BE973044-ACEA-4FD4-A6DD-7D718519EA74}" dt="2024-08-22T07:10:57.282" v="19" actId="20577"/>
      <pc:docMkLst>
        <pc:docMk/>
      </pc:docMkLst>
      <pc:sldChg chg="modSp mod">
        <pc:chgData name="심 재현" userId="744576e0-a679-4d89-8828-d52c5aa1db16" providerId="ADAL" clId="{BE973044-ACEA-4FD4-A6DD-7D718519EA74}" dt="2024-08-22T07:10:57.282" v="19" actId="20577"/>
        <pc:sldMkLst>
          <pc:docMk/>
          <pc:sldMk cId="4074010481" sldId="353"/>
        </pc:sldMkLst>
        <pc:graphicFrameChg chg="modGraphic">
          <ac:chgData name="심 재현" userId="744576e0-a679-4d89-8828-d52c5aa1db16" providerId="ADAL" clId="{BE973044-ACEA-4FD4-A6DD-7D718519EA74}" dt="2024-08-22T07:10:57.282" v="19" actId="20577"/>
          <ac:graphicFrameMkLst>
            <pc:docMk/>
            <pc:sldMk cId="4074010481" sldId="353"/>
            <ac:graphicFrameMk id="30" creationId="{00000000-0000-0000-0000-000000000000}"/>
          </ac:graphicFrameMkLst>
        </pc:graphicFrameChg>
      </pc:sldChg>
    </pc:docChg>
  </pc:docChgLst>
  <pc:docChgLst>
    <pc:chgData name="박 슬기" userId="0fe8c3dc-1e08-42b3-b5b5-0b46d547ffd2" providerId="ADAL" clId="{F8560FE2-6EE3-4541-9F36-B83C95FDBB86}"/>
    <pc:docChg chg="undo custSel addSld delSld modSld modSection">
      <pc:chgData name="박 슬기" userId="0fe8c3dc-1e08-42b3-b5b5-0b46d547ffd2" providerId="ADAL" clId="{F8560FE2-6EE3-4541-9F36-B83C95FDBB86}" dt="2022-05-04T06:30:53.912" v="482" actId="14100"/>
      <pc:docMkLst>
        <pc:docMk/>
      </pc:docMkLst>
      <pc:sldChg chg="addSp delSp modSp mod">
        <pc:chgData name="박 슬기" userId="0fe8c3dc-1e08-42b3-b5b5-0b46d547ffd2" providerId="ADAL" clId="{F8560FE2-6EE3-4541-9F36-B83C95FDBB86}" dt="2022-05-04T06:30:07.269" v="462" actId="164"/>
        <pc:sldMkLst>
          <pc:docMk/>
          <pc:sldMk cId="485751896" sldId="351"/>
        </pc:sldMkLst>
        <pc:spChg chg="add del">
          <ac:chgData name="박 슬기" userId="0fe8c3dc-1e08-42b3-b5b5-0b46d547ffd2" providerId="ADAL" clId="{F8560FE2-6EE3-4541-9F36-B83C95FDBB86}" dt="2022-04-15T07:51:55.747" v="14" actId="21"/>
          <ac:spMkLst>
            <pc:docMk/>
            <pc:sldMk cId="485751896" sldId="351"/>
            <ac:spMk id="16" creationId="{00000000-0000-0000-0000-000000000000}"/>
          </ac:spMkLst>
        </pc:spChg>
        <pc:spChg chg="mod">
          <ac:chgData name="박 슬기" userId="0fe8c3dc-1e08-42b3-b5b5-0b46d547ffd2" providerId="ADAL" clId="{F8560FE2-6EE3-4541-9F36-B83C95FDBB86}" dt="2022-05-04T06:26:59.546" v="400" actId="1076"/>
          <ac:spMkLst>
            <pc:docMk/>
            <pc:sldMk cId="485751896" sldId="351"/>
            <ac:spMk id="23" creationId="{DFCB90C6-B226-4D24-B25D-A9AB1CA6D12B}"/>
          </ac:spMkLst>
        </pc:spChg>
        <pc:spChg chg="mod">
          <ac:chgData name="박 슬기" userId="0fe8c3dc-1e08-42b3-b5b5-0b46d547ffd2" providerId="ADAL" clId="{F8560FE2-6EE3-4541-9F36-B83C95FDBB86}" dt="2022-05-04T06:28:10.048" v="437" actId="20577"/>
          <ac:spMkLst>
            <pc:docMk/>
            <pc:sldMk cId="485751896" sldId="351"/>
            <ac:spMk id="24" creationId="{F6DC03BF-E8E6-42A0-9F93-DC0F910C0A6D}"/>
          </ac:spMkLst>
        </pc:spChg>
        <pc:spChg chg="mod">
          <ac:chgData name="박 슬기" userId="0fe8c3dc-1e08-42b3-b5b5-0b46d547ffd2" providerId="ADAL" clId="{F8560FE2-6EE3-4541-9F36-B83C95FDBB86}" dt="2022-04-15T07:52:14.482" v="18" actId="1076"/>
          <ac:spMkLst>
            <pc:docMk/>
            <pc:sldMk cId="485751896" sldId="351"/>
            <ac:spMk id="31" creationId="{F4B49B9C-6F06-44F1-923B-20FF1CDCE9FF}"/>
          </ac:spMkLst>
        </pc:spChg>
        <pc:spChg chg="mod">
          <ac:chgData name="박 슬기" userId="0fe8c3dc-1e08-42b3-b5b5-0b46d547ffd2" providerId="ADAL" clId="{F8560FE2-6EE3-4541-9F36-B83C95FDBB86}" dt="2022-04-15T07:52:19.522" v="20" actId="1076"/>
          <ac:spMkLst>
            <pc:docMk/>
            <pc:sldMk cId="485751896" sldId="351"/>
            <ac:spMk id="34" creationId="{E975EFA4-3C4E-4E52-8FC0-99EC02F9418C}"/>
          </ac:spMkLst>
        </pc:spChg>
        <pc:spChg chg="mod">
          <ac:chgData name="박 슬기" userId="0fe8c3dc-1e08-42b3-b5b5-0b46d547ffd2" providerId="ADAL" clId="{F8560FE2-6EE3-4541-9F36-B83C95FDBB86}" dt="2022-04-15T07:52:17.594" v="19" actId="1076"/>
          <ac:spMkLst>
            <pc:docMk/>
            <pc:sldMk cId="485751896" sldId="351"/>
            <ac:spMk id="35" creationId="{AF165F9D-1459-49C5-B348-AD889B0C86E6}"/>
          </ac:spMkLst>
        </pc:spChg>
        <pc:spChg chg="mod">
          <ac:chgData name="박 슬기" userId="0fe8c3dc-1e08-42b3-b5b5-0b46d547ffd2" providerId="ADAL" clId="{F8560FE2-6EE3-4541-9F36-B83C95FDBB86}" dt="2022-05-04T06:26:57.953" v="397" actId="1076"/>
          <ac:spMkLst>
            <pc:docMk/>
            <pc:sldMk cId="485751896" sldId="351"/>
            <ac:spMk id="36" creationId="{9E5D550F-063C-4014-85B1-0785D62549E6}"/>
          </ac:spMkLst>
        </pc:spChg>
        <pc:spChg chg="mod">
          <ac:chgData name="박 슬기" userId="0fe8c3dc-1e08-42b3-b5b5-0b46d547ffd2" providerId="ADAL" clId="{F8560FE2-6EE3-4541-9F36-B83C95FDBB86}" dt="2022-04-15T07:52:10.377" v="17" actId="1076"/>
          <ac:spMkLst>
            <pc:docMk/>
            <pc:sldMk cId="485751896" sldId="351"/>
            <ac:spMk id="38" creationId="{C5413CE5-64A8-4F9D-B9D1-C037932FA126}"/>
          </ac:spMkLst>
        </pc:spChg>
        <pc:spChg chg="mod">
          <ac:chgData name="박 슬기" userId="0fe8c3dc-1e08-42b3-b5b5-0b46d547ffd2" providerId="ADAL" clId="{F8560FE2-6EE3-4541-9F36-B83C95FDBB86}" dt="2022-04-15T07:52:45.337" v="23" actId="1076"/>
          <ac:spMkLst>
            <pc:docMk/>
            <pc:sldMk cId="485751896" sldId="351"/>
            <ac:spMk id="39" creationId="{9B32578B-550E-4EAB-B723-FEA4DCD65397}"/>
          </ac:spMkLst>
        </pc:spChg>
        <pc:spChg chg="mod">
          <ac:chgData name="박 슬기" userId="0fe8c3dc-1e08-42b3-b5b5-0b46d547ffd2" providerId="ADAL" clId="{F8560FE2-6EE3-4541-9F36-B83C95FDBB86}" dt="2022-04-15T07:52:25.401" v="21" actId="1076"/>
          <ac:spMkLst>
            <pc:docMk/>
            <pc:sldMk cId="485751896" sldId="351"/>
            <ac:spMk id="46" creationId="{BF2595D5-4257-4C67-B783-CC02BC72CE38}"/>
          </ac:spMkLst>
        </pc:spChg>
        <pc:spChg chg="mod">
          <ac:chgData name="박 슬기" userId="0fe8c3dc-1e08-42b3-b5b5-0b46d547ffd2" providerId="ADAL" clId="{F8560FE2-6EE3-4541-9F36-B83C95FDBB86}" dt="2022-04-15T07:52:27.906" v="22" actId="1076"/>
          <ac:spMkLst>
            <pc:docMk/>
            <pc:sldMk cId="485751896" sldId="351"/>
            <ac:spMk id="49" creationId="{8038438E-4A2D-4E5D-A959-21A7A43CF07B}"/>
          </ac:spMkLst>
        </pc:spChg>
        <pc:spChg chg="mod">
          <ac:chgData name="박 슬기" userId="0fe8c3dc-1e08-42b3-b5b5-0b46d547ffd2" providerId="ADAL" clId="{F8560FE2-6EE3-4541-9F36-B83C95FDBB86}" dt="2022-05-04T06:26:59.885" v="402" actId="1076"/>
          <ac:spMkLst>
            <pc:docMk/>
            <pc:sldMk cId="485751896" sldId="351"/>
            <ac:spMk id="52" creationId="{A9B7FC02-B676-4D0A-AF3F-07719B3BB3FA}"/>
          </ac:spMkLst>
        </pc:spChg>
        <pc:spChg chg="mod">
          <ac:chgData name="박 슬기" userId="0fe8c3dc-1e08-42b3-b5b5-0b46d547ffd2" providerId="ADAL" clId="{F8560FE2-6EE3-4541-9F36-B83C95FDBB86}" dt="2022-05-04T06:26:58.231" v="398" actId="1076"/>
          <ac:spMkLst>
            <pc:docMk/>
            <pc:sldMk cId="485751896" sldId="351"/>
            <ac:spMk id="58" creationId="{9BFE15FA-0D03-41BA-A816-1F65F66ECD28}"/>
          </ac:spMkLst>
        </pc:spChg>
        <pc:spChg chg="mod">
          <ac:chgData name="박 슬기" userId="0fe8c3dc-1e08-42b3-b5b5-0b46d547ffd2" providerId="ADAL" clId="{F8560FE2-6EE3-4541-9F36-B83C95FDBB86}" dt="2022-05-04T06:27:57.007" v="433" actId="1076"/>
          <ac:spMkLst>
            <pc:docMk/>
            <pc:sldMk cId="485751896" sldId="351"/>
            <ac:spMk id="60" creationId="{781825DB-1D1B-4923-95E4-6E3969F6F3E1}"/>
          </ac:spMkLst>
        </pc:spChg>
        <pc:spChg chg="mod">
          <ac:chgData name="박 슬기" userId="0fe8c3dc-1e08-42b3-b5b5-0b46d547ffd2" providerId="ADAL" clId="{F8560FE2-6EE3-4541-9F36-B83C95FDBB86}" dt="2022-05-04T06:27:00.209" v="404" actId="1076"/>
          <ac:spMkLst>
            <pc:docMk/>
            <pc:sldMk cId="485751896" sldId="351"/>
            <ac:spMk id="61" creationId="{898CC463-050C-4EB2-9BF0-8600FC647645}"/>
          </ac:spMkLst>
        </pc:spChg>
        <pc:spChg chg="mod">
          <ac:chgData name="박 슬기" userId="0fe8c3dc-1e08-42b3-b5b5-0b46d547ffd2" providerId="ADAL" clId="{F8560FE2-6EE3-4541-9F36-B83C95FDBB86}" dt="2022-05-04T06:27:00.050" v="403" actId="1076"/>
          <ac:spMkLst>
            <pc:docMk/>
            <pc:sldMk cId="485751896" sldId="351"/>
            <ac:spMk id="62" creationId="{D2657446-A6C6-4AC9-8D8E-3D485F0C202C}"/>
          </ac:spMkLst>
        </pc:spChg>
        <pc:spChg chg="mod">
          <ac:chgData name="박 슬기" userId="0fe8c3dc-1e08-42b3-b5b5-0b46d547ffd2" providerId="ADAL" clId="{F8560FE2-6EE3-4541-9F36-B83C95FDBB86}" dt="2022-05-04T06:27:55.289" v="432" actId="1076"/>
          <ac:spMkLst>
            <pc:docMk/>
            <pc:sldMk cId="485751896" sldId="351"/>
            <ac:spMk id="63" creationId="{379516B0-1C21-4909-9A98-28938538C9EC}"/>
          </ac:spMkLst>
        </pc:spChg>
        <pc:spChg chg="mod">
          <ac:chgData name="박 슬기" userId="0fe8c3dc-1e08-42b3-b5b5-0b46d547ffd2" providerId="ADAL" clId="{F8560FE2-6EE3-4541-9F36-B83C95FDBB86}" dt="2022-05-04T06:26:57.242" v="394" actId="1076"/>
          <ac:spMkLst>
            <pc:docMk/>
            <pc:sldMk cId="485751896" sldId="351"/>
            <ac:spMk id="65" creationId="{FF55269C-17F8-43F5-8690-31833196E7FB}"/>
          </ac:spMkLst>
        </pc:spChg>
        <pc:spChg chg="add del">
          <ac:chgData name="박 슬기" userId="0fe8c3dc-1e08-42b3-b5b5-0b46d547ffd2" providerId="ADAL" clId="{F8560FE2-6EE3-4541-9F36-B83C95FDBB86}" dt="2022-05-04T06:27:41.845" v="427" actId="478"/>
          <ac:spMkLst>
            <pc:docMk/>
            <pc:sldMk cId="485751896" sldId="351"/>
            <ac:spMk id="66" creationId="{CF33DF34-7F75-4EEA-BBF2-6E623DA69F80}"/>
          </ac:spMkLst>
        </pc:spChg>
        <pc:spChg chg="mod">
          <ac:chgData name="박 슬기" userId="0fe8c3dc-1e08-42b3-b5b5-0b46d547ffd2" providerId="ADAL" clId="{F8560FE2-6EE3-4541-9F36-B83C95FDBB86}" dt="2022-05-04T06:27:58.760" v="434" actId="1076"/>
          <ac:spMkLst>
            <pc:docMk/>
            <pc:sldMk cId="485751896" sldId="351"/>
            <ac:spMk id="67" creationId="{D00C49E9-9E48-43E6-A25D-64CCE3175452}"/>
          </ac:spMkLst>
        </pc:spChg>
        <pc:spChg chg="del">
          <ac:chgData name="박 슬기" userId="0fe8c3dc-1e08-42b3-b5b5-0b46d547ffd2" providerId="ADAL" clId="{F8560FE2-6EE3-4541-9F36-B83C95FDBB86}" dt="2022-05-04T06:27:48.374" v="430" actId="478"/>
          <ac:spMkLst>
            <pc:docMk/>
            <pc:sldMk cId="485751896" sldId="351"/>
            <ac:spMk id="70" creationId="{D0911789-2091-4783-98B3-6E0BA8B32360}"/>
          </ac:spMkLst>
        </pc:spChg>
        <pc:spChg chg="del">
          <ac:chgData name="박 슬기" userId="0fe8c3dc-1e08-42b3-b5b5-0b46d547ffd2" providerId="ADAL" clId="{F8560FE2-6EE3-4541-9F36-B83C95FDBB86}" dt="2022-05-04T06:27:49.903" v="431" actId="478"/>
          <ac:spMkLst>
            <pc:docMk/>
            <pc:sldMk cId="485751896" sldId="351"/>
            <ac:spMk id="71" creationId="{A1CD7940-05C4-4EFB-B3D6-24F0AB40DF9A}"/>
          </ac:spMkLst>
        </pc:spChg>
        <pc:spChg chg="add mod">
          <ac:chgData name="박 슬기" userId="0fe8c3dc-1e08-42b3-b5b5-0b46d547ffd2" providerId="ADAL" clId="{F8560FE2-6EE3-4541-9F36-B83C95FDBB86}" dt="2022-04-15T07:53:15.295" v="33" actId="164"/>
          <ac:spMkLst>
            <pc:docMk/>
            <pc:sldMk cId="485751896" sldId="351"/>
            <ac:spMk id="72" creationId="{7CE4F44B-CCBF-4D32-A3BA-C6665DE04B65}"/>
          </ac:spMkLst>
        </pc:spChg>
        <pc:spChg chg="add mod">
          <ac:chgData name="박 슬기" userId="0fe8c3dc-1e08-42b3-b5b5-0b46d547ffd2" providerId="ADAL" clId="{F8560FE2-6EE3-4541-9F36-B83C95FDBB86}" dt="2022-05-04T06:26:56.677" v="393" actId="1076"/>
          <ac:spMkLst>
            <pc:docMk/>
            <pc:sldMk cId="485751896" sldId="351"/>
            <ac:spMk id="73" creationId="{0D32E262-8EBC-4148-9842-C94F70B8786F}"/>
          </ac:spMkLst>
        </pc:spChg>
        <pc:grpChg chg="mod ord">
          <ac:chgData name="박 슬기" userId="0fe8c3dc-1e08-42b3-b5b5-0b46d547ffd2" providerId="ADAL" clId="{F8560FE2-6EE3-4541-9F36-B83C95FDBB86}" dt="2022-04-15T07:53:15.295" v="33" actId="164"/>
          <ac:grpSpMkLst>
            <pc:docMk/>
            <pc:sldMk cId="485751896" sldId="351"/>
            <ac:grpSpMk id="2" creationId="{F0B76178-6F7C-465E-B48C-6A7511995415}"/>
          </ac:grpSpMkLst>
        </pc:grpChg>
        <pc:grpChg chg="del">
          <ac:chgData name="박 슬기" userId="0fe8c3dc-1e08-42b3-b5b5-0b46d547ffd2" providerId="ADAL" clId="{F8560FE2-6EE3-4541-9F36-B83C95FDBB86}" dt="2022-05-04T06:27:46.920" v="429" actId="478"/>
          <ac:grpSpMkLst>
            <pc:docMk/>
            <pc:sldMk cId="485751896" sldId="351"/>
            <ac:grpSpMk id="4" creationId="{D2D78521-C56B-450B-9D27-145B1CB03B08}"/>
          </ac:grpSpMkLst>
        </pc:grpChg>
        <pc:grpChg chg="add mod ord">
          <ac:chgData name="박 슬기" userId="0fe8c3dc-1e08-42b3-b5b5-0b46d547ffd2" providerId="ADAL" clId="{F8560FE2-6EE3-4541-9F36-B83C95FDBB86}" dt="2022-05-04T06:30:07.269" v="462" actId="164"/>
          <ac:grpSpMkLst>
            <pc:docMk/>
            <pc:sldMk cId="485751896" sldId="351"/>
            <ac:grpSpMk id="7" creationId="{EF3AB497-5085-4353-A9F2-75C000B9CCE8}"/>
          </ac:grpSpMkLst>
        </pc:grpChg>
        <pc:grpChg chg="add mod">
          <ac:chgData name="박 슬기" userId="0fe8c3dc-1e08-42b3-b5b5-0b46d547ffd2" providerId="ADAL" clId="{F8560FE2-6EE3-4541-9F36-B83C95FDBB86}" dt="2022-05-04T06:30:07.269" v="462" actId="164"/>
          <ac:grpSpMkLst>
            <pc:docMk/>
            <pc:sldMk cId="485751896" sldId="351"/>
            <ac:grpSpMk id="11" creationId="{6CD7DDC1-7EE0-D903-6C46-02E138C6ACAD}"/>
          </ac:grpSpMkLst>
        </pc:grpChg>
        <pc:graphicFrameChg chg="mod modGraphic">
          <ac:chgData name="박 슬기" userId="0fe8c3dc-1e08-42b3-b5b5-0b46d547ffd2" providerId="ADAL" clId="{F8560FE2-6EE3-4541-9F36-B83C95FDBB86}" dt="2022-05-04T06:20:08.363" v="363" actId="20577"/>
          <ac:graphicFrameMkLst>
            <pc:docMk/>
            <pc:sldMk cId="485751896" sldId="351"/>
            <ac:graphicFrameMk id="13" creationId="{00000000-0000-0000-0000-000000000000}"/>
          </ac:graphicFrameMkLst>
        </pc:graphicFrameChg>
        <pc:graphicFrameChg chg="mod modGraphic">
          <ac:chgData name="박 슬기" userId="0fe8c3dc-1e08-42b3-b5b5-0b46d547ffd2" providerId="ADAL" clId="{F8560FE2-6EE3-4541-9F36-B83C95FDBB86}" dt="2022-05-04T06:19:20.005" v="338" actId="20577"/>
          <ac:graphicFrameMkLst>
            <pc:docMk/>
            <pc:sldMk cId="485751896" sldId="351"/>
            <ac:graphicFrameMk id="20" creationId="{00000000-0000-0000-0000-000000000000}"/>
          </ac:graphicFrameMkLst>
        </pc:graphicFrameChg>
        <pc:graphicFrameChg chg="mod">
          <ac:chgData name="박 슬기" userId="0fe8c3dc-1e08-42b3-b5b5-0b46d547ffd2" providerId="ADAL" clId="{F8560FE2-6EE3-4541-9F36-B83C95FDBB86}" dt="2022-04-20T05:25:13.233" v="240"/>
          <ac:graphicFrameMkLst>
            <pc:docMk/>
            <pc:sldMk cId="485751896" sldId="351"/>
            <ac:graphicFrameMk id="28" creationId="{00000000-0000-0000-0000-000000000000}"/>
          </ac:graphicFrameMkLst>
        </pc:graphicFrameChg>
        <pc:picChg chg="del">
          <ac:chgData name="박 슬기" userId="0fe8c3dc-1e08-42b3-b5b5-0b46d547ffd2" providerId="ADAL" clId="{F8560FE2-6EE3-4541-9F36-B83C95FDBB86}" dt="2022-04-15T07:51:52.457" v="12" actId="478"/>
          <ac:picMkLst>
            <pc:docMk/>
            <pc:sldMk cId="485751896" sldId="351"/>
            <ac:picMk id="3" creationId="{1336F867-2C51-4C1B-A7FD-30E01933EA26}"/>
          </ac:picMkLst>
        </pc:picChg>
        <pc:picChg chg="add del mod modCrop">
          <ac:chgData name="박 슬기" userId="0fe8c3dc-1e08-42b3-b5b5-0b46d547ffd2" providerId="ADAL" clId="{F8560FE2-6EE3-4541-9F36-B83C95FDBB86}" dt="2022-05-04T06:27:05.305" v="413" actId="478"/>
          <ac:picMkLst>
            <pc:docMk/>
            <pc:sldMk cId="485751896" sldId="351"/>
            <ac:picMk id="5" creationId="{5A93921F-1699-885E-B860-660BB394204D}"/>
          </ac:picMkLst>
        </pc:picChg>
        <pc:picChg chg="add del mod modCrop">
          <ac:chgData name="박 슬기" userId="0fe8c3dc-1e08-42b3-b5b5-0b46d547ffd2" providerId="ADAL" clId="{F8560FE2-6EE3-4541-9F36-B83C95FDBB86}" dt="2022-05-04T06:27:35.157" v="424" actId="478"/>
          <ac:picMkLst>
            <pc:docMk/>
            <pc:sldMk cId="485751896" sldId="351"/>
            <ac:picMk id="6" creationId="{D4BB9662-0CCF-4DB4-9CF3-0B770DFAF114}"/>
          </ac:picMkLst>
        </pc:picChg>
        <pc:picChg chg="add mod modCrop">
          <ac:chgData name="박 슬기" userId="0fe8c3dc-1e08-42b3-b5b5-0b46d547ffd2" providerId="ADAL" clId="{F8560FE2-6EE3-4541-9F36-B83C95FDBB86}" dt="2022-05-04T06:30:07.269" v="462" actId="164"/>
          <ac:picMkLst>
            <pc:docMk/>
            <pc:sldMk cId="485751896" sldId="351"/>
            <ac:picMk id="10" creationId="{0C134DDE-292E-0715-6E5C-39A6CF07F5DC}"/>
          </ac:picMkLst>
        </pc:picChg>
      </pc:sldChg>
      <pc:sldChg chg="addSp delSp modSp mod">
        <pc:chgData name="박 슬기" userId="0fe8c3dc-1e08-42b3-b5b5-0b46d547ffd2" providerId="ADAL" clId="{F8560FE2-6EE3-4541-9F36-B83C95FDBB86}" dt="2022-05-04T06:30:30.656" v="475" actId="1076"/>
        <pc:sldMkLst>
          <pc:docMk/>
          <pc:sldMk cId="2888641114" sldId="363"/>
        </pc:sldMkLst>
        <pc:spChg chg="mod ord">
          <ac:chgData name="박 슬기" userId="0fe8c3dc-1e08-42b3-b5b5-0b46d547ffd2" providerId="ADAL" clId="{F8560FE2-6EE3-4541-9F36-B83C95FDBB86}" dt="2022-05-04T06:30:30.656" v="475" actId="1076"/>
          <ac:spMkLst>
            <pc:docMk/>
            <pc:sldMk cId="2888641114" sldId="363"/>
            <ac:spMk id="75" creationId="{F7A41D08-9317-485C-B3EE-89A5B4A94070}"/>
          </ac:spMkLst>
        </pc:spChg>
        <pc:spChg chg="mod ord">
          <ac:chgData name="박 슬기" userId="0fe8c3dc-1e08-42b3-b5b5-0b46d547ffd2" providerId="ADAL" clId="{F8560FE2-6EE3-4541-9F36-B83C95FDBB86}" dt="2022-05-04T06:30:24.736" v="472" actId="166"/>
          <ac:spMkLst>
            <pc:docMk/>
            <pc:sldMk cId="2888641114" sldId="363"/>
            <ac:spMk id="76" creationId="{FED007EA-0B83-48B1-B650-FA695CA597C0}"/>
          </ac:spMkLst>
        </pc:spChg>
        <pc:spChg chg="mod">
          <ac:chgData name="박 슬기" userId="0fe8c3dc-1e08-42b3-b5b5-0b46d547ffd2" providerId="ADAL" clId="{F8560FE2-6EE3-4541-9F36-B83C95FDBB86}" dt="2022-04-15T07:54:11.124" v="57" actId="166"/>
          <ac:spMkLst>
            <pc:docMk/>
            <pc:sldMk cId="2888641114" sldId="363"/>
            <ac:spMk id="83" creationId="{00000000-0000-0000-0000-000000000000}"/>
          </ac:spMkLst>
        </pc:spChg>
        <pc:spChg chg="mod">
          <ac:chgData name="박 슬기" userId="0fe8c3dc-1e08-42b3-b5b5-0b46d547ffd2" providerId="ADAL" clId="{F8560FE2-6EE3-4541-9F36-B83C95FDBB86}" dt="2022-04-15T07:54:56.601" v="67" actId="1076"/>
          <ac:spMkLst>
            <pc:docMk/>
            <pc:sldMk cId="2888641114" sldId="363"/>
            <ac:spMk id="86" creationId="{B3E943F3-4455-422A-A273-AC2D5EBD52DF}"/>
          </ac:spMkLst>
        </pc:spChg>
        <pc:spChg chg="del mod">
          <ac:chgData name="박 슬기" userId="0fe8c3dc-1e08-42b3-b5b5-0b46d547ffd2" providerId="ADAL" clId="{F8560FE2-6EE3-4541-9F36-B83C95FDBB86}" dt="2022-05-04T06:28:45.089" v="453" actId="478"/>
          <ac:spMkLst>
            <pc:docMk/>
            <pc:sldMk cId="2888641114" sldId="363"/>
            <ac:spMk id="87" creationId="{D4F42CC0-C869-4B34-8F90-B88A3E887237}"/>
          </ac:spMkLst>
        </pc:spChg>
        <pc:spChg chg="del mod">
          <ac:chgData name="박 슬기" userId="0fe8c3dc-1e08-42b3-b5b5-0b46d547ffd2" providerId="ADAL" clId="{F8560FE2-6EE3-4541-9F36-B83C95FDBB86}" dt="2022-04-25T09:15:16.785" v="249" actId="478"/>
          <ac:spMkLst>
            <pc:docMk/>
            <pc:sldMk cId="2888641114" sldId="363"/>
            <ac:spMk id="88" creationId="{ED1AECEE-3AAA-4EBE-B68A-F5A47B9F30EA}"/>
          </ac:spMkLst>
        </pc:spChg>
        <pc:spChg chg="del mod">
          <ac:chgData name="박 슬기" userId="0fe8c3dc-1e08-42b3-b5b5-0b46d547ffd2" providerId="ADAL" clId="{F8560FE2-6EE3-4541-9F36-B83C95FDBB86}" dt="2022-05-04T06:28:40.010" v="447" actId="478"/>
          <ac:spMkLst>
            <pc:docMk/>
            <pc:sldMk cId="2888641114" sldId="363"/>
            <ac:spMk id="89" creationId="{76E5681A-40F4-4FD7-8C4F-836A50DF777A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93" creationId="{4345EDE7-ECE0-40E5-960D-B88D054D39E2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94" creationId="{EC32EDEA-7F98-4D09-9DA1-FF12931461D2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95" creationId="{79E747A3-01F7-4F05-93F1-6C9D82604A08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96" creationId="{92945712-7598-4462-9B79-88326CC48C5E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97" creationId="{27B74238-B896-41AD-9EA0-B0B1342A41FF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98" creationId="{9899AE57-0BA4-4E89-AFFA-9F0EFFC07794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99" creationId="{4B8EF5AE-FAE5-43E9-A7E2-9EFB489B7252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100" creationId="{D3240894-EE71-4A89-8E81-A4728B89D37D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101" creationId="{D5D393AB-31D4-4695-AB48-B471CFDD4431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102" creationId="{2C4F56C7-1890-415E-9059-6EC4309D3BD0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103" creationId="{04785A30-F04C-433A-A0A2-45E01BC18CA7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104" creationId="{55B3A396-19CD-4507-954C-34EFE17FA4C6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105" creationId="{4AFA48D2-B1DC-4A56-815E-95920804BDF2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106" creationId="{B02885DF-0036-45E4-A146-2F1A7A9CB1FC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107" creationId="{0E8B59A8-24D8-46C9-A654-443D316CE709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108" creationId="{FA4E5DC1-F8D3-4A78-A572-817011D1493A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109" creationId="{DE4ACA68-4220-4BA8-A819-37BB4708B1DF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110" creationId="{1FA4E5BF-F14C-406E-82C7-13D9C45A6193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111" creationId="{7240410E-A50A-4939-8EE3-3A2714426E72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112" creationId="{AEE4D0EB-D96A-4F42-AED1-B35732F77B2A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113" creationId="{7AD516D8-C9FF-45E3-BCD6-2647EEFF8FC7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114" creationId="{9B2307F9-F187-4411-ADD2-6CDA4099CA84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115" creationId="{8F2A97D5-362E-4AA8-A89E-9C319A4BC740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116" creationId="{32DE2740-5EDF-4FB9-AA89-BEFFF3540781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117" creationId="{30B78FF3-5D90-4B3F-89E5-E96F989352CF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118" creationId="{0FF0905D-8A59-4395-AFA1-73CE29EC0EF7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119" creationId="{69262BAB-A1E7-4741-A9EA-3DE53D59FCAA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120" creationId="{39DEB165-59E0-4D54-AB1F-0D71034B167C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121" creationId="{43433B71-20A9-4909-B5B3-66F0F3782B1F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122" creationId="{924FA944-4925-49B2-B4FE-3FA0CADB12A7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123" creationId="{9B53C3B8-4875-43AA-8C4F-7156CD12EEA7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124" creationId="{5DF4A772-54F2-4B79-8471-46CEF69969FB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125" creationId="{2F5DEF22-A3D8-4549-8162-BEBD8B5C25A8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126" creationId="{2902BEBA-E5FA-4F13-9E58-B90F4A08F2BF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127" creationId="{D29EF592-6CB6-4698-BD33-51EB37A5EB9B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128" creationId="{094A7226-7122-4E62-885B-60C88DB1FC78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129" creationId="{4D3B57FA-4139-437E-AEDE-DAFB06B8B32F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130" creationId="{59585F2C-43D8-4456-BC84-27DB88D4CD55}"/>
          </ac:spMkLst>
        </pc:spChg>
        <pc:spChg chg="mod">
          <ac:chgData name="박 슬기" userId="0fe8c3dc-1e08-42b3-b5b5-0b46d547ffd2" providerId="ADAL" clId="{F8560FE2-6EE3-4541-9F36-B83C95FDBB86}" dt="2022-04-15T07:54:28.191" v="59"/>
          <ac:spMkLst>
            <pc:docMk/>
            <pc:sldMk cId="2888641114" sldId="363"/>
            <ac:spMk id="131" creationId="{5043F0A0-EAD1-456A-B929-1DF4B4F7E08F}"/>
          </ac:spMkLst>
        </pc:spChg>
        <pc:spChg chg="add del mod">
          <ac:chgData name="박 슬기" userId="0fe8c3dc-1e08-42b3-b5b5-0b46d547ffd2" providerId="ADAL" clId="{F8560FE2-6EE3-4541-9F36-B83C95FDBB86}" dt="2022-05-04T06:28:43.942" v="452" actId="478"/>
          <ac:spMkLst>
            <pc:docMk/>
            <pc:sldMk cId="2888641114" sldId="363"/>
            <ac:spMk id="132" creationId="{9F3BD76A-81F9-40BE-ADDF-B1B987DE41AE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36" creationId="{6C708F83-3AE8-5E36-ED3B-110968DD4973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37" creationId="{33BD190D-6BB1-35FA-5346-64B1A1FFFAD8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38" creationId="{B921F06E-DC47-2F48-34AB-85DB19F2DC35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39" creationId="{E27B9CA4-D34B-E142-7BDD-20A1BABE7A40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40" creationId="{B03C26BA-0030-01AF-1C43-7692638BC00F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41" creationId="{E940A74B-5445-F289-73DC-D98840B6F9B5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42" creationId="{734CDBC5-F2B1-FD80-E9D9-758A4CCD8D31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43" creationId="{2553BD26-4CD0-E5D2-F484-BB8C3DF8C545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44" creationId="{0916483F-EB3D-C459-9594-2158EDA47A2F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45" creationId="{2E9328D3-5BC8-A6F9-49E6-FBE52A97253F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46" creationId="{B53D57A5-BD31-44B1-3817-7231A64C2BD8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47" creationId="{A76E2FF8-6205-8236-42DB-F4B258F8A5C5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48" creationId="{AFE5815C-E617-418E-6FBB-8BD9DB6322C5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49" creationId="{BF607E54-EACE-5FF4-1E75-F01A8271532D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50" creationId="{90DF46DC-3C94-5A36-0C10-A28778F2F925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51" creationId="{9C2ABDA4-7A7F-0866-967D-E43643102033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52" creationId="{18414083-3847-7208-F9E0-26F8C19C62C2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53" creationId="{324F571C-1FCD-64D1-54AA-296F3A0BD8A1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54" creationId="{931250D1-F7E0-2578-CA54-7A7920FD6FCE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55" creationId="{88E97E28-AAE8-2B47-8F60-CF269FF306E1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56" creationId="{CBA964C4-A18A-78F0-C58B-CE478567CB3D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57" creationId="{8F3762AE-F8FA-DD4B-4346-24FED2D693E9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58" creationId="{08229E6B-8606-E409-2E6F-5EDC90A011BC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59" creationId="{77FC6ED8-3445-98D4-5B61-F15CD05D24D4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60" creationId="{0D9882EE-5214-5237-5AD2-2B66C7C34701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61" creationId="{8969061A-4473-D31C-E700-11DB6EF8DE8F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62" creationId="{71F78416-4E88-AC71-0753-F58C023718D4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63" creationId="{078EB1E8-F53F-3121-85CB-D626E46249A2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64" creationId="{10C56E97-7F94-AF70-CFC2-9F0B4E2440C2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65" creationId="{BB814CA0-B013-060E-993E-DB2488FB6A1C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66" creationId="{51CF4364-FCE5-BA90-15F8-9073FEB2B2AC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67" creationId="{AB5C87CF-446C-2002-FCBE-1A843302A78A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68" creationId="{8FD63E5B-EB0E-7579-FBC9-EC756F735003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69" creationId="{6A27C349-EECD-64C0-B41E-666EAC91CB24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70" creationId="{DDB3836B-5A19-E4B7-133B-EBC6A2F06F51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71" creationId="{2A207472-F4E5-0BCD-BFBD-40000DC3B366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72" creationId="{145C08BA-961A-6FF8-9DFA-A3836369D8B4}"/>
          </ac:spMkLst>
        </pc:spChg>
        <pc:spChg chg="mod">
          <ac:chgData name="박 슬기" userId="0fe8c3dc-1e08-42b3-b5b5-0b46d547ffd2" providerId="ADAL" clId="{F8560FE2-6EE3-4541-9F36-B83C95FDBB86}" dt="2022-05-04T06:30:18.071" v="470"/>
          <ac:spMkLst>
            <pc:docMk/>
            <pc:sldMk cId="2888641114" sldId="363"/>
            <ac:spMk id="173" creationId="{FBF9B492-8DBE-AC93-CA98-EE343E74687C}"/>
          </ac:spMkLst>
        </pc:spChg>
        <pc:grpChg chg="del">
          <ac:chgData name="박 슬기" userId="0fe8c3dc-1e08-42b3-b5b5-0b46d547ffd2" providerId="ADAL" clId="{F8560FE2-6EE3-4541-9F36-B83C95FDBB86}" dt="2022-04-15T07:53:36.402" v="43" actId="478"/>
          <ac:grpSpMkLst>
            <pc:docMk/>
            <pc:sldMk cId="2888641114" sldId="363"/>
            <ac:grpSpMk id="20" creationId="{2F4EDDDC-4211-4CEB-81CC-51FFAB5CD69C}"/>
          </ac:grpSpMkLst>
        </pc:grpChg>
        <pc:grpChg chg="del mod">
          <ac:chgData name="박 슬기" userId="0fe8c3dc-1e08-42b3-b5b5-0b46d547ffd2" providerId="ADAL" clId="{F8560FE2-6EE3-4541-9F36-B83C95FDBB86}" dt="2022-05-04T06:28:42.675" v="450" actId="478"/>
          <ac:grpSpMkLst>
            <pc:docMk/>
            <pc:sldMk cId="2888641114" sldId="363"/>
            <ac:grpSpMk id="84" creationId="{51072650-49D6-445E-97DB-07F081627509}"/>
          </ac:grpSpMkLst>
        </pc:grpChg>
        <pc:grpChg chg="add mod">
          <ac:chgData name="박 슬기" userId="0fe8c3dc-1e08-42b3-b5b5-0b46d547ffd2" providerId="ADAL" clId="{F8560FE2-6EE3-4541-9F36-B83C95FDBB86}" dt="2022-05-04T06:30:26.729" v="473" actId="1076"/>
          <ac:grpSpMkLst>
            <pc:docMk/>
            <pc:sldMk cId="2888641114" sldId="363"/>
            <ac:grpSpMk id="88" creationId="{E25358A1-E7CE-BEE2-F2B8-41CD9F0217A1}"/>
          </ac:grpSpMkLst>
        </pc:grpChg>
        <pc:grpChg chg="add del mod">
          <ac:chgData name="박 슬기" userId="0fe8c3dc-1e08-42b3-b5b5-0b46d547ffd2" providerId="ADAL" clId="{F8560FE2-6EE3-4541-9F36-B83C95FDBB86}" dt="2022-05-04T06:28:37.755" v="446" actId="478"/>
          <ac:grpSpMkLst>
            <pc:docMk/>
            <pc:sldMk cId="2888641114" sldId="363"/>
            <ac:grpSpMk id="90" creationId="{6E98BF19-E0EE-457F-99F5-8695123DBD6C}"/>
          </ac:grpSpMkLst>
        </pc:grpChg>
        <pc:grpChg chg="mod">
          <ac:chgData name="박 슬기" userId="0fe8c3dc-1e08-42b3-b5b5-0b46d547ffd2" providerId="ADAL" clId="{F8560FE2-6EE3-4541-9F36-B83C95FDBB86}" dt="2022-04-15T07:54:28.191" v="59"/>
          <ac:grpSpMkLst>
            <pc:docMk/>
            <pc:sldMk cId="2888641114" sldId="363"/>
            <ac:grpSpMk id="92" creationId="{BD6368B4-EEC9-4252-87E9-8871B66723A3}"/>
          </ac:grpSpMkLst>
        </pc:grpChg>
        <pc:grpChg chg="mod">
          <ac:chgData name="박 슬기" userId="0fe8c3dc-1e08-42b3-b5b5-0b46d547ffd2" providerId="ADAL" clId="{F8560FE2-6EE3-4541-9F36-B83C95FDBB86}" dt="2022-05-04T06:30:18.071" v="470"/>
          <ac:grpSpMkLst>
            <pc:docMk/>
            <pc:sldMk cId="2888641114" sldId="363"/>
            <ac:grpSpMk id="134" creationId="{2FFF6A80-6FC9-2BBE-97CE-30396F5687F1}"/>
          </ac:grpSpMkLst>
        </pc:grpChg>
        <pc:grpChg chg="mod">
          <ac:chgData name="박 슬기" userId="0fe8c3dc-1e08-42b3-b5b5-0b46d547ffd2" providerId="ADAL" clId="{F8560FE2-6EE3-4541-9F36-B83C95FDBB86}" dt="2022-05-04T06:30:18.071" v="470"/>
          <ac:grpSpMkLst>
            <pc:docMk/>
            <pc:sldMk cId="2888641114" sldId="363"/>
            <ac:grpSpMk id="135" creationId="{50E8E180-F6F3-3B55-2F35-2CAD4CAEA646}"/>
          </ac:grpSpMkLst>
        </pc:grpChg>
        <pc:graphicFrameChg chg="mod">
          <ac:chgData name="박 슬기" userId="0fe8c3dc-1e08-42b3-b5b5-0b46d547ffd2" providerId="ADAL" clId="{F8560FE2-6EE3-4541-9F36-B83C95FDBB86}" dt="2022-04-20T05:25:13.233" v="240"/>
          <ac:graphicFrameMkLst>
            <pc:docMk/>
            <pc:sldMk cId="2888641114" sldId="363"/>
            <ac:graphicFrameMk id="24" creationId="{00000000-0000-0000-0000-000000000000}"/>
          </ac:graphicFrameMkLst>
        </pc:graphicFrameChg>
        <pc:graphicFrameChg chg="mod">
          <ac:chgData name="박 슬기" userId="0fe8c3dc-1e08-42b3-b5b5-0b46d547ffd2" providerId="ADAL" clId="{F8560FE2-6EE3-4541-9F36-B83C95FDBB86}" dt="2022-05-04T06:19:34.243" v="348"/>
          <ac:graphicFrameMkLst>
            <pc:docMk/>
            <pc:sldMk cId="2888641114" sldId="363"/>
            <ac:graphicFrameMk id="56" creationId="{00000000-0000-0000-0000-000000000000}"/>
          </ac:graphicFrameMkLst>
        </pc:graphicFrameChg>
        <pc:picChg chg="mod">
          <ac:chgData name="박 슬기" userId="0fe8c3dc-1e08-42b3-b5b5-0b46d547ffd2" providerId="ADAL" clId="{F8560FE2-6EE3-4541-9F36-B83C95FDBB86}" dt="2022-04-15T07:54:56.601" v="67" actId="1076"/>
          <ac:picMkLst>
            <pc:docMk/>
            <pc:sldMk cId="2888641114" sldId="363"/>
            <ac:picMk id="85" creationId="{10726AAB-8065-4590-87DC-7376A96905C4}"/>
          </ac:picMkLst>
        </pc:picChg>
        <pc:picChg chg="mod">
          <ac:chgData name="박 슬기" userId="0fe8c3dc-1e08-42b3-b5b5-0b46d547ffd2" providerId="ADAL" clId="{F8560FE2-6EE3-4541-9F36-B83C95FDBB86}" dt="2022-04-15T07:54:28.191" v="59"/>
          <ac:picMkLst>
            <pc:docMk/>
            <pc:sldMk cId="2888641114" sldId="363"/>
            <ac:picMk id="91" creationId="{7141685A-8336-4B93-9101-1A6940A32916}"/>
          </ac:picMkLst>
        </pc:picChg>
        <pc:picChg chg="mod">
          <ac:chgData name="박 슬기" userId="0fe8c3dc-1e08-42b3-b5b5-0b46d547ffd2" providerId="ADAL" clId="{F8560FE2-6EE3-4541-9F36-B83C95FDBB86}" dt="2022-05-04T06:30:18.071" v="470"/>
          <ac:picMkLst>
            <pc:docMk/>
            <pc:sldMk cId="2888641114" sldId="363"/>
            <ac:picMk id="133" creationId="{D361E7E1-EAE6-7815-8905-11F61DFF837C}"/>
          </ac:picMkLst>
        </pc:picChg>
        <pc:cxnChg chg="del mod">
          <ac:chgData name="박 슬기" userId="0fe8c3dc-1e08-42b3-b5b5-0b46d547ffd2" providerId="ADAL" clId="{F8560FE2-6EE3-4541-9F36-B83C95FDBB86}" dt="2022-05-04T06:28:40.633" v="448" actId="478"/>
          <ac:cxnSpMkLst>
            <pc:docMk/>
            <pc:sldMk cId="2888641114" sldId="363"/>
            <ac:cxnSpMk id="3" creationId="{436E8A3F-FCEC-44B1-8478-BF436FD6FF8B}"/>
          </ac:cxnSpMkLst>
        </pc:cxnChg>
        <pc:cxnChg chg="del mod">
          <ac:chgData name="박 슬기" userId="0fe8c3dc-1e08-42b3-b5b5-0b46d547ffd2" providerId="ADAL" clId="{F8560FE2-6EE3-4541-9F36-B83C95FDBB86}" dt="2022-05-04T06:28:41.243" v="449" actId="478"/>
          <ac:cxnSpMkLst>
            <pc:docMk/>
            <pc:sldMk cId="2888641114" sldId="363"/>
            <ac:cxnSpMk id="8" creationId="{EB31BBB9-382A-43FC-9B7F-336DCE3E1281}"/>
          </ac:cxnSpMkLst>
        </pc:cxnChg>
      </pc:sldChg>
      <pc:sldChg chg="modSp mod">
        <pc:chgData name="박 슬기" userId="0fe8c3dc-1e08-42b3-b5b5-0b46d547ffd2" providerId="ADAL" clId="{F8560FE2-6EE3-4541-9F36-B83C95FDBB86}" dt="2022-05-04T06:19:40.460" v="352"/>
        <pc:sldMkLst>
          <pc:docMk/>
          <pc:sldMk cId="3528972227" sldId="372"/>
        </pc:sldMkLst>
        <pc:graphicFrameChg chg="mod modGraphic">
          <ac:chgData name="박 슬기" userId="0fe8c3dc-1e08-42b3-b5b5-0b46d547ffd2" providerId="ADAL" clId="{F8560FE2-6EE3-4541-9F36-B83C95FDBB86}" dt="2022-05-04T06:19:40.460" v="352"/>
          <ac:graphicFrameMkLst>
            <pc:docMk/>
            <pc:sldMk cId="3528972227" sldId="372"/>
            <ac:graphicFrameMk id="27" creationId="{00000000-0000-0000-0000-000000000000}"/>
          </ac:graphicFrameMkLst>
        </pc:graphicFrameChg>
        <pc:graphicFrameChg chg="mod">
          <ac:chgData name="박 슬기" userId="0fe8c3dc-1e08-42b3-b5b5-0b46d547ffd2" providerId="ADAL" clId="{F8560FE2-6EE3-4541-9F36-B83C95FDBB86}" dt="2022-04-20T05:25:13.233" v="240"/>
          <ac:graphicFrameMkLst>
            <pc:docMk/>
            <pc:sldMk cId="3528972227" sldId="372"/>
            <ac:graphicFrameMk id="31" creationId="{00000000-0000-0000-0000-000000000000}"/>
          </ac:graphicFrameMkLst>
        </pc:graphicFrameChg>
      </pc:sldChg>
      <pc:sldChg chg="modSp">
        <pc:chgData name="박 슬기" userId="0fe8c3dc-1e08-42b3-b5b5-0b46d547ffd2" providerId="ADAL" clId="{F8560FE2-6EE3-4541-9F36-B83C95FDBB86}" dt="2022-05-04T06:19:35.280" v="349"/>
        <pc:sldMkLst>
          <pc:docMk/>
          <pc:sldMk cId="116160660" sldId="373"/>
        </pc:sldMkLst>
        <pc:graphicFrameChg chg="mod">
          <ac:chgData name="박 슬기" userId="0fe8c3dc-1e08-42b3-b5b5-0b46d547ffd2" providerId="ADAL" clId="{F8560FE2-6EE3-4541-9F36-B83C95FDBB86}" dt="2022-05-04T06:19:35.280" v="349"/>
          <ac:graphicFrameMkLst>
            <pc:docMk/>
            <pc:sldMk cId="116160660" sldId="373"/>
            <ac:graphicFrameMk id="38" creationId="{00000000-0000-0000-0000-000000000000}"/>
          </ac:graphicFrameMkLst>
        </pc:graphicFrameChg>
        <pc:graphicFrameChg chg="mod">
          <ac:chgData name="박 슬기" userId="0fe8c3dc-1e08-42b3-b5b5-0b46d547ffd2" providerId="ADAL" clId="{F8560FE2-6EE3-4541-9F36-B83C95FDBB86}" dt="2022-04-20T05:25:13.233" v="240"/>
          <ac:graphicFrameMkLst>
            <pc:docMk/>
            <pc:sldMk cId="116160660" sldId="373"/>
            <ac:graphicFrameMk id="47" creationId="{00000000-0000-0000-0000-000000000000}"/>
          </ac:graphicFrameMkLst>
        </pc:graphicFrameChg>
      </pc:sldChg>
      <pc:sldChg chg="modSp">
        <pc:chgData name="박 슬기" userId="0fe8c3dc-1e08-42b3-b5b5-0b46d547ffd2" providerId="ADAL" clId="{F8560FE2-6EE3-4541-9F36-B83C95FDBB86}" dt="2022-05-04T06:19:38.963" v="351"/>
        <pc:sldMkLst>
          <pc:docMk/>
          <pc:sldMk cId="3937880572" sldId="374"/>
        </pc:sldMkLst>
        <pc:graphicFrameChg chg="mod">
          <ac:chgData name="박 슬기" userId="0fe8c3dc-1e08-42b3-b5b5-0b46d547ffd2" providerId="ADAL" clId="{F8560FE2-6EE3-4541-9F36-B83C95FDBB86}" dt="2022-05-04T06:19:38.963" v="351"/>
          <ac:graphicFrameMkLst>
            <pc:docMk/>
            <pc:sldMk cId="3937880572" sldId="374"/>
            <ac:graphicFrameMk id="37" creationId="{00000000-0000-0000-0000-000000000000}"/>
          </ac:graphicFrameMkLst>
        </pc:graphicFrameChg>
        <pc:graphicFrameChg chg="mod">
          <ac:chgData name="박 슬기" userId="0fe8c3dc-1e08-42b3-b5b5-0b46d547ffd2" providerId="ADAL" clId="{F8560FE2-6EE3-4541-9F36-B83C95FDBB86}" dt="2022-04-20T05:25:13.233" v="240"/>
          <ac:graphicFrameMkLst>
            <pc:docMk/>
            <pc:sldMk cId="3937880572" sldId="374"/>
            <ac:graphicFrameMk id="46" creationId="{00000000-0000-0000-0000-000000000000}"/>
          </ac:graphicFrameMkLst>
        </pc:graphicFrameChg>
      </pc:sldChg>
      <pc:sldChg chg="addSp delSp modSp mod">
        <pc:chgData name="박 슬기" userId="0fe8c3dc-1e08-42b3-b5b5-0b46d547ffd2" providerId="ADAL" clId="{F8560FE2-6EE3-4541-9F36-B83C95FDBB86}" dt="2022-05-04T06:30:08.479" v="463"/>
        <pc:sldMkLst>
          <pc:docMk/>
          <pc:sldMk cId="158634117" sldId="375"/>
        </pc:sldMkLst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72" creationId="{814B704B-9371-4AF1-9A1A-A5C5CEB12421}"/>
          </ac:spMkLst>
        </pc:spChg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73" creationId="{7EA1D24E-A451-42A3-9F44-A0FA319B2ED0}"/>
          </ac:spMkLst>
        </pc:spChg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74" creationId="{B1AE14C7-FED0-45C1-882A-5BD318AA5042}"/>
          </ac:spMkLst>
        </pc:spChg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77" creationId="{29B1B3AF-D972-4884-9B64-5305EAA6CF4D}"/>
          </ac:spMkLst>
        </pc:spChg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79" creationId="{982801CE-4622-469A-B335-AABC40340DB2}"/>
          </ac:spMkLst>
        </pc:spChg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80" creationId="{72F68ACA-F6F4-4A6F-B753-2979D43B3473}"/>
          </ac:spMkLst>
        </pc:spChg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82" creationId="{A8A2F080-99C8-455E-A06F-F8D3D478E321}"/>
          </ac:spMkLst>
        </pc:spChg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83" creationId="{DA68A80A-956D-4784-89B0-32A40B9DCA25}"/>
          </ac:spMkLst>
        </pc:spChg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84" creationId="{7281BFC3-4356-4641-BA8E-13D006743A76}"/>
          </ac:spMkLst>
        </pc:spChg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85" creationId="{7CEDDCFF-E4CB-4DA9-97E4-510E5C76D95A}"/>
          </ac:spMkLst>
        </pc:spChg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86" creationId="{BC1EA223-4927-4204-9635-3ADDE8442495}"/>
          </ac:spMkLst>
        </pc:spChg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87" creationId="{C617881C-8FAE-4ED3-BB55-1E996646EC83}"/>
          </ac:spMkLst>
        </pc:spChg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88" creationId="{2835A7A0-81F5-45E8-88FC-AF511AD777E0}"/>
          </ac:spMkLst>
        </pc:spChg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89" creationId="{179F289B-49D9-4308-929C-340DA92F041B}"/>
          </ac:spMkLst>
        </pc:spChg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90" creationId="{8D4EF395-4382-4B1D-8618-7C809CC87536}"/>
          </ac:spMkLst>
        </pc:spChg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91" creationId="{677B40EF-28AB-45ED-A8FF-BC42B1572545}"/>
          </ac:spMkLst>
        </pc:spChg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92" creationId="{18B86091-0BD2-431A-A417-6BB1A92491D8}"/>
          </ac:spMkLst>
        </pc:spChg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93" creationId="{8673A283-48EC-44F3-976A-9CE9C446E500}"/>
          </ac:spMkLst>
        </pc:spChg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94" creationId="{B1EA7051-E6E6-4BFA-9F0C-8E48880AC0C2}"/>
          </ac:spMkLst>
        </pc:spChg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95" creationId="{45AB8054-CEB2-40F7-8977-0784ECB51315}"/>
          </ac:spMkLst>
        </pc:spChg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96" creationId="{251F6315-5C88-40F9-BEF3-D905C38BF0C2}"/>
          </ac:spMkLst>
        </pc:spChg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97" creationId="{E8D34C4C-7A09-4B55-940C-2EC39417F93E}"/>
          </ac:spMkLst>
        </pc:spChg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98" creationId="{8D3ADF49-EBEE-4B0B-9384-A2A5ADFF4B8A}"/>
          </ac:spMkLst>
        </pc:spChg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99" creationId="{F7CCCCE6-FFFA-4362-9B5A-378A4E3BDDDB}"/>
          </ac:spMkLst>
        </pc:spChg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100" creationId="{AAC67F6E-60A4-4E98-A32A-3243C8C936A3}"/>
          </ac:spMkLst>
        </pc:spChg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101" creationId="{66DD9CB7-13D6-4E48-B4FA-B77F3E732113}"/>
          </ac:spMkLst>
        </pc:spChg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102" creationId="{94376E97-D34A-4C70-9F8B-7554AD3CAF58}"/>
          </ac:spMkLst>
        </pc:spChg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103" creationId="{1DBBF628-7A24-4821-BA62-FF7E8B066A85}"/>
          </ac:spMkLst>
        </pc:spChg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104" creationId="{E44B35DB-258C-4653-ACEF-EB6F4CB8DCB2}"/>
          </ac:spMkLst>
        </pc:spChg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105" creationId="{E395A53B-DBA7-499B-9422-1FEA3CFBF996}"/>
          </ac:spMkLst>
        </pc:spChg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106" creationId="{298C70F9-7F68-4718-9963-01F7FEB332E7}"/>
          </ac:spMkLst>
        </pc:spChg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107" creationId="{67D01895-FD68-44EE-8A73-897824122506}"/>
          </ac:spMkLst>
        </pc:spChg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108" creationId="{B3738010-1D42-4056-94C1-24F6ED812DD7}"/>
          </ac:spMkLst>
        </pc:spChg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109" creationId="{03B2A9EE-E79C-4277-85B7-47F1B4036548}"/>
          </ac:spMkLst>
        </pc:spChg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110" creationId="{9AAD7379-38FD-45C4-92AB-CC7C6DB61E15}"/>
          </ac:spMkLst>
        </pc:spChg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111" creationId="{E6E5E2DB-5874-4FBF-9A12-123A69EE835D}"/>
          </ac:spMkLst>
        </pc:spChg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112" creationId="{B38E3489-AA4E-484D-AC05-66C4DC9C17B4}"/>
          </ac:spMkLst>
        </pc:spChg>
        <pc:spChg chg="add del mod">
          <ac:chgData name="박 슬기" userId="0fe8c3dc-1e08-42b3-b5b5-0b46d547ffd2" providerId="ADAL" clId="{F8560FE2-6EE3-4541-9F36-B83C95FDBB86}" dt="2022-05-04T06:26:57.753" v="396" actId="478"/>
          <ac:spMkLst>
            <pc:docMk/>
            <pc:sldMk cId="158634117" sldId="375"/>
            <ac:spMk id="113" creationId="{039B8EE2-8289-4520-BEDD-54B262E57483}"/>
          </ac:spMkLst>
        </pc:spChg>
        <pc:spChg chg="mod">
          <ac:chgData name="박 슬기" userId="0fe8c3dc-1e08-42b3-b5b5-0b46d547ffd2" providerId="ADAL" clId="{F8560FE2-6EE3-4541-9F36-B83C95FDBB86}" dt="2022-04-15T07:53:40.872" v="44"/>
          <ac:spMkLst>
            <pc:docMk/>
            <pc:sldMk cId="158634117" sldId="375"/>
            <ac:spMk id="114" creationId="{A8705722-909A-4D82-8F2A-037192767EB1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16" creationId="{C56F8977-0C3B-7A14-B19B-8A4555A26B79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17" creationId="{C058899C-23CC-DCD2-6FA1-B655C94E2B6B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18" creationId="{BF6787FB-8011-AE3B-F48F-37BF61F2454F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19" creationId="{D3456758-B79C-B5B5-9F24-D52C4B592271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20" creationId="{7EE1CD0E-47BF-CA61-A06E-398AC7525438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21" creationId="{356BB261-3749-43BD-E924-710A278CA95E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22" creationId="{C0F102DE-295A-6C6D-7828-8D7F48C5447C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23" creationId="{BB09C3FF-0E54-5401-E11A-20FE6CDACF16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24" creationId="{22962F67-BBDE-596A-BE38-A7BF226CF41C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25" creationId="{F104B4DB-4748-92CC-6BE5-5E5BC9DC72A1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26" creationId="{D2721662-C9F4-9E20-F30C-749169DBCFA9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27" creationId="{A0324EB7-7875-3E07-B241-95AD09702C9D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28" creationId="{42E0A2FE-DC19-1284-4459-85D708375B87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29" creationId="{74BB59A1-6606-BB09-B6B6-11878226AC8C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30" creationId="{2A7EDA90-014B-7B09-5B30-CB4B3EC0F1ED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31" creationId="{F68F57E3-FD46-346A-227E-94098AEA9EBC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32" creationId="{8DD61E17-33C7-9842-031C-0ECFF2030386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33" creationId="{EDA0A45C-3EED-1285-5805-C4FB2B59508B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34" creationId="{371FF604-F48A-2976-C394-088A740C5DF9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35" creationId="{9434A20E-990E-3B31-E47C-18BBD036DA4A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36" creationId="{B24C0A86-9BAF-CBFF-2FE6-04E56FEBB93F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37" creationId="{B46C1451-2B29-42F2-8C8B-F2C33EEAEB98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38" creationId="{707C5E7F-7FD5-8476-D8ED-89B8AB5365B7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39" creationId="{5998F518-FF9C-7EEC-D304-19BC20F06050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40" creationId="{E0CF30AB-8365-6C0B-CE64-5179FE543DCE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41" creationId="{DA99FE96-6061-9633-2BAC-63FEFB917D17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42" creationId="{E8D02B8E-F0CD-C0B0-8ACD-1CF3704A7EB6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43" creationId="{F0B7ACCD-E480-0D98-8401-0E002894B0D1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44" creationId="{9A888DB8-D6E4-783B-2D96-64C5E660E913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45" creationId="{5F09FDC9-7B7F-B3E7-05DE-1DC5C6B434EE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46" creationId="{783BC1B1-9095-3D1D-3B52-55CB4A0E5E8E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47" creationId="{93309733-F24F-0511-CA5F-D14E35BD26A1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48" creationId="{3CA1BB07-8267-5633-BA2B-D702782F5649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49" creationId="{35DACCBF-A215-D654-4563-1F0627A9B42A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50" creationId="{A1225F4C-6112-0259-542C-7640806B74FD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51" creationId="{4B0AC703-58CA-FD07-0739-1F6EB00AA2ED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52" creationId="{ABDE0D98-9B06-F6A4-324D-FF980F966488}"/>
          </ac:spMkLst>
        </pc:spChg>
        <pc:spChg chg="mod">
          <ac:chgData name="박 슬기" userId="0fe8c3dc-1e08-42b3-b5b5-0b46d547ffd2" providerId="ADAL" clId="{F8560FE2-6EE3-4541-9F36-B83C95FDBB86}" dt="2022-05-04T06:30:08.479" v="463"/>
          <ac:spMkLst>
            <pc:docMk/>
            <pc:sldMk cId="158634117" sldId="375"/>
            <ac:spMk id="153" creationId="{249CCC0E-4333-3A40-AAC6-ED94E9426970}"/>
          </ac:spMkLst>
        </pc:spChg>
        <pc:grpChg chg="del">
          <ac:chgData name="박 슬기" userId="0fe8c3dc-1e08-42b3-b5b5-0b46d547ffd2" providerId="ADAL" clId="{F8560FE2-6EE3-4541-9F36-B83C95FDBB86}" dt="2022-04-15T07:53:20.043" v="35" actId="478"/>
          <ac:grpSpMkLst>
            <pc:docMk/>
            <pc:sldMk cId="158634117" sldId="375"/>
            <ac:grpSpMk id="24" creationId="{AA372A3C-67D4-45BF-B706-96401D51287E}"/>
          </ac:grpSpMkLst>
        </pc:grpChg>
        <pc:grpChg chg="add mod">
          <ac:chgData name="박 슬기" userId="0fe8c3dc-1e08-42b3-b5b5-0b46d547ffd2" providerId="ADAL" clId="{F8560FE2-6EE3-4541-9F36-B83C95FDBB86}" dt="2022-05-04T06:30:08.479" v="463"/>
          <ac:grpSpMkLst>
            <pc:docMk/>
            <pc:sldMk cId="158634117" sldId="375"/>
            <ac:grpSpMk id="65" creationId="{EBF3F1DB-7A9D-7591-4D61-89841D177594}"/>
          </ac:grpSpMkLst>
        </pc:grpChg>
        <pc:grpChg chg="mod">
          <ac:chgData name="박 슬기" userId="0fe8c3dc-1e08-42b3-b5b5-0b46d547ffd2" providerId="ADAL" clId="{F8560FE2-6EE3-4541-9F36-B83C95FDBB86}" dt="2022-05-04T06:30:08.479" v="463"/>
          <ac:grpSpMkLst>
            <pc:docMk/>
            <pc:sldMk cId="158634117" sldId="375"/>
            <ac:grpSpMk id="67" creationId="{1FEA2E52-E0C4-2F1E-2A3F-3BA5206A64F6}"/>
          </ac:grpSpMkLst>
        </pc:grpChg>
        <pc:grpChg chg="add del mod">
          <ac:chgData name="박 슬기" userId="0fe8c3dc-1e08-42b3-b5b5-0b46d547ffd2" providerId="ADAL" clId="{F8560FE2-6EE3-4541-9F36-B83C95FDBB86}" dt="2022-05-04T06:28:14.873" v="438" actId="478"/>
          <ac:grpSpMkLst>
            <pc:docMk/>
            <pc:sldMk cId="158634117" sldId="375"/>
            <ac:grpSpMk id="69" creationId="{1398DB16-0CB9-4EC2-AC47-E8E1DF5E5DF2}"/>
          </ac:grpSpMkLst>
        </pc:grpChg>
        <pc:grpChg chg="mod">
          <ac:chgData name="박 슬기" userId="0fe8c3dc-1e08-42b3-b5b5-0b46d547ffd2" providerId="ADAL" clId="{F8560FE2-6EE3-4541-9F36-B83C95FDBB86}" dt="2022-04-15T07:53:40.872" v="44"/>
          <ac:grpSpMkLst>
            <pc:docMk/>
            <pc:sldMk cId="158634117" sldId="375"/>
            <ac:grpSpMk id="71" creationId="{A360D118-406A-44A2-BC4D-8E951622BFB3}"/>
          </ac:grpSpMkLst>
        </pc:grpChg>
        <pc:grpChg chg="mod">
          <ac:chgData name="박 슬기" userId="0fe8c3dc-1e08-42b3-b5b5-0b46d547ffd2" providerId="ADAL" clId="{F8560FE2-6EE3-4541-9F36-B83C95FDBB86}" dt="2022-05-04T06:30:08.479" v="463"/>
          <ac:grpSpMkLst>
            <pc:docMk/>
            <pc:sldMk cId="158634117" sldId="375"/>
            <ac:grpSpMk id="115" creationId="{CCEF70D2-36DF-4270-1A84-8C86A4B08E32}"/>
          </ac:grpSpMkLst>
        </pc:grpChg>
        <pc:graphicFrameChg chg="mod">
          <ac:chgData name="박 슬기" userId="0fe8c3dc-1e08-42b3-b5b5-0b46d547ffd2" providerId="ADAL" clId="{F8560FE2-6EE3-4541-9F36-B83C95FDBB86}" dt="2022-05-04T06:19:22.987" v="339"/>
          <ac:graphicFrameMkLst>
            <pc:docMk/>
            <pc:sldMk cId="158634117" sldId="375"/>
            <ac:graphicFrameMk id="20" creationId="{00000000-0000-0000-0000-000000000000}"/>
          </ac:graphicFrameMkLst>
        </pc:graphicFrameChg>
        <pc:graphicFrameChg chg="mod modGraphic">
          <ac:chgData name="박 슬기" userId="0fe8c3dc-1e08-42b3-b5b5-0b46d547ffd2" providerId="ADAL" clId="{F8560FE2-6EE3-4541-9F36-B83C95FDBB86}" dt="2022-04-15T07:55:44.069" v="97"/>
          <ac:graphicFrameMkLst>
            <pc:docMk/>
            <pc:sldMk cId="158634117" sldId="375"/>
            <ac:graphicFrameMk id="22" creationId="{00000000-0000-0000-0000-000000000000}"/>
          </ac:graphicFrameMkLst>
        </pc:graphicFrameChg>
        <pc:graphicFrameChg chg="mod">
          <ac:chgData name="박 슬기" userId="0fe8c3dc-1e08-42b3-b5b5-0b46d547ffd2" providerId="ADAL" clId="{F8560FE2-6EE3-4541-9F36-B83C95FDBB86}" dt="2022-04-20T05:25:13.233" v="240"/>
          <ac:graphicFrameMkLst>
            <pc:docMk/>
            <pc:sldMk cId="158634117" sldId="375"/>
            <ac:graphicFrameMk id="32" creationId="{00000000-0000-0000-0000-000000000000}"/>
          </ac:graphicFrameMkLst>
        </pc:graphicFrameChg>
        <pc:picChg chg="del">
          <ac:chgData name="박 슬기" userId="0fe8c3dc-1e08-42b3-b5b5-0b46d547ffd2" providerId="ADAL" clId="{F8560FE2-6EE3-4541-9F36-B83C95FDBB86}" dt="2022-04-15T07:53:18.101" v="34" actId="478"/>
          <ac:picMkLst>
            <pc:docMk/>
            <pc:sldMk cId="158634117" sldId="375"/>
            <ac:picMk id="26" creationId="{57754473-6895-4FEA-984C-6011F85C9E55}"/>
          </ac:picMkLst>
        </pc:picChg>
        <pc:picChg chg="add del mod">
          <ac:chgData name="박 슬기" userId="0fe8c3dc-1e08-42b3-b5b5-0b46d547ffd2" providerId="ADAL" clId="{F8560FE2-6EE3-4541-9F36-B83C95FDBB86}" dt="2022-05-04T06:29:04.222" v="460"/>
          <ac:picMkLst>
            <pc:docMk/>
            <pc:sldMk cId="158634117" sldId="375"/>
            <ac:picMk id="64" creationId="{C90559A6-1565-7773-6BD8-470FDEDF4FC7}"/>
          </ac:picMkLst>
        </pc:picChg>
        <pc:picChg chg="mod">
          <ac:chgData name="박 슬기" userId="0fe8c3dc-1e08-42b3-b5b5-0b46d547ffd2" providerId="ADAL" clId="{F8560FE2-6EE3-4541-9F36-B83C95FDBB86}" dt="2022-05-04T06:30:08.479" v="463"/>
          <ac:picMkLst>
            <pc:docMk/>
            <pc:sldMk cId="158634117" sldId="375"/>
            <ac:picMk id="66" creationId="{23D29A23-B0AF-194C-9C3C-2D871C792614}"/>
          </ac:picMkLst>
        </pc:picChg>
        <pc:picChg chg="mod">
          <ac:chgData name="박 슬기" userId="0fe8c3dc-1e08-42b3-b5b5-0b46d547ffd2" providerId="ADAL" clId="{F8560FE2-6EE3-4541-9F36-B83C95FDBB86}" dt="2022-04-15T07:53:40.872" v="44"/>
          <ac:picMkLst>
            <pc:docMk/>
            <pc:sldMk cId="158634117" sldId="375"/>
            <ac:picMk id="70" creationId="{D8C15499-50DD-4E2D-AB14-A91EDE31B65F}"/>
          </ac:picMkLst>
        </pc:picChg>
      </pc:sldChg>
      <pc:sldChg chg="addSp delSp modSp mod">
        <pc:chgData name="박 슬기" userId="0fe8c3dc-1e08-42b3-b5b5-0b46d547ffd2" providerId="ADAL" clId="{F8560FE2-6EE3-4541-9F36-B83C95FDBB86}" dt="2022-05-04T06:30:09.058" v="464"/>
        <pc:sldMkLst>
          <pc:docMk/>
          <pc:sldMk cId="1743302733" sldId="376"/>
        </pc:sldMkLst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72" creationId="{EE4BDADB-DF07-481B-938B-9D95138DA731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73" creationId="{314A2FF8-B070-41BE-A5F1-26EA2F351356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74" creationId="{BDAD4818-6E17-4389-9985-06163998276C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77" creationId="{62D27C76-2C70-46E8-9E73-F7BB1944A9A8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79" creationId="{6D1C56F0-D83C-4520-BD31-333BB00778F4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80" creationId="{7B8B8112-1C5E-4C96-865C-8B28401EBD09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82" creationId="{61C2011F-9F18-422A-B272-CFA1B6AFF5FA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83" creationId="{6CEE4869-58B3-4C0E-BF44-9A2ABA3B944A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84" creationId="{375D22CB-C015-41DD-9BBF-0E2EF00CAAD2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85" creationId="{6C153220-2A92-4282-8573-C584FFBA0902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86" creationId="{373A0DFE-3D23-43FF-8C41-8B1024FAF40A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87" creationId="{434ACEF9-ED2B-4A74-BBF4-F168801E05CF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88" creationId="{5C88124B-8BE3-4DA1-A0E0-285631F17727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89" creationId="{6F4F39F7-4215-4AF3-A8A8-A2AEA5499A94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90" creationId="{1600F6C7-9F12-4C1C-8E82-939600FDA309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91" creationId="{CBA710D7-51EB-401C-87B7-5C8B77D51DC8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92" creationId="{AC9914DE-E153-4333-9E7D-9D026F2941E9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93" creationId="{449EB5CF-0461-4C79-ACCF-2D1490648180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94" creationId="{B3F0E7AA-F2E2-4978-BD96-027950CDAD6E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95" creationId="{5C9F7DB6-3D97-48BB-9C62-2F51057E5E26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96" creationId="{7226B7A6-1591-4757-87AB-529D1B20FCE7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97" creationId="{F8970C3F-6B87-4AD3-A31B-3E3C283F70D9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98" creationId="{00607880-FCBC-4976-94F1-972095A92613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99" creationId="{1B72B8AB-BCD4-43B2-A292-F33D11C9F97B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100" creationId="{47A49243-6152-4CB5-8A80-3753D9D86252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101" creationId="{C1F0978E-5DA5-4AEE-9824-837394EC23BF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102" creationId="{7364D0EA-0366-4211-8F26-746CF909569E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103" creationId="{B0B910E0-0248-431A-AE1A-5475C71EEB6D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104" creationId="{A1F9EBFF-EE8E-4B69-A1DA-2CA5316FD4B6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105" creationId="{4D70D17B-DF57-4CEB-9C49-D80F163EB73D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106" creationId="{0D5E3179-88E8-40E5-AA8B-22FED59651A1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107" creationId="{87E881BA-2A8F-49EA-8348-51FC8954C670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108" creationId="{2D079C61-4DFC-4DE8-ABEC-0C574E22076D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109" creationId="{CCE9D530-BCAD-49D5-8350-09FF25381571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110" creationId="{8EFE857C-AE21-4D91-82A3-0FD6C64A9546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111" creationId="{7DE50ADE-57C7-414E-A190-FE020761899F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112" creationId="{A8B7643C-3E28-4B62-8952-80D0377393E5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113" creationId="{2D4FE200-BAA7-4BB4-92DB-48652CF6C582}"/>
          </ac:spMkLst>
        </pc:spChg>
        <pc:spChg chg="mod">
          <ac:chgData name="박 슬기" userId="0fe8c3dc-1e08-42b3-b5b5-0b46d547ffd2" providerId="ADAL" clId="{F8560FE2-6EE3-4541-9F36-B83C95FDBB86}" dt="2022-04-15T07:53:42.288" v="45"/>
          <ac:spMkLst>
            <pc:docMk/>
            <pc:sldMk cId="1743302733" sldId="376"/>
            <ac:spMk id="114" creationId="{AFF4C26C-38F2-4A6B-A1F6-B047A77A13D6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16" creationId="{F6A38A83-23C7-BA03-E9E1-520DDE87D127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17" creationId="{A9284E22-B5B2-9C45-2DF8-459BE898E520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18" creationId="{0C724B78-78FE-F811-C96E-6E9CACACD71D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19" creationId="{B9DAF11D-FEB9-9FA7-AC39-0B53DAC26787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20" creationId="{82723EC5-E163-1E75-6288-0A0BEE10014D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21" creationId="{E3FEC4F6-05D0-C71E-881E-D2E43F8E597C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22" creationId="{A72E0B87-B285-4985-19D8-AC838A6BC28F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23" creationId="{62D40CE0-4A4D-06E0-4687-5C204998A557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24" creationId="{7F1F82D8-AFFD-BADD-09D2-5DAEECEB7829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25" creationId="{981D27E2-26FB-1643-2AE2-40569341436E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26" creationId="{68B36572-FB53-63A9-F93A-744596A7F046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27" creationId="{81D5796E-D763-E352-FCC2-E63CC866E230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28" creationId="{DBA1D963-5940-9047-28EE-44B783FDCA6C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29" creationId="{9336FFDB-B681-91EF-40DD-FEAB17BF02FC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30" creationId="{2C00A75C-7150-A90E-B886-2394938E88F0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31" creationId="{BFE7DEA4-0E8E-1A8C-E6F5-90E486DC4443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32" creationId="{90C03191-8F0A-305E-98EB-F36C633745AB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33" creationId="{03DF4142-430C-E618-5BCD-F66237D9E5A2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34" creationId="{5CA55976-7D69-6DB2-9178-582D22BFB394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35" creationId="{8067F2DA-B20A-1D6E-AA1B-D11731462008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36" creationId="{F2AA11FD-A1F6-4E79-86C2-D285CC42779C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37" creationId="{050A0BC0-C288-84B5-3793-78D405F77A48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38" creationId="{FC379914-7E16-4F28-3A9F-C6B69D29E460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39" creationId="{2B96C7E4-8685-F403-F533-3841CA33FC89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40" creationId="{5C2C87C7-30AE-5E0E-8078-2BB56DE1628B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41" creationId="{86939DEF-E7D4-4C85-9F0B-5D7A8DF9A11A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42" creationId="{CC57F713-CC1D-5BC9-014E-2416D54A3247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43" creationId="{6EDBAFE7-EBAA-3016-113E-DEB2F7C9AD49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44" creationId="{88CC3958-F4D4-E5C1-CE6D-CBFD2CF02A72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45" creationId="{C78ADA6C-5698-2156-FE04-AD71EA0472F1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46" creationId="{E2DEA605-49B5-AB1E-F803-9D8F4A43CDDD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47" creationId="{F6A193DB-6D65-739B-E62D-DF7908EB6E81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48" creationId="{8D34BC71-669D-F200-B61D-2BE97D0799C6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49" creationId="{129D1FAF-EC8E-786A-672D-015A814892C7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50" creationId="{8D5C5E60-D3C8-EAE4-F6ED-3E833C1510A6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51" creationId="{2BCDF092-8AD4-B80C-67DF-CAFCD7F44184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52" creationId="{EC1D2A2B-ADD0-7B85-5B23-CC734C0932AF}"/>
          </ac:spMkLst>
        </pc:spChg>
        <pc:spChg chg="mod">
          <ac:chgData name="박 슬기" userId="0fe8c3dc-1e08-42b3-b5b5-0b46d547ffd2" providerId="ADAL" clId="{F8560FE2-6EE3-4541-9F36-B83C95FDBB86}" dt="2022-05-04T06:30:09.058" v="464"/>
          <ac:spMkLst>
            <pc:docMk/>
            <pc:sldMk cId="1743302733" sldId="376"/>
            <ac:spMk id="153" creationId="{017E4F95-7B40-8F10-36A2-06AA0AB216D5}"/>
          </ac:spMkLst>
        </pc:spChg>
        <pc:grpChg chg="del">
          <ac:chgData name="박 슬기" userId="0fe8c3dc-1e08-42b3-b5b5-0b46d547ffd2" providerId="ADAL" clId="{F8560FE2-6EE3-4541-9F36-B83C95FDBB86}" dt="2022-04-15T07:53:21.666" v="36" actId="478"/>
          <ac:grpSpMkLst>
            <pc:docMk/>
            <pc:sldMk cId="1743302733" sldId="376"/>
            <ac:grpSpMk id="24" creationId="{A222EB46-DF67-4040-A73F-858B4E9C53F8}"/>
          </ac:grpSpMkLst>
        </pc:grpChg>
        <pc:grpChg chg="add mod">
          <ac:chgData name="박 슬기" userId="0fe8c3dc-1e08-42b3-b5b5-0b46d547ffd2" providerId="ADAL" clId="{F8560FE2-6EE3-4541-9F36-B83C95FDBB86}" dt="2022-05-04T06:30:09.058" v="464"/>
          <ac:grpSpMkLst>
            <pc:docMk/>
            <pc:sldMk cId="1743302733" sldId="376"/>
            <ac:grpSpMk id="65" creationId="{18AEB9D6-E941-CAF7-E674-D02F69F845C5}"/>
          </ac:grpSpMkLst>
        </pc:grpChg>
        <pc:grpChg chg="mod">
          <ac:chgData name="박 슬기" userId="0fe8c3dc-1e08-42b3-b5b5-0b46d547ffd2" providerId="ADAL" clId="{F8560FE2-6EE3-4541-9F36-B83C95FDBB86}" dt="2022-05-04T06:30:09.058" v="464"/>
          <ac:grpSpMkLst>
            <pc:docMk/>
            <pc:sldMk cId="1743302733" sldId="376"/>
            <ac:grpSpMk id="67" creationId="{21B352DD-4E6E-66E3-C5CA-1A51FE75AB44}"/>
          </ac:grpSpMkLst>
        </pc:grpChg>
        <pc:grpChg chg="add del mod">
          <ac:chgData name="박 슬기" userId="0fe8c3dc-1e08-42b3-b5b5-0b46d547ffd2" providerId="ADAL" clId="{F8560FE2-6EE3-4541-9F36-B83C95FDBB86}" dt="2022-05-04T06:28:20.052" v="441" actId="478"/>
          <ac:grpSpMkLst>
            <pc:docMk/>
            <pc:sldMk cId="1743302733" sldId="376"/>
            <ac:grpSpMk id="69" creationId="{110D443B-24C2-4149-8CFE-28821D1C6E73}"/>
          </ac:grpSpMkLst>
        </pc:grpChg>
        <pc:grpChg chg="mod">
          <ac:chgData name="박 슬기" userId="0fe8c3dc-1e08-42b3-b5b5-0b46d547ffd2" providerId="ADAL" clId="{F8560FE2-6EE3-4541-9F36-B83C95FDBB86}" dt="2022-04-15T07:53:42.288" v="45"/>
          <ac:grpSpMkLst>
            <pc:docMk/>
            <pc:sldMk cId="1743302733" sldId="376"/>
            <ac:grpSpMk id="71" creationId="{14ED364D-1930-45ED-A157-EF6215B888EC}"/>
          </ac:grpSpMkLst>
        </pc:grpChg>
        <pc:grpChg chg="mod">
          <ac:chgData name="박 슬기" userId="0fe8c3dc-1e08-42b3-b5b5-0b46d547ffd2" providerId="ADAL" clId="{F8560FE2-6EE3-4541-9F36-B83C95FDBB86}" dt="2022-05-04T06:30:09.058" v="464"/>
          <ac:grpSpMkLst>
            <pc:docMk/>
            <pc:sldMk cId="1743302733" sldId="376"/>
            <ac:grpSpMk id="115" creationId="{5FC84FD9-B383-3ECA-B3D5-0521EDC4EADC}"/>
          </ac:grpSpMkLst>
        </pc:grpChg>
        <pc:graphicFrameChg chg="mod">
          <ac:chgData name="박 슬기" userId="0fe8c3dc-1e08-42b3-b5b5-0b46d547ffd2" providerId="ADAL" clId="{F8560FE2-6EE3-4541-9F36-B83C95FDBB86}" dt="2022-05-04T06:19:23.783" v="340"/>
          <ac:graphicFrameMkLst>
            <pc:docMk/>
            <pc:sldMk cId="1743302733" sldId="376"/>
            <ac:graphicFrameMk id="20" creationId="{00000000-0000-0000-0000-000000000000}"/>
          </ac:graphicFrameMkLst>
        </pc:graphicFrameChg>
        <pc:graphicFrameChg chg="mod modGraphic">
          <ac:chgData name="박 슬기" userId="0fe8c3dc-1e08-42b3-b5b5-0b46d547ffd2" providerId="ADAL" clId="{F8560FE2-6EE3-4541-9F36-B83C95FDBB86}" dt="2022-04-15T07:55:47.245" v="99" actId="20577"/>
          <ac:graphicFrameMkLst>
            <pc:docMk/>
            <pc:sldMk cId="1743302733" sldId="376"/>
            <ac:graphicFrameMk id="22" creationId="{00000000-0000-0000-0000-000000000000}"/>
          </ac:graphicFrameMkLst>
        </pc:graphicFrameChg>
        <pc:graphicFrameChg chg="mod">
          <ac:chgData name="박 슬기" userId="0fe8c3dc-1e08-42b3-b5b5-0b46d547ffd2" providerId="ADAL" clId="{F8560FE2-6EE3-4541-9F36-B83C95FDBB86}" dt="2022-04-20T05:25:13.233" v="240"/>
          <ac:graphicFrameMkLst>
            <pc:docMk/>
            <pc:sldMk cId="1743302733" sldId="376"/>
            <ac:graphicFrameMk id="28" creationId="{00000000-0000-0000-0000-000000000000}"/>
          </ac:graphicFrameMkLst>
        </pc:graphicFrameChg>
        <pc:picChg chg="add del mod">
          <ac:chgData name="박 슬기" userId="0fe8c3dc-1e08-42b3-b5b5-0b46d547ffd2" providerId="ADAL" clId="{F8560FE2-6EE3-4541-9F36-B83C95FDBB86}" dt="2022-05-04T06:29:03.664" v="459"/>
          <ac:picMkLst>
            <pc:docMk/>
            <pc:sldMk cId="1743302733" sldId="376"/>
            <ac:picMk id="64" creationId="{72B2B069-0403-911B-E296-48D6E7581D8C}"/>
          </ac:picMkLst>
        </pc:picChg>
        <pc:picChg chg="mod">
          <ac:chgData name="박 슬기" userId="0fe8c3dc-1e08-42b3-b5b5-0b46d547ffd2" providerId="ADAL" clId="{F8560FE2-6EE3-4541-9F36-B83C95FDBB86}" dt="2022-05-04T06:30:09.058" v="464"/>
          <ac:picMkLst>
            <pc:docMk/>
            <pc:sldMk cId="1743302733" sldId="376"/>
            <ac:picMk id="66" creationId="{FC6E0E8A-7D57-03D3-55F7-94E20B7327E7}"/>
          </ac:picMkLst>
        </pc:picChg>
        <pc:picChg chg="mod">
          <ac:chgData name="박 슬기" userId="0fe8c3dc-1e08-42b3-b5b5-0b46d547ffd2" providerId="ADAL" clId="{F8560FE2-6EE3-4541-9F36-B83C95FDBB86}" dt="2022-04-15T07:53:42.288" v="45"/>
          <ac:picMkLst>
            <pc:docMk/>
            <pc:sldMk cId="1743302733" sldId="376"/>
            <ac:picMk id="70" creationId="{7C5CDD13-8E61-4335-A9E8-C1B5D61AE070}"/>
          </ac:picMkLst>
        </pc:picChg>
      </pc:sldChg>
      <pc:sldChg chg="addSp delSp modSp mod">
        <pc:chgData name="박 슬기" userId="0fe8c3dc-1e08-42b3-b5b5-0b46d547ffd2" providerId="ADAL" clId="{F8560FE2-6EE3-4541-9F36-B83C95FDBB86}" dt="2022-05-04T06:30:10.271" v="465"/>
        <pc:sldMkLst>
          <pc:docMk/>
          <pc:sldMk cId="3045253726" sldId="377"/>
        </pc:sldMkLst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72" creationId="{E2A31CA7-D5A1-4B96-BC0B-EDC8BB471A13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73" creationId="{51DC8902-FE46-4D43-89DD-324570813D38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74" creationId="{4498B691-E7C7-4593-861C-506CF67455D5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77" creationId="{B356C0B7-8579-4581-BF85-8D4FAA7817C2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79" creationId="{AD14305D-45FC-4444-86B9-D77C72905ADF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80" creationId="{D07D0A4B-6924-48DB-AAA2-7DD665B33166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82" creationId="{66E8112F-69BE-40ED-89BE-FD5832F78FD9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83" creationId="{DAE65B37-76BF-4B26-9A78-A95109C70DD0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84" creationId="{31789820-10A8-4643-B4C0-0A7AC3D9B41C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85" creationId="{6CF16EB4-3C3F-4174-83CC-479F947000FD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86" creationId="{EFD58F4F-E51C-4169-9D25-456912482D4F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87" creationId="{C0580E01-C498-4A37-A8A1-F17A83E61A2B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88" creationId="{8ED47720-41C2-42BE-96A0-FE13EDD9ADAE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89" creationId="{B71FA341-E422-4B47-9B4B-3CF7EAC1021C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90" creationId="{CB6B4963-8BEE-449D-9ECB-283611658663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91" creationId="{9F775DBA-8F61-47C4-ABF8-24024DE5DD46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92" creationId="{1CFBE644-307B-403A-A8FF-01A15DD63161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93" creationId="{49BEF690-A17D-4BAF-B5E0-64E1D4C54092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94" creationId="{A18A700E-C15E-4880-8CB9-87BE4EFE4761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95" creationId="{E13F4FE1-FF6A-4583-828B-D5E36A1B43E6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96" creationId="{0E4B8304-04F0-446A-AD42-A48B851EFA7F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97" creationId="{AC821DD8-D934-4281-9B54-D035C9918497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98" creationId="{8BD90BB5-4634-4FBC-9D96-F67B1E4AE0C8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99" creationId="{09678341-E897-4417-9C16-974C967CA702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100" creationId="{25DF95D8-26CA-42E8-A11C-604A35773DC2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101" creationId="{CF086F44-6B8C-4178-8916-299B89C8BBF8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102" creationId="{2023A0C0-21A4-4FA8-8C31-4C167A2F55B7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103" creationId="{7AE3B945-F565-4103-86E6-B95DD1BFE480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104" creationId="{E69651BB-E546-4EC6-8456-4175262DD81A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105" creationId="{53D21A04-A636-4D84-8FA2-8FB63115988A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106" creationId="{9C3E4C7C-07B6-431C-82A8-30AB2625D2E0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107" creationId="{3D7D8DAD-48CB-4B7F-9F09-4B2B048E7090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108" creationId="{03B5513A-B698-4916-9375-2A2788173594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109" creationId="{EE30552D-3825-4BBA-9D47-4DB1A82BDB9D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110" creationId="{09EE8A6B-A16D-4B07-92FD-9BCB3525FB41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111" creationId="{CE21FC1B-FF0C-4AFC-BD7E-D4ADD4471B84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112" creationId="{118815AF-66C2-4AC2-A202-3FF83DD8442C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113" creationId="{1EF5B695-7331-46EA-9909-29F5C24DCC1E}"/>
          </ac:spMkLst>
        </pc:spChg>
        <pc:spChg chg="mod">
          <ac:chgData name="박 슬기" userId="0fe8c3dc-1e08-42b3-b5b5-0b46d547ffd2" providerId="ADAL" clId="{F8560FE2-6EE3-4541-9F36-B83C95FDBB86}" dt="2022-04-15T07:53:43.102" v="46"/>
          <ac:spMkLst>
            <pc:docMk/>
            <pc:sldMk cId="3045253726" sldId="377"/>
            <ac:spMk id="114" creationId="{D62D60F6-F8F2-4AE4-A63B-2CB2E698FFD4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16" creationId="{542FF9CD-5D18-D5AD-1F14-BB4DDD938940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17" creationId="{6FBFAC26-298C-C5CB-1DC8-913DAE7F6436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18" creationId="{01AFB891-436A-8860-ABEA-BBE85FFD5114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19" creationId="{933AF54C-3725-BE0E-2AD0-4CAA83E22B49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20" creationId="{8874D960-0127-8557-40C2-D08277BFB76F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21" creationId="{B4ABBBA8-02AA-67D6-D79A-FD19F9231AF2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22" creationId="{AF1CB803-44B0-827F-36FE-763247C85C9E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23" creationId="{BDEC708B-5E0A-6F1E-03F0-92EA98F7462C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24" creationId="{0B958B2E-6EFF-06C6-9701-A0D817644624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25" creationId="{6836D9E0-9EBE-44CA-3A0C-55C0DA5FD346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26" creationId="{C6A6B40B-0D40-DCA3-3922-59261A1E7EFA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27" creationId="{DBD242E9-A6B0-D3BF-333D-06AD58ADC7F2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28" creationId="{F6F1C245-3A47-7E8E-C025-99A82839159D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29" creationId="{4C3FD400-42A7-06C6-3FE9-58265A6F7A55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30" creationId="{43E5DED4-B600-3761-665D-CCD3174780A6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31" creationId="{05B00D5A-A391-DC81-C910-D4D32BCD8BB5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32" creationId="{033BB4BD-F244-0FC0-E6AA-DF45DCD5AE77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33" creationId="{9921DC3A-0FE5-71DE-430E-B34F0F97528E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34" creationId="{A3313278-76B6-6C53-3837-B437894528C6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35" creationId="{5D61D3CD-00F7-0283-660B-562E5B5F0429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36" creationId="{3041FA2D-6146-3569-3858-CC6C7C8582E2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37" creationId="{E615F54D-6312-8C26-BC70-4CF42CF2A730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38" creationId="{4C862512-F3D7-E21D-5627-93E4FB12FA68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39" creationId="{A5141C7C-4D6B-33C0-65F3-859B94154F2D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40" creationId="{6203A19E-6DFF-1693-BCAA-995CBE45A946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41" creationId="{5A7EE883-4887-7A64-0A7E-C012376CF116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42" creationId="{A9BD9EB7-2117-5152-5F6B-40A9466B4AA3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43" creationId="{B218FFCF-332D-FC20-6B20-D31236559410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44" creationId="{6A893DBE-E086-7812-AE1D-28CFE4A23E87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45" creationId="{A45576CF-E02A-247A-885B-EDB128711513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46" creationId="{14DDB0F3-C2C2-3EDB-18FC-16F6FA7668F6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47" creationId="{F6A97419-3B56-DFF6-ECFC-6A635952CD58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48" creationId="{DBC78F32-4B80-F03A-86D1-B5084B117C03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49" creationId="{45C9AF05-CC51-B75F-7973-0B841BA0F2DE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50" creationId="{9AB2ECE9-B205-0324-BDB1-4FE626328F66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51" creationId="{920104F3-7174-211C-A102-D9F1CDDC2981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52" creationId="{1D655280-8F59-4364-2828-F5BB9BDA435C}"/>
          </ac:spMkLst>
        </pc:spChg>
        <pc:spChg chg="mod">
          <ac:chgData name="박 슬기" userId="0fe8c3dc-1e08-42b3-b5b5-0b46d547ffd2" providerId="ADAL" clId="{F8560FE2-6EE3-4541-9F36-B83C95FDBB86}" dt="2022-05-04T06:30:10.271" v="465"/>
          <ac:spMkLst>
            <pc:docMk/>
            <pc:sldMk cId="3045253726" sldId="377"/>
            <ac:spMk id="153" creationId="{0924E899-8E40-F4B2-06F5-6642C647616B}"/>
          </ac:spMkLst>
        </pc:spChg>
        <pc:grpChg chg="del">
          <ac:chgData name="박 슬기" userId="0fe8c3dc-1e08-42b3-b5b5-0b46d547ffd2" providerId="ADAL" clId="{F8560FE2-6EE3-4541-9F36-B83C95FDBB86}" dt="2022-04-15T07:53:22.858" v="37" actId="478"/>
          <ac:grpSpMkLst>
            <pc:docMk/>
            <pc:sldMk cId="3045253726" sldId="377"/>
            <ac:grpSpMk id="24" creationId="{B76A2653-CD47-4AFA-ADF4-16B322D64559}"/>
          </ac:grpSpMkLst>
        </pc:grpChg>
        <pc:grpChg chg="add mod">
          <ac:chgData name="박 슬기" userId="0fe8c3dc-1e08-42b3-b5b5-0b46d547ffd2" providerId="ADAL" clId="{F8560FE2-6EE3-4541-9F36-B83C95FDBB86}" dt="2022-05-04T06:30:10.271" v="465"/>
          <ac:grpSpMkLst>
            <pc:docMk/>
            <pc:sldMk cId="3045253726" sldId="377"/>
            <ac:grpSpMk id="65" creationId="{74F7C70E-7B47-F122-F0BE-F44C7F1BCA6F}"/>
          </ac:grpSpMkLst>
        </pc:grpChg>
        <pc:grpChg chg="mod">
          <ac:chgData name="박 슬기" userId="0fe8c3dc-1e08-42b3-b5b5-0b46d547ffd2" providerId="ADAL" clId="{F8560FE2-6EE3-4541-9F36-B83C95FDBB86}" dt="2022-05-04T06:30:10.271" v="465"/>
          <ac:grpSpMkLst>
            <pc:docMk/>
            <pc:sldMk cId="3045253726" sldId="377"/>
            <ac:grpSpMk id="67" creationId="{67CF96C3-B7B4-ADFE-61A3-B49666E483FC}"/>
          </ac:grpSpMkLst>
        </pc:grpChg>
        <pc:grpChg chg="add del mod">
          <ac:chgData name="박 슬기" userId="0fe8c3dc-1e08-42b3-b5b5-0b46d547ffd2" providerId="ADAL" clId="{F8560FE2-6EE3-4541-9F36-B83C95FDBB86}" dt="2022-05-04T06:28:15.987" v="439" actId="478"/>
          <ac:grpSpMkLst>
            <pc:docMk/>
            <pc:sldMk cId="3045253726" sldId="377"/>
            <ac:grpSpMk id="69" creationId="{CAEAC414-11F5-4741-B77D-3F93CB4812BC}"/>
          </ac:grpSpMkLst>
        </pc:grpChg>
        <pc:grpChg chg="mod">
          <ac:chgData name="박 슬기" userId="0fe8c3dc-1e08-42b3-b5b5-0b46d547ffd2" providerId="ADAL" clId="{F8560FE2-6EE3-4541-9F36-B83C95FDBB86}" dt="2022-04-15T07:53:43.102" v="46"/>
          <ac:grpSpMkLst>
            <pc:docMk/>
            <pc:sldMk cId="3045253726" sldId="377"/>
            <ac:grpSpMk id="71" creationId="{111A284C-3C43-4B70-8B73-75D34975EF16}"/>
          </ac:grpSpMkLst>
        </pc:grpChg>
        <pc:grpChg chg="mod">
          <ac:chgData name="박 슬기" userId="0fe8c3dc-1e08-42b3-b5b5-0b46d547ffd2" providerId="ADAL" clId="{F8560FE2-6EE3-4541-9F36-B83C95FDBB86}" dt="2022-05-04T06:30:10.271" v="465"/>
          <ac:grpSpMkLst>
            <pc:docMk/>
            <pc:sldMk cId="3045253726" sldId="377"/>
            <ac:grpSpMk id="115" creationId="{CEC3CD33-E261-B6AF-AAD5-E3CA24A5A079}"/>
          </ac:grpSpMkLst>
        </pc:grpChg>
        <pc:graphicFrameChg chg="mod">
          <ac:chgData name="박 슬기" userId="0fe8c3dc-1e08-42b3-b5b5-0b46d547ffd2" providerId="ADAL" clId="{F8560FE2-6EE3-4541-9F36-B83C95FDBB86}" dt="2022-05-04T06:19:24.742" v="341"/>
          <ac:graphicFrameMkLst>
            <pc:docMk/>
            <pc:sldMk cId="3045253726" sldId="377"/>
            <ac:graphicFrameMk id="20" creationId="{00000000-0000-0000-0000-000000000000}"/>
          </ac:graphicFrameMkLst>
        </pc:graphicFrameChg>
        <pc:graphicFrameChg chg="mod">
          <ac:chgData name="박 슬기" userId="0fe8c3dc-1e08-42b3-b5b5-0b46d547ffd2" providerId="ADAL" clId="{F8560FE2-6EE3-4541-9F36-B83C95FDBB86}" dt="2022-04-20T05:25:13.233" v="240"/>
          <ac:graphicFrameMkLst>
            <pc:docMk/>
            <pc:sldMk cId="3045253726" sldId="377"/>
            <ac:graphicFrameMk id="28" creationId="{00000000-0000-0000-0000-000000000000}"/>
          </ac:graphicFrameMkLst>
        </pc:graphicFrameChg>
        <pc:picChg chg="add del mod">
          <ac:chgData name="박 슬기" userId="0fe8c3dc-1e08-42b3-b5b5-0b46d547ffd2" providerId="ADAL" clId="{F8560FE2-6EE3-4541-9F36-B83C95FDBB86}" dt="2022-05-04T06:29:03.138" v="458"/>
          <ac:picMkLst>
            <pc:docMk/>
            <pc:sldMk cId="3045253726" sldId="377"/>
            <ac:picMk id="64" creationId="{1B7BAC4E-5C72-4364-B44B-78F40F8C4482}"/>
          </ac:picMkLst>
        </pc:picChg>
        <pc:picChg chg="mod">
          <ac:chgData name="박 슬기" userId="0fe8c3dc-1e08-42b3-b5b5-0b46d547ffd2" providerId="ADAL" clId="{F8560FE2-6EE3-4541-9F36-B83C95FDBB86}" dt="2022-05-04T06:30:10.271" v="465"/>
          <ac:picMkLst>
            <pc:docMk/>
            <pc:sldMk cId="3045253726" sldId="377"/>
            <ac:picMk id="66" creationId="{58BDCA67-6DE3-E25F-89A0-07431F5F0D08}"/>
          </ac:picMkLst>
        </pc:picChg>
        <pc:picChg chg="mod">
          <ac:chgData name="박 슬기" userId="0fe8c3dc-1e08-42b3-b5b5-0b46d547ffd2" providerId="ADAL" clId="{F8560FE2-6EE3-4541-9F36-B83C95FDBB86}" dt="2022-04-15T07:53:43.102" v="46"/>
          <ac:picMkLst>
            <pc:docMk/>
            <pc:sldMk cId="3045253726" sldId="377"/>
            <ac:picMk id="70" creationId="{07CACBC0-A496-43CD-80E1-C013865F0C42}"/>
          </ac:picMkLst>
        </pc:picChg>
      </pc:sldChg>
      <pc:sldChg chg="addSp delSp modSp mod">
        <pc:chgData name="박 슬기" userId="0fe8c3dc-1e08-42b3-b5b5-0b46d547ffd2" providerId="ADAL" clId="{F8560FE2-6EE3-4541-9F36-B83C95FDBB86}" dt="2022-05-04T06:30:11.219" v="466"/>
        <pc:sldMkLst>
          <pc:docMk/>
          <pc:sldMk cId="596926682" sldId="378"/>
        </pc:sldMkLst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72" creationId="{ADA7CA69-A392-42E2-8B28-9208DE894A46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73" creationId="{205543EA-8229-4BE0-90DE-A3F5107D8B8D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74" creationId="{CB4B3DDE-C56E-4143-A040-64673178154A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77" creationId="{C2D846D2-9E2B-4D3E-98DF-A3525D739C3A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79" creationId="{77F4A988-AD94-46FA-830B-D2711B241A11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80" creationId="{96BAD096-962E-400D-A25A-50065C50AFD2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82" creationId="{A2CAF22B-421A-4DA7-86A6-733727B2F0BE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83" creationId="{69ECF9E0-27E4-4118-B657-46DF9F09D12E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84" creationId="{47C024F0-42EA-4C03-ACFB-F4A8887BB642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85" creationId="{CC9E7B29-0658-4132-83CC-F076951DE671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86" creationId="{78FA6E1A-7550-400A-8428-6A402A7BB69B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87" creationId="{1910224F-E82A-40D7-A9AB-BEB5DFF0CB30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88" creationId="{1391C378-E776-4CE0-9C2B-7968B3BEBBFC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89" creationId="{AF3645A1-41C3-47C9-80ED-E1C895F1B4E0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90" creationId="{7D62F75F-74A1-43EB-A179-FF4FBC18028E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91" creationId="{F7388983-FAC2-440F-9ABB-2C595293873C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92" creationId="{25FC7D20-13C9-46D0-88E3-61361126BD74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93" creationId="{9E2EE593-F698-4A4A-B722-5C40EB724BF3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94" creationId="{223C4434-4C22-4425-A62F-87D20B62AB63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95" creationId="{973B37B7-562A-4AE3-A49F-AC292CC9D1A8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96" creationId="{BB2F7DCD-BB25-4766-AE5E-DB91B2125297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97" creationId="{8CEEF459-CEEC-46DD-9AE5-2FD71D1FDA6B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98" creationId="{BA50814D-5652-4AC1-97FB-7F5E3C55B5B1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99" creationId="{AD6E8F01-91B3-4A1F-A28D-142A0C6A879C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100" creationId="{D9D32A69-446D-45F2-AFE7-8C90133A4789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101" creationId="{3A0B2657-F159-4CA5-BF6B-C2AD741C7831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102" creationId="{66FDA490-64E7-4775-B9F3-FC5A77468A58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103" creationId="{0C3E6F29-BCD8-4153-9FEB-D9B8DEA59491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104" creationId="{E80942CE-CD75-49CB-8F3F-2F40118A16D6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105" creationId="{CE0B19E0-B218-4B6A-9C76-36777260B6B5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106" creationId="{135A0987-E320-45DD-9AEA-D3682EE15ED3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107" creationId="{C73E02E0-FE56-4861-8921-9EDFC984F425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108" creationId="{CC4D7E8E-E9B2-44FB-A6D7-C0DB504EB8BE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109" creationId="{B0E4AE41-F58B-45DF-AD91-8C45615F5020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110" creationId="{463B9A63-7913-43AD-922F-49A5445AD1D5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111" creationId="{0E11FB83-640F-4C45-A09D-3BE9BE79EC13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112" creationId="{BE569BBC-6FEF-49FD-8661-1379EB6938B7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113" creationId="{97247201-C37C-4D26-BC83-FA1957AE4FEE}"/>
          </ac:spMkLst>
        </pc:spChg>
        <pc:spChg chg="mod">
          <ac:chgData name="박 슬기" userId="0fe8c3dc-1e08-42b3-b5b5-0b46d547ffd2" providerId="ADAL" clId="{F8560FE2-6EE3-4541-9F36-B83C95FDBB86}" dt="2022-04-15T07:53:43.718" v="47"/>
          <ac:spMkLst>
            <pc:docMk/>
            <pc:sldMk cId="596926682" sldId="378"/>
            <ac:spMk id="114" creationId="{4C85B373-A51C-4B14-A675-634DDD7242BC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15" creationId="{2677D72A-E36F-1715-C9E1-EEA3026EC2DD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16" creationId="{5DA95656-079F-61BF-8460-B80BDF963C2B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17" creationId="{C7A52BC3-E6ED-36C1-52D9-23F9CD17433B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18" creationId="{8E56EA8D-4323-7284-D973-57A2A5255B5D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19" creationId="{531A5BE6-88C4-71AA-EEA4-866462E8F57D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20" creationId="{E6ED953E-C112-65CF-E61F-B28660CBAEAD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21" creationId="{97EB010A-5E3C-F956-F578-49111BA2DC05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22" creationId="{FD546FF7-23C8-A912-DBCD-37E3A0E6DFDB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23" creationId="{1AB73EF4-1D30-981A-6588-719BFBC1BA90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24" creationId="{543BF49C-566A-235A-A1E5-479855E9F8D4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25" creationId="{F3800830-F835-7EF1-8EE6-FDD636888A8A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26" creationId="{38E991F2-8876-E05B-2EAE-9471729214AE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27" creationId="{119EE81A-808D-5CC4-82CE-021213C2C118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28" creationId="{FA833801-E194-026F-1DD7-3CF14DDC3743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29" creationId="{107C3E70-83EA-C4A5-A218-3D03D52E5275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30" creationId="{10CAFDC9-5361-7114-4744-8B47EA8A213B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31" creationId="{C334FA74-5345-E7A4-AB6C-A1FC782784C9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32" creationId="{1506983F-4F69-40F7-2486-28508973D1BD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33" creationId="{BDBBDE32-0CAA-D3C7-AE21-9AD49EE59B64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34" creationId="{8960DD7D-93C2-E254-D221-3C78B1473932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35" creationId="{A14752F5-F900-6000-A585-1D275EE24B82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36" creationId="{61ED1072-FC6C-0DC1-57D5-5D657C7E12D7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37" creationId="{8AFBB52D-4D99-3908-9F7F-E9258FEC8204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38" creationId="{F1E12EF5-CEF7-426C-3B47-2F118352EE6F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39" creationId="{AD75F74D-6180-EAC1-5D19-95C1A8E6C0EB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40" creationId="{88142D3F-E0D1-3C14-DF19-C909A9B830E8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41" creationId="{1A1B0270-3B7E-5C32-45E1-75BE0CEC0804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42" creationId="{E4B01C2B-5C66-D345-5090-5518716141E6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43" creationId="{7C0B62D5-0907-E6B3-ABC2-E2DEF59C7309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44" creationId="{4FA4CF59-B279-497C-1F24-88FC960E942F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45" creationId="{2BF59262-AA86-23ED-A09D-0ABB6578DABA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46" creationId="{04FD4919-3FFA-5220-D4AE-6AE907B5BB73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47" creationId="{AF9A1F0B-1505-A06D-212C-81EAD59C34C3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48" creationId="{2490E7B1-2236-B4A8-9548-DD931D11BE83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49" creationId="{A7F19E43-9CD5-F7E2-41FD-F9B538411FB8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50" creationId="{A9FF6D9C-8162-D9ED-64F4-B19B2F2B8187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51" creationId="{A1900E7F-E960-A999-3E76-BB9D1EEFB60F}"/>
          </ac:spMkLst>
        </pc:spChg>
        <pc:spChg chg="mod">
          <ac:chgData name="박 슬기" userId="0fe8c3dc-1e08-42b3-b5b5-0b46d547ffd2" providerId="ADAL" clId="{F8560FE2-6EE3-4541-9F36-B83C95FDBB86}" dt="2022-05-04T06:30:11.219" v="466"/>
          <ac:spMkLst>
            <pc:docMk/>
            <pc:sldMk cId="596926682" sldId="378"/>
            <ac:spMk id="152" creationId="{4C1F9C72-7E21-43C1-8AA7-F518B9A15FBC}"/>
          </ac:spMkLst>
        </pc:spChg>
        <pc:grpChg chg="del">
          <ac:chgData name="박 슬기" userId="0fe8c3dc-1e08-42b3-b5b5-0b46d547ffd2" providerId="ADAL" clId="{F8560FE2-6EE3-4541-9F36-B83C95FDBB86}" dt="2022-04-15T07:53:23.706" v="38" actId="478"/>
          <ac:grpSpMkLst>
            <pc:docMk/>
            <pc:sldMk cId="596926682" sldId="378"/>
            <ac:grpSpMk id="24" creationId="{79D43D58-D948-4055-9F58-B7D45EE82B60}"/>
          </ac:grpSpMkLst>
        </pc:grpChg>
        <pc:grpChg chg="add mod">
          <ac:chgData name="박 슬기" userId="0fe8c3dc-1e08-42b3-b5b5-0b46d547ffd2" providerId="ADAL" clId="{F8560FE2-6EE3-4541-9F36-B83C95FDBB86}" dt="2022-05-04T06:30:11.219" v="466"/>
          <ac:grpSpMkLst>
            <pc:docMk/>
            <pc:sldMk cId="596926682" sldId="378"/>
            <ac:grpSpMk id="64" creationId="{627B5FB9-2760-D458-42F1-DDBB8B09F9D2}"/>
          </ac:grpSpMkLst>
        </pc:grpChg>
        <pc:grpChg chg="mod">
          <ac:chgData name="박 슬기" userId="0fe8c3dc-1e08-42b3-b5b5-0b46d547ffd2" providerId="ADAL" clId="{F8560FE2-6EE3-4541-9F36-B83C95FDBB86}" dt="2022-05-04T06:30:11.219" v="466"/>
          <ac:grpSpMkLst>
            <pc:docMk/>
            <pc:sldMk cId="596926682" sldId="378"/>
            <ac:grpSpMk id="66" creationId="{24967108-1267-8038-E320-5AC2C5025772}"/>
          </ac:grpSpMkLst>
        </pc:grpChg>
        <pc:grpChg chg="mod">
          <ac:chgData name="박 슬기" userId="0fe8c3dc-1e08-42b3-b5b5-0b46d547ffd2" providerId="ADAL" clId="{F8560FE2-6EE3-4541-9F36-B83C95FDBB86}" dt="2022-05-04T06:30:11.219" v="466"/>
          <ac:grpSpMkLst>
            <pc:docMk/>
            <pc:sldMk cId="596926682" sldId="378"/>
            <ac:grpSpMk id="67" creationId="{6C0E36D7-0917-072B-CABB-968739DEF198}"/>
          </ac:grpSpMkLst>
        </pc:grpChg>
        <pc:grpChg chg="add del mod">
          <ac:chgData name="박 슬기" userId="0fe8c3dc-1e08-42b3-b5b5-0b46d547ffd2" providerId="ADAL" clId="{F8560FE2-6EE3-4541-9F36-B83C95FDBB86}" dt="2022-05-04T06:28:17.035" v="440" actId="478"/>
          <ac:grpSpMkLst>
            <pc:docMk/>
            <pc:sldMk cId="596926682" sldId="378"/>
            <ac:grpSpMk id="69" creationId="{5B698A76-D85F-4B22-AE83-AC8B5D8B746B}"/>
          </ac:grpSpMkLst>
        </pc:grpChg>
        <pc:grpChg chg="mod">
          <ac:chgData name="박 슬기" userId="0fe8c3dc-1e08-42b3-b5b5-0b46d547ffd2" providerId="ADAL" clId="{F8560FE2-6EE3-4541-9F36-B83C95FDBB86}" dt="2022-04-15T07:53:43.718" v="47"/>
          <ac:grpSpMkLst>
            <pc:docMk/>
            <pc:sldMk cId="596926682" sldId="378"/>
            <ac:grpSpMk id="71" creationId="{6AF73904-9BCC-41BC-967A-66A99B5FF83A}"/>
          </ac:grpSpMkLst>
        </pc:grpChg>
        <pc:graphicFrameChg chg="mod">
          <ac:chgData name="박 슬기" userId="0fe8c3dc-1e08-42b3-b5b5-0b46d547ffd2" providerId="ADAL" clId="{F8560FE2-6EE3-4541-9F36-B83C95FDBB86}" dt="2022-05-04T06:19:25.627" v="342"/>
          <ac:graphicFrameMkLst>
            <pc:docMk/>
            <pc:sldMk cId="596926682" sldId="378"/>
            <ac:graphicFrameMk id="20" creationId="{00000000-0000-0000-0000-000000000000}"/>
          </ac:graphicFrameMkLst>
        </pc:graphicFrameChg>
        <pc:graphicFrameChg chg="mod">
          <ac:chgData name="박 슬기" userId="0fe8c3dc-1e08-42b3-b5b5-0b46d547ffd2" providerId="ADAL" clId="{F8560FE2-6EE3-4541-9F36-B83C95FDBB86}" dt="2022-04-20T05:25:13.233" v="240"/>
          <ac:graphicFrameMkLst>
            <pc:docMk/>
            <pc:sldMk cId="596926682" sldId="378"/>
            <ac:graphicFrameMk id="28" creationId="{00000000-0000-0000-0000-000000000000}"/>
          </ac:graphicFrameMkLst>
        </pc:graphicFrameChg>
        <pc:picChg chg="mod">
          <ac:chgData name="박 슬기" userId="0fe8c3dc-1e08-42b3-b5b5-0b46d547ffd2" providerId="ADAL" clId="{F8560FE2-6EE3-4541-9F36-B83C95FDBB86}" dt="2022-05-04T06:30:11.219" v="466"/>
          <ac:picMkLst>
            <pc:docMk/>
            <pc:sldMk cId="596926682" sldId="378"/>
            <ac:picMk id="65" creationId="{51F1F0CC-DCAB-2603-EE64-2FA35813204E}"/>
          </ac:picMkLst>
        </pc:picChg>
        <pc:picChg chg="mod">
          <ac:chgData name="박 슬기" userId="0fe8c3dc-1e08-42b3-b5b5-0b46d547ffd2" providerId="ADAL" clId="{F8560FE2-6EE3-4541-9F36-B83C95FDBB86}" dt="2022-04-15T07:53:43.718" v="47"/>
          <ac:picMkLst>
            <pc:docMk/>
            <pc:sldMk cId="596926682" sldId="378"/>
            <ac:picMk id="70" creationId="{B2F4A9C9-F46B-4A0A-99EB-1CE227C4EE56}"/>
          </ac:picMkLst>
        </pc:picChg>
      </pc:sldChg>
      <pc:sldChg chg="addSp delSp modSp mod">
        <pc:chgData name="박 슬기" userId="0fe8c3dc-1e08-42b3-b5b5-0b46d547ffd2" providerId="ADAL" clId="{F8560FE2-6EE3-4541-9F36-B83C95FDBB86}" dt="2022-05-04T06:30:11.874" v="467"/>
        <pc:sldMkLst>
          <pc:docMk/>
          <pc:sldMk cId="1139579235" sldId="379"/>
        </pc:sldMkLst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72" creationId="{9170A6F4-CC7D-414C-959A-DA68D168D5DB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73" creationId="{2C0D9324-497A-41A0-9214-6992CA3D57CC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74" creationId="{9A9BD002-46EC-4332-8102-604543F44119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77" creationId="{96E54D42-F05C-4B19-B16E-7A54E5920517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79" creationId="{9C9EC821-2206-4AE7-BF90-BB95A0AEBC6B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80" creationId="{E1AC83C5-8F42-4395-A6FC-8E2499DE17BB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82" creationId="{01AC9FC3-B7B4-4971-A0F6-AE4774D79D0C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83" creationId="{907D2CC7-708D-4642-BCBF-0F1FA3E0C87A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84" creationId="{147EACA2-1A0D-4DA4-AC94-D26C9889DD3C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85" creationId="{BAF6D144-4E42-4375-9817-4DFFB4FAD2EE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86" creationId="{537EF39D-434D-4F57-A7F1-281FC3F2B5BE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87" creationId="{9E3A271B-C5BA-41A2-B228-68546C9E37B0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88" creationId="{753AFE28-4AE7-4AC6-B8BC-9E9247C0B05E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89" creationId="{37544730-52F5-4DF8-93F3-5047785D1885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90" creationId="{715C7D6C-52EF-4667-8DAC-3515E2A9C45D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91" creationId="{F6D6CB5A-40EE-4A4A-81C7-22B17E936A22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92" creationId="{4186CCC1-0FD4-46FE-9BBE-EFD6680E5382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93" creationId="{49D6D1C7-8DA8-4A4C-8D63-ED27FC35EBF3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94" creationId="{6DE1A84E-3AC5-4A79-9A21-390172CD698C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95" creationId="{F16AB257-59AC-4409-B33F-BD56A6814B67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96" creationId="{6AE3B529-AEC9-4918-BFFA-809C81B34D67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97" creationId="{0C63B75D-0ECA-4AE4-8251-57D73FC08B0B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98" creationId="{CD0317FA-3ACD-49DF-84F1-31C4EDB9FDDC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99" creationId="{FAFA607B-76DC-481B-9851-00A30C055C74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100" creationId="{DB87C8BE-95FA-46FC-9730-F44253932005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101" creationId="{223A5043-9E4D-493B-AB31-B85C9632E50C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102" creationId="{B81FD4F0-CBE9-4E4C-BA5D-317165819E3D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103" creationId="{98EB8B83-4B72-4883-99FC-05CF3A0F77DE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104" creationId="{21B64B74-A1AE-4C84-89A1-8A9C9245E2FA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105" creationId="{E8939E67-6E5F-4FC0-8632-8125D5E1BE66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106" creationId="{031247E4-AA99-4E1D-BFD4-BBF4B2636FC4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107" creationId="{F1C8A1C3-D521-4433-984B-65F3DE15A5B4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108" creationId="{F1ECE32A-4457-41D1-8546-690CF5DBF771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109" creationId="{0A0E2E98-5366-45C5-A4D1-33F3EA054C70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110" creationId="{E02AACBF-857E-4EBE-81A5-417D976D6324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111" creationId="{83FBEC6E-4446-4553-BCEB-44BBB67D855A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112" creationId="{83E746FF-C1FA-4B50-847B-78BBAEA6BC35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113" creationId="{FDA57EE2-C9C5-45C3-BA07-5D6807FD3B12}"/>
          </ac:spMkLst>
        </pc:spChg>
        <pc:spChg chg="mod">
          <ac:chgData name="박 슬기" userId="0fe8c3dc-1e08-42b3-b5b5-0b46d547ffd2" providerId="ADAL" clId="{F8560FE2-6EE3-4541-9F36-B83C95FDBB86}" dt="2022-04-15T07:53:44.351" v="48"/>
          <ac:spMkLst>
            <pc:docMk/>
            <pc:sldMk cId="1139579235" sldId="379"/>
            <ac:spMk id="114" creationId="{97A49955-0A60-4C5E-A2F8-183616D4F4EA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15" creationId="{F7B786F8-EE6F-5CA8-1F4C-28D9E03348F4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16" creationId="{67482A65-5E7E-CF3B-B197-C2079924B5B7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17" creationId="{4B703343-D7F7-739A-F485-839A3690D83F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18" creationId="{C4770486-953E-2562-0D1F-E6E7EA8CBB80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19" creationId="{B60C9889-7C2D-8B13-EDCA-421FC0C950E5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20" creationId="{29F150A8-20F0-D55A-2FE8-48F1E5CDEC50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21" creationId="{8A14398E-D562-8AE2-2512-7E3EEF90259A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22" creationId="{2D3EDCE2-2DDA-9B50-889C-60C48E60520B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23" creationId="{3A62A100-E3C0-15DD-725E-8DBBDE284257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24" creationId="{89F1002B-7D78-7B5F-4828-601DBBA47CE6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25" creationId="{01F6F768-FF7D-AF89-31A0-E4FA0777B27A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26" creationId="{6F1B2BDE-9454-46A7-31EF-B46CAD1784C1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27" creationId="{C9887B57-C856-947F-8407-6F157D007DBF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28" creationId="{33FD35C9-833B-EF20-D3C1-DC7F2A669182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29" creationId="{FC442EB1-4E25-02F8-10B6-225E10B1844B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30" creationId="{97864386-8ED8-23A3-0D77-798653994585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31" creationId="{CB1E3112-56ED-F872-E785-E449220B7840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32" creationId="{1BCEF6C7-0F38-CE45-4F40-A92129EECE3F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33" creationId="{B525384D-7850-021F-0B0D-9E9CE833D5B2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34" creationId="{B57FD2EB-72EC-5E49-0B73-59EB4CB934E1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35" creationId="{4466C2B1-0F14-4AB2-E9E2-295BA310E22C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36" creationId="{EBEFEE8F-37F1-2AFE-2C19-E2113FF7A601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37" creationId="{47E54D3B-6100-0293-FC0D-45E1D97C0DD3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38" creationId="{9C6E2DC0-4021-8BD5-16C9-C4B1C0E16ACE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39" creationId="{8DEBDF7E-4014-5829-D0E6-7D68999ACD21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40" creationId="{6FA30D9A-036F-B425-303E-BDA72981401E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41" creationId="{0454B221-DD5A-82A6-367F-145FC2266A2C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42" creationId="{E9760A3E-8DDF-732C-C23D-A15250AFA9FB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43" creationId="{74D7F99D-4D56-1CEF-362F-A9F09F0893C2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44" creationId="{4CFE7326-22DF-771E-934C-7BF74ED406B2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45" creationId="{2E34DED3-23D4-3106-C7BB-B6A34F96B21E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46" creationId="{714C4BBB-0484-FBFF-5E53-8E59DC67D56C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47" creationId="{E7F7BC32-E336-B46E-2AA1-435AE131F618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48" creationId="{C881E441-CB9A-F8AF-AF9C-27F7022CE8D6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49" creationId="{CD96C002-C6B6-6A03-76E1-E691803E7EE0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50" creationId="{0FDC078F-068A-BEAA-F7AB-0D73ACBCCB06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51" creationId="{D9CE6F92-3387-6A18-38EB-229901A5DDC6}"/>
          </ac:spMkLst>
        </pc:spChg>
        <pc:spChg chg="mod">
          <ac:chgData name="박 슬기" userId="0fe8c3dc-1e08-42b3-b5b5-0b46d547ffd2" providerId="ADAL" clId="{F8560FE2-6EE3-4541-9F36-B83C95FDBB86}" dt="2022-05-04T06:30:11.874" v="467"/>
          <ac:spMkLst>
            <pc:docMk/>
            <pc:sldMk cId="1139579235" sldId="379"/>
            <ac:spMk id="152" creationId="{F64F3BA9-940F-F8BD-8304-6AE974792986}"/>
          </ac:spMkLst>
        </pc:spChg>
        <pc:grpChg chg="del">
          <ac:chgData name="박 슬기" userId="0fe8c3dc-1e08-42b3-b5b5-0b46d547ffd2" providerId="ADAL" clId="{F8560FE2-6EE3-4541-9F36-B83C95FDBB86}" dt="2022-04-15T07:53:24.498" v="39" actId="478"/>
          <ac:grpSpMkLst>
            <pc:docMk/>
            <pc:sldMk cId="1139579235" sldId="379"/>
            <ac:grpSpMk id="24" creationId="{9A4BAF22-6F57-4AC9-A812-FFF337C00E9B}"/>
          </ac:grpSpMkLst>
        </pc:grpChg>
        <pc:grpChg chg="add mod">
          <ac:chgData name="박 슬기" userId="0fe8c3dc-1e08-42b3-b5b5-0b46d547ffd2" providerId="ADAL" clId="{F8560FE2-6EE3-4541-9F36-B83C95FDBB86}" dt="2022-05-04T06:30:11.874" v="467"/>
          <ac:grpSpMkLst>
            <pc:docMk/>
            <pc:sldMk cId="1139579235" sldId="379"/>
            <ac:grpSpMk id="64" creationId="{EEFC8673-BD18-2A7E-29D2-7596D46EF894}"/>
          </ac:grpSpMkLst>
        </pc:grpChg>
        <pc:grpChg chg="mod">
          <ac:chgData name="박 슬기" userId="0fe8c3dc-1e08-42b3-b5b5-0b46d547ffd2" providerId="ADAL" clId="{F8560FE2-6EE3-4541-9F36-B83C95FDBB86}" dt="2022-05-04T06:30:11.874" v="467"/>
          <ac:grpSpMkLst>
            <pc:docMk/>
            <pc:sldMk cId="1139579235" sldId="379"/>
            <ac:grpSpMk id="66" creationId="{EAD30AC6-0496-0C50-A8ED-ED44895675AC}"/>
          </ac:grpSpMkLst>
        </pc:grpChg>
        <pc:grpChg chg="mod">
          <ac:chgData name="박 슬기" userId="0fe8c3dc-1e08-42b3-b5b5-0b46d547ffd2" providerId="ADAL" clId="{F8560FE2-6EE3-4541-9F36-B83C95FDBB86}" dt="2022-05-04T06:30:11.874" v="467"/>
          <ac:grpSpMkLst>
            <pc:docMk/>
            <pc:sldMk cId="1139579235" sldId="379"/>
            <ac:grpSpMk id="67" creationId="{C1061A75-02C3-6864-912D-48576241FD18}"/>
          </ac:grpSpMkLst>
        </pc:grpChg>
        <pc:grpChg chg="add del mod">
          <ac:chgData name="박 슬기" userId="0fe8c3dc-1e08-42b3-b5b5-0b46d547ffd2" providerId="ADAL" clId="{F8560FE2-6EE3-4541-9F36-B83C95FDBB86}" dt="2022-05-04T06:28:21.586" v="442" actId="478"/>
          <ac:grpSpMkLst>
            <pc:docMk/>
            <pc:sldMk cId="1139579235" sldId="379"/>
            <ac:grpSpMk id="69" creationId="{C45D601F-5324-4DA3-AA27-7EB0AEBF0B6C}"/>
          </ac:grpSpMkLst>
        </pc:grpChg>
        <pc:grpChg chg="mod">
          <ac:chgData name="박 슬기" userId="0fe8c3dc-1e08-42b3-b5b5-0b46d547ffd2" providerId="ADAL" clId="{F8560FE2-6EE3-4541-9F36-B83C95FDBB86}" dt="2022-04-15T07:53:44.351" v="48"/>
          <ac:grpSpMkLst>
            <pc:docMk/>
            <pc:sldMk cId="1139579235" sldId="379"/>
            <ac:grpSpMk id="71" creationId="{84A07BDF-89DB-425B-81EC-6B261CCD6954}"/>
          </ac:grpSpMkLst>
        </pc:grpChg>
        <pc:graphicFrameChg chg="mod">
          <ac:chgData name="박 슬기" userId="0fe8c3dc-1e08-42b3-b5b5-0b46d547ffd2" providerId="ADAL" clId="{F8560FE2-6EE3-4541-9F36-B83C95FDBB86}" dt="2022-05-04T06:19:26.526" v="343"/>
          <ac:graphicFrameMkLst>
            <pc:docMk/>
            <pc:sldMk cId="1139579235" sldId="379"/>
            <ac:graphicFrameMk id="20" creationId="{00000000-0000-0000-0000-000000000000}"/>
          </ac:graphicFrameMkLst>
        </pc:graphicFrameChg>
        <pc:graphicFrameChg chg="mod modGraphic">
          <ac:chgData name="박 슬기" userId="0fe8c3dc-1e08-42b3-b5b5-0b46d547ffd2" providerId="ADAL" clId="{F8560FE2-6EE3-4541-9F36-B83C95FDBB86}" dt="2022-04-15T07:55:59.682" v="134"/>
          <ac:graphicFrameMkLst>
            <pc:docMk/>
            <pc:sldMk cId="1139579235" sldId="379"/>
            <ac:graphicFrameMk id="22" creationId="{00000000-0000-0000-0000-000000000000}"/>
          </ac:graphicFrameMkLst>
        </pc:graphicFrameChg>
        <pc:graphicFrameChg chg="mod">
          <ac:chgData name="박 슬기" userId="0fe8c3dc-1e08-42b3-b5b5-0b46d547ffd2" providerId="ADAL" clId="{F8560FE2-6EE3-4541-9F36-B83C95FDBB86}" dt="2022-04-20T05:25:13.233" v="240"/>
          <ac:graphicFrameMkLst>
            <pc:docMk/>
            <pc:sldMk cId="1139579235" sldId="379"/>
            <ac:graphicFrameMk id="28" creationId="{00000000-0000-0000-0000-000000000000}"/>
          </ac:graphicFrameMkLst>
        </pc:graphicFrameChg>
        <pc:picChg chg="mod">
          <ac:chgData name="박 슬기" userId="0fe8c3dc-1e08-42b3-b5b5-0b46d547ffd2" providerId="ADAL" clId="{F8560FE2-6EE3-4541-9F36-B83C95FDBB86}" dt="2022-05-04T06:30:11.874" v="467"/>
          <ac:picMkLst>
            <pc:docMk/>
            <pc:sldMk cId="1139579235" sldId="379"/>
            <ac:picMk id="65" creationId="{9427C7C6-9BBE-0049-B5A4-C9EF375C9F29}"/>
          </ac:picMkLst>
        </pc:picChg>
        <pc:picChg chg="mod">
          <ac:chgData name="박 슬기" userId="0fe8c3dc-1e08-42b3-b5b5-0b46d547ffd2" providerId="ADAL" clId="{F8560FE2-6EE3-4541-9F36-B83C95FDBB86}" dt="2022-04-15T07:53:44.351" v="48"/>
          <ac:picMkLst>
            <pc:docMk/>
            <pc:sldMk cId="1139579235" sldId="379"/>
            <ac:picMk id="70" creationId="{A1E43229-EE54-4024-89A4-F72293B20C35}"/>
          </ac:picMkLst>
        </pc:picChg>
      </pc:sldChg>
      <pc:sldChg chg="addSp delSp modSp mod">
        <pc:chgData name="박 슬기" userId="0fe8c3dc-1e08-42b3-b5b5-0b46d547ffd2" providerId="ADAL" clId="{F8560FE2-6EE3-4541-9F36-B83C95FDBB86}" dt="2022-05-04T06:30:12.547" v="468"/>
        <pc:sldMkLst>
          <pc:docMk/>
          <pc:sldMk cId="1709501030" sldId="380"/>
        </pc:sldMkLst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72" creationId="{3EE9E23A-6EDE-4B5F-A3E7-B363E76D37BB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73" creationId="{7A0FC4BA-84DB-45DA-97E3-997F5C54B54C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74" creationId="{49C92CB9-BFC2-456C-A9A0-B17EE39FB2EE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77" creationId="{A1475029-C4BB-48CD-8DBD-590F84781D9B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79" creationId="{B6CEDBB0-1E9D-4C9D-B0AC-C094926487E6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80" creationId="{8D881570-68DA-4DAA-9190-E81A03E00A52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82" creationId="{90A92246-C779-4F9A-846B-A4272E599ED8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83" creationId="{67A53D68-C3EF-4026-861A-E5310563C2D1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84" creationId="{25469632-4DA4-4623-9A70-3690A53A8B6E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85" creationId="{12ECD00A-B6E5-450E-B649-12E72DD39827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86" creationId="{BA0D82D4-12B6-42D1-8176-2BEC143AE4C3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87" creationId="{04F213E5-7BC1-4495-9E61-A370AC6AD36C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88" creationId="{18DBD9EB-911D-4683-B000-99DA22C33423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89" creationId="{CAACD41C-F552-4AA6-9E3D-D706836F0B1D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90" creationId="{87524784-61E3-426F-B393-E2DB36B1A5F5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91" creationId="{7E44AADA-05AC-439E-8571-48D47154F02D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92" creationId="{60E107FE-5898-42B2-B7CC-32BDCE451BB3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93" creationId="{59199D4E-3EAA-474F-8189-40686EB0C01F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94" creationId="{D455FBEC-3B22-4000-96A8-1E9F09762476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95" creationId="{AC26EB45-691C-410C-BEFB-D31CCB9ABEB0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96" creationId="{64CC3988-94B8-4E34-B5EE-2357CCD82DD2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97" creationId="{B42DF90E-71AB-423F-B960-4BD2EE07EF5A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98" creationId="{B6AF6D14-E093-46F7-B5FB-34D0CA92B439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99" creationId="{819FB7B2-469A-4C84-8A79-2809DBB7D087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100" creationId="{FC3D93A8-4181-4396-8661-2DE1CD02B2B7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101" creationId="{7442B379-67F1-4889-961A-610804C408F8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102" creationId="{C699234C-E18B-4EB7-A34E-95D5B5BA2F40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103" creationId="{79DA4766-CAA3-424B-85DE-F8E53D781139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104" creationId="{CD5A9E97-4932-4945-93CD-1B39D3928F55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105" creationId="{D0757652-0C86-4AE5-9E57-A757724EB7C1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106" creationId="{54C78D43-6634-4A0B-BB61-F4D43053F0C0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107" creationId="{BB76DE15-36B6-4BDC-87ED-001B84E29C8B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108" creationId="{B0A983BD-B6A9-4639-96F9-F4B5A72C9E9B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109" creationId="{886D7153-554C-40D1-961A-430065EF35EE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110" creationId="{7BADD238-243B-4C3E-B863-D0984F594BA2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111" creationId="{641A212E-0D15-405B-907F-DC8DFB3B5D3F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112" creationId="{84140977-9464-445F-9B2E-CBB216B6CC0E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113" creationId="{8F84E278-5DA7-45DE-A1A0-B6DD40BBF020}"/>
          </ac:spMkLst>
        </pc:spChg>
        <pc:spChg chg="mod">
          <ac:chgData name="박 슬기" userId="0fe8c3dc-1e08-42b3-b5b5-0b46d547ffd2" providerId="ADAL" clId="{F8560FE2-6EE3-4541-9F36-B83C95FDBB86}" dt="2022-04-15T07:53:44.991" v="49"/>
          <ac:spMkLst>
            <pc:docMk/>
            <pc:sldMk cId="1709501030" sldId="380"/>
            <ac:spMk id="114" creationId="{1650C3F5-733A-49FD-A9AE-245572E87D7C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15" creationId="{E67D0FFE-5019-B90D-6031-C1A2FCAEFBD0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16" creationId="{5707B058-8915-E699-2DF0-0B76C06FB30F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17" creationId="{4164CC69-A14F-6AB7-5DE4-4471A68105D5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18" creationId="{F595B4BA-94D1-D104-6F90-FAC20388EF5F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19" creationId="{E7C379A0-DE77-85E2-C5B0-CB20AAAB72EA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20" creationId="{F36A0104-46F2-3C41-1527-F22D15A303A0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21" creationId="{27F3D1F2-55FB-3F92-1FB3-1894D40899F7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22" creationId="{2CF9E02C-190E-4493-B0A7-3DA3C3F849DC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23" creationId="{8DAFE7EA-2D8B-2C74-1058-43FB08BC839B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24" creationId="{408E1EA3-9887-E514-803E-39FDBD732F82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25" creationId="{E65A3192-972D-D423-E23B-CFDFD40EEF33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26" creationId="{2E3A0626-D9B9-0D53-AC6F-ED1341754E32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27" creationId="{D6105219-C91C-767E-3F67-EEC7DBBCA829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28" creationId="{4CEA59D9-FD71-9023-4D9D-4D0D07611469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29" creationId="{FD728020-9701-25F4-1B58-37D501CE5FEE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30" creationId="{A5DDFE85-6779-0138-1A27-22B468B5D211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31" creationId="{BA923E33-E6A6-D47A-1A76-3FF41C899F3E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32" creationId="{F2AE488D-6DA7-4954-7523-8631A369A3AD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33" creationId="{2694DC80-1ECE-EFD1-F063-FB4B5C7B3EDC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34" creationId="{149482D7-6FF4-C6A6-8521-29B4BADB87E1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35" creationId="{C13F159A-427D-04F9-8CFC-A1B41988AC62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36" creationId="{20006D72-984F-FE67-68DA-1B2D57A0EBB4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37" creationId="{36147208-259F-F099-FF09-53BD93CDCCB5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38" creationId="{8C8AB698-0823-36C0-908C-EB3C17D2FFA0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39" creationId="{D06011EE-05E8-0EF8-3825-2B8196A13922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40" creationId="{57756A44-8B92-7C1E-1425-F0D41C468A85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41" creationId="{39B9D218-AFE9-D231-C2E1-37AF697A07C2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42" creationId="{5834B0B4-011F-4D84-74F8-0FD366F9FE7B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43" creationId="{481766CD-6A5E-0EE9-474B-C9E6B58F9727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44" creationId="{F27304B2-851B-E5BD-01B7-AB502CE17935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45" creationId="{CDE89C9F-5E8B-1A6E-ECB0-8A4913895C4F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46" creationId="{9E4B93E0-73BA-D81B-CC5E-24D722D3F12E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47" creationId="{6B326177-E524-8409-0B70-320D677B5A84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48" creationId="{6D833680-10E1-59DE-AD42-2077A8287E6C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49" creationId="{E2551CDE-0CA9-F274-BF3C-F8D4F6BDA9A7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50" creationId="{4F33B791-6EBB-AB41-5050-9DECF72D84EC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51" creationId="{BA941497-A5A4-B8DF-78BD-5527E31B77AF}"/>
          </ac:spMkLst>
        </pc:spChg>
        <pc:spChg chg="mod">
          <ac:chgData name="박 슬기" userId="0fe8c3dc-1e08-42b3-b5b5-0b46d547ffd2" providerId="ADAL" clId="{F8560FE2-6EE3-4541-9F36-B83C95FDBB86}" dt="2022-05-04T06:30:12.547" v="468"/>
          <ac:spMkLst>
            <pc:docMk/>
            <pc:sldMk cId="1709501030" sldId="380"/>
            <ac:spMk id="152" creationId="{71BFEBF6-44B9-FD34-F9E7-024B302FE444}"/>
          </ac:spMkLst>
        </pc:spChg>
        <pc:grpChg chg="del">
          <ac:chgData name="박 슬기" userId="0fe8c3dc-1e08-42b3-b5b5-0b46d547ffd2" providerId="ADAL" clId="{F8560FE2-6EE3-4541-9F36-B83C95FDBB86}" dt="2022-04-15T07:53:25.570" v="40" actId="478"/>
          <ac:grpSpMkLst>
            <pc:docMk/>
            <pc:sldMk cId="1709501030" sldId="380"/>
            <ac:grpSpMk id="24" creationId="{DCC12C8D-63FA-4128-AA2E-3A482DC11CE4}"/>
          </ac:grpSpMkLst>
        </pc:grpChg>
        <pc:grpChg chg="add mod">
          <ac:chgData name="박 슬기" userId="0fe8c3dc-1e08-42b3-b5b5-0b46d547ffd2" providerId="ADAL" clId="{F8560FE2-6EE3-4541-9F36-B83C95FDBB86}" dt="2022-05-04T06:30:12.547" v="468"/>
          <ac:grpSpMkLst>
            <pc:docMk/>
            <pc:sldMk cId="1709501030" sldId="380"/>
            <ac:grpSpMk id="64" creationId="{57DE37F8-CD31-5F09-A5E4-CC10B705A4C2}"/>
          </ac:grpSpMkLst>
        </pc:grpChg>
        <pc:grpChg chg="mod">
          <ac:chgData name="박 슬기" userId="0fe8c3dc-1e08-42b3-b5b5-0b46d547ffd2" providerId="ADAL" clId="{F8560FE2-6EE3-4541-9F36-B83C95FDBB86}" dt="2022-05-04T06:30:12.547" v="468"/>
          <ac:grpSpMkLst>
            <pc:docMk/>
            <pc:sldMk cId="1709501030" sldId="380"/>
            <ac:grpSpMk id="66" creationId="{5B771FB6-0FC4-3C2D-A6DC-044F325FD3F7}"/>
          </ac:grpSpMkLst>
        </pc:grpChg>
        <pc:grpChg chg="mod">
          <ac:chgData name="박 슬기" userId="0fe8c3dc-1e08-42b3-b5b5-0b46d547ffd2" providerId="ADAL" clId="{F8560FE2-6EE3-4541-9F36-B83C95FDBB86}" dt="2022-05-04T06:30:12.547" v="468"/>
          <ac:grpSpMkLst>
            <pc:docMk/>
            <pc:sldMk cId="1709501030" sldId="380"/>
            <ac:grpSpMk id="67" creationId="{93AFC563-B471-F1BC-B36E-B8C999F917D7}"/>
          </ac:grpSpMkLst>
        </pc:grpChg>
        <pc:grpChg chg="add del mod">
          <ac:chgData name="박 슬기" userId="0fe8c3dc-1e08-42b3-b5b5-0b46d547ffd2" providerId="ADAL" clId="{F8560FE2-6EE3-4541-9F36-B83C95FDBB86}" dt="2022-05-04T06:28:25.027" v="444" actId="478"/>
          <ac:grpSpMkLst>
            <pc:docMk/>
            <pc:sldMk cId="1709501030" sldId="380"/>
            <ac:grpSpMk id="69" creationId="{9B2BFDF3-1132-445E-B617-E3F0086CF9C9}"/>
          </ac:grpSpMkLst>
        </pc:grpChg>
        <pc:grpChg chg="mod">
          <ac:chgData name="박 슬기" userId="0fe8c3dc-1e08-42b3-b5b5-0b46d547ffd2" providerId="ADAL" clId="{F8560FE2-6EE3-4541-9F36-B83C95FDBB86}" dt="2022-04-15T07:53:44.991" v="49"/>
          <ac:grpSpMkLst>
            <pc:docMk/>
            <pc:sldMk cId="1709501030" sldId="380"/>
            <ac:grpSpMk id="71" creationId="{1932D942-4ABF-4AC5-8775-494C6FC6CD21}"/>
          </ac:grpSpMkLst>
        </pc:grpChg>
        <pc:graphicFrameChg chg="mod">
          <ac:chgData name="박 슬기" userId="0fe8c3dc-1e08-42b3-b5b5-0b46d547ffd2" providerId="ADAL" clId="{F8560FE2-6EE3-4541-9F36-B83C95FDBB86}" dt="2022-05-04T06:19:27.386" v="344"/>
          <ac:graphicFrameMkLst>
            <pc:docMk/>
            <pc:sldMk cId="1709501030" sldId="380"/>
            <ac:graphicFrameMk id="20" creationId="{00000000-0000-0000-0000-000000000000}"/>
          </ac:graphicFrameMkLst>
        </pc:graphicFrameChg>
        <pc:graphicFrameChg chg="mod modGraphic">
          <ac:chgData name="박 슬기" userId="0fe8c3dc-1e08-42b3-b5b5-0b46d547ffd2" providerId="ADAL" clId="{F8560FE2-6EE3-4541-9F36-B83C95FDBB86}" dt="2022-04-15T07:56:02.268" v="136" actId="20577"/>
          <ac:graphicFrameMkLst>
            <pc:docMk/>
            <pc:sldMk cId="1709501030" sldId="380"/>
            <ac:graphicFrameMk id="22" creationId="{00000000-0000-0000-0000-000000000000}"/>
          </ac:graphicFrameMkLst>
        </pc:graphicFrameChg>
        <pc:graphicFrameChg chg="mod">
          <ac:chgData name="박 슬기" userId="0fe8c3dc-1e08-42b3-b5b5-0b46d547ffd2" providerId="ADAL" clId="{F8560FE2-6EE3-4541-9F36-B83C95FDBB86}" dt="2022-04-20T05:25:13.233" v="240"/>
          <ac:graphicFrameMkLst>
            <pc:docMk/>
            <pc:sldMk cId="1709501030" sldId="380"/>
            <ac:graphicFrameMk id="28" creationId="{00000000-0000-0000-0000-000000000000}"/>
          </ac:graphicFrameMkLst>
        </pc:graphicFrameChg>
        <pc:picChg chg="mod">
          <ac:chgData name="박 슬기" userId="0fe8c3dc-1e08-42b3-b5b5-0b46d547ffd2" providerId="ADAL" clId="{F8560FE2-6EE3-4541-9F36-B83C95FDBB86}" dt="2022-05-04T06:30:12.547" v="468"/>
          <ac:picMkLst>
            <pc:docMk/>
            <pc:sldMk cId="1709501030" sldId="380"/>
            <ac:picMk id="65" creationId="{40DCCAD9-EFEB-0F3A-CFE4-A5E6F05C1341}"/>
          </ac:picMkLst>
        </pc:picChg>
        <pc:picChg chg="mod">
          <ac:chgData name="박 슬기" userId="0fe8c3dc-1e08-42b3-b5b5-0b46d547ffd2" providerId="ADAL" clId="{F8560FE2-6EE3-4541-9F36-B83C95FDBB86}" dt="2022-04-15T07:53:44.991" v="49"/>
          <ac:picMkLst>
            <pc:docMk/>
            <pc:sldMk cId="1709501030" sldId="380"/>
            <ac:picMk id="70" creationId="{E186CB06-6C04-469A-9FAD-5D222F4B68A3}"/>
          </ac:picMkLst>
        </pc:picChg>
      </pc:sldChg>
      <pc:sldChg chg="addSp delSp modSp mod">
        <pc:chgData name="박 슬기" userId="0fe8c3dc-1e08-42b3-b5b5-0b46d547ffd2" providerId="ADAL" clId="{F8560FE2-6EE3-4541-9F36-B83C95FDBB86}" dt="2022-05-04T06:30:53.912" v="482" actId="14100"/>
        <pc:sldMkLst>
          <pc:docMk/>
          <pc:sldMk cId="422808228" sldId="381"/>
        </pc:sldMkLst>
        <pc:spChg chg="mod ord">
          <ac:chgData name="박 슬기" userId="0fe8c3dc-1e08-42b3-b5b5-0b46d547ffd2" providerId="ADAL" clId="{F8560FE2-6EE3-4541-9F36-B83C95FDBB86}" dt="2022-05-04T06:30:50.449" v="481" actId="14100"/>
          <ac:spMkLst>
            <pc:docMk/>
            <pc:sldMk cId="422808228" sldId="381"/>
            <ac:spMk id="70" creationId="{1953E34C-0DCC-470F-8A96-96977CC003AA}"/>
          </ac:spMkLst>
        </pc:spChg>
        <pc:spChg chg="mod ord">
          <ac:chgData name="박 슬기" userId="0fe8c3dc-1e08-42b3-b5b5-0b46d547ffd2" providerId="ADAL" clId="{F8560FE2-6EE3-4541-9F36-B83C95FDBB86}" dt="2022-05-04T06:30:53.912" v="482" actId="14100"/>
          <ac:spMkLst>
            <pc:docMk/>
            <pc:sldMk cId="422808228" sldId="381"/>
            <ac:spMk id="71" creationId="{A005303D-54E4-4AA2-9EDF-F7F4D574A544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77" creationId="{B3549D98-012D-49F9-B023-0E84C878E531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79" creationId="{DC6EC2D6-D461-4008-9F3F-4465C0EE2DEA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80" creationId="{CAB483B0-3B2F-4171-9869-1C1972BC317A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82" creationId="{A8093BD5-B5B2-43AB-802D-1A99FC8CDD53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83" creationId="{1447C90C-C104-44EC-A5C3-007837A3A921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84" creationId="{5D8EFD3A-4A31-4C16-895C-24220B24FAF6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85" creationId="{084A5874-E80A-4E5E-8935-13E4B5AA1ADD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86" creationId="{F0257174-B364-4826-8288-6F6812C06A84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87" creationId="{6D915077-263F-4D74-9C35-11E8C5BA6FE0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88" creationId="{DBEA387C-8CF0-491F-B520-61C38A1D673C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89" creationId="{40E1F25F-BFB7-41A1-96C4-EA6FFB4726C2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90" creationId="{B8218A93-8F60-448C-B131-783DF098AD4F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91" creationId="{2897D9E1-187B-4255-B766-17FFCF8779F9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92" creationId="{FC22FD1E-5732-42F9-BF18-C25B6EF0847D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93" creationId="{C13F1121-BD98-4DF7-9549-9414FD35882B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94" creationId="{D44E64A7-4EF4-4F0F-908D-1293D924A834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95" creationId="{3B5229B9-ECD1-44D9-8673-CE2DBE901AB5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96" creationId="{DB293621-9EEF-4B65-A5FD-8E5FA9E599C4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97" creationId="{51AC10A1-7CD9-4FAB-93F6-3ABBBFEF0627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98" creationId="{14F249B5-27B5-4794-ABCB-6B7C2598FD33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99" creationId="{702CCEB8-0575-4F2B-84BE-6337BCAC6A68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100" creationId="{26F96943-CDD8-4E10-9D58-0195D22B37D2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101" creationId="{BE9E6B12-92A8-4EE3-BA00-5B3450BCD33D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102" creationId="{42E0EDF3-2BD1-42AC-BE5F-A67076E91F19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103" creationId="{9E9BD8DD-119F-4B99-9B6C-8E7EF5951938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104" creationId="{8CB8F81A-94B1-4150-8728-7BFCE49D01FF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105" creationId="{C43F4C68-CC3E-4720-97D7-D037F3AF103A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106" creationId="{35634C98-D730-4506-9BC4-2573A996DE44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107" creationId="{B96DE27A-8EF0-4BE1-9353-D32F15852D2E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108" creationId="{7A0EDBD1-92FC-41D0-B9D0-6697C4BD10A9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109" creationId="{3A223D73-1C0E-4E44-BAFE-EC928A0F1574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110" creationId="{5392109C-692C-4CE0-8875-21896106FBA7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111" creationId="{06FCD8AE-F70B-49F5-A352-4161E2F7FE0D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112" creationId="{82F73992-F536-4055-B959-AD6A2E25443E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113" creationId="{5751804A-BCCC-4C69-B1F7-8BCC4BA98477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114" creationId="{57A41E94-5FB3-442D-A59F-5BBDE10FB824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115" creationId="{46A47DEB-DDD2-485F-9001-8E3C445C206A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116" creationId="{3F3951D3-FCFC-4DF6-B006-508ADF189F6B}"/>
          </ac:spMkLst>
        </pc:spChg>
        <pc:spChg chg="mod">
          <ac:chgData name="박 슬기" userId="0fe8c3dc-1e08-42b3-b5b5-0b46d547ffd2" providerId="ADAL" clId="{F8560FE2-6EE3-4541-9F36-B83C95FDBB86}" dt="2022-04-15T07:53:45.614" v="50"/>
          <ac:spMkLst>
            <pc:docMk/>
            <pc:sldMk cId="422808228" sldId="381"/>
            <ac:spMk id="117" creationId="{9A1A171B-4E62-41C8-B6FF-CDC5CA95C1C5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19" creationId="{2819E8EE-0980-507C-D82C-806D4252BE57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20" creationId="{4A0C1CA3-D5F8-E3E5-F4CE-473845C5FA3C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21" creationId="{4FE3342F-C62F-D153-DFDF-4824D0BABE6F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22" creationId="{1D728F57-4D99-FFFF-1116-9FAA413DC987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23" creationId="{5C78324A-63FD-053F-2F76-F64CF23D0D27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24" creationId="{2C8A2275-71C3-C683-D678-D10A7E1E37F0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25" creationId="{127ECFD2-484A-996C-439E-38A2A5309EE6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26" creationId="{A5181699-A016-610F-A0E1-E614F009D1B7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27" creationId="{E56EB50A-67E5-11EC-C1EA-D8B6202110E9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28" creationId="{F2F7B4FB-7661-C2EB-AC53-3DDD791FF8FA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29" creationId="{BD76AFD3-CBBD-E5F2-BCD3-2A697C7B5969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30" creationId="{7E88F2FE-668C-F3A1-48BA-43784EDB3628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31" creationId="{A5D0D745-CFCF-D4B1-5127-F992BA0DBABD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32" creationId="{2C57555F-33DF-FD5E-44C8-7FB821D40153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33" creationId="{905985BC-63DD-785B-A4E7-836964D9EC87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34" creationId="{8C7D77EA-1C92-6F7A-F723-523F2D05F145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35" creationId="{DC694F0E-CDF5-4D59-7209-5DA6340B15A2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36" creationId="{FC9BEB03-CB3E-0A2D-B6FC-B8E695F9A013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37" creationId="{B2CDB8B8-E208-1F1D-031A-C19A7CB3BB20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38" creationId="{E4C46F91-C5E3-59DD-76D8-43AD442B7902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39" creationId="{4BF478EA-A88F-1612-2D68-1CABB100D321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40" creationId="{4107CD31-77D9-6EFD-2AEB-A3E26B48FB94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41" creationId="{22D93D4C-A777-72DA-6CC8-608F0BFAEE7C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42" creationId="{9EA9A6A0-C17D-77B3-968F-4695AD9DE7CE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43" creationId="{52F6072B-2114-02F0-1FCD-D031BBC0B8CE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44" creationId="{C8F2F1FF-2235-DFB1-197B-B6D9FAD75A3E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45" creationId="{BE559835-801E-C378-3E8D-01AE7786D875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46" creationId="{C5FB9EF2-C279-2C06-18FF-B5E5122D479D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47" creationId="{96B5B6D8-16C8-524A-7472-6ACA48BC7278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48" creationId="{1A5845EC-D04E-7E60-0988-C0742D6F0507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49" creationId="{6E86E6C7-DD0C-622C-7697-94717EA8114B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50" creationId="{B503AEBC-A1E9-227B-2EEC-B695605832D2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51" creationId="{16D80A46-6526-5437-8EBD-822A4C273628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52" creationId="{9B7EBFAA-6488-F871-00A9-4EA48444B88E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53" creationId="{FA2313D9-68AA-84B6-889C-260AA8A91AA1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54" creationId="{63871DA4-5910-19E7-E3B7-47F242F73E5B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55" creationId="{81A0B611-11B6-7309-C8CC-75BF46C2264C}"/>
          </ac:spMkLst>
        </pc:spChg>
        <pc:spChg chg="mod">
          <ac:chgData name="박 슬기" userId="0fe8c3dc-1e08-42b3-b5b5-0b46d547ffd2" providerId="ADAL" clId="{F8560FE2-6EE3-4541-9F36-B83C95FDBB86}" dt="2022-05-04T06:30:13.540" v="469"/>
          <ac:spMkLst>
            <pc:docMk/>
            <pc:sldMk cId="422808228" sldId="381"/>
            <ac:spMk id="156" creationId="{8A5EB221-DAA4-EEE9-CDDE-6C3D39CBA160}"/>
          </ac:spMkLst>
        </pc:spChg>
        <pc:grpChg chg="del">
          <ac:chgData name="박 슬기" userId="0fe8c3dc-1e08-42b3-b5b5-0b46d547ffd2" providerId="ADAL" clId="{F8560FE2-6EE3-4541-9F36-B83C95FDBB86}" dt="2022-04-15T07:53:26.569" v="41" actId="478"/>
          <ac:grpSpMkLst>
            <pc:docMk/>
            <pc:sldMk cId="422808228" sldId="381"/>
            <ac:grpSpMk id="30" creationId="{D141A15B-4B78-4CF9-8CC7-1A4E3BD87D07}"/>
          </ac:grpSpMkLst>
        </pc:grpChg>
        <pc:grpChg chg="add mod">
          <ac:chgData name="박 슬기" userId="0fe8c3dc-1e08-42b3-b5b5-0b46d547ffd2" providerId="ADAL" clId="{F8560FE2-6EE3-4541-9F36-B83C95FDBB86}" dt="2022-05-04T06:30:13.540" v="469"/>
          <ac:grpSpMkLst>
            <pc:docMk/>
            <pc:sldMk cId="422808228" sldId="381"/>
            <ac:grpSpMk id="66" creationId="{BD0B6AD6-C485-1E66-E446-244B2C9CE6D7}"/>
          </ac:grpSpMkLst>
        </pc:grpChg>
        <pc:grpChg chg="mod">
          <ac:chgData name="박 슬기" userId="0fe8c3dc-1e08-42b3-b5b5-0b46d547ffd2" providerId="ADAL" clId="{F8560FE2-6EE3-4541-9F36-B83C95FDBB86}" dt="2022-05-04T06:30:13.540" v="469"/>
          <ac:grpSpMkLst>
            <pc:docMk/>
            <pc:sldMk cId="422808228" sldId="381"/>
            <ac:grpSpMk id="69" creationId="{38F3B39F-648F-682F-36B6-E181A25D324F}"/>
          </ac:grpSpMkLst>
        </pc:grpChg>
        <pc:grpChg chg="add del mod ord">
          <ac:chgData name="박 슬기" userId="0fe8c3dc-1e08-42b3-b5b5-0b46d547ffd2" providerId="ADAL" clId="{F8560FE2-6EE3-4541-9F36-B83C95FDBB86}" dt="2022-05-04T06:28:22.491" v="443" actId="478"/>
          <ac:grpSpMkLst>
            <pc:docMk/>
            <pc:sldMk cId="422808228" sldId="381"/>
            <ac:grpSpMk id="72" creationId="{C1138941-6BB9-471A-B21D-DB463D40D8FE}"/>
          </ac:grpSpMkLst>
        </pc:grpChg>
        <pc:grpChg chg="mod">
          <ac:chgData name="박 슬기" userId="0fe8c3dc-1e08-42b3-b5b5-0b46d547ffd2" providerId="ADAL" clId="{F8560FE2-6EE3-4541-9F36-B83C95FDBB86}" dt="2022-04-15T07:53:45.614" v="50"/>
          <ac:grpSpMkLst>
            <pc:docMk/>
            <pc:sldMk cId="422808228" sldId="381"/>
            <ac:grpSpMk id="74" creationId="{070B366E-45F8-4A49-96D8-41EDA06B4319}"/>
          </ac:grpSpMkLst>
        </pc:grpChg>
        <pc:grpChg chg="mod">
          <ac:chgData name="박 슬기" userId="0fe8c3dc-1e08-42b3-b5b5-0b46d547ffd2" providerId="ADAL" clId="{F8560FE2-6EE3-4541-9F36-B83C95FDBB86}" dt="2022-05-04T06:30:13.540" v="469"/>
          <ac:grpSpMkLst>
            <pc:docMk/>
            <pc:sldMk cId="422808228" sldId="381"/>
            <ac:grpSpMk id="118" creationId="{ADD52217-65F3-002A-ED3A-E0339A74E2C6}"/>
          </ac:grpSpMkLst>
        </pc:grpChg>
        <pc:graphicFrameChg chg="mod">
          <ac:chgData name="박 슬기" userId="0fe8c3dc-1e08-42b3-b5b5-0b46d547ffd2" providerId="ADAL" clId="{F8560FE2-6EE3-4541-9F36-B83C95FDBB86}" dt="2022-05-04T06:19:28.322" v="345"/>
          <ac:graphicFrameMkLst>
            <pc:docMk/>
            <pc:sldMk cId="422808228" sldId="381"/>
            <ac:graphicFrameMk id="20" creationId="{00000000-0000-0000-0000-000000000000}"/>
          </ac:graphicFrameMkLst>
        </pc:graphicFrameChg>
        <pc:graphicFrameChg chg="mod">
          <ac:chgData name="박 슬기" userId="0fe8c3dc-1e08-42b3-b5b5-0b46d547ffd2" providerId="ADAL" clId="{F8560FE2-6EE3-4541-9F36-B83C95FDBB86}" dt="2022-04-20T05:25:13.233" v="240"/>
          <ac:graphicFrameMkLst>
            <pc:docMk/>
            <pc:sldMk cId="422808228" sldId="381"/>
            <ac:graphicFrameMk id="28" creationId="{00000000-0000-0000-0000-000000000000}"/>
          </ac:graphicFrameMkLst>
        </pc:graphicFrameChg>
        <pc:picChg chg="mod">
          <ac:chgData name="박 슬기" userId="0fe8c3dc-1e08-42b3-b5b5-0b46d547ffd2" providerId="ADAL" clId="{F8560FE2-6EE3-4541-9F36-B83C95FDBB86}" dt="2022-05-04T06:30:13.540" v="469"/>
          <ac:picMkLst>
            <pc:docMk/>
            <pc:sldMk cId="422808228" sldId="381"/>
            <ac:picMk id="67" creationId="{9D8C068A-DE3B-0AA1-BD56-4E2172E9B181}"/>
          </ac:picMkLst>
        </pc:picChg>
        <pc:picChg chg="mod">
          <ac:chgData name="박 슬기" userId="0fe8c3dc-1e08-42b3-b5b5-0b46d547ffd2" providerId="ADAL" clId="{F8560FE2-6EE3-4541-9F36-B83C95FDBB86}" dt="2022-04-15T07:53:45.614" v="50"/>
          <ac:picMkLst>
            <pc:docMk/>
            <pc:sldMk cId="422808228" sldId="381"/>
            <ac:picMk id="73" creationId="{888B4667-04BA-4829-8CDF-3EBECC02284B}"/>
          </ac:picMkLst>
        </pc:picChg>
      </pc:sldChg>
      <pc:sldChg chg="modSp del">
        <pc:chgData name="박 슬기" userId="0fe8c3dc-1e08-42b3-b5b5-0b46d547ffd2" providerId="ADAL" clId="{F8560FE2-6EE3-4541-9F36-B83C95FDBB86}" dt="2022-04-15T07:57:52.571" v="239" actId="47"/>
        <pc:sldMkLst>
          <pc:docMk/>
          <pc:sldMk cId="3207197790" sldId="383"/>
        </pc:sldMkLst>
        <pc:graphicFrameChg chg="mod">
          <ac:chgData name="박 슬기" userId="0fe8c3dc-1e08-42b3-b5b5-0b46d547ffd2" providerId="ADAL" clId="{F8560FE2-6EE3-4541-9F36-B83C95FDBB86}" dt="2022-04-15T07:57:07.919" v="223"/>
          <ac:graphicFrameMkLst>
            <pc:docMk/>
            <pc:sldMk cId="3207197790" sldId="383"/>
            <ac:graphicFrameMk id="56" creationId="{00000000-0000-0000-0000-000000000000}"/>
          </ac:graphicFrameMkLst>
        </pc:graphicFrameChg>
      </pc:sldChg>
      <pc:sldChg chg="modSp">
        <pc:chgData name="박 슬기" userId="0fe8c3dc-1e08-42b3-b5b5-0b46d547ffd2" providerId="ADAL" clId="{F8560FE2-6EE3-4541-9F36-B83C95FDBB86}" dt="2022-04-20T05:25:13.233" v="240"/>
        <pc:sldMkLst>
          <pc:docMk/>
          <pc:sldMk cId="4210099901" sldId="384"/>
        </pc:sldMkLst>
        <pc:graphicFrameChg chg="mod">
          <ac:chgData name="박 슬기" userId="0fe8c3dc-1e08-42b3-b5b5-0b46d547ffd2" providerId="ADAL" clId="{F8560FE2-6EE3-4541-9F36-B83C95FDBB86}" dt="2022-04-20T05:25:13.233" v="240"/>
          <ac:graphicFrameMkLst>
            <pc:docMk/>
            <pc:sldMk cId="4210099901" sldId="384"/>
            <ac:graphicFrameMk id="42" creationId="{00000000-0000-0000-0000-000000000000}"/>
          </ac:graphicFrameMkLst>
        </pc:graphicFrameChg>
      </pc:sldChg>
      <pc:sldChg chg="addSp modSp">
        <pc:chgData name="박 슬기" userId="0fe8c3dc-1e08-42b3-b5b5-0b46d547ffd2" providerId="ADAL" clId="{F8560FE2-6EE3-4541-9F36-B83C95FDBB86}" dt="2022-05-04T06:19:37.541" v="350"/>
        <pc:sldMkLst>
          <pc:docMk/>
          <pc:sldMk cId="1102281476" sldId="386"/>
        </pc:sldMkLst>
        <pc:graphicFrameChg chg="add">
          <ac:chgData name="박 슬기" userId="0fe8c3dc-1e08-42b3-b5b5-0b46d547ffd2" providerId="ADAL" clId="{F8560FE2-6EE3-4541-9F36-B83C95FDBB86}" dt="2022-05-04T06:19:37.541" v="350"/>
          <ac:graphicFrameMkLst>
            <pc:docMk/>
            <pc:sldMk cId="1102281476" sldId="386"/>
            <ac:graphicFrameMk id="10" creationId="{0B30507F-B5EA-A062-68DE-941369BB9515}"/>
          </ac:graphicFrameMkLst>
        </pc:graphicFrameChg>
        <pc:graphicFrameChg chg="mod">
          <ac:chgData name="박 슬기" userId="0fe8c3dc-1e08-42b3-b5b5-0b46d547ffd2" providerId="ADAL" clId="{F8560FE2-6EE3-4541-9F36-B83C95FDBB86}" dt="2022-04-20T05:25:13.233" v="240"/>
          <ac:graphicFrameMkLst>
            <pc:docMk/>
            <pc:sldMk cId="1102281476" sldId="386"/>
            <ac:graphicFrameMk id="33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F8560FE2-6EE3-4541-9F36-B83C95FDBB86}" dt="2022-05-04T06:18:43.024" v="324" actId="14734"/>
        <pc:sldMkLst>
          <pc:docMk/>
          <pc:sldMk cId="3876703402" sldId="387"/>
        </pc:sldMkLst>
        <pc:graphicFrameChg chg="mod modGraphic">
          <ac:chgData name="박 슬기" userId="0fe8c3dc-1e08-42b3-b5b5-0b46d547ffd2" providerId="ADAL" clId="{F8560FE2-6EE3-4541-9F36-B83C95FDBB86}" dt="2022-05-04T06:18:43.024" v="324" actId="14734"/>
          <ac:graphicFrameMkLst>
            <pc:docMk/>
            <pc:sldMk cId="3876703402" sldId="387"/>
            <ac:graphicFrameMk id="2" creationId="{00000000-0000-0000-0000-000000000000}"/>
          </ac:graphicFrameMkLst>
        </pc:graphicFrameChg>
      </pc:sldChg>
      <pc:sldChg chg="modSp del mod">
        <pc:chgData name="박 슬기" userId="0fe8c3dc-1e08-42b3-b5b5-0b46d547ffd2" providerId="ADAL" clId="{F8560FE2-6EE3-4541-9F36-B83C95FDBB86}" dt="2022-04-25T00:18:49.971" v="243" actId="47"/>
        <pc:sldMkLst>
          <pc:docMk/>
          <pc:sldMk cId="2530082692" sldId="388"/>
        </pc:sldMkLst>
        <pc:spChg chg="mod">
          <ac:chgData name="박 슬기" userId="0fe8c3dc-1e08-42b3-b5b5-0b46d547ffd2" providerId="ADAL" clId="{F8560FE2-6EE3-4541-9F36-B83C95FDBB86}" dt="2022-04-15T07:57:50.002" v="237" actId="14100"/>
          <ac:spMkLst>
            <pc:docMk/>
            <pc:sldMk cId="2530082692" sldId="388"/>
            <ac:spMk id="41" creationId="{26BD7447-2334-4F88-ACFD-188D86FD252F}"/>
          </ac:spMkLst>
        </pc:spChg>
        <pc:spChg chg="mod">
          <ac:chgData name="박 슬기" userId="0fe8c3dc-1e08-42b3-b5b5-0b46d547ffd2" providerId="ADAL" clId="{F8560FE2-6EE3-4541-9F36-B83C95FDBB86}" dt="2022-04-15T07:57:47.033" v="236" actId="14100"/>
          <ac:spMkLst>
            <pc:docMk/>
            <pc:sldMk cId="2530082692" sldId="388"/>
            <ac:spMk id="43" creationId="{F7AFAF42-B4A3-45DD-988F-24BFD300D1B7}"/>
          </ac:spMkLst>
        </pc:spChg>
        <pc:graphicFrameChg chg="mod">
          <ac:chgData name="박 슬기" userId="0fe8c3dc-1e08-42b3-b5b5-0b46d547ffd2" providerId="ADAL" clId="{F8560FE2-6EE3-4541-9F36-B83C95FDBB86}" dt="2022-04-20T05:25:13.233" v="240"/>
          <ac:graphicFrameMkLst>
            <pc:docMk/>
            <pc:sldMk cId="2530082692" sldId="388"/>
            <ac:graphicFrameMk id="30" creationId="{00000000-0000-0000-0000-000000000000}"/>
          </ac:graphicFrameMkLst>
        </pc:graphicFrameChg>
        <pc:graphicFrameChg chg="mod">
          <ac:chgData name="박 슬기" userId="0fe8c3dc-1e08-42b3-b5b5-0b46d547ffd2" providerId="ADAL" clId="{F8560FE2-6EE3-4541-9F36-B83C95FDBB86}" dt="2022-04-15T07:57:07.072" v="222"/>
          <ac:graphicFrameMkLst>
            <pc:docMk/>
            <pc:sldMk cId="2530082692" sldId="388"/>
            <ac:graphicFrameMk id="56" creationId="{00000000-0000-0000-0000-000000000000}"/>
          </ac:graphicFrameMkLst>
        </pc:graphicFrameChg>
        <pc:picChg chg="mod">
          <ac:chgData name="박 슬기" userId="0fe8c3dc-1e08-42b3-b5b5-0b46d547ffd2" providerId="ADAL" clId="{F8560FE2-6EE3-4541-9F36-B83C95FDBB86}" dt="2022-04-15T07:57:43.827" v="235" actId="1076"/>
          <ac:picMkLst>
            <pc:docMk/>
            <pc:sldMk cId="2530082692" sldId="388"/>
            <ac:picMk id="3" creationId="{267EBFD1-7987-43FE-9A84-541020475397}"/>
          </ac:picMkLst>
        </pc:picChg>
      </pc:sldChg>
      <pc:sldChg chg="modSp">
        <pc:chgData name="박 슬기" userId="0fe8c3dc-1e08-42b3-b5b5-0b46d547ffd2" providerId="ADAL" clId="{F8560FE2-6EE3-4541-9F36-B83C95FDBB86}" dt="2022-04-20T05:25:13.233" v="240"/>
        <pc:sldMkLst>
          <pc:docMk/>
          <pc:sldMk cId="986963686" sldId="389"/>
        </pc:sldMkLst>
        <pc:graphicFrameChg chg="mod">
          <ac:chgData name="박 슬기" userId="0fe8c3dc-1e08-42b3-b5b5-0b46d547ffd2" providerId="ADAL" clId="{F8560FE2-6EE3-4541-9F36-B83C95FDBB86}" dt="2022-04-20T05:25:13.233" v="240"/>
          <ac:graphicFrameMkLst>
            <pc:docMk/>
            <pc:sldMk cId="986963686" sldId="389"/>
            <ac:graphicFrameMk id="24" creationId="{00000000-0000-0000-0000-000000000000}"/>
          </ac:graphicFrameMkLst>
        </pc:graphicFrameChg>
      </pc:sldChg>
      <pc:sldChg chg="modSp add del">
        <pc:chgData name="박 슬기" userId="0fe8c3dc-1e08-42b3-b5b5-0b46d547ffd2" providerId="ADAL" clId="{F8560FE2-6EE3-4541-9F36-B83C95FDBB86}" dt="2022-04-25T00:18:54.499" v="244" actId="47"/>
        <pc:sldMkLst>
          <pc:docMk/>
          <pc:sldMk cId="1790682212" sldId="390"/>
        </pc:sldMkLst>
        <pc:graphicFrameChg chg="mod">
          <ac:chgData name="박 슬기" userId="0fe8c3dc-1e08-42b3-b5b5-0b46d547ffd2" providerId="ADAL" clId="{F8560FE2-6EE3-4541-9F36-B83C95FDBB86}" dt="2022-04-20T05:25:13.233" v="240"/>
          <ac:graphicFrameMkLst>
            <pc:docMk/>
            <pc:sldMk cId="1790682212" sldId="390"/>
            <ac:graphicFrameMk id="30" creationId="{00000000-0000-0000-0000-000000000000}"/>
          </ac:graphicFrameMkLst>
        </pc:graphicFrameChg>
      </pc:sldChg>
      <pc:sldChg chg="modSp add mod">
        <pc:chgData name="박 슬기" userId="0fe8c3dc-1e08-42b3-b5b5-0b46d547ffd2" providerId="ADAL" clId="{F8560FE2-6EE3-4541-9F36-B83C95FDBB86}" dt="2022-05-04T06:19:31.057" v="346"/>
        <pc:sldMkLst>
          <pc:docMk/>
          <pc:sldMk cId="1669986970" sldId="391"/>
        </pc:sldMkLst>
        <pc:graphicFrameChg chg="modGraphic">
          <ac:chgData name="박 슬기" userId="0fe8c3dc-1e08-42b3-b5b5-0b46d547ffd2" providerId="ADAL" clId="{F8560FE2-6EE3-4541-9F36-B83C95FDBB86}" dt="2022-04-25T00:18:57.152" v="246" actId="20577"/>
          <ac:graphicFrameMkLst>
            <pc:docMk/>
            <pc:sldMk cId="1669986970" sldId="391"/>
            <ac:graphicFrameMk id="30" creationId="{00000000-0000-0000-0000-000000000000}"/>
          </ac:graphicFrameMkLst>
        </pc:graphicFrameChg>
        <pc:graphicFrameChg chg="mod">
          <ac:chgData name="박 슬기" userId="0fe8c3dc-1e08-42b3-b5b5-0b46d547ffd2" providerId="ADAL" clId="{F8560FE2-6EE3-4541-9F36-B83C95FDBB86}" dt="2022-05-04T06:19:31.057" v="346"/>
          <ac:graphicFrameMkLst>
            <pc:docMk/>
            <pc:sldMk cId="1669986970" sldId="391"/>
            <ac:graphicFrameMk id="56" creationId="{00000000-0000-0000-0000-000000000000}"/>
          </ac:graphicFrameMkLst>
        </pc:graphicFrameChg>
      </pc:sldChg>
      <pc:sldChg chg="modSp add mod">
        <pc:chgData name="박 슬기" userId="0fe8c3dc-1e08-42b3-b5b5-0b46d547ffd2" providerId="ADAL" clId="{F8560FE2-6EE3-4541-9F36-B83C95FDBB86}" dt="2022-05-04T06:19:31.968" v="347"/>
        <pc:sldMkLst>
          <pc:docMk/>
          <pc:sldMk cId="1539304039" sldId="392"/>
        </pc:sldMkLst>
        <pc:graphicFrameChg chg="modGraphic">
          <ac:chgData name="박 슬기" userId="0fe8c3dc-1e08-42b3-b5b5-0b46d547ffd2" providerId="ADAL" clId="{F8560FE2-6EE3-4541-9F36-B83C95FDBB86}" dt="2022-04-25T00:18:59.966" v="248" actId="20577"/>
          <ac:graphicFrameMkLst>
            <pc:docMk/>
            <pc:sldMk cId="1539304039" sldId="392"/>
            <ac:graphicFrameMk id="30" creationId="{00000000-0000-0000-0000-000000000000}"/>
          </ac:graphicFrameMkLst>
        </pc:graphicFrameChg>
        <pc:graphicFrameChg chg="mod">
          <ac:chgData name="박 슬기" userId="0fe8c3dc-1e08-42b3-b5b5-0b46d547ffd2" providerId="ADAL" clId="{F8560FE2-6EE3-4541-9F36-B83C95FDBB86}" dt="2022-05-04T06:19:31.968" v="347"/>
          <ac:graphicFrameMkLst>
            <pc:docMk/>
            <pc:sldMk cId="1539304039" sldId="392"/>
            <ac:graphicFrameMk id="56" creationId="{00000000-0000-0000-0000-000000000000}"/>
          </ac:graphicFrameMkLst>
        </pc:graphicFrameChg>
      </pc:sldChg>
    </pc:docChg>
  </pc:docChgLst>
  <pc:docChgLst>
    <pc:chgData name="생산2수삽1" userId="f713c7dd-01cf-46b8-8b0a-12a1b10aba50" providerId="ADAL" clId="{F90853C6-84EF-43DA-A77E-500F6D22AA6E}"/>
    <pc:docChg chg="modSld">
      <pc:chgData name="생산2수삽1" userId="f713c7dd-01cf-46b8-8b0a-12a1b10aba50" providerId="ADAL" clId="{F90853C6-84EF-43DA-A77E-500F6D22AA6E}" dt="2022-10-28T08:01:38.786" v="28" actId="20577"/>
      <pc:docMkLst>
        <pc:docMk/>
      </pc:docMkLst>
      <pc:sldChg chg="modSp mod">
        <pc:chgData name="생산2수삽1" userId="f713c7dd-01cf-46b8-8b0a-12a1b10aba50" providerId="ADAL" clId="{F90853C6-84EF-43DA-A77E-500F6D22AA6E}" dt="2022-10-28T08:01:38.786" v="28" actId="20577"/>
        <pc:sldMkLst>
          <pc:docMk/>
          <pc:sldMk cId="485751896" sldId="351"/>
        </pc:sldMkLst>
        <pc:graphicFrameChg chg="mod modGraphic">
          <ac:chgData name="생산2수삽1" userId="f713c7dd-01cf-46b8-8b0a-12a1b10aba50" providerId="ADAL" clId="{F90853C6-84EF-43DA-A77E-500F6D22AA6E}" dt="2022-10-28T08:01:38.786" v="28" actId="20577"/>
          <ac:graphicFrameMkLst>
            <pc:docMk/>
            <pc:sldMk cId="485751896" sldId="351"/>
            <ac:graphicFrameMk id="13" creationId="{00000000-0000-0000-0000-000000000000}"/>
          </ac:graphicFrameMkLst>
        </pc:graphicFrameChg>
      </pc:sldChg>
    </pc:docChg>
  </pc:docChgLst>
  <pc:docChgLst>
    <pc:chgData name="심 재현" userId="744576e0-a679-4d89-8828-d52c5aa1db16" providerId="ADAL" clId="{F4598EC0-FE15-4DE0-8125-BCF89D707F88}"/>
    <pc:docChg chg="undo custSel modSld">
      <pc:chgData name="심 재현" userId="744576e0-a679-4d89-8828-d52c5aa1db16" providerId="ADAL" clId="{F4598EC0-FE15-4DE0-8125-BCF89D707F88}" dt="2024-02-01T04:03:45.191" v="19" actId="22"/>
      <pc:docMkLst>
        <pc:docMk/>
      </pc:docMkLst>
      <pc:sldChg chg="addSp delSp modSp mod">
        <pc:chgData name="심 재현" userId="744576e0-a679-4d89-8828-d52c5aa1db16" providerId="ADAL" clId="{F4598EC0-FE15-4DE0-8125-BCF89D707F88}" dt="2024-02-01T04:03:45.191" v="19" actId="22"/>
        <pc:sldMkLst>
          <pc:docMk/>
          <pc:sldMk cId="4074010481" sldId="353"/>
        </pc:sldMkLst>
        <pc:spChg chg="ord">
          <ac:chgData name="심 재현" userId="744576e0-a679-4d89-8828-d52c5aa1db16" providerId="ADAL" clId="{F4598EC0-FE15-4DE0-8125-BCF89D707F88}" dt="2024-02-01T04:03:34.986" v="17" actId="166"/>
          <ac:spMkLst>
            <pc:docMk/>
            <pc:sldMk cId="4074010481" sldId="353"/>
            <ac:spMk id="2" creationId="{73A214FE-5887-C9C3-3F06-96B5441E66AD}"/>
          </ac:spMkLst>
        </pc:spChg>
        <pc:spChg chg="ord">
          <ac:chgData name="심 재현" userId="744576e0-a679-4d89-8828-d52c5aa1db16" providerId="ADAL" clId="{F4598EC0-FE15-4DE0-8125-BCF89D707F88}" dt="2024-02-01T04:03:34.986" v="17" actId="166"/>
          <ac:spMkLst>
            <pc:docMk/>
            <pc:sldMk cId="4074010481" sldId="353"/>
            <ac:spMk id="4" creationId="{2385687E-F89E-6A23-9E42-EA9DC478B79A}"/>
          </ac:spMkLst>
        </pc:spChg>
        <pc:spChg chg="ord">
          <ac:chgData name="심 재현" userId="744576e0-a679-4d89-8828-d52c5aa1db16" providerId="ADAL" clId="{F4598EC0-FE15-4DE0-8125-BCF89D707F88}" dt="2024-02-01T04:03:34.986" v="17" actId="166"/>
          <ac:spMkLst>
            <pc:docMk/>
            <pc:sldMk cId="4074010481" sldId="353"/>
            <ac:spMk id="5" creationId="{47C5A3F5-A3D7-9407-BDF1-B2E18E82C972}"/>
          </ac:spMkLst>
        </pc:spChg>
        <pc:spChg chg="ord">
          <ac:chgData name="심 재현" userId="744576e0-a679-4d89-8828-d52c5aa1db16" providerId="ADAL" clId="{F4598EC0-FE15-4DE0-8125-BCF89D707F88}" dt="2024-02-01T04:03:34.986" v="17" actId="166"/>
          <ac:spMkLst>
            <pc:docMk/>
            <pc:sldMk cId="4074010481" sldId="353"/>
            <ac:spMk id="6" creationId="{46DE4C2D-6AF2-79E4-7E6D-B30DD1E3B607}"/>
          </ac:spMkLst>
        </pc:spChg>
        <pc:spChg chg="ord">
          <ac:chgData name="심 재현" userId="744576e0-a679-4d89-8828-d52c5aa1db16" providerId="ADAL" clId="{F4598EC0-FE15-4DE0-8125-BCF89D707F88}" dt="2024-02-01T04:03:34.986" v="17" actId="166"/>
          <ac:spMkLst>
            <pc:docMk/>
            <pc:sldMk cId="4074010481" sldId="353"/>
            <ac:spMk id="7" creationId="{66316EEF-4014-8AEC-CE59-1A284DF3DB3C}"/>
          </ac:spMkLst>
        </pc:spChg>
        <pc:spChg chg="ord">
          <ac:chgData name="심 재현" userId="744576e0-a679-4d89-8828-d52c5aa1db16" providerId="ADAL" clId="{F4598EC0-FE15-4DE0-8125-BCF89D707F88}" dt="2024-02-01T04:03:34.986" v="17" actId="166"/>
          <ac:spMkLst>
            <pc:docMk/>
            <pc:sldMk cId="4074010481" sldId="353"/>
            <ac:spMk id="8" creationId="{31D5E69B-048E-5C60-56DF-69E121584A97}"/>
          </ac:spMkLst>
        </pc:spChg>
        <pc:spChg chg="ord">
          <ac:chgData name="심 재현" userId="744576e0-a679-4d89-8828-d52c5aa1db16" providerId="ADAL" clId="{F4598EC0-FE15-4DE0-8125-BCF89D707F88}" dt="2024-02-01T04:03:34.986" v="17" actId="166"/>
          <ac:spMkLst>
            <pc:docMk/>
            <pc:sldMk cId="4074010481" sldId="353"/>
            <ac:spMk id="9" creationId="{D5C40CD9-3318-7500-3A58-7AF9F692DC4B}"/>
          </ac:spMkLst>
        </pc:spChg>
        <pc:spChg chg="ord">
          <ac:chgData name="심 재현" userId="744576e0-a679-4d89-8828-d52c5aa1db16" providerId="ADAL" clId="{F4598EC0-FE15-4DE0-8125-BCF89D707F88}" dt="2024-02-01T04:03:34.986" v="17" actId="166"/>
          <ac:spMkLst>
            <pc:docMk/>
            <pc:sldMk cId="4074010481" sldId="353"/>
            <ac:spMk id="10" creationId="{1C568553-1160-8BB6-CF8B-8B915903F2F7}"/>
          </ac:spMkLst>
        </pc:spChg>
        <pc:spChg chg="ord">
          <ac:chgData name="심 재현" userId="744576e0-a679-4d89-8828-d52c5aa1db16" providerId="ADAL" clId="{F4598EC0-FE15-4DE0-8125-BCF89D707F88}" dt="2024-02-01T04:03:34.986" v="17" actId="166"/>
          <ac:spMkLst>
            <pc:docMk/>
            <pc:sldMk cId="4074010481" sldId="353"/>
            <ac:spMk id="11" creationId="{D4CFAFFB-BAC9-D8B0-834F-F377C84AB223}"/>
          </ac:spMkLst>
        </pc:spChg>
        <pc:spChg chg="ord">
          <ac:chgData name="심 재현" userId="744576e0-a679-4d89-8828-d52c5aa1db16" providerId="ADAL" clId="{F4598EC0-FE15-4DE0-8125-BCF89D707F88}" dt="2024-02-01T04:03:34.986" v="17" actId="166"/>
          <ac:spMkLst>
            <pc:docMk/>
            <pc:sldMk cId="4074010481" sldId="353"/>
            <ac:spMk id="12" creationId="{94E5A1E0-A30F-5231-FC09-E0378B5C5E5D}"/>
          </ac:spMkLst>
        </pc:spChg>
        <pc:spChg chg="ord">
          <ac:chgData name="심 재현" userId="744576e0-a679-4d89-8828-d52c5aa1db16" providerId="ADAL" clId="{F4598EC0-FE15-4DE0-8125-BCF89D707F88}" dt="2024-02-01T04:03:34.986" v="17" actId="166"/>
          <ac:spMkLst>
            <pc:docMk/>
            <pc:sldMk cId="4074010481" sldId="353"/>
            <ac:spMk id="14" creationId="{C5CFC254-4FB5-F034-40F2-D3B86EB02D2C}"/>
          </ac:spMkLst>
        </pc:spChg>
        <pc:spChg chg="ord">
          <ac:chgData name="심 재현" userId="744576e0-a679-4d89-8828-d52c5aa1db16" providerId="ADAL" clId="{F4598EC0-FE15-4DE0-8125-BCF89D707F88}" dt="2024-02-01T04:03:34.986" v="17" actId="166"/>
          <ac:spMkLst>
            <pc:docMk/>
            <pc:sldMk cId="4074010481" sldId="353"/>
            <ac:spMk id="15" creationId="{A6BAFAA8-E510-01C5-9DF1-D2167D611F44}"/>
          </ac:spMkLst>
        </pc:spChg>
        <pc:spChg chg="ord">
          <ac:chgData name="심 재현" userId="744576e0-a679-4d89-8828-d52c5aa1db16" providerId="ADAL" clId="{F4598EC0-FE15-4DE0-8125-BCF89D707F88}" dt="2024-02-01T04:03:34.986" v="17" actId="166"/>
          <ac:spMkLst>
            <pc:docMk/>
            <pc:sldMk cId="4074010481" sldId="353"/>
            <ac:spMk id="17" creationId="{BFE0664B-9F15-4C31-9AAA-6FF3980C131C}"/>
          </ac:spMkLst>
        </pc:spChg>
        <pc:spChg chg="ord">
          <ac:chgData name="심 재현" userId="744576e0-a679-4d89-8828-d52c5aa1db16" providerId="ADAL" clId="{F4598EC0-FE15-4DE0-8125-BCF89D707F88}" dt="2024-02-01T04:03:34.986" v="17" actId="166"/>
          <ac:spMkLst>
            <pc:docMk/>
            <pc:sldMk cId="4074010481" sldId="353"/>
            <ac:spMk id="18" creationId="{1B7E4350-2224-E502-8836-2CC5F47FA1DD}"/>
          </ac:spMkLst>
        </pc:spChg>
        <pc:spChg chg="ord">
          <ac:chgData name="심 재현" userId="744576e0-a679-4d89-8828-d52c5aa1db16" providerId="ADAL" clId="{F4598EC0-FE15-4DE0-8125-BCF89D707F88}" dt="2024-02-01T04:03:34.986" v="17" actId="166"/>
          <ac:spMkLst>
            <pc:docMk/>
            <pc:sldMk cId="4074010481" sldId="353"/>
            <ac:spMk id="19" creationId="{C1DF283A-14FD-F380-82EB-0563867C5916}"/>
          </ac:spMkLst>
        </pc:spChg>
        <pc:spChg chg="ord">
          <ac:chgData name="심 재현" userId="744576e0-a679-4d89-8828-d52c5aa1db16" providerId="ADAL" clId="{F4598EC0-FE15-4DE0-8125-BCF89D707F88}" dt="2024-02-01T04:03:34.986" v="17" actId="166"/>
          <ac:spMkLst>
            <pc:docMk/>
            <pc:sldMk cId="4074010481" sldId="353"/>
            <ac:spMk id="20" creationId="{FE7E24CF-6418-FB6B-B334-424D8FF81092}"/>
          </ac:spMkLst>
        </pc:spChg>
        <pc:spChg chg="ord">
          <ac:chgData name="심 재현" userId="744576e0-a679-4d89-8828-d52c5aa1db16" providerId="ADAL" clId="{F4598EC0-FE15-4DE0-8125-BCF89D707F88}" dt="2024-02-01T04:03:34.986" v="17" actId="166"/>
          <ac:spMkLst>
            <pc:docMk/>
            <pc:sldMk cId="4074010481" sldId="353"/>
            <ac:spMk id="21" creationId="{3D6FA963-31DF-8164-9813-58AA0A9A446B}"/>
          </ac:spMkLst>
        </pc:spChg>
        <pc:spChg chg="ord">
          <ac:chgData name="심 재현" userId="744576e0-a679-4d89-8828-d52c5aa1db16" providerId="ADAL" clId="{F4598EC0-FE15-4DE0-8125-BCF89D707F88}" dt="2024-02-01T04:03:34.986" v="17" actId="166"/>
          <ac:spMkLst>
            <pc:docMk/>
            <pc:sldMk cId="4074010481" sldId="353"/>
            <ac:spMk id="22" creationId="{C80FDACD-0A12-6D8A-90C8-C2A7926DA212}"/>
          </ac:spMkLst>
        </pc:spChg>
        <pc:spChg chg="ord">
          <ac:chgData name="심 재현" userId="744576e0-a679-4d89-8828-d52c5aa1db16" providerId="ADAL" clId="{F4598EC0-FE15-4DE0-8125-BCF89D707F88}" dt="2024-02-01T04:03:34.986" v="17" actId="166"/>
          <ac:spMkLst>
            <pc:docMk/>
            <pc:sldMk cId="4074010481" sldId="353"/>
            <ac:spMk id="23" creationId="{D9ECEC65-7ABA-01CE-451E-C877EC86FE73}"/>
          </ac:spMkLst>
        </pc:spChg>
        <pc:spChg chg="ord">
          <ac:chgData name="심 재현" userId="744576e0-a679-4d89-8828-d52c5aa1db16" providerId="ADAL" clId="{F4598EC0-FE15-4DE0-8125-BCF89D707F88}" dt="2024-02-01T04:03:34.986" v="17" actId="166"/>
          <ac:spMkLst>
            <pc:docMk/>
            <pc:sldMk cId="4074010481" sldId="353"/>
            <ac:spMk id="24" creationId="{F1E3502C-42DC-D4DC-4039-147B28F2B2C2}"/>
          </ac:spMkLst>
        </pc:spChg>
        <pc:spChg chg="ord">
          <ac:chgData name="심 재현" userId="744576e0-a679-4d89-8828-d52c5aa1db16" providerId="ADAL" clId="{F4598EC0-FE15-4DE0-8125-BCF89D707F88}" dt="2024-02-01T04:03:34.986" v="17" actId="166"/>
          <ac:spMkLst>
            <pc:docMk/>
            <pc:sldMk cId="4074010481" sldId="353"/>
            <ac:spMk id="25" creationId="{D5144532-CCC8-2B9F-C6D9-5773BEF00845}"/>
          </ac:spMkLst>
        </pc:spChg>
        <pc:spChg chg="ord">
          <ac:chgData name="심 재현" userId="744576e0-a679-4d89-8828-d52c5aa1db16" providerId="ADAL" clId="{F4598EC0-FE15-4DE0-8125-BCF89D707F88}" dt="2024-02-01T04:03:34.986" v="17" actId="166"/>
          <ac:spMkLst>
            <pc:docMk/>
            <pc:sldMk cId="4074010481" sldId="353"/>
            <ac:spMk id="31" creationId="{0F919461-2EF4-F55C-28D7-72212C80D584}"/>
          </ac:spMkLst>
        </pc:spChg>
        <pc:spChg chg="ord">
          <ac:chgData name="심 재현" userId="744576e0-a679-4d89-8828-d52c5aa1db16" providerId="ADAL" clId="{F4598EC0-FE15-4DE0-8125-BCF89D707F88}" dt="2024-02-01T04:03:34.986" v="17" actId="166"/>
          <ac:spMkLst>
            <pc:docMk/>
            <pc:sldMk cId="4074010481" sldId="353"/>
            <ac:spMk id="32" creationId="{250E0AEB-417E-7F82-4501-7E27A553C326}"/>
          </ac:spMkLst>
        </pc:spChg>
        <pc:spChg chg="ord">
          <ac:chgData name="심 재현" userId="744576e0-a679-4d89-8828-d52c5aa1db16" providerId="ADAL" clId="{F4598EC0-FE15-4DE0-8125-BCF89D707F88}" dt="2024-02-01T04:03:34.986" v="17" actId="166"/>
          <ac:spMkLst>
            <pc:docMk/>
            <pc:sldMk cId="4074010481" sldId="353"/>
            <ac:spMk id="33" creationId="{334E4EDB-7033-C3F7-C08A-9909EFB22ACC}"/>
          </ac:spMkLst>
        </pc:spChg>
        <pc:spChg chg="ord">
          <ac:chgData name="심 재현" userId="744576e0-a679-4d89-8828-d52c5aa1db16" providerId="ADAL" clId="{F4598EC0-FE15-4DE0-8125-BCF89D707F88}" dt="2024-02-01T04:03:34.986" v="17" actId="166"/>
          <ac:spMkLst>
            <pc:docMk/>
            <pc:sldMk cId="4074010481" sldId="353"/>
            <ac:spMk id="34" creationId="{3B6C9AAE-143D-4723-F6D3-0986DD00436E}"/>
          </ac:spMkLst>
        </pc:spChg>
        <pc:spChg chg="ord">
          <ac:chgData name="심 재현" userId="744576e0-a679-4d89-8828-d52c5aa1db16" providerId="ADAL" clId="{F4598EC0-FE15-4DE0-8125-BCF89D707F88}" dt="2024-02-01T04:03:34.986" v="17" actId="166"/>
          <ac:spMkLst>
            <pc:docMk/>
            <pc:sldMk cId="4074010481" sldId="353"/>
            <ac:spMk id="35" creationId="{AC3E1944-EF31-F87E-8A7F-62B7E76DA2BC}"/>
          </ac:spMkLst>
        </pc:spChg>
        <pc:spChg chg="ord">
          <ac:chgData name="심 재현" userId="744576e0-a679-4d89-8828-d52c5aa1db16" providerId="ADAL" clId="{F4598EC0-FE15-4DE0-8125-BCF89D707F88}" dt="2024-02-01T04:03:34.986" v="17" actId="166"/>
          <ac:spMkLst>
            <pc:docMk/>
            <pc:sldMk cId="4074010481" sldId="353"/>
            <ac:spMk id="36" creationId="{0E1FC719-9812-F0A8-2B41-88E96C50CD8A}"/>
          </ac:spMkLst>
        </pc:spChg>
        <pc:spChg chg="ord">
          <ac:chgData name="심 재현" userId="744576e0-a679-4d89-8828-d52c5aa1db16" providerId="ADAL" clId="{F4598EC0-FE15-4DE0-8125-BCF89D707F88}" dt="2024-02-01T04:03:34.986" v="17" actId="166"/>
          <ac:spMkLst>
            <pc:docMk/>
            <pc:sldMk cId="4074010481" sldId="353"/>
            <ac:spMk id="37" creationId="{25EDDEC4-AE1B-9C8D-C5F9-D37EF444D099}"/>
          </ac:spMkLst>
        </pc:spChg>
        <pc:spChg chg="ord">
          <ac:chgData name="심 재현" userId="744576e0-a679-4d89-8828-d52c5aa1db16" providerId="ADAL" clId="{F4598EC0-FE15-4DE0-8125-BCF89D707F88}" dt="2024-02-01T04:03:34.986" v="17" actId="166"/>
          <ac:spMkLst>
            <pc:docMk/>
            <pc:sldMk cId="4074010481" sldId="353"/>
            <ac:spMk id="38" creationId="{AD78A9C5-65B9-C24F-2936-9E501ADD7018}"/>
          </ac:spMkLst>
        </pc:spChg>
        <pc:spChg chg="ord">
          <ac:chgData name="심 재현" userId="744576e0-a679-4d89-8828-d52c5aa1db16" providerId="ADAL" clId="{F4598EC0-FE15-4DE0-8125-BCF89D707F88}" dt="2024-02-01T04:03:34.986" v="17" actId="166"/>
          <ac:spMkLst>
            <pc:docMk/>
            <pc:sldMk cId="4074010481" sldId="353"/>
            <ac:spMk id="39" creationId="{03DD47CB-8CE4-CFCC-1DDD-B1C17D4E92AF}"/>
          </ac:spMkLst>
        </pc:spChg>
        <pc:spChg chg="ord">
          <ac:chgData name="심 재현" userId="744576e0-a679-4d89-8828-d52c5aa1db16" providerId="ADAL" clId="{F4598EC0-FE15-4DE0-8125-BCF89D707F88}" dt="2024-02-01T04:03:34.986" v="17" actId="166"/>
          <ac:spMkLst>
            <pc:docMk/>
            <pc:sldMk cId="4074010481" sldId="353"/>
            <ac:spMk id="40" creationId="{165A28FC-F5D5-8974-B3E3-715387DF2833}"/>
          </ac:spMkLst>
        </pc:spChg>
        <pc:spChg chg="ord">
          <ac:chgData name="심 재현" userId="744576e0-a679-4d89-8828-d52c5aa1db16" providerId="ADAL" clId="{F4598EC0-FE15-4DE0-8125-BCF89D707F88}" dt="2024-02-01T04:03:34.986" v="17" actId="166"/>
          <ac:spMkLst>
            <pc:docMk/>
            <pc:sldMk cId="4074010481" sldId="353"/>
            <ac:spMk id="41" creationId="{ED187830-F907-9A5F-7E1A-C2B84C84633F}"/>
          </ac:spMkLst>
        </pc:spChg>
        <pc:spChg chg="ord">
          <ac:chgData name="심 재현" userId="744576e0-a679-4d89-8828-d52c5aa1db16" providerId="ADAL" clId="{F4598EC0-FE15-4DE0-8125-BCF89D707F88}" dt="2024-02-01T04:03:34.986" v="17" actId="166"/>
          <ac:spMkLst>
            <pc:docMk/>
            <pc:sldMk cId="4074010481" sldId="353"/>
            <ac:spMk id="42" creationId="{E075A47A-5BC3-E3FB-2727-C723B0E9005A}"/>
          </ac:spMkLst>
        </pc:spChg>
        <pc:spChg chg="ord">
          <ac:chgData name="심 재현" userId="744576e0-a679-4d89-8828-d52c5aa1db16" providerId="ADAL" clId="{F4598EC0-FE15-4DE0-8125-BCF89D707F88}" dt="2024-02-01T04:03:34.986" v="17" actId="166"/>
          <ac:spMkLst>
            <pc:docMk/>
            <pc:sldMk cId="4074010481" sldId="353"/>
            <ac:spMk id="44" creationId="{88757494-8638-5008-B622-F30ABE3CF52D}"/>
          </ac:spMkLst>
        </pc:spChg>
        <pc:spChg chg="ord">
          <ac:chgData name="심 재현" userId="744576e0-a679-4d89-8828-d52c5aa1db16" providerId="ADAL" clId="{F4598EC0-FE15-4DE0-8125-BCF89D707F88}" dt="2024-02-01T04:03:34.986" v="17" actId="166"/>
          <ac:spMkLst>
            <pc:docMk/>
            <pc:sldMk cId="4074010481" sldId="353"/>
            <ac:spMk id="45" creationId="{F91D2123-C578-8DEE-D015-0C697608A49C}"/>
          </ac:spMkLst>
        </pc:spChg>
        <pc:spChg chg="ord">
          <ac:chgData name="심 재현" userId="744576e0-a679-4d89-8828-d52c5aa1db16" providerId="ADAL" clId="{F4598EC0-FE15-4DE0-8125-BCF89D707F88}" dt="2024-02-01T04:03:34.986" v="17" actId="166"/>
          <ac:spMkLst>
            <pc:docMk/>
            <pc:sldMk cId="4074010481" sldId="353"/>
            <ac:spMk id="46" creationId="{F8D44FA3-859C-7D5C-DD4F-BF86B9D99969}"/>
          </ac:spMkLst>
        </pc:spChg>
        <pc:graphicFrameChg chg="modGraphic">
          <ac:chgData name="심 재현" userId="744576e0-a679-4d89-8828-d52c5aa1db16" providerId="ADAL" clId="{F4598EC0-FE15-4DE0-8125-BCF89D707F88}" dt="2024-02-01T04:02:01.061" v="8" actId="6549"/>
          <ac:graphicFrameMkLst>
            <pc:docMk/>
            <pc:sldMk cId="4074010481" sldId="353"/>
            <ac:graphicFrameMk id="13" creationId="{00000000-0000-0000-0000-000000000000}"/>
          </ac:graphicFrameMkLst>
        </pc:graphicFrameChg>
        <pc:graphicFrameChg chg="modGraphic">
          <ac:chgData name="심 재현" userId="744576e0-a679-4d89-8828-d52c5aa1db16" providerId="ADAL" clId="{F4598EC0-FE15-4DE0-8125-BCF89D707F88}" dt="2024-02-01T04:01:48.493" v="3" actId="6549"/>
          <ac:graphicFrameMkLst>
            <pc:docMk/>
            <pc:sldMk cId="4074010481" sldId="353"/>
            <ac:graphicFrameMk id="26" creationId="{00000000-0000-0000-0000-000000000000}"/>
          </ac:graphicFrameMkLst>
        </pc:graphicFrameChg>
        <pc:graphicFrameChg chg="modGraphic">
          <ac:chgData name="심 재현" userId="744576e0-a679-4d89-8828-d52c5aa1db16" providerId="ADAL" clId="{F4598EC0-FE15-4DE0-8125-BCF89D707F88}" dt="2024-02-01T04:01:53.408" v="6" actId="6549"/>
          <ac:graphicFrameMkLst>
            <pc:docMk/>
            <pc:sldMk cId="4074010481" sldId="353"/>
            <ac:graphicFrameMk id="27" creationId="{00000000-0000-0000-0000-000000000000}"/>
          </ac:graphicFrameMkLst>
        </pc:graphicFrameChg>
        <pc:graphicFrameChg chg="modGraphic">
          <ac:chgData name="심 재현" userId="744576e0-a679-4d89-8828-d52c5aa1db16" providerId="ADAL" clId="{F4598EC0-FE15-4DE0-8125-BCF89D707F88}" dt="2024-02-01T04:01:47.360" v="2" actId="6549"/>
          <ac:graphicFrameMkLst>
            <pc:docMk/>
            <pc:sldMk cId="4074010481" sldId="353"/>
            <ac:graphicFrameMk id="28" creationId="{00000000-0000-0000-0000-000000000000}"/>
          </ac:graphicFrameMkLst>
        </pc:graphicFrameChg>
        <pc:graphicFrameChg chg="modGraphic">
          <ac:chgData name="심 재현" userId="744576e0-a679-4d89-8828-d52c5aa1db16" providerId="ADAL" clId="{F4598EC0-FE15-4DE0-8125-BCF89D707F88}" dt="2024-02-01T04:01:50.238" v="4" actId="6549"/>
          <ac:graphicFrameMkLst>
            <pc:docMk/>
            <pc:sldMk cId="4074010481" sldId="353"/>
            <ac:graphicFrameMk id="29" creationId="{00000000-0000-0000-0000-000000000000}"/>
          </ac:graphicFrameMkLst>
        </pc:graphicFrameChg>
        <pc:picChg chg="add del">
          <ac:chgData name="심 재현" userId="744576e0-a679-4d89-8828-d52c5aa1db16" providerId="ADAL" clId="{F4598EC0-FE15-4DE0-8125-BCF89D707F88}" dt="2024-02-01T04:02:46.567" v="9" actId="478"/>
          <ac:picMkLst>
            <pc:docMk/>
            <pc:sldMk cId="4074010481" sldId="353"/>
            <ac:picMk id="3" creationId="{0C4A7790-B7CA-D9D8-654B-2CAF45C28111}"/>
          </ac:picMkLst>
        </pc:picChg>
        <pc:picChg chg="add del ord">
          <ac:chgData name="심 재현" userId="744576e0-a679-4d89-8828-d52c5aa1db16" providerId="ADAL" clId="{F4598EC0-FE15-4DE0-8125-BCF89D707F88}" dt="2024-02-01T04:03:18.224" v="16" actId="478"/>
          <ac:picMkLst>
            <pc:docMk/>
            <pc:sldMk cId="4074010481" sldId="353"/>
            <ac:picMk id="47" creationId="{7EFC1281-2040-F6E8-9836-717F8823BE49}"/>
          </ac:picMkLst>
        </pc:picChg>
        <pc:picChg chg="add del">
          <ac:chgData name="심 재현" userId="744576e0-a679-4d89-8828-d52c5aa1db16" providerId="ADAL" clId="{F4598EC0-FE15-4DE0-8125-BCF89D707F88}" dt="2024-02-01T04:03:45.191" v="19" actId="22"/>
          <ac:picMkLst>
            <pc:docMk/>
            <pc:sldMk cId="4074010481" sldId="353"/>
            <ac:picMk id="49" creationId="{C84F8799-AD57-9204-828E-70D1D2757832}"/>
          </ac:picMkLst>
        </pc:picChg>
      </pc:sldChg>
    </pc:docChg>
  </pc:docChgLst>
  <pc:docChgLst>
    <pc:chgData name="심 재현" userId="744576e0-a679-4d89-8828-d52c5aa1db16" providerId="ADAL" clId="{824F88DF-4320-431A-9ACC-DF31DDB81233}"/>
    <pc:docChg chg="undo custSel modSld">
      <pc:chgData name="심 재현" userId="744576e0-a679-4d89-8828-d52c5aa1db16" providerId="ADAL" clId="{824F88DF-4320-431A-9ACC-DF31DDB81233}" dt="2024-01-29T05:54:17.105" v="115" actId="1076"/>
      <pc:docMkLst>
        <pc:docMk/>
      </pc:docMkLst>
      <pc:sldChg chg="addSp modSp mod">
        <pc:chgData name="심 재현" userId="744576e0-a679-4d89-8828-d52c5aa1db16" providerId="ADAL" clId="{824F88DF-4320-431A-9ACC-DF31DDB81233}" dt="2024-01-29T05:12:58.864" v="103" actId="20577"/>
        <pc:sldMkLst>
          <pc:docMk/>
          <pc:sldMk cId="2923159650" sldId="352"/>
        </pc:sldMkLst>
        <pc:spChg chg="add mod">
          <ac:chgData name="심 재현" userId="744576e0-a679-4d89-8828-d52c5aa1db16" providerId="ADAL" clId="{824F88DF-4320-431A-9ACC-DF31DDB81233}" dt="2024-01-29T05:10:14.052" v="5" actId="1076"/>
          <ac:spMkLst>
            <pc:docMk/>
            <pc:sldMk cId="2923159650" sldId="352"/>
            <ac:spMk id="2" creationId="{6F6A9737-90DC-379A-D09B-C9DEEB96F80C}"/>
          </ac:spMkLst>
        </pc:spChg>
        <pc:spChg chg="add mod">
          <ac:chgData name="심 재현" userId="744576e0-a679-4d89-8828-d52c5aa1db16" providerId="ADAL" clId="{824F88DF-4320-431A-9ACC-DF31DDB81233}" dt="2024-01-29T05:10:22.594" v="10" actId="20577"/>
          <ac:spMkLst>
            <pc:docMk/>
            <pc:sldMk cId="2923159650" sldId="352"/>
            <ac:spMk id="3" creationId="{06AD71C4-DF6D-D359-3C2E-26B223F0FDA2}"/>
          </ac:spMkLst>
        </pc:spChg>
        <pc:spChg chg="add mod">
          <ac:chgData name="심 재현" userId="744576e0-a679-4d89-8828-d52c5aa1db16" providerId="ADAL" clId="{824F88DF-4320-431A-9ACC-DF31DDB81233}" dt="2024-01-29T05:10:48.677" v="20" actId="1076"/>
          <ac:spMkLst>
            <pc:docMk/>
            <pc:sldMk cId="2923159650" sldId="352"/>
            <ac:spMk id="7" creationId="{83375835-239F-6FBA-882D-920CC6780041}"/>
          </ac:spMkLst>
        </pc:spChg>
        <pc:spChg chg="add mod">
          <ac:chgData name="심 재현" userId="744576e0-a679-4d89-8828-d52c5aa1db16" providerId="ADAL" clId="{824F88DF-4320-431A-9ACC-DF31DDB81233}" dt="2024-01-29T05:10:52.792" v="21" actId="1076"/>
          <ac:spMkLst>
            <pc:docMk/>
            <pc:sldMk cId="2923159650" sldId="352"/>
            <ac:spMk id="8" creationId="{36AD6038-DBB4-30F4-D7CA-A6DBF3BBEB17}"/>
          </ac:spMkLst>
        </pc:spChg>
        <pc:spChg chg="add mod">
          <ac:chgData name="심 재현" userId="744576e0-a679-4d89-8828-d52c5aa1db16" providerId="ADAL" clId="{824F88DF-4320-431A-9ACC-DF31DDB81233}" dt="2024-01-29T05:11:00.008" v="26" actId="20577"/>
          <ac:spMkLst>
            <pc:docMk/>
            <pc:sldMk cId="2923159650" sldId="352"/>
            <ac:spMk id="10" creationId="{56839A82-A755-0326-F0E5-5C58F1258FDE}"/>
          </ac:spMkLst>
        </pc:spChg>
        <pc:spChg chg="add mod">
          <ac:chgData name="심 재현" userId="744576e0-a679-4d89-8828-d52c5aa1db16" providerId="ADAL" clId="{824F88DF-4320-431A-9ACC-DF31DDB81233}" dt="2024-01-29T05:11:06.616" v="29" actId="20577"/>
          <ac:spMkLst>
            <pc:docMk/>
            <pc:sldMk cId="2923159650" sldId="352"/>
            <ac:spMk id="11" creationId="{DAA2E94F-AAEE-EFC9-89CE-51390976DA5A}"/>
          </ac:spMkLst>
        </pc:spChg>
        <pc:spChg chg="add mod">
          <ac:chgData name="심 재현" userId="744576e0-a679-4d89-8828-d52c5aa1db16" providerId="ADAL" clId="{824F88DF-4320-431A-9ACC-DF31DDB81233}" dt="2024-01-29T05:11:12.763" v="33" actId="1076"/>
          <ac:spMkLst>
            <pc:docMk/>
            <pc:sldMk cId="2923159650" sldId="352"/>
            <ac:spMk id="23" creationId="{EC8675AE-EDA3-37EC-2630-55A0CBF93D21}"/>
          </ac:spMkLst>
        </pc:spChg>
        <pc:spChg chg="add mod">
          <ac:chgData name="심 재현" userId="744576e0-a679-4d89-8828-d52c5aa1db16" providerId="ADAL" clId="{824F88DF-4320-431A-9ACC-DF31DDB81233}" dt="2024-01-29T05:11:16.841" v="36" actId="20577"/>
          <ac:spMkLst>
            <pc:docMk/>
            <pc:sldMk cId="2923159650" sldId="352"/>
            <ac:spMk id="24" creationId="{5493E394-1309-C7BA-3F68-59820CC0C92F}"/>
          </ac:spMkLst>
        </pc:spChg>
        <pc:spChg chg="add mod">
          <ac:chgData name="심 재현" userId="744576e0-a679-4d89-8828-d52c5aa1db16" providerId="ADAL" clId="{824F88DF-4320-431A-9ACC-DF31DDB81233}" dt="2024-01-29T05:11:23.370" v="40" actId="20577"/>
          <ac:spMkLst>
            <pc:docMk/>
            <pc:sldMk cId="2923159650" sldId="352"/>
            <ac:spMk id="25" creationId="{6508E2CF-1C49-0EA8-E1E3-D401BD872776}"/>
          </ac:spMkLst>
        </pc:spChg>
        <pc:spChg chg="add mod">
          <ac:chgData name="심 재현" userId="744576e0-a679-4d89-8828-d52c5aa1db16" providerId="ADAL" clId="{824F88DF-4320-431A-9ACC-DF31DDB81233}" dt="2024-01-29T05:12:00.389" v="65" actId="1076"/>
          <ac:spMkLst>
            <pc:docMk/>
            <pc:sldMk cId="2923159650" sldId="352"/>
            <ac:spMk id="31" creationId="{96F6AFE5-AE0C-065B-F6D7-2CFC9485DA9A}"/>
          </ac:spMkLst>
        </pc:spChg>
        <pc:spChg chg="add mod">
          <ac:chgData name="심 재현" userId="744576e0-a679-4d89-8828-d52c5aa1db16" providerId="ADAL" clId="{824F88DF-4320-431A-9ACC-DF31DDB81233}" dt="2024-01-29T05:12:02.377" v="66" actId="1076"/>
          <ac:spMkLst>
            <pc:docMk/>
            <pc:sldMk cId="2923159650" sldId="352"/>
            <ac:spMk id="32" creationId="{8E0BA88C-77AD-ACBF-6ACD-28B6E55E6D88}"/>
          </ac:spMkLst>
        </pc:spChg>
        <pc:spChg chg="add mod">
          <ac:chgData name="심 재현" userId="744576e0-a679-4d89-8828-d52c5aa1db16" providerId="ADAL" clId="{824F88DF-4320-431A-9ACC-DF31DDB81233}" dt="2024-01-29T05:12:09.990" v="71" actId="1076"/>
          <ac:spMkLst>
            <pc:docMk/>
            <pc:sldMk cId="2923159650" sldId="352"/>
            <ac:spMk id="33" creationId="{F2431036-3DD9-9918-F1B4-09ACB9B19FC5}"/>
          </ac:spMkLst>
        </pc:spChg>
        <pc:spChg chg="add mod">
          <ac:chgData name="심 재현" userId="744576e0-a679-4d89-8828-d52c5aa1db16" providerId="ADAL" clId="{824F88DF-4320-431A-9ACC-DF31DDB81233}" dt="2024-01-29T05:12:12.990" v="72" actId="1076"/>
          <ac:spMkLst>
            <pc:docMk/>
            <pc:sldMk cId="2923159650" sldId="352"/>
            <ac:spMk id="34" creationId="{C277F228-8DC8-3B4E-B383-6282E25E6912}"/>
          </ac:spMkLst>
        </pc:spChg>
        <pc:spChg chg="add mod">
          <ac:chgData name="심 재현" userId="744576e0-a679-4d89-8828-d52c5aa1db16" providerId="ADAL" clId="{824F88DF-4320-431A-9ACC-DF31DDB81233}" dt="2024-01-29T05:12:17.546" v="76" actId="20577"/>
          <ac:spMkLst>
            <pc:docMk/>
            <pc:sldMk cId="2923159650" sldId="352"/>
            <ac:spMk id="35" creationId="{ECF090A0-9780-0ACD-712A-3046E8CAB7D9}"/>
          </ac:spMkLst>
        </pc:spChg>
        <pc:spChg chg="add mod">
          <ac:chgData name="심 재현" userId="744576e0-a679-4d89-8828-d52c5aa1db16" providerId="ADAL" clId="{824F88DF-4320-431A-9ACC-DF31DDB81233}" dt="2024-01-29T05:12:26.312" v="80" actId="20577"/>
          <ac:spMkLst>
            <pc:docMk/>
            <pc:sldMk cId="2923159650" sldId="352"/>
            <ac:spMk id="36" creationId="{05B8D636-54BA-3AC0-C1D8-C53D061837B7}"/>
          </ac:spMkLst>
        </pc:spChg>
        <pc:spChg chg="add mod">
          <ac:chgData name="심 재현" userId="744576e0-a679-4d89-8828-d52c5aa1db16" providerId="ADAL" clId="{824F88DF-4320-431A-9ACC-DF31DDB81233}" dt="2024-01-29T05:12:37.641" v="88" actId="1076"/>
          <ac:spMkLst>
            <pc:docMk/>
            <pc:sldMk cId="2923159650" sldId="352"/>
            <ac:spMk id="37" creationId="{97C8F1B8-441C-42B7-4CB0-B67E449461EC}"/>
          </ac:spMkLst>
        </pc:spChg>
        <pc:spChg chg="add mod">
          <ac:chgData name="심 재현" userId="744576e0-a679-4d89-8828-d52c5aa1db16" providerId="ADAL" clId="{824F88DF-4320-431A-9ACC-DF31DDB81233}" dt="2024-01-29T05:12:46.953" v="95" actId="20577"/>
          <ac:spMkLst>
            <pc:docMk/>
            <pc:sldMk cId="2923159650" sldId="352"/>
            <ac:spMk id="38" creationId="{0F026DAC-53DF-46A8-D0A1-D2831F4E1B4F}"/>
          </ac:spMkLst>
        </pc:spChg>
        <pc:spChg chg="add mod">
          <ac:chgData name="심 재현" userId="744576e0-a679-4d89-8828-d52c5aa1db16" providerId="ADAL" clId="{824F88DF-4320-431A-9ACC-DF31DDB81233}" dt="2024-01-29T05:12:53.473" v="99" actId="20577"/>
          <ac:spMkLst>
            <pc:docMk/>
            <pc:sldMk cId="2923159650" sldId="352"/>
            <ac:spMk id="39" creationId="{8EE1B4DD-664D-65FA-9500-E660EAE0C829}"/>
          </ac:spMkLst>
        </pc:spChg>
        <pc:spChg chg="add mod">
          <ac:chgData name="심 재현" userId="744576e0-a679-4d89-8828-d52c5aa1db16" providerId="ADAL" clId="{824F88DF-4320-431A-9ACC-DF31DDB81233}" dt="2024-01-29T05:12:58.864" v="103" actId="20577"/>
          <ac:spMkLst>
            <pc:docMk/>
            <pc:sldMk cId="2923159650" sldId="352"/>
            <ac:spMk id="40" creationId="{DEA510BC-4E2B-AED8-82E6-D3DD148443F7}"/>
          </ac:spMkLst>
        </pc:spChg>
        <pc:picChg chg="mod">
          <ac:chgData name="심 재현" userId="744576e0-a679-4d89-8828-d52c5aa1db16" providerId="ADAL" clId="{824F88DF-4320-431A-9ACC-DF31DDB81233}" dt="2024-01-29T05:12:31.335" v="83" actId="1076"/>
          <ac:picMkLst>
            <pc:docMk/>
            <pc:sldMk cId="2923159650" sldId="352"/>
            <ac:picMk id="4" creationId="{813B2B6B-120F-B9D1-E58E-256F4436B10D}"/>
          </ac:picMkLst>
        </pc:picChg>
      </pc:sldChg>
      <pc:sldChg chg="addSp delSp modSp mod">
        <pc:chgData name="심 재현" userId="744576e0-a679-4d89-8828-d52c5aa1db16" providerId="ADAL" clId="{824F88DF-4320-431A-9ACC-DF31DDB81233}" dt="2024-01-29T05:54:17.105" v="115" actId="1076"/>
        <pc:sldMkLst>
          <pc:docMk/>
          <pc:sldMk cId="4074010481" sldId="353"/>
        </pc:sldMkLst>
        <pc:spChg chg="add mod">
          <ac:chgData name="심 재현" userId="744576e0-a679-4d89-8828-d52c5aa1db16" providerId="ADAL" clId="{824F88DF-4320-431A-9ACC-DF31DDB81233}" dt="2024-01-29T05:13:21.611" v="104"/>
          <ac:spMkLst>
            <pc:docMk/>
            <pc:sldMk cId="4074010481" sldId="353"/>
            <ac:spMk id="2" creationId="{73A214FE-5887-C9C3-3F06-96B5441E66AD}"/>
          </ac:spMkLst>
        </pc:spChg>
        <pc:spChg chg="add mod">
          <ac:chgData name="심 재현" userId="744576e0-a679-4d89-8828-d52c5aa1db16" providerId="ADAL" clId="{824F88DF-4320-431A-9ACC-DF31DDB81233}" dt="2024-01-29T05:13:21.611" v="104"/>
          <ac:spMkLst>
            <pc:docMk/>
            <pc:sldMk cId="4074010481" sldId="353"/>
            <ac:spMk id="4" creationId="{2385687E-F89E-6A23-9E42-EA9DC478B79A}"/>
          </ac:spMkLst>
        </pc:spChg>
        <pc:spChg chg="add mod">
          <ac:chgData name="심 재현" userId="744576e0-a679-4d89-8828-d52c5aa1db16" providerId="ADAL" clId="{824F88DF-4320-431A-9ACC-DF31DDB81233}" dt="2024-01-29T05:13:21.611" v="104"/>
          <ac:spMkLst>
            <pc:docMk/>
            <pc:sldMk cId="4074010481" sldId="353"/>
            <ac:spMk id="5" creationId="{47C5A3F5-A3D7-9407-BDF1-B2E18E82C972}"/>
          </ac:spMkLst>
        </pc:spChg>
        <pc:spChg chg="add mod">
          <ac:chgData name="심 재현" userId="744576e0-a679-4d89-8828-d52c5aa1db16" providerId="ADAL" clId="{824F88DF-4320-431A-9ACC-DF31DDB81233}" dt="2024-01-29T05:13:21.611" v="104"/>
          <ac:spMkLst>
            <pc:docMk/>
            <pc:sldMk cId="4074010481" sldId="353"/>
            <ac:spMk id="6" creationId="{46DE4C2D-6AF2-79E4-7E6D-B30DD1E3B607}"/>
          </ac:spMkLst>
        </pc:spChg>
        <pc:spChg chg="add mod">
          <ac:chgData name="심 재현" userId="744576e0-a679-4d89-8828-d52c5aa1db16" providerId="ADAL" clId="{824F88DF-4320-431A-9ACC-DF31DDB81233}" dt="2024-01-29T05:13:21.611" v="104"/>
          <ac:spMkLst>
            <pc:docMk/>
            <pc:sldMk cId="4074010481" sldId="353"/>
            <ac:spMk id="9" creationId="{D5C40CD9-3318-7500-3A58-7AF9F692DC4B}"/>
          </ac:spMkLst>
        </pc:spChg>
        <pc:spChg chg="add mod">
          <ac:chgData name="심 재현" userId="744576e0-a679-4d89-8828-d52c5aa1db16" providerId="ADAL" clId="{824F88DF-4320-431A-9ACC-DF31DDB81233}" dt="2024-01-29T05:13:21.611" v="104"/>
          <ac:spMkLst>
            <pc:docMk/>
            <pc:sldMk cId="4074010481" sldId="353"/>
            <ac:spMk id="10" creationId="{1C568553-1160-8BB6-CF8B-8B915903F2F7}"/>
          </ac:spMkLst>
        </pc:spChg>
        <pc:spChg chg="add mod">
          <ac:chgData name="심 재현" userId="744576e0-a679-4d89-8828-d52c5aa1db16" providerId="ADAL" clId="{824F88DF-4320-431A-9ACC-DF31DDB81233}" dt="2024-01-29T05:13:21.611" v="104"/>
          <ac:spMkLst>
            <pc:docMk/>
            <pc:sldMk cId="4074010481" sldId="353"/>
            <ac:spMk id="12" creationId="{94E5A1E0-A30F-5231-FC09-E0378B5C5E5D}"/>
          </ac:spMkLst>
        </pc:spChg>
        <pc:spChg chg="add mod">
          <ac:chgData name="심 재현" userId="744576e0-a679-4d89-8828-d52c5aa1db16" providerId="ADAL" clId="{824F88DF-4320-431A-9ACC-DF31DDB81233}" dt="2024-01-29T05:13:21.611" v="104"/>
          <ac:spMkLst>
            <pc:docMk/>
            <pc:sldMk cId="4074010481" sldId="353"/>
            <ac:spMk id="14" creationId="{C5CFC254-4FB5-F034-40F2-D3B86EB02D2C}"/>
          </ac:spMkLst>
        </pc:spChg>
        <pc:spChg chg="add mod">
          <ac:chgData name="심 재현" userId="744576e0-a679-4d89-8828-d52c5aa1db16" providerId="ADAL" clId="{824F88DF-4320-431A-9ACC-DF31DDB81233}" dt="2024-01-29T05:13:21.611" v="104"/>
          <ac:spMkLst>
            <pc:docMk/>
            <pc:sldMk cId="4074010481" sldId="353"/>
            <ac:spMk id="15" creationId="{A6BAFAA8-E510-01C5-9DF1-D2167D611F44}"/>
          </ac:spMkLst>
        </pc:spChg>
        <pc:spChg chg="add mod">
          <ac:chgData name="심 재현" userId="744576e0-a679-4d89-8828-d52c5aa1db16" providerId="ADAL" clId="{824F88DF-4320-431A-9ACC-DF31DDB81233}" dt="2024-01-29T05:13:21.611" v="104"/>
          <ac:spMkLst>
            <pc:docMk/>
            <pc:sldMk cId="4074010481" sldId="353"/>
            <ac:spMk id="17" creationId="{BFE0664B-9F15-4C31-9AAA-6FF3980C131C}"/>
          </ac:spMkLst>
        </pc:spChg>
        <pc:spChg chg="add mod">
          <ac:chgData name="심 재현" userId="744576e0-a679-4d89-8828-d52c5aa1db16" providerId="ADAL" clId="{824F88DF-4320-431A-9ACC-DF31DDB81233}" dt="2024-01-29T05:13:21.611" v="104"/>
          <ac:spMkLst>
            <pc:docMk/>
            <pc:sldMk cId="4074010481" sldId="353"/>
            <ac:spMk id="18" creationId="{1B7E4350-2224-E502-8836-2CC5F47FA1DD}"/>
          </ac:spMkLst>
        </pc:spChg>
        <pc:spChg chg="add mod">
          <ac:chgData name="심 재현" userId="744576e0-a679-4d89-8828-d52c5aa1db16" providerId="ADAL" clId="{824F88DF-4320-431A-9ACC-DF31DDB81233}" dt="2024-01-29T05:13:21.611" v="104"/>
          <ac:spMkLst>
            <pc:docMk/>
            <pc:sldMk cId="4074010481" sldId="353"/>
            <ac:spMk id="19" creationId="{C1DF283A-14FD-F380-82EB-0563867C5916}"/>
          </ac:spMkLst>
        </pc:spChg>
        <pc:spChg chg="add mod">
          <ac:chgData name="심 재현" userId="744576e0-a679-4d89-8828-d52c5aa1db16" providerId="ADAL" clId="{824F88DF-4320-431A-9ACC-DF31DDB81233}" dt="2024-01-29T05:13:21.611" v="104"/>
          <ac:spMkLst>
            <pc:docMk/>
            <pc:sldMk cId="4074010481" sldId="353"/>
            <ac:spMk id="20" creationId="{FE7E24CF-6418-FB6B-B334-424D8FF81092}"/>
          </ac:spMkLst>
        </pc:spChg>
        <pc:spChg chg="add mod">
          <ac:chgData name="심 재현" userId="744576e0-a679-4d89-8828-d52c5aa1db16" providerId="ADAL" clId="{824F88DF-4320-431A-9ACC-DF31DDB81233}" dt="2024-01-29T05:13:21.611" v="104"/>
          <ac:spMkLst>
            <pc:docMk/>
            <pc:sldMk cId="4074010481" sldId="353"/>
            <ac:spMk id="21" creationId="{3D6FA963-31DF-8164-9813-58AA0A9A446B}"/>
          </ac:spMkLst>
        </pc:spChg>
        <pc:spChg chg="add mod">
          <ac:chgData name="심 재현" userId="744576e0-a679-4d89-8828-d52c5aa1db16" providerId="ADAL" clId="{824F88DF-4320-431A-9ACC-DF31DDB81233}" dt="2024-01-29T05:54:17.105" v="115" actId="1076"/>
          <ac:spMkLst>
            <pc:docMk/>
            <pc:sldMk cId="4074010481" sldId="353"/>
            <ac:spMk id="22" creationId="{C80FDACD-0A12-6D8A-90C8-C2A7926DA212}"/>
          </ac:spMkLst>
        </pc:spChg>
        <pc:spChg chg="add del mod">
          <ac:chgData name="심 재현" userId="744576e0-a679-4d89-8828-d52c5aa1db16" providerId="ADAL" clId="{824F88DF-4320-431A-9ACC-DF31DDB81233}" dt="2024-01-29T05:13:25.435" v="105" actId="478"/>
          <ac:spMkLst>
            <pc:docMk/>
            <pc:sldMk cId="4074010481" sldId="353"/>
            <ac:spMk id="43" creationId="{93B42058-3ED1-A362-31F0-1F65EDC405C4}"/>
          </ac:spMkLst>
        </pc:spChg>
        <pc:spChg chg="add mod">
          <ac:chgData name="심 재현" userId="744576e0-a679-4d89-8828-d52c5aa1db16" providerId="ADAL" clId="{824F88DF-4320-431A-9ACC-DF31DDB81233}" dt="2024-01-29T05:13:30.825" v="107" actId="20577"/>
          <ac:spMkLst>
            <pc:docMk/>
            <pc:sldMk cId="4074010481" sldId="353"/>
            <ac:spMk id="44" creationId="{88757494-8638-5008-B622-F30ABE3CF52D}"/>
          </ac:spMkLst>
        </pc:spChg>
        <pc:spChg chg="add mod">
          <ac:chgData name="심 재현" userId="744576e0-a679-4d89-8828-d52c5aa1db16" providerId="ADAL" clId="{824F88DF-4320-431A-9ACC-DF31DDB81233}" dt="2024-01-29T05:13:33.185" v="109" actId="20577"/>
          <ac:spMkLst>
            <pc:docMk/>
            <pc:sldMk cId="4074010481" sldId="353"/>
            <ac:spMk id="45" creationId="{F91D2123-C578-8DEE-D015-0C697608A49C}"/>
          </ac:spMkLst>
        </pc:spChg>
        <pc:spChg chg="add mod">
          <ac:chgData name="심 재현" userId="744576e0-a679-4d89-8828-d52c5aa1db16" providerId="ADAL" clId="{824F88DF-4320-431A-9ACC-DF31DDB81233}" dt="2024-01-29T05:13:35.369" v="111" actId="20577"/>
          <ac:spMkLst>
            <pc:docMk/>
            <pc:sldMk cId="4074010481" sldId="353"/>
            <ac:spMk id="46" creationId="{F8D44FA3-859C-7D5C-DD4F-BF86B9D99969}"/>
          </ac:spMkLst>
        </pc:spChg>
      </pc:sldChg>
    </pc:docChg>
  </pc:docChgLst>
  <pc:docChgLst>
    <pc:chgData name="박 슬기" userId="0fe8c3dc-1e08-42b3-b5b5-0b46d547ffd2" providerId="ADAL" clId="{F05DE799-AE70-4519-869F-CDDF72BF91B9}"/>
    <pc:docChg chg="modSld">
      <pc:chgData name="박 슬기" userId="0fe8c3dc-1e08-42b3-b5b5-0b46d547ffd2" providerId="ADAL" clId="{F05DE799-AE70-4519-869F-CDDF72BF91B9}" dt="2022-06-03T09:18:54.116" v="20" actId="20577"/>
      <pc:docMkLst>
        <pc:docMk/>
      </pc:docMkLst>
      <pc:sldChg chg="modSp mod">
        <pc:chgData name="박 슬기" userId="0fe8c3dc-1e08-42b3-b5b5-0b46d547ffd2" providerId="ADAL" clId="{F05DE799-AE70-4519-869F-CDDF72BF91B9}" dt="2022-06-03T09:17:52.796" v="2" actId="20577"/>
        <pc:sldMkLst>
          <pc:docMk/>
          <pc:sldMk cId="485751896" sldId="351"/>
        </pc:sldMkLst>
        <pc:graphicFrameChg chg="mod">
          <ac:chgData name="박 슬기" userId="0fe8c3dc-1e08-42b3-b5b5-0b46d547ffd2" providerId="ADAL" clId="{F05DE799-AE70-4519-869F-CDDF72BF91B9}" dt="2022-06-03T09:17:47.681" v="0"/>
          <ac:graphicFrameMkLst>
            <pc:docMk/>
            <pc:sldMk cId="485751896" sldId="351"/>
            <ac:graphicFrameMk id="13" creationId="{00000000-0000-0000-0000-000000000000}"/>
          </ac:graphicFrameMkLst>
        </pc:graphicFrameChg>
        <pc:graphicFrameChg chg="mod modGraphic">
          <ac:chgData name="박 슬기" userId="0fe8c3dc-1e08-42b3-b5b5-0b46d547ffd2" providerId="ADAL" clId="{F05DE799-AE70-4519-869F-CDDF72BF91B9}" dt="2022-06-03T09:17:52.796" v="2" actId="20577"/>
          <ac:graphicFrameMkLst>
            <pc:docMk/>
            <pc:sldMk cId="485751896" sldId="351"/>
            <ac:graphicFrameMk id="76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F05DE799-AE70-4519-869F-CDDF72BF91B9}" dt="2022-06-03T09:18:04.647" v="5" actId="20577"/>
        <pc:sldMkLst>
          <pc:docMk/>
          <pc:sldMk cId="1743302733" sldId="376"/>
        </pc:sldMkLst>
        <pc:graphicFrameChg chg="mod">
          <ac:chgData name="박 슬기" userId="0fe8c3dc-1e08-42b3-b5b5-0b46d547ffd2" providerId="ADAL" clId="{F05DE799-AE70-4519-869F-CDDF72BF91B9}" dt="2022-06-03T09:17:58.995" v="3"/>
          <ac:graphicFrameMkLst>
            <pc:docMk/>
            <pc:sldMk cId="1743302733" sldId="376"/>
            <ac:graphicFrameMk id="22" creationId="{00000000-0000-0000-0000-000000000000}"/>
          </ac:graphicFrameMkLst>
        </pc:graphicFrameChg>
        <pc:graphicFrameChg chg="mod modGraphic">
          <ac:chgData name="박 슬기" userId="0fe8c3dc-1e08-42b3-b5b5-0b46d547ffd2" providerId="ADAL" clId="{F05DE799-AE70-4519-869F-CDDF72BF91B9}" dt="2022-06-03T09:18:04.647" v="5" actId="20577"/>
          <ac:graphicFrameMkLst>
            <pc:docMk/>
            <pc:sldMk cId="1743302733" sldId="376"/>
            <ac:graphicFrameMk id="76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F05DE799-AE70-4519-869F-CDDF72BF91B9}" dt="2022-06-03T09:18:17.361" v="8" actId="14100"/>
        <pc:sldMkLst>
          <pc:docMk/>
          <pc:sldMk cId="3045253726" sldId="377"/>
        </pc:sldMkLst>
        <pc:graphicFrameChg chg="mod modGraphic">
          <ac:chgData name="박 슬기" userId="0fe8c3dc-1e08-42b3-b5b5-0b46d547ffd2" providerId="ADAL" clId="{F05DE799-AE70-4519-869F-CDDF72BF91B9}" dt="2022-06-03T09:18:17.361" v="8" actId="14100"/>
          <ac:graphicFrameMkLst>
            <pc:docMk/>
            <pc:sldMk cId="3045253726" sldId="377"/>
            <ac:graphicFrameMk id="22" creationId="{00000000-0000-0000-0000-000000000000}"/>
          </ac:graphicFrameMkLst>
        </pc:graphicFrameChg>
        <pc:graphicFrameChg chg="mod">
          <ac:chgData name="박 슬기" userId="0fe8c3dc-1e08-42b3-b5b5-0b46d547ffd2" providerId="ADAL" clId="{F05DE799-AE70-4519-869F-CDDF72BF91B9}" dt="2022-06-03T09:18:14.329" v="7"/>
          <ac:graphicFrameMkLst>
            <pc:docMk/>
            <pc:sldMk cId="3045253726" sldId="377"/>
            <ac:graphicFrameMk id="76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F05DE799-AE70-4519-869F-CDDF72BF91B9}" dt="2022-06-03T09:18:26.781" v="11" actId="20577"/>
        <pc:sldMkLst>
          <pc:docMk/>
          <pc:sldMk cId="596926682" sldId="378"/>
        </pc:sldMkLst>
        <pc:graphicFrameChg chg="mod">
          <ac:chgData name="박 슬기" userId="0fe8c3dc-1e08-42b3-b5b5-0b46d547ffd2" providerId="ADAL" clId="{F05DE799-AE70-4519-869F-CDDF72BF91B9}" dt="2022-06-03T09:18:22.578" v="9"/>
          <ac:graphicFrameMkLst>
            <pc:docMk/>
            <pc:sldMk cId="596926682" sldId="378"/>
            <ac:graphicFrameMk id="22" creationId="{00000000-0000-0000-0000-000000000000}"/>
          </ac:graphicFrameMkLst>
        </pc:graphicFrameChg>
        <pc:graphicFrameChg chg="mod modGraphic">
          <ac:chgData name="박 슬기" userId="0fe8c3dc-1e08-42b3-b5b5-0b46d547ffd2" providerId="ADAL" clId="{F05DE799-AE70-4519-869F-CDDF72BF91B9}" dt="2022-06-03T09:18:26.781" v="11" actId="20577"/>
          <ac:graphicFrameMkLst>
            <pc:docMk/>
            <pc:sldMk cId="596926682" sldId="378"/>
            <ac:graphicFrameMk id="76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F05DE799-AE70-4519-869F-CDDF72BF91B9}" dt="2022-06-03T09:18:33.852" v="14" actId="20577"/>
        <pc:sldMkLst>
          <pc:docMk/>
          <pc:sldMk cId="1139579235" sldId="379"/>
        </pc:sldMkLst>
        <pc:graphicFrameChg chg="mod">
          <ac:chgData name="박 슬기" userId="0fe8c3dc-1e08-42b3-b5b5-0b46d547ffd2" providerId="ADAL" clId="{F05DE799-AE70-4519-869F-CDDF72BF91B9}" dt="2022-06-03T09:18:30.515" v="12"/>
          <ac:graphicFrameMkLst>
            <pc:docMk/>
            <pc:sldMk cId="1139579235" sldId="379"/>
            <ac:graphicFrameMk id="22" creationId="{00000000-0000-0000-0000-000000000000}"/>
          </ac:graphicFrameMkLst>
        </pc:graphicFrameChg>
        <pc:graphicFrameChg chg="mod modGraphic">
          <ac:chgData name="박 슬기" userId="0fe8c3dc-1e08-42b3-b5b5-0b46d547ffd2" providerId="ADAL" clId="{F05DE799-AE70-4519-869F-CDDF72BF91B9}" dt="2022-06-03T09:18:33.852" v="14" actId="20577"/>
          <ac:graphicFrameMkLst>
            <pc:docMk/>
            <pc:sldMk cId="1139579235" sldId="379"/>
            <ac:graphicFrameMk id="76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F05DE799-AE70-4519-869F-CDDF72BF91B9}" dt="2022-06-03T09:18:43.820" v="17" actId="20577"/>
        <pc:sldMkLst>
          <pc:docMk/>
          <pc:sldMk cId="1709501030" sldId="380"/>
        </pc:sldMkLst>
        <pc:graphicFrameChg chg="mod">
          <ac:chgData name="박 슬기" userId="0fe8c3dc-1e08-42b3-b5b5-0b46d547ffd2" providerId="ADAL" clId="{F05DE799-AE70-4519-869F-CDDF72BF91B9}" dt="2022-06-03T09:18:38.027" v="15"/>
          <ac:graphicFrameMkLst>
            <pc:docMk/>
            <pc:sldMk cId="1709501030" sldId="380"/>
            <ac:graphicFrameMk id="22" creationId="{00000000-0000-0000-0000-000000000000}"/>
          </ac:graphicFrameMkLst>
        </pc:graphicFrameChg>
        <pc:graphicFrameChg chg="mod modGraphic">
          <ac:chgData name="박 슬기" userId="0fe8c3dc-1e08-42b3-b5b5-0b46d547ffd2" providerId="ADAL" clId="{F05DE799-AE70-4519-869F-CDDF72BF91B9}" dt="2022-06-03T09:18:43.820" v="17" actId="20577"/>
          <ac:graphicFrameMkLst>
            <pc:docMk/>
            <pc:sldMk cId="1709501030" sldId="380"/>
            <ac:graphicFrameMk id="76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F05DE799-AE70-4519-869F-CDDF72BF91B9}" dt="2022-06-03T09:18:54.116" v="20" actId="20577"/>
        <pc:sldMkLst>
          <pc:docMk/>
          <pc:sldMk cId="422808228" sldId="381"/>
        </pc:sldMkLst>
        <pc:graphicFrameChg chg="mod">
          <ac:chgData name="박 슬기" userId="0fe8c3dc-1e08-42b3-b5b5-0b46d547ffd2" providerId="ADAL" clId="{F05DE799-AE70-4519-869F-CDDF72BF91B9}" dt="2022-06-03T09:18:50.171" v="18"/>
          <ac:graphicFrameMkLst>
            <pc:docMk/>
            <pc:sldMk cId="422808228" sldId="381"/>
            <ac:graphicFrameMk id="22" creationId="{00000000-0000-0000-0000-000000000000}"/>
          </ac:graphicFrameMkLst>
        </pc:graphicFrameChg>
        <pc:graphicFrameChg chg="mod modGraphic">
          <ac:chgData name="박 슬기" userId="0fe8c3dc-1e08-42b3-b5b5-0b46d547ffd2" providerId="ADAL" clId="{F05DE799-AE70-4519-869F-CDDF72BF91B9}" dt="2022-06-03T09:18:54.116" v="20" actId="20577"/>
          <ac:graphicFrameMkLst>
            <pc:docMk/>
            <pc:sldMk cId="422808228" sldId="381"/>
            <ac:graphicFrameMk id="76" creationId="{00000000-0000-0000-0000-000000000000}"/>
          </ac:graphicFrameMkLst>
        </pc:graphicFrameChg>
      </pc:sldChg>
    </pc:docChg>
  </pc:docChgLst>
  <pc:docChgLst>
    <pc:chgData name="박 슬기" userId="0fe8c3dc-1e08-42b3-b5b5-0b46d547ffd2" providerId="ADAL" clId="{63D23B34-6A7F-42B9-B135-9C1C41AA8ACA}"/>
    <pc:docChg chg="undo custSel delSld modSld modSection">
      <pc:chgData name="박 슬기" userId="0fe8c3dc-1e08-42b3-b5b5-0b46d547ffd2" providerId="ADAL" clId="{63D23B34-6A7F-42B9-B135-9C1C41AA8ACA}" dt="2021-12-21T09:05:01.213" v="1221" actId="47"/>
      <pc:docMkLst>
        <pc:docMk/>
      </pc:docMkLst>
      <pc:sldChg chg="addSp delSp modSp mod">
        <pc:chgData name="박 슬기" userId="0fe8c3dc-1e08-42b3-b5b5-0b46d547ffd2" providerId="ADAL" clId="{63D23B34-6A7F-42B9-B135-9C1C41AA8ACA}" dt="2021-12-21T09:01:46.986" v="1182" actId="164"/>
        <pc:sldMkLst>
          <pc:docMk/>
          <pc:sldMk cId="485751896" sldId="351"/>
        </pc:sldMkLst>
        <pc:spChg chg="mod">
          <ac:chgData name="박 슬기" userId="0fe8c3dc-1e08-42b3-b5b5-0b46d547ffd2" providerId="ADAL" clId="{63D23B34-6A7F-42B9-B135-9C1C41AA8ACA}" dt="2021-12-20T07:08:22.463" v="585" actId="1076"/>
          <ac:spMkLst>
            <pc:docMk/>
            <pc:sldMk cId="485751896" sldId="351"/>
            <ac:spMk id="16" creationId="{00000000-0000-0000-0000-000000000000}"/>
          </ac:spMkLst>
        </pc:spChg>
        <pc:spChg chg="add mod">
          <ac:chgData name="박 슬기" userId="0fe8c3dc-1e08-42b3-b5b5-0b46d547ffd2" providerId="ADAL" clId="{63D23B34-6A7F-42B9-B135-9C1C41AA8ACA}" dt="2021-12-21T09:01:46.986" v="1182" actId="164"/>
          <ac:spMkLst>
            <pc:docMk/>
            <pc:sldMk cId="485751896" sldId="351"/>
            <ac:spMk id="23" creationId="{DFCB90C6-B226-4D24-B25D-A9AB1CA6D12B}"/>
          </ac:spMkLst>
        </pc:spChg>
        <pc:spChg chg="add mod">
          <ac:chgData name="박 슬기" userId="0fe8c3dc-1e08-42b3-b5b5-0b46d547ffd2" providerId="ADAL" clId="{63D23B34-6A7F-42B9-B135-9C1C41AA8ACA}" dt="2021-12-21T09:01:46.986" v="1182" actId="164"/>
          <ac:spMkLst>
            <pc:docMk/>
            <pc:sldMk cId="485751896" sldId="351"/>
            <ac:spMk id="24" creationId="{F6DC03BF-E8E6-42A0-9F93-DC0F910C0A6D}"/>
          </ac:spMkLst>
        </pc:spChg>
        <pc:spChg chg="add mod">
          <ac:chgData name="박 슬기" userId="0fe8c3dc-1e08-42b3-b5b5-0b46d547ffd2" providerId="ADAL" clId="{63D23B34-6A7F-42B9-B135-9C1C41AA8ACA}" dt="2021-12-21T09:01:46.986" v="1182" actId="164"/>
          <ac:spMkLst>
            <pc:docMk/>
            <pc:sldMk cId="485751896" sldId="351"/>
            <ac:spMk id="25" creationId="{B28F44D1-0723-4C3E-A071-B81F609DE605}"/>
          </ac:spMkLst>
        </pc:spChg>
        <pc:spChg chg="add mod">
          <ac:chgData name="박 슬기" userId="0fe8c3dc-1e08-42b3-b5b5-0b46d547ffd2" providerId="ADAL" clId="{63D23B34-6A7F-42B9-B135-9C1C41AA8ACA}" dt="2021-12-21T09:01:46.986" v="1182" actId="164"/>
          <ac:spMkLst>
            <pc:docMk/>
            <pc:sldMk cId="485751896" sldId="351"/>
            <ac:spMk id="31" creationId="{F4B49B9C-6F06-44F1-923B-20FF1CDCE9FF}"/>
          </ac:spMkLst>
        </pc:spChg>
        <pc:spChg chg="add mod">
          <ac:chgData name="박 슬기" userId="0fe8c3dc-1e08-42b3-b5b5-0b46d547ffd2" providerId="ADAL" clId="{63D23B34-6A7F-42B9-B135-9C1C41AA8ACA}" dt="2021-12-21T09:01:46.986" v="1182" actId="164"/>
          <ac:spMkLst>
            <pc:docMk/>
            <pc:sldMk cId="485751896" sldId="351"/>
            <ac:spMk id="32" creationId="{5415CC07-6543-4A85-8FA2-F0781934BDD0}"/>
          </ac:spMkLst>
        </pc:spChg>
        <pc:spChg chg="add mod">
          <ac:chgData name="박 슬기" userId="0fe8c3dc-1e08-42b3-b5b5-0b46d547ffd2" providerId="ADAL" clId="{63D23B34-6A7F-42B9-B135-9C1C41AA8ACA}" dt="2021-12-21T09:01:46.986" v="1182" actId="164"/>
          <ac:spMkLst>
            <pc:docMk/>
            <pc:sldMk cId="485751896" sldId="351"/>
            <ac:spMk id="33" creationId="{37BA885C-00F5-4CCE-982F-8F33C0A53700}"/>
          </ac:spMkLst>
        </pc:spChg>
        <pc:spChg chg="add mod">
          <ac:chgData name="박 슬기" userId="0fe8c3dc-1e08-42b3-b5b5-0b46d547ffd2" providerId="ADAL" clId="{63D23B34-6A7F-42B9-B135-9C1C41AA8ACA}" dt="2021-12-21T09:01:46.986" v="1182" actId="164"/>
          <ac:spMkLst>
            <pc:docMk/>
            <pc:sldMk cId="485751896" sldId="351"/>
            <ac:spMk id="34" creationId="{E975EFA4-3C4E-4E52-8FC0-99EC02F9418C}"/>
          </ac:spMkLst>
        </pc:spChg>
        <pc:spChg chg="add mod">
          <ac:chgData name="박 슬기" userId="0fe8c3dc-1e08-42b3-b5b5-0b46d547ffd2" providerId="ADAL" clId="{63D23B34-6A7F-42B9-B135-9C1C41AA8ACA}" dt="2021-12-21T09:01:46.986" v="1182" actId="164"/>
          <ac:spMkLst>
            <pc:docMk/>
            <pc:sldMk cId="485751896" sldId="351"/>
            <ac:spMk id="35" creationId="{AF165F9D-1459-49C5-B348-AD889B0C86E6}"/>
          </ac:spMkLst>
        </pc:spChg>
        <pc:spChg chg="add mod">
          <ac:chgData name="박 슬기" userId="0fe8c3dc-1e08-42b3-b5b5-0b46d547ffd2" providerId="ADAL" clId="{63D23B34-6A7F-42B9-B135-9C1C41AA8ACA}" dt="2021-12-21T09:01:46.986" v="1182" actId="164"/>
          <ac:spMkLst>
            <pc:docMk/>
            <pc:sldMk cId="485751896" sldId="351"/>
            <ac:spMk id="36" creationId="{9E5D550F-063C-4014-85B1-0785D62549E6}"/>
          </ac:spMkLst>
        </pc:spChg>
        <pc:spChg chg="add mod">
          <ac:chgData name="박 슬기" userId="0fe8c3dc-1e08-42b3-b5b5-0b46d547ffd2" providerId="ADAL" clId="{63D23B34-6A7F-42B9-B135-9C1C41AA8ACA}" dt="2021-12-21T09:01:46.986" v="1182" actId="164"/>
          <ac:spMkLst>
            <pc:docMk/>
            <pc:sldMk cId="485751896" sldId="351"/>
            <ac:spMk id="37" creationId="{AB6FB008-11C3-4CBE-9AEB-4C70DAB1F826}"/>
          </ac:spMkLst>
        </pc:spChg>
        <pc:spChg chg="add mod">
          <ac:chgData name="박 슬기" userId="0fe8c3dc-1e08-42b3-b5b5-0b46d547ffd2" providerId="ADAL" clId="{63D23B34-6A7F-42B9-B135-9C1C41AA8ACA}" dt="2021-12-21T09:01:46.986" v="1182" actId="164"/>
          <ac:spMkLst>
            <pc:docMk/>
            <pc:sldMk cId="485751896" sldId="351"/>
            <ac:spMk id="38" creationId="{C5413CE5-64A8-4F9D-B9D1-C037932FA126}"/>
          </ac:spMkLst>
        </pc:spChg>
        <pc:spChg chg="add mod">
          <ac:chgData name="박 슬기" userId="0fe8c3dc-1e08-42b3-b5b5-0b46d547ffd2" providerId="ADAL" clId="{63D23B34-6A7F-42B9-B135-9C1C41AA8ACA}" dt="2021-12-21T09:01:46.986" v="1182" actId="164"/>
          <ac:spMkLst>
            <pc:docMk/>
            <pc:sldMk cId="485751896" sldId="351"/>
            <ac:spMk id="39" creationId="{9B32578B-550E-4EAB-B723-FEA4DCD65397}"/>
          </ac:spMkLst>
        </pc:spChg>
        <pc:spChg chg="add mod">
          <ac:chgData name="박 슬기" userId="0fe8c3dc-1e08-42b3-b5b5-0b46d547ffd2" providerId="ADAL" clId="{63D23B34-6A7F-42B9-B135-9C1C41AA8ACA}" dt="2021-12-21T09:01:46.986" v="1182" actId="164"/>
          <ac:spMkLst>
            <pc:docMk/>
            <pc:sldMk cId="485751896" sldId="351"/>
            <ac:spMk id="40" creationId="{31FDE16C-EBF8-4902-9DC8-DBDB57A61472}"/>
          </ac:spMkLst>
        </pc:spChg>
        <pc:spChg chg="add mod">
          <ac:chgData name="박 슬기" userId="0fe8c3dc-1e08-42b3-b5b5-0b46d547ffd2" providerId="ADAL" clId="{63D23B34-6A7F-42B9-B135-9C1C41AA8ACA}" dt="2021-12-21T09:01:46.986" v="1182" actId="164"/>
          <ac:spMkLst>
            <pc:docMk/>
            <pc:sldMk cId="485751896" sldId="351"/>
            <ac:spMk id="41" creationId="{044A7A55-11B2-44F0-95D4-16263BC48E73}"/>
          </ac:spMkLst>
        </pc:spChg>
        <pc:spChg chg="add mod">
          <ac:chgData name="박 슬기" userId="0fe8c3dc-1e08-42b3-b5b5-0b46d547ffd2" providerId="ADAL" clId="{63D23B34-6A7F-42B9-B135-9C1C41AA8ACA}" dt="2021-12-21T09:01:46.986" v="1182" actId="164"/>
          <ac:spMkLst>
            <pc:docMk/>
            <pc:sldMk cId="485751896" sldId="351"/>
            <ac:spMk id="42" creationId="{CFC16610-E545-4A1D-84AF-8AF70C33D447}"/>
          </ac:spMkLst>
        </pc:spChg>
        <pc:spChg chg="add mod">
          <ac:chgData name="박 슬기" userId="0fe8c3dc-1e08-42b3-b5b5-0b46d547ffd2" providerId="ADAL" clId="{63D23B34-6A7F-42B9-B135-9C1C41AA8ACA}" dt="2021-12-21T09:01:46.986" v="1182" actId="164"/>
          <ac:spMkLst>
            <pc:docMk/>
            <pc:sldMk cId="485751896" sldId="351"/>
            <ac:spMk id="43" creationId="{54905A59-D023-4725-A2BF-3A6FC6736520}"/>
          </ac:spMkLst>
        </pc:spChg>
        <pc:spChg chg="add mod">
          <ac:chgData name="박 슬기" userId="0fe8c3dc-1e08-42b3-b5b5-0b46d547ffd2" providerId="ADAL" clId="{63D23B34-6A7F-42B9-B135-9C1C41AA8ACA}" dt="2021-12-21T09:01:46.986" v="1182" actId="164"/>
          <ac:spMkLst>
            <pc:docMk/>
            <pc:sldMk cId="485751896" sldId="351"/>
            <ac:spMk id="44" creationId="{8521FE89-0C28-4D21-8AC4-49D9B69EB536}"/>
          </ac:spMkLst>
        </pc:spChg>
        <pc:spChg chg="add del mod">
          <ac:chgData name="박 슬기" userId="0fe8c3dc-1e08-42b3-b5b5-0b46d547ffd2" providerId="ADAL" clId="{63D23B34-6A7F-42B9-B135-9C1C41AA8ACA}" dt="2021-12-21T07:47:57.505" v="866"/>
          <ac:spMkLst>
            <pc:docMk/>
            <pc:sldMk cId="485751896" sldId="351"/>
            <ac:spMk id="45" creationId="{8D71E138-2FF2-4D36-A386-E9DCECEFBDBE}"/>
          </ac:spMkLst>
        </pc:spChg>
        <pc:spChg chg="add mod">
          <ac:chgData name="박 슬기" userId="0fe8c3dc-1e08-42b3-b5b5-0b46d547ffd2" providerId="ADAL" clId="{63D23B34-6A7F-42B9-B135-9C1C41AA8ACA}" dt="2021-12-21T09:01:46.986" v="1182" actId="164"/>
          <ac:spMkLst>
            <pc:docMk/>
            <pc:sldMk cId="485751896" sldId="351"/>
            <ac:spMk id="46" creationId="{BF2595D5-4257-4C67-B783-CC02BC72CE38}"/>
          </ac:spMkLst>
        </pc:spChg>
        <pc:spChg chg="add mod">
          <ac:chgData name="박 슬기" userId="0fe8c3dc-1e08-42b3-b5b5-0b46d547ffd2" providerId="ADAL" clId="{63D23B34-6A7F-42B9-B135-9C1C41AA8ACA}" dt="2021-12-21T09:01:46.986" v="1182" actId="164"/>
          <ac:spMkLst>
            <pc:docMk/>
            <pc:sldMk cId="485751896" sldId="351"/>
            <ac:spMk id="47" creationId="{4EB38F31-FA09-4367-957C-3F0F80ABDDB1}"/>
          </ac:spMkLst>
        </pc:spChg>
        <pc:spChg chg="add mod">
          <ac:chgData name="박 슬기" userId="0fe8c3dc-1e08-42b3-b5b5-0b46d547ffd2" providerId="ADAL" clId="{63D23B34-6A7F-42B9-B135-9C1C41AA8ACA}" dt="2021-12-21T09:01:46.986" v="1182" actId="164"/>
          <ac:spMkLst>
            <pc:docMk/>
            <pc:sldMk cId="485751896" sldId="351"/>
            <ac:spMk id="48" creationId="{D60AA546-7497-4BEC-A80D-8C627E4A3AE7}"/>
          </ac:spMkLst>
        </pc:spChg>
        <pc:spChg chg="add mod">
          <ac:chgData name="박 슬기" userId="0fe8c3dc-1e08-42b3-b5b5-0b46d547ffd2" providerId="ADAL" clId="{63D23B34-6A7F-42B9-B135-9C1C41AA8ACA}" dt="2021-12-21T09:01:46.986" v="1182" actId="164"/>
          <ac:spMkLst>
            <pc:docMk/>
            <pc:sldMk cId="485751896" sldId="351"/>
            <ac:spMk id="49" creationId="{8038438E-4A2D-4E5D-A959-21A7A43CF07B}"/>
          </ac:spMkLst>
        </pc:spChg>
        <pc:spChg chg="add mod">
          <ac:chgData name="박 슬기" userId="0fe8c3dc-1e08-42b3-b5b5-0b46d547ffd2" providerId="ADAL" clId="{63D23B34-6A7F-42B9-B135-9C1C41AA8ACA}" dt="2021-12-21T09:01:46.986" v="1182" actId="164"/>
          <ac:spMkLst>
            <pc:docMk/>
            <pc:sldMk cId="485751896" sldId="351"/>
            <ac:spMk id="50" creationId="{A404433B-DE60-4957-9B4F-541A9BAB80C4}"/>
          </ac:spMkLst>
        </pc:spChg>
        <pc:spChg chg="add mod">
          <ac:chgData name="박 슬기" userId="0fe8c3dc-1e08-42b3-b5b5-0b46d547ffd2" providerId="ADAL" clId="{63D23B34-6A7F-42B9-B135-9C1C41AA8ACA}" dt="2021-12-21T09:01:46.986" v="1182" actId="164"/>
          <ac:spMkLst>
            <pc:docMk/>
            <pc:sldMk cId="485751896" sldId="351"/>
            <ac:spMk id="51" creationId="{ECDC3D19-E6C2-4501-9EA2-9A29EE0C3D93}"/>
          </ac:spMkLst>
        </pc:spChg>
        <pc:spChg chg="add mod">
          <ac:chgData name="박 슬기" userId="0fe8c3dc-1e08-42b3-b5b5-0b46d547ffd2" providerId="ADAL" clId="{63D23B34-6A7F-42B9-B135-9C1C41AA8ACA}" dt="2021-12-21T09:01:46.986" v="1182" actId="164"/>
          <ac:spMkLst>
            <pc:docMk/>
            <pc:sldMk cId="485751896" sldId="351"/>
            <ac:spMk id="52" creationId="{A9B7FC02-B676-4D0A-AF3F-07719B3BB3FA}"/>
          </ac:spMkLst>
        </pc:spChg>
        <pc:spChg chg="add mod">
          <ac:chgData name="박 슬기" userId="0fe8c3dc-1e08-42b3-b5b5-0b46d547ffd2" providerId="ADAL" clId="{63D23B34-6A7F-42B9-B135-9C1C41AA8ACA}" dt="2021-12-21T09:01:46.986" v="1182" actId="164"/>
          <ac:spMkLst>
            <pc:docMk/>
            <pc:sldMk cId="485751896" sldId="351"/>
            <ac:spMk id="53" creationId="{E05DE47D-2324-4985-B1CF-740DB6B284E2}"/>
          </ac:spMkLst>
        </pc:spChg>
        <pc:spChg chg="add mod">
          <ac:chgData name="박 슬기" userId="0fe8c3dc-1e08-42b3-b5b5-0b46d547ffd2" providerId="ADAL" clId="{63D23B34-6A7F-42B9-B135-9C1C41AA8ACA}" dt="2021-12-21T09:01:46.986" v="1182" actId="164"/>
          <ac:spMkLst>
            <pc:docMk/>
            <pc:sldMk cId="485751896" sldId="351"/>
            <ac:spMk id="54" creationId="{6A626CDA-DE02-419B-BFE8-12AD37E02603}"/>
          </ac:spMkLst>
        </pc:spChg>
        <pc:spChg chg="add mod">
          <ac:chgData name="박 슬기" userId="0fe8c3dc-1e08-42b3-b5b5-0b46d547ffd2" providerId="ADAL" clId="{63D23B34-6A7F-42B9-B135-9C1C41AA8ACA}" dt="2021-12-21T09:01:46.986" v="1182" actId="164"/>
          <ac:spMkLst>
            <pc:docMk/>
            <pc:sldMk cId="485751896" sldId="351"/>
            <ac:spMk id="55" creationId="{C194620C-554F-40E3-878C-6E66B6EF090E}"/>
          </ac:spMkLst>
        </pc:spChg>
        <pc:spChg chg="add del mod">
          <ac:chgData name="박 슬기" userId="0fe8c3dc-1e08-42b3-b5b5-0b46d547ffd2" providerId="ADAL" clId="{63D23B34-6A7F-42B9-B135-9C1C41AA8ACA}" dt="2021-12-21T08:08:41.356" v="916"/>
          <ac:spMkLst>
            <pc:docMk/>
            <pc:sldMk cId="485751896" sldId="351"/>
            <ac:spMk id="56" creationId="{9D916127-80D2-453E-808D-C6EB1DC52F35}"/>
          </ac:spMkLst>
        </pc:spChg>
        <pc:spChg chg="add mod">
          <ac:chgData name="박 슬기" userId="0fe8c3dc-1e08-42b3-b5b5-0b46d547ffd2" providerId="ADAL" clId="{63D23B34-6A7F-42B9-B135-9C1C41AA8ACA}" dt="2021-12-21T09:01:46.986" v="1182" actId="164"/>
          <ac:spMkLst>
            <pc:docMk/>
            <pc:sldMk cId="485751896" sldId="351"/>
            <ac:spMk id="57" creationId="{0C447A90-6537-4EBD-B2D7-D74A695412D3}"/>
          </ac:spMkLst>
        </pc:spChg>
        <pc:spChg chg="add del mod">
          <ac:chgData name="박 슬기" userId="0fe8c3dc-1e08-42b3-b5b5-0b46d547ffd2" providerId="ADAL" clId="{63D23B34-6A7F-42B9-B135-9C1C41AA8ACA}" dt="2021-12-21T09:01:46.986" v="1182" actId="164"/>
          <ac:spMkLst>
            <pc:docMk/>
            <pc:sldMk cId="485751896" sldId="351"/>
            <ac:spMk id="58" creationId="{9BFE15FA-0D03-41BA-A816-1F65F66ECD28}"/>
          </ac:spMkLst>
        </pc:spChg>
        <pc:spChg chg="add mod">
          <ac:chgData name="박 슬기" userId="0fe8c3dc-1e08-42b3-b5b5-0b46d547ffd2" providerId="ADAL" clId="{63D23B34-6A7F-42B9-B135-9C1C41AA8ACA}" dt="2021-12-21T09:01:46.986" v="1182" actId="164"/>
          <ac:spMkLst>
            <pc:docMk/>
            <pc:sldMk cId="485751896" sldId="351"/>
            <ac:spMk id="59" creationId="{15CA7892-6481-476F-BD47-956C18B3F5D0}"/>
          </ac:spMkLst>
        </pc:spChg>
        <pc:spChg chg="add mod">
          <ac:chgData name="박 슬기" userId="0fe8c3dc-1e08-42b3-b5b5-0b46d547ffd2" providerId="ADAL" clId="{63D23B34-6A7F-42B9-B135-9C1C41AA8ACA}" dt="2021-12-21T09:01:46.986" v="1182" actId="164"/>
          <ac:spMkLst>
            <pc:docMk/>
            <pc:sldMk cId="485751896" sldId="351"/>
            <ac:spMk id="60" creationId="{781825DB-1D1B-4923-95E4-6E3969F6F3E1}"/>
          </ac:spMkLst>
        </pc:spChg>
        <pc:spChg chg="add mod">
          <ac:chgData name="박 슬기" userId="0fe8c3dc-1e08-42b3-b5b5-0b46d547ffd2" providerId="ADAL" clId="{63D23B34-6A7F-42B9-B135-9C1C41AA8ACA}" dt="2021-12-21T09:01:46.986" v="1182" actId="164"/>
          <ac:spMkLst>
            <pc:docMk/>
            <pc:sldMk cId="485751896" sldId="351"/>
            <ac:spMk id="61" creationId="{898CC463-050C-4EB2-9BF0-8600FC647645}"/>
          </ac:spMkLst>
        </pc:spChg>
        <pc:spChg chg="add mod">
          <ac:chgData name="박 슬기" userId="0fe8c3dc-1e08-42b3-b5b5-0b46d547ffd2" providerId="ADAL" clId="{63D23B34-6A7F-42B9-B135-9C1C41AA8ACA}" dt="2021-12-21T09:01:46.986" v="1182" actId="164"/>
          <ac:spMkLst>
            <pc:docMk/>
            <pc:sldMk cId="485751896" sldId="351"/>
            <ac:spMk id="62" creationId="{D2657446-A6C6-4AC9-8D8E-3D485F0C202C}"/>
          </ac:spMkLst>
        </pc:spChg>
        <pc:spChg chg="add mod">
          <ac:chgData name="박 슬기" userId="0fe8c3dc-1e08-42b3-b5b5-0b46d547ffd2" providerId="ADAL" clId="{63D23B34-6A7F-42B9-B135-9C1C41AA8ACA}" dt="2021-12-21T09:01:46.986" v="1182" actId="164"/>
          <ac:spMkLst>
            <pc:docMk/>
            <pc:sldMk cId="485751896" sldId="351"/>
            <ac:spMk id="63" creationId="{379516B0-1C21-4909-9A98-28938538C9EC}"/>
          </ac:spMkLst>
        </pc:spChg>
        <pc:spChg chg="add mod">
          <ac:chgData name="박 슬기" userId="0fe8c3dc-1e08-42b3-b5b5-0b46d547ffd2" providerId="ADAL" clId="{63D23B34-6A7F-42B9-B135-9C1C41AA8ACA}" dt="2021-12-21T09:01:46.986" v="1182" actId="164"/>
          <ac:spMkLst>
            <pc:docMk/>
            <pc:sldMk cId="485751896" sldId="351"/>
            <ac:spMk id="65" creationId="{FF55269C-17F8-43F5-8690-31833196E7FB}"/>
          </ac:spMkLst>
        </pc:spChg>
        <pc:spChg chg="add mod">
          <ac:chgData name="박 슬기" userId="0fe8c3dc-1e08-42b3-b5b5-0b46d547ffd2" providerId="ADAL" clId="{63D23B34-6A7F-42B9-B135-9C1C41AA8ACA}" dt="2021-12-21T09:01:46.986" v="1182" actId="164"/>
          <ac:spMkLst>
            <pc:docMk/>
            <pc:sldMk cId="485751896" sldId="351"/>
            <ac:spMk id="66" creationId="{CF33DF34-7F75-4EEA-BBF2-6E623DA69F80}"/>
          </ac:spMkLst>
        </pc:spChg>
        <pc:spChg chg="add mod">
          <ac:chgData name="박 슬기" userId="0fe8c3dc-1e08-42b3-b5b5-0b46d547ffd2" providerId="ADAL" clId="{63D23B34-6A7F-42B9-B135-9C1C41AA8ACA}" dt="2021-12-21T09:01:46.986" v="1182" actId="164"/>
          <ac:spMkLst>
            <pc:docMk/>
            <pc:sldMk cId="485751896" sldId="351"/>
            <ac:spMk id="67" creationId="{D00C49E9-9E48-43E6-A25D-64CCE3175452}"/>
          </ac:spMkLst>
        </pc:spChg>
        <pc:grpChg chg="add mod">
          <ac:chgData name="박 슬기" userId="0fe8c3dc-1e08-42b3-b5b5-0b46d547ffd2" providerId="ADAL" clId="{63D23B34-6A7F-42B9-B135-9C1C41AA8ACA}" dt="2021-12-21T09:01:46.986" v="1182" actId="164"/>
          <ac:grpSpMkLst>
            <pc:docMk/>
            <pc:sldMk cId="485751896" sldId="351"/>
            <ac:grpSpMk id="2" creationId="{F0B76178-6F7C-465E-B48C-6A7511995415}"/>
          </ac:grpSpMkLst>
        </pc:grpChg>
        <pc:graphicFrameChg chg="mod modGraphic">
          <ac:chgData name="박 슬기" userId="0fe8c3dc-1e08-42b3-b5b5-0b46d547ffd2" providerId="ADAL" clId="{63D23B34-6A7F-42B9-B135-9C1C41AA8ACA}" dt="2021-12-21T02:45:52.250" v="721" actId="20577"/>
          <ac:graphicFrameMkLst>
            <pc:docMk/>
            <pc:sldMk cId="485751896" sldId="351"/>
            <ac:graphicFrameMk id="13" creationId="{00000000-0000-0000-0000-000000000000}"/>
          </ac:graphicFrameMkLst>
        </pc:graphicFrameChg>
        <pc:graphicFrameChg chg="modGraphic">
          <ac:chgData name="박 슬기" userId="0fe8c3dc-1e08-42b3-b5b5-0b46d547ffd2" providerId="ADAL" clId="{63D23B34-6A7F-42B9-B135-9C1C41AA8ACA}" dt="2021-12-20T06:46:12.900" v="37" actId="6549"/>
          <ac:graphicFrameMkLst>
            <pc:docMk/>
            <pc:sldMk cId="485751896" sldId="351"/>
            <ac:graphicFrameMk id="76" creationId="{00000000-0000-0000-0000-000000000000}"/>
          </ac:graphicFrameMkLst>
        </pc:graphicFrameChg>
        <pc:picChg chg="add mod modCrop">
          <ac:chgData name="박 슬기" userId="0fe8c3dc-1e08-42b3-b5b5-0b46d547ffd2" providerId="ADAL" clId="{63D23B34-6A7F-42B9-B135-9C1C41AA8ACA}" dt="2021-12-21T09:01:46.986" v="1182" actId="164"/>
          <ac:picMkLst>
            <pc:docMk/>
            <pc:sldMk cId="485751896" sldId="351"/>
            <ac:picMk id="3" creationId="{1336F867-2C51-4C1B-A7FD-30E01933EA26}"/>
          </ac:picMkLst>
        </pc:picChg>
        <pc:picChg chg="add del mod">
          <ac:chgData name="박 슬기" userId="0fe8c3dc-1e08-42b3-b5b5-0b46d547ffd2" providerId="ADAL" clId="{63D23B34-6A7F-42B9-B135-9C1C41AA8ACA}" dt="2021-12-21T08:58:08.387" v="1128" actId="478"/>
          <ac:picMkLst>
            <pc:docMk/>
            <pc:sldMk cId="485751896" sldId="351"/>
            <ac:picMk id="64" creationId="{3D01778D-8A26-45F8-AF2B-E353646278CC}"/>
          </ac:picMkLst>
        </pc:picChg>
      </pc:sldChg>
      <pc:sldChg chg="addSp modSp mod">
        <pc:chgData name="박 슬기" userId="0fe8c3dc-1e08-42b3-b5b5-0b46d547ffd2" providerId="ADAL" clId="{63D23B34-6A7F-42B9-B135-9C1C41AA8ACA}" dt="2021-12-21T09:04:50.996" v="1220" actId="14100"/>
        <pc:sldMkLst>
          <pc:docMk/>
          <pc:sldMk cId="2888641114" sldId="363"/>
        </pc:sldMkLst>
        <pc:spChg chg="mod">
          <ac:chgData name="박 슬기" userId="0fe8c3dc-1e08-42b3-b5b5-0b46d547ffd2" providerId="ADAL" clId="{63D23B34-6A7F-42B9-B135-9C1C41AA8ACA}" dt="2021-12-21T09:02:01.589" v="1190"/>
          <ac:spMkLst>
            <pc:docMk/>
            <pc:sldMk cId="2888641114" sldId="363"/>
            <ac:spMk id="27" creationId="{14F9B5CE-6339-41D2-B8B2-587CA98F3690}"/>
          </ac:spMkLst>
        </pc:spChg>
        <pc:spChg chg="mod">
          <ac:chgData name="박 슬기" userId="0fe8c3dc-1e08-42b3-b5b5-0b46d547ffd2" providerId="ADAL" clId="{63D23B34-6A7F-42B9-B135-9C1C41AA8ACA}" dt="2021-12-21T09:02:01.589" v="1190"/>
          <ac:spMkLst>
            <pc:docMk/>
            <pc:sldMk cId="2888641114" sldId="363"/>
            <ac:spMk id="28" creationId="{32A5453F-1DE1-49B6-A881-37312EE87D6F}"/>
          </ac:spMkLst>
        </pc:spChg>
        <pc:spChg chg="mod">
          <ac:chgData name="박 슬기" userId="0fe8c3dc-1e08-42b3-b5b5-0b46d547ffd2" providerId="ADAL" clId="{63D23B34-6A7F-42B9-B135-9C1C41AA8ACA}" dt="2021-12-21T09:02:01.589" v="1190"/>
          <ac:spMkLst>
            <pc:docMk/>
            <pc:sldMk cId="2888641114" sldId="363"/>
            <ac:spMk id="29" creationId="{B5641019-6A70-4E26-9681-A9F8C473827C}"/>
          </ac:spMkLst>
        </pc:spChg>
        <pc:spChg chg="mod">
          <ac:chgData name="박 슬기" userId="0fe8c3dc-1e08-42b3-b5b5-0b46d547ffd2" providerId="ADAL" clId="{63D23B34-6A7F-42B9-B135-9C1C41AA8ACA}" dt="2021-12-21T09:02:01.589" v="1190"/>
          <ac:spMkLst>
            <pc:docMk/>
            <pc:sldMk cId="2888641114" sldId="363"/>
            <ac:spMk id="30" creationId="{5BAB3673-B02E-4C2C-BCDB-F37F4B5DB71F}"/>
          </ac:spMkLst>
        </pc:spChg>
        <pc:spChg chg="mod">
          <ac:chgData name="박 슬기" userId="0fe8c3dc-1e08-42b3-b5b5-0b46d547ffd2" providerId="ADAL" clId="{63D23B34-6A7F-42B9-B135-9C1C41AA8ACA}" dt="2021-12-21T09:02:01.589" v="1190"/>
          <ac:spMkLst>
            <pc:docMk/>
            <pc:sldMk cId="2888641114" sldId="363"/>
            <ac:spMk id="31" creationId="{BA4EC368-81AA-461D-AC91-854FA54CF1AD}"/>
          </ac:spMkLst>
        </pc:spChg>
        <pc:spChg chg="mod">
          <ac:chgData name="박 슬기" userId="0fe8c3dc-1e08-42b3-b5b5-0b46d547ffd2" providerId="ADAL" clId="{63D23B34-6A7F-42B9-B135-9C1C41AA8ACA}" dt="2021-12-21T09:02:01.589" v="1190"/>
          <ac:spMkLst>
            <pc:docMk/>
            <pc:sldMk cId="2888641114" sldId="363"/>
            <ac:spMk id="32" creationId="{B7E02197-2E06-412B-B1C3-60EC2BE1215D}"/>
          </ac:spMkLst>
        </pc:spChg>
        <pc:spChg chg="mod">
          <ac:chgData name="박 슬기" userId="0fe8c3dc-1e08-42b3-b5b5-0b46d547ffd2" providerId="ADAL" clId="{63D23B34-6A7F-42B9-B135-9C1C41AA8ACA}" dt="2021-12-21T09:02:01.589" v="1190"/>
          <ac:spMkLst>
            <pc:docMk/>
            <pc:sldMk cId="2888641114" sldId="363"/>
            <ac:spMk id="33" creationId="{8AE13D0B-F951-47F1-B6B0-F208DDD2EF85}"/>
          </ac:spMkLst>
        </pc:spChg>
        <pc:spChg chg="mod">
          <ac:chgData name="박 슬기" userId="0fe8c3dc-1e08-42b3-b5b5-0b46d547ffd2" providerId="ADAL" clId="{63D23B34-6A7F-42B9-B135-9C1C41AA8ACA}" dt="2021-12-21T09:02:01.589" v="1190"/>
          <ac:spMkLst>
            <pc:docMk/>
            <pc:sldMk cId="2888641114" sldId="363"/>
            <ac:spMk id="34" creationId="{4CA9473F-5BB2-4722-ABE2-EE5B294AED19}"/>
          </ac:spMkLst>
        </pc:spChg>
        <pc:spChg chg="mod">
          <ac:chgData name="박 슬기" userId="0fe8c3dc-1e08-42b3-b5b5-0b46d547ffd2" providerId="ADAL" clId="{63D23B34-6A7F-42B9-B135-9C1C41AA8ACA}" dt="2021-12-21T09:02:01.589" v="1190"/>
          <ac:spMkLst>
            <pc:docMk/>
            <pc:sldMk cId="2888641114" sldId="363"/>
            <ac:spMk id="35" creationId="{683A14E4-39B0-4BD1-950D-673A1E322437}"/>
          </ac:spMkLst>
        </pc:spChg>
        <pc:spChg chg="mod">
          <ac:chgData name="박 슬기" userId="0fe8c3dc-1e08-42b3-b5b5-0b46d547ffd2" providerId="ADAL" clId="{63D23B34-6A7F-42B9-B135-9C1C41AA8ACA}" dt="2021-12-21T09:02:01.589" v="1190"/>
          <ac:spMkLst>
            <pc:docMk/>
            <pc:sldMk cId="2888641114" sldId="363"/>
            <ac:spMk id="36" creationId="{B78BD03F-E02F-4D5A-9432-2887EB600C85}"/>
          </ac:spMkLst>
        </pc:spChg>
        <pc:spChg chg="mod">
          <ac:chgData name="박 슬기" userId="0fe8c3dc-1e08-42b3-b5b5-0b46d547ffd2" providerId="ADAL" clId="{63D23B34-6A7F-42B9-B135-9C1C41AA8ACA}" dt="2021-12-21T09:02:01.589" v="1190"/>
          <ac:spMkLst>
            <pc:docMk/>
            <pc:sldMk cId="2888641114" sldId="363"/>
            <ac:spMk id="37" creationId="{D1CCB477-E075-4F18-8575-FE502C5EC39B}"/>
          </ac:spMkLst>
        </pc:spChg>
        <pc:spChg chg="mod">
          <ac:chgData name="박 슬기" userId="0fe8c3dc-1e08-42b3-b5b5-0b46d547ffd2" providerId="ADAL" clId="{63D23B34-6A7F-42B9-B135-9C1C41AA8ACA}" dt="2021-12-21T09:02:01.589" v="1190"/>
          <ac:spMkLst>
            <pc:docMk/>
            <pc:sldMk cId="2888641114" sldId="363"/>
            <ac:spMk id="38" creationId="{5662E7A2-DBBF-4727-A8F5-FA3E29482688}"/>
          </ac:spMkLst>
        </pc:spChg>
        <pc:spChg chg="mod">
          <ac:chgData name="박 슬기" userId="0fe8c3dc-1e08-42b3-b5b5-0b46d547ffd2" providerId="ADAL" clId="{63D23B34-6A7F-42B9-B135-9C1C41AA8ACA}" dt="2021-12-21T09:02:01.589" v="1190"/>
          <ac:spMkLst>
            <pc:docMk/>
            <pc:sldMk cId="2888641114" sldId="363"/>
            <ac:spMk id="39" creationId="{BF271B0F-DBEE-459E-B3FC-F42C06C3914F}"/>
          </ac:spMkLst>
        </pc:spChg>
        <pc:spChg chg="mod">
          <ac:chgData name="박 슬기" userId="0fe8c3dc-1e08-42b3-b5b5-0b46d547ffd2" providerId="ADAL" clId="{63D23B34-6A7F-42B9-B135-9C1C41AA8ACA}" dt="2021-12-21T09:02:01.589" v="1190"/>
          <ac:spMkLst>
            <pc:docMk/>
            <pc:sldMk cId="2888641114" sldId="363"/>
            <ac:spMk id="40" creationId="{00D0EC52-D3D5-4CCD-B20B-C014959935DB}"/>
          </ac:spMkLst>
        </pc:spChg>
        <pc:spChg chg="mod">
          <ac:chgData name="박 슬기" userId="0fe8c3dc-1e08-42b3-b5b5-0b46d547ffd2" providerId="ADAL" clId="{63D23B34-6A7F-42B9-B135-9C1C41AA8ACA}" dt="2021-12-21T09:02:01.589" v="1190"/>
          <ac:spMkLst>
            <pc:docMk/>
            <pc:sldMk cId="2888641114" sldId="363"/>
            <ac:spMk id="41" creationId="{6E2AE068-3577-469A-B752-054DD1C27F55}"/>
          </ac:spMkLst>
        </pc:spChg>
        <pc:spChg chg="mod">
          <ac:chgData name="박 슬기" userId="0fe8c3dc-1e08-42b3-b5b5-0b46d547ffd2" providerId="ADAL" clId="{63D23B34-6A7F-42B9-B135-9C1C41AA8ACA}" dt="2021-12-21T09:02:01.589" v="1190"/>
          <ac:spMkLst>
            <pc:docMk/>
            <pc:sldMk cId="2888641114" sldId="363"/>
            <ac:spMk id="42" creationId="{A27A50E6-EDF2-4530-9A1F-7036CB235CFB}"/>
          </ac:spMkLst>
        </pc:spChg>
        <pc:spChg chg="mod">
          <ac:chgData name="박 슬기" userId="0fe8c3dc-1e08-42b3-b5b5-0b46d547ffd2" providerId="ADAL" clId="{63D23B34-6A7F-42B9-B135-9C1C41AA8ACA}" dt="2021-12-21T09:02:01.589" v="1190"/>
          <ac:spMkLst>
            <pc:docMk/>
            <pc:sldMk cId="2888641114" sldId="363"/>
            <ac:spMk id="43" creationId="{55F0E6FB-E755-4B30-A061-DC8B406EE427}"/>
          </ac:spMkLst>
        </pc:spChg>
        <pc:spChg chg="mod">
          <ac:chgData name="박 슬기" userId="0fe8c3dc-1e08-42b3-b5b5-0b46d547ffd2" providerId="ADAL" clId="{63D23B34-6A7F-42B9-B135-9C1C41AA8ACA}" dt="2021-12-21T09:02:01.589" v="1190"/>
          <ac:spMkLst>
            <pc:docMk/>
            <pc:sldMk cId="2888641114" sldId="363"/>
            <ac:spMk id="44" creationId="{5A4FD3D3-A078-48AB-B5F8-B1DC2D9025B2}"/>
          </ac:spMkLst>
        </pc:spChg>
        <pc:spChg chg="mod">
          <ac:chgData name="박 슬기" userId="0fe8c3dc-1e08-42b3-b5b5-0b46d547ffd2" providerId="ADAL" clId="{63D23B34-6A7F-42B9-B135-9C1C41AA8ACA}" dt="2021-12-21T09:02:01.589" v="1190"/>
          <ac:spMkLst>
            <pc:docMk/>
            <pc:sldMk cId="2888641114" sldId="363"/>
            <ac:spMk id="45" creationId="{DBAB9A70-FD53-474A-B925-5B66ADB191C1}"/>
          </ac:spMkLst>
        </pc:spChg>
        <pc:spChg chg="mod">
          <ac:chgData name="박 슬기" userId="0fe8c3dc-1e08-42b3-b5b5-0b46d547ffd2" providerId="ADAL" clId="{63D23B34-6A7F-42B9-B135-9C1C41AA8ACA}" dt="2021-12-21T09:02:01.589" v="1190"/>
          <ac:spMkLst>
            <pc:docMk/>
            <pc:sldMk cId="2888641114" sldId="363"/>
            <ac:spMk id="46" creationId="{A3C1C096-6B37-466B-B0E0-2B6DB85A0D1F}"/>
          </ac:spMkLst>
        </pc:spChg>
        <pc:spChg chg="mod">
          <ac:chgData name="박 슬기" userId="0fe8c3dc-1e08-42b3-b5b5-0b46d547ffd2" providerId="ADAL" clId="{63D23B34-6A7F-42B9-B135-9C1C41AA8ACA}" dt="2021-12-21T09:02:01.589" v="1190"/>
          <ac:spMkLst>
            <pc:docMk/>
            <pc:sldMk cId="2888641114" sldId="363"/>
            <ac:spMk id="47" creationId="{3455E9AD-7BA5-4A00-A443-38373828885B}"/>
          </ac:spMkLst>
        </pc:spChg>
        <pc:spChg chg="mod">
          <ac:chgData name="박 슬기" userId="0fe8c3dc-1e08-42b3-b5b5-0b46d547ffd2" providerId="ADAL" clId="{63D23B34-6A7F-42B9-B135-9C1C41AA8ACA}" dt="2021-12-21T09:02:01.589" v="1190"/>
          <ac:spMkLst>
            <pc:docMk/>
            <pc:sldMk cId="2888641114" sldId="363"/>
            <ac:spMk id="48" creationId="{128816B1-C453-40BC-9563-68A7F8F63FA9}"/>
          </ac:spMkLst>
        </pc:spChg>
        <pc:spChg chg="mod">
          <ac:chgData name="박 슬기" userId="0fe8c3dc-1e08-42b3-b5b5-0b46d547ffd2" providerId="ADAL" clId="{63D23B34-6A7F-42B9-B135-9C1C41AA8ACA}" dt="2021-12-21T09:02:01.589" v="1190"/>
          <ac:spMkLst>
            <pc:docMk/>
            <pc:sldMk cId="2888641114" sldId="363"/>
            <ac:spMk id="49" creationId="{B8A0E6C5-1EA8-498F-B62A-96BAAEBD685D}"/>
          </ac:spMkLst>
        </pc:spChg>
        <pc:spChg chg="mod">
          <ac:chgData name="박 슬기" userId="0fe8c3dc-1e08-42b3-b5b5-0b46d547ffd2" providerId="ADAL" clId="{63D23B34-6A7F-42B9-B135-9C1C41AA8ACA}" dt="2021-12-21T09:02:01.589" v="1190"/>
          <ac:spMkLst>
            <pc:docMk/>
            <pc:sldMk cId="2888641114" sldId="363"/>
            <ac:spMk id="50" creationId="{B1978590-61CB-4777-B7A8-B4C5007FD696}"/>
          </ac:spMkLst>
        </pc:spChg>
        <pc:spChg chg="mod">
          <ac:chgData name="박 슬기" userId="0fe8c3dc-1e08-42b3-b5b5-0b46d547ffd2" providerId="ADAL" clId="{63D23B34-6A7F-42B9-B135-9C1C41AA8ACA}" dt="2021-12-21T09:02:01.589" v="1190"/>
          <ac:spMkLst>
            <pc:docMk/>
            <pc:sldMk cId="2888641114" sldId="363"/>
            <ac:spMk id="51" creationId="{E2D40409-4675-4AFC-BE9E-04A7A11E5204}"/>
          </ac:spMkLst>
        </pc:spChg>
        <pc:spChg chg="mod">
          <ac:chgData name="박 슬기" userId="0fe8c3dc-1e08-42b3-b5b5-0b46d547ffd2" providerId="ADAL" clId="{63D23B34-6A7F-42B9-B135-9C1C41AA8ACA}" dt="2021-12-21T09:02:01.589" v="1190"/>
          <ac:spMkLst>
            <pc:docMk/>
            <pc:sldMk cId="2888641114" sldId="363"/>
            <ac:spMk id="52" creationId="{2C7AFF87-A0A9-4E93-BACB-84392374CE7A}"/>
          </ac:spMkLst>
        </pc:spChg>
        <pc:spChg chg="mod">
          <ac:chgData name="박 슬기" userId="0fe8c3dc-1e08-42b3-b5b5-0b46d547ffd2" providerId="ADAL" clId="{63D23B34-6A7F-42B9-B135-9C1C41AA8ACA}" dt="2021-12-21T09:02:01.589" v="1190"/>
          <ac:spMkLst>
            <pc:docMk/>
            <pc:sldMk cId="2888641114" sldId="363"/>
            <ac:spMk id="53" creationId="{EBA83FF0-3BED-4739-92C6-4519BF3ABA55}"/>
          </ac:spMkLst>
        </pc:spChg>
        <pc:spChg chg="mod">
          <ac:chgData name="박 슬기" userId="0fe8c3dc-1e08-42b3-b5b5-0b46d547ffd2" providerId="ADAL" clId="{63D23B34-6A7F-42B9-B135-9C1C41AA8ACA}" dt="2021-12-21T09:02:01.589" v="1190"/>
          <ac:spMkLst>
            <pc:docMk/>
            <pc:sldMk cId="2888641114" sldId="363"/>
            <ac:spMk id="54" creationId="{E5BE697F-EE99-46C7-A794-9C5EF9D76ECE}"/>
          </ac:spMkLst>
        </pc:spChg>
        <pc:spChg chg="mod">
          <ac:chgData name="박 슬기" userId="0fe8c3dc-1e08-42b3-b5b5-0b46d547ffd2" providerId="ADAL" clId="{63D23B34-6A7F-42B9-B135-9C1C41AA8ACA}" dt="2021-12-21T09:02:01.589" v="1190"/>
          <ac:spMkLst>
            <pc:docMk/>
            <pc:sldMk cId="2888641114" sldId="363"/>
            <ac:spMk id="57" creationId="{4E60F27F-C28B-433C-B1EF-AFE8DC903BC3}"/>
          </ac:spMkLst>
        </pc:spChg>
        <pc:spChg chg="mod">
          <ac:chgData name="박 슬기" userId="0fe8c3dc-1e08-42b3-b5b5-0b46d547ffd2" providerId="ADAL" clId="{63D23B34-6A7F-42B9-B135-9C1C41AA8ACA}" dt="2021-12-21T09:02:01.589" v="1190"/>
          <ac:spMkLst>
            <pc:docMk/>
            <pc:sldMk cId="2888641114" sldId="363"/>
            <ac:spMk id="58" creationId="{57426F27-5A2E-4C52-B3FF-07D746429CDE}"/>
          </ac:spMkLst>
        </pc:spChg>
        <pc:spChg chg="mod">
          <ac:chgData name="박 슬기" userId="0fe8c3dc-1e08-42b3-b5b5-0b46d547ffd2" providerId="ADAL" clId="{63D23B34-6A7F-42B9-B135-9C1C41AA8ACA}" dt="2021-12-21T09:02:01.589" v="1190"/>
          <ac:spMkLst>
            <pc:docMk/>
            <pc:sldMk cId="2888641114" sldId="363"/>
            <ac:spMk id="59" creationId="{40DEC8CE-EE02-47AB-A743-1EFB9830B5A6}"/>
          </ac:spMkLst>
        </pc:spChg>
        <pc:spChg chg="mod">
          <ac:chgData name="박 슬기" userId="0fe8c3dc-1e08-42b3-b5b5-0b46d547ffd2" providerId="ADAL" clId="{63D23B34-6A7F-42B9-B135-9C1C41AA8ACA}" dt="2021-12-21T09:02:01.589" v="1190"/>
          <ac:spMkLst>
            <pc:docMk/>
            <pc:sldMk cId="2888641114" sldId="363"/>
            <ac:spMk id="60" creationId="{5B860191-1CA7-4FBF-9F48-F597E35ADDCC}"/>
          </ac:spMkLst>
        </pc:spChg>
        <pc:spChg chg="mod">
          <ac:chgData name="박 슬기" userId="0fe8c3dc-1e08-42b3-b5b5-0b46d547ffd2" providerId="ADAL" clId="{63D23B34-6A7F-42B9-B135-9C1C41AA8ACA}" dt="2021-12-21T09:02:01.589" v="1190"/>
          <ac:spMkLst>
            <pc:docMk/>
            <pc:sldMk cId="2888641114" sldId="363"/>
            <ac:spMk id="66" creationId="{4B12B5C4-87C8-48CF-982A-6880313A7C3A}"/>
          </ac:spMkLst>
        </pc:spChg>
        <pc:spChg chg="mod">
          <ac:chgData name="박 슬기" userId="0fe8c3dc-1e08-42b3-b5b5-0b46d547ffd2" providerId="ADAL" clId="{63D23B34-6A7F-42B9-B135-9C1C41AA8ACA}" dt="2021-12-21T09:02:01.589" v="1190"/>
          <ac:spMkLst>
            <pc:docMk/>
            <pc:sldMk cId="2888641114" sldId="363"/>
            <ac:spMk id="67" creationId="{3E84B328-4741-491C-9CDF-93DB0C69B202}"/>
          </ac:spMkLst>
        </pc:spChg>
        <pc:spChg chg="mod">
          <ac:chgData name="박 슬기" userId="0fe8c3dc-1e08-42b3-b5b5-0b46d547ffd2" providerId="ADAL" clId="{63D23B34-6A7F-42B9-B135-9C1C41AA8ACA}" dt="2021-12-21T09:02:01.589" v="1190"/>
          <ac:spMkLst>
            <pc:docMk/>
            <pc:sldMk cId="2888641114" sldId="363"/>
            <ac:spMk id="68" creationId="{D1029AD2-2500-4032-90EA-8AD62457880F}"/>
          </ac:spMkLst>
        </pc:spChg>
        <pc:spChg chg="mod">
          <ac:chgData name="박 슬기" userId="0fe8c3dc-1e08-42b3-b5b5-0b46d547ffd2" providerId="ADAL" clId="{63D23B34-6A7F-42B9-B135-9C1C41AA8ACA}" dt="2021-12-21T09:02:01.589" v="1190"/>
          <ac:spMkLst>
            <pc:docMk/>
            <pc:sldMk cId="2888641114" sldId="363"/>
            <ac:spMk id="69" creationId="{59A4296E-8DB5-4424-B383-191034DC3FB4}"/>
          </ac:spMkLst>
        </pc:spChg>
        <pc:spChg chg="mod">
          <ac:chgData name="박 슬기" userId="0fe8c3dc-1e08-42b3-b5b5-0b46d547ffd2" providerId="ADAL" clId="{63D23B34-6A7F-42B9-B135-9C1C41AA8ACA}" dt="2021-12-21T09:02:01.589" v="1190"/>
          <ac:spMkLst>
            <pc:docMk/>
            <pc:sldMk cId="2888641114" sldId="363"/>
            <ac:spMk id="74" creationId="{51157438-6A2C-4A12-8367-4D8F4CFDC323}"/>
          </ac:spMkLst>
        </pc:spChg>
        <pc:spChg chg="add mod">
          <ac:chgData name="박 슬기" userId="0fe8c3dc-1e08-42b3-b5b5-0b46d547ffd2" providerId="ADAL" clId="{63D23B34-6A7F-42B9-B135-9C1C41AA8ACA}" dt="2021-12-21T09:04:47.075" v="1218" actId="1076"/>
          <ac:spMkLst>
            <pc:docMk/>
            <pc:sldMk cId="2888641114" sldId="363"/>
            <ac:spMk id="75" creationId="{F7A41D08-9317-485C-B3EE-89A5B4A94070}"/>
          </ac:spMkLst>
        </pc:spChg>
        <pc:spChg chg="add mod">
          <ac:chgData name="박 슬기" userId="0fe8c3dc-1e08-42b3-b5b5-0b46d547ffd2" providerId="ADAL" clId="{63D23B34-6A7F-42B9-B135-9C1C41AA8ACA}" dt="2021-12-21T09:04:47.075" v="1218" actId="1076"/>
          <ac:spMkLst>
            <pc:docMk/>
            <pc:sldMk cId="2888641114" sldId="363"/>
            <ac:spMk id="76" creationId="{FED007EA-0B83-48B1-B650-FA695CA597C0}"/>
          </ac:spMkLst>
        </pc:spChg>
        <pc:spChg chg="add mod">
          <ac:chgData name="박 슬기" userId="0fe8c3dc-1e08-42b3-b5b5-0b46d547ffd2" providerId="ADAL" clId="{63D23B34-6A7F-42B9-B135-9C1C41AA8ACA}" dt="2021-12-21T09:04:50.996" v="1220" actId="14100"/>
          <ac:spMkLst>
            <pc:docMk/>
            <pc:sldMk cId="2888641114" sldId="363"/>
            <ac:spMk id="77" creationId="{0CBF048F-5800-4BB6-A184-FA20A6E8913D}"/>
          </ac:spMkLst>
        </pc:spChg>
        <pc:grpChg chg="add mod">
          <ac:chgData name="박 슬기" userId="0fe8c3dc-1e08-42b3-b5b5-0b46d547ffd2" providerId="ADAL" clId="{63D23B34-6A7F-42B9-B135-9C1C41AA8ACA}" dt="2021-12-21T09:04:47.075" v="1218" actId="1076"/>
          <ac:grpSpMkLst>
            <pc:docMk/>
            <pc:sldMk cId="2888641114" sldId="363"/>
            <ac:grpSpMk id="20" creationId="{2F4EDDDC-4211-4CEB-81CC-51FFAB5CD69C}"/>
          </ac:grpSpMkLst>
        </pc:grpChg>
        <pc:picChg chg="mod">
          <ac:chgData name="박 슬기" userId="0fe8c3dc-1e08-42b3-b5b5-0b46d547ffd2" providerId="ADAL" clId="{63D23B34-6A7F-42B9-B135-9C1C41AA8ACA}" dt="2021-12-21T09:02:01.589" v="1190"/>
          <ac:picMkLst>
            <pc:docMk/>
            <pc:sldMk cId="2888641114" sldId="363"/>
            <ac:picMk id="26" creationId="{1BF95EC5-1B6F-4B80-84D3-999A374EB99B}"/>
          </ac:picMkLst>
        </pc:picChg>
      </pc:sldChg>
      <pc:sldChg chg="addSp modSp mod">
        <pc:chgData name="박 슬기" userId="0fe8c3dc-1e08-42b3-b5b5-0b46d547ffd2" providerId="ADAL" clId="{63D23B34-6A7F-42B9-B135-9C1C41AA8ACA}" dt="2021-12-21T09:01:49.594" v="1183"/>
        <pc:sldMkLst>
          <pc:docMk/>
          <pc:sldMk cId="158634117" sldId="375"/>
        </pc:sldMkLst>
        <pc:spChg chg="mod">
          <ac:chgData name="박 슬기" userId="0fe8c3dc-1e08-42b3-b5b5-0b46d547ffd2" providerId="ADAL" clId="{63D23B34-6A7F-42B9-B135-9C1C41AA8ACA}" dt="2021-12-21T09:01:49.594" v="1183"/>
          <ac:spMkLst>
            <pc:docMk/>
            <pc:sldMk cId="158634117" sldId="375"/>
            <ac:spMk id="27" creationId="{8EF6AA33-4CBC-403A-B09F-B625EFD0336E}"/>
          </ac:spMkLst>
        </pc:spChg>
        <pc:spChg chg="mod">
          <ac:chgData name="박 슬기" userId="0fe8c3dc-1e08-42b3-b5b5-0b46d547ffd2" providerId="ADAL" clId="{63D23B34-6A7F-42B9-B135-9C1C41AA8ACA}" dt="2021-12-21T09:01:49.594" v="1183"/>
          <ac:spMkLst>
            <pc:docMk/>
            <pc:sldMk cId="158634117" sldId="375"/>
            <ac:spMk id="28" creationId="{7F7CF3F0-C10D-4CCA-AB89-78E34400F2BD}"/>
          </ac:spMkLst>
        </pc:spChg>
        <pc:spChg chg="mod">
          <ac:chgData name="박 슬기" userId="0fe8c3dc-1e08-42b3-b5b5-0b46d547ffd2" providerId="ADAL" clId="{63D23B34-6A7F-42B9-B135-9C1C41AA8ACA}" dt="2021-12-21T09:01:49.594" v="1183"/>
          <ac:spMkLst>
            <pc:docMk/>
            <pc:sldMk cId="158634117" sldId="375"/>
            <ac:spMk id="29" creationId="{59C9F25A-AC8C-43DC-9401-8A6B8A578A6F}"/>
          </ac:spMkLst>
        </pc:spChg>
        <pc:spChg chg="mod">
          <ac:chgData name="박 슬기" userId="0fe8c3dc-1e08-42b3-b5b5-0b46d547ffd2" providerId="ADAL" clId="{63D23B34-6A7F-42B9-B135-9C1C41AA8ACA}" dt="2021-12-21T09:01:49.594" v="1183"/>
          <ac:spMkLst>
            <pc:docMk/>
            <pc:sldMk cId="158634117" sldId="375"/>
            <ac:spMk id="34" creationId="{1BA7D2C0-940C-40FF-8EA9-690A17A86C63}"/>
          </ac:spMkLst>
        </pc:spChg>
        <pc:spChg chg="mod">
          <ac:chgData name="박 슬기" userId="0fe8c3dc-1e08-42b3-b5b5-0b46d547ffd2" providerId="ADAL" clId="{63D23B34-6A7F-42B9-B135-9C1C41AA8ACA}" dt="2021-12-21T09:01:49.594" v="1183"/>
          <ac:spMkLst>
            <pc:docMk/>
            <pc:sldMk cId="158634117" sldId="375"/>
            <ac:spMk id="35" creationId="{23197974-5AD6-4E2D-ADB5-0B36347A6881}"/>
          </ac:spMkLst>
        </pc:spChg>
        <pc:spChg chg="mod">
          <ac:chgData name="박 슬기" userId="0fe8c3dc-1e08-42b3-b5b5-0b46d547ffd2" providerId="ADAL" clId="{63D23B34-6A7F-42B9-B135-9C1C41AA8ACA}" dt="2021-12-21T09:01:49.594" v="1183"/>
          <ac:spMkLst>
            <pc:docMk/>
            <pc:sldMk cId="158634117" sldId="375"/>
            <ac:spMk id="36" creationId="{0B92664E-12DD-40B0-82EE-73057059DE34}"/>
          </ac:spMkLst>
        </pc:spChg>
        <pc:spChg chg="mod">
          <ac:chgData name="박 슬기" userId="0fe8c3dc-1e08-42b3-b5b5-0b46d547ffd2" providerId="ADAL" clId="{63D23B34-6A7F-42B9-B135-9C1C41AA8ACA}" dt="2021-12-21T09:01:49.594" v="1183"/>
          <ac:spMkLst>
            <pc:docMk/>
            <pc:sldMk cId="158634117" sldId="375"/>
            <ac:spMk id="37" creationId="{2EA2A014-506D-4BB6-80ED-891CA2B96A03}"/>
          </ac:spMkLst>
        </pc:spChg>
        <pc:spChg chg="mod">
          <ac:chgData name="박 슬기" userId="0fe8c3dc-1e08-42b3-b5b5-0b46d547ffd2" providerId="ADAL" clId="{63D23B34-6A7F-42B9-B135-9C1C41AA8ACA}" dt="2021-12-21T09:01:49.594" v="1183"/>
          <ac:spMkLst>
            <pc:docMk/>
            <pc:sldMk cId="158634117" sldId="375"/>
            <ac:spMk id="38" creationId="{2466EC48-4FFC-46E2-B2E9-5BDD171E0EEB}"/>
          </ac:spMkLst>
        </pc:spChg>
        <pc:spChg chg="mod">
          <ac:chgData name="박 슬기" userId="0fe8c3dc-1e08-42b3-b5b5-0b46d547ffd2" providerId="ADAL" clId="{63D23B34-6A7F-42B9-B135-9C1C41AA8ACA}" dt="2021-12-21T09:01:49.594" v="1183"/>
          <ac:spMkLst>
            <pc:docMk/>
            <pc:sldMk cId="158634117" sldId="375"/>
            <ac:spMk id="39" creationId="{9BF3F72A-09C1-4A68-B04D-AC4280526136}"/>
          </ac:spMkLst>
        </pc:spChg>
        <pc:spChg chg="mod">
          <ac:chgData name="박 슬기" userId="0fe8c3dc-1e08-42b3-b5b5-0b46d547ffd2" providerId="ADAL" clId="{63D23B34-6A7F-42B9-B135-9C1C41AA8ACA}" dt="2021-12-21T09:01:49.594" v="1183"/>
          <ac:spMkLst>
            <pc:docMk/>
            <pc:sldMk cId="158634117" sldId="375"/>
            <ac:spMk id="40" creationId="{3E209D55-E5BF-4B5E-9D24-9146FE2F2940}"/>
          </ac:spMkLst>
        </pc:spChg>
        <pc:spChg chg="mod">
          <ac:chgData name="박 슬기" userId="0fe8c3dc-1e08-42b3-b5b5-0b46d547ffd2" providerId="ADAL" clId="{63D23B34-6A7F-42B9-B135-9C1C41AA8ACA}" dt="2021-12-21T09:01:49.594" v="1183"/>
          <ac:spMkLst>
            <pc:docMk/>
            <pc:sldMk cId="158634117" sldId="375"/>
            <ac:spMk id="41" creationId="{E0D3DD93-D39E-41E2-AE56-10239E5D8CBB}"/>
          </ac:spMkLst>
        </pc:spChg>
        <pc:spChg chg="mod">
          <ac:chgData name="박 슬기" userId="0fe8c3dc-1e08-42b3-b5b5-0b46d547ffd2" providerId="ADAL" clId="{63D23B34-6A7F-42B9-B135-9C1C41AA8ACA}" dt="2021-12-21T09:01:49.594" v="1183"/>
          <ac:spMkLst>
            <pc:docMk/>
            <pc:sldMk cId="158634117" sldId="375"/>
            <ac:spMk id="42" creationId="{0DDCF130-7288-4532-A630-61F074034269}"/>
          </ac:spMkLst>
        </pc:spChg>
        <pc:spChg chg="mod">
          <ac:chgData name="박 슬기" userId="0fe8c3dc-1e08-42b3-b5b5-0b46d547ffd2" providerId="ADAL" clId="{63D23B34-6A7F-42B9-B135-9C1C41AA8ACA}" dt="2021-12-21T09:01:49.594" v="1183"/>
          <ac:spMkLst>
            <pc:docMk/>
            <pc:sldMk cId="158634117" sldId="375"/>
            <ac:spMk id="43" creationId="{C0494F51-7F7D-45E4-BA72-668E5071CD17}"/>
          </ac:spMkLst>
        </pc:spChg>
        <pc:spChg chg="mod">
          <ac:chgData name="박 슬기" userId="0fe8c3dc-1e08-42b3-b5b5-0b46d547ffd2" providerId="ADAL" clId="{63D23B34-6A7F-42B9-B135-9C1C41AA8ACA}" dt="2021-12-21T09:01:49.594" v="1183"/>
          <ac:spMkLst>
            <pc:docMk/>
            <pc:sldMk cId="158634117" sldId="375"/>
            <ac:spMk id="44" creationId="{D0C5C7B6-B878-4AFA-8FC5-CE43A5183F29}"/>
          </ac:spMkLst>
        </pc:spChg>
        <pc:spChg chg="mod">
          <ac:chgData name="박 슬기" userId="0fe8c3dc-1e08-42b3-b5b5-0b46d547ffd2" providerId="ADAL" clId="{63D23B34-6A7F-42B9-B135-9C1C41AA8ACA}" dt="2021-12-21T09:01:49.594" v="1183"/>
          <ac:spMkLst>
            <pc:docMk/>
            <pc:sldMk cId="158634117" sldId="375"/>
            <ac:spMk id="45" creationId="{47BB90EE-7045-402A-B85D-48BFCD586C6E}"/>
          </ac:spMkLst>
        </pc:spChg>
        <pc:spChg chg="mod">
          <ac:chgData name="박 슬기" userId="0fe8c3dc-1e08-42b3-b5b5-0b46d547ffd2" providerId="ADAL" clId="{63D23B34-6A7F-42B9-B135-9C1C41AA8ACA}" dt="2021-12-21T09:01:49.594" v="1183"/>
          <ac:spMkLst>
            <pc:docMk/>
            <pc:sldMk cId="158634117" sldId="375"/>
            <ac:spMk id="46" creationId="{13E23A29-05CF-4B69-87D0-6872ED310AFB}"/>
          </ac:spMkLst>
        </pc:spChg>
        <pc:spChg chg="mod">
          <ac:chgData name="박 슬기" userId="0fe8c3dc-1e08-42b3-b5b5-0b46d547ffd2" providerId="ADAL" clId="{63D23B34-6A7F-42B9-B135-9C1C41AA8ACA}" dt="2021-12-21T09:01:49.594" v="1183"/>
          <ac:spMkLst>
            <pc:docMk/>
            <pc:sldMk cId="158634117" sldId="375"/>
            <ac:spMk id="47" creationId="{2D8D53E9-CB94-49E3-B5B2-14CD4B037333}"/>
          </ac:spMkLst>
        </pc:spChg>
        <pc:spChg chg="mod">
          <ac:chgData name="박 슬기" userId="0fe8c3dc-1e08-42b3-b5b5-0b46d547ffd2" providerId="ADAL" clId="{63D23B34-6A7F-42B9-B135-9C1C41AA8ACA}" dt="2021-12-21T09:01:49.594" v="1183"/>
          <ac:spMkLst>
            <pc:docMk/>
            <pc:sldMk cId="158634117" sldId="375"/>
            <ac:spMk id="48" creationId="{C621678E-7C95-4D24-834A-3138C3B17608}"/>
          </ac:spMkLst>
        </pc:spChg>
        <pc:spChg chg="mod">
          <ac:chgData name="박 슬기" userId="0fe8c3dc-1e08-42b3-b5b5-0b46d547ffd2" providerId="ADAL" clId="{63D23B34-6A7F-42B9-B135-9C1C41AA8ACA}" dt="2021-12-21T09:01:49.594" v="1183"/>
          <ac:spMkLst>
            <pc:docMk/>
            <pc:sldMk cId="158634117" sldId="375"/>
            <ac:spMk id="49" creationId="{82293A9C-4270-45E5-9498-CCC2CEADEB8E}"/>
          </ac:spMkLst>
        </pc:spChg>
        <pc:spChg chg="mod">
          <ac:chgData name="박 슬기" userId="0fe8c3dc-1e08-42b3-b5b5-0b46d547ffd2" providerId="ADAL" clId="{63D23B34-6A7F-42B9-B135-9C1C41AA8ACA}" dt="2021-12-21T09:01:49.594" v="1183"/>
          <ac:spMkLst>
            <pc:docMk/>
            <pc:sldMk cId="158634117" sldId="375"/>
            <ac:spMk id="50" creationId="{BA308C3A-2CC6-4BAB-95A5-D64CFB4B532D}"/>
          </ac:spMkLst>
        </pc:spChg>
        <pc:spChg chg="mod">
          <ac:chgData name="박 슬기" userId="0fe8c3dc-1e08-42b3-b5b5-0b46d547ffd2" providerId="ADAL" clId="{63D23B34-6A7F-42B9-B135-9C1C41AA8ACA}" dt="2021-12-21T09:01:49.594" v="1183"/>
          <ac:spMkLst>
            <pc:docMk/>
            <pc:sldMk cId="158634117" sldId="375"/>
            <ac:spMk id="51" creationId="{A028DE85-F807-42E2-8931-57F5A9F36BBB}"/>
          </ac:spMkLst>
        </pc:spChg>
        <pc:spChg chg="mod">
          <ac:chgData name="박 슬기" userId="0fe8c3dc-1e08-42b3-b5b5-0b46d547ffd2" providerId="ADAL" clId="{63D23B34-6A7F-42B9-B135-9C1C41AA8ACA}" dt="2021-12-21T09:01:49.594" v="1183"/>
          <ac:spMkLst>
            <pc:docMk/>
            <pc:sldMk cId="158634117" sldId="375"/>
            <ac:spMk id="52" creationId="{66FDF449-6A71-46FD-B6EB-FD83ECC267E1}"/>
          </ac:spMkLst>
        </pc:spChg>
        <pc:spChg chg="mod">
          <ac:chgData name="박 슬기" userId="0fe8c3dc-1e08-42b3-b5b5-0b46d547ffd2" providerId="ADAL" clId="{63D23B34-6A7F-42B9-B135-9C1C41AA8ACA}" dt="2021-12-21T09:01:49.594" v="1183"/>
          <ac:spMkLst>
            <pc:docMk/>
            <pc:sldMk cId="158634117" sldId="375"/>
            <ac:spMk id="53" creationId="{EB4C8230-79E9-41CA-856F-D74ED729807F}"/>
          </ac:spMkLst>
        </pc:spChg>
        <pc:spChg chg="mod">
          <ac:chgData name="박 슬기" userId="0fe8c3dc-1e08-42b3-b5b5-0b46d547ffd2" providerId="ADAL" clId="{63D23B34-6A7F-42B9-B135-9C1C41AA8ACA}" dt="2021-12-21T09:01:49.594" v="1183"/>
          <ac:spMkLst>
            <pc:docMk/>
            <pc:sldMk cId="158634117" sldId="375"/>
            <ac:spMk id="54" creationId="{5E1D7B53-4273-4EFA-962E-1D92FEEBFAF2}"/>
          </ac:spMkLst>
        </pc:spChg>
        <pc:spChg chg="mod">
          <ac:chgData name="박 슬기" userId="0fe8c3dc-1e08-42b3-b5b5-0b46d547ffd2" providerId="ADAL" clId="{63D23B34-6A7F-42B9-B135-9C1C41AA8ACA}" dt="2021-12-21T09:01:49.594" v="1183"/>
          <ac:spMkLst>
            <pc:docMk/>
            <pc:sldMk cId="158634117" sldId="375"/>
            <ac:spMk id="55" creationId="{DEA57ED7-DEB8-424B-BD4D-1BA5CC8D9D4B}"/>
          </ac:spMkLst>
        </pc:spChg>
        <pc:spChg chg="mod">
          <ac:chgData name="박 슬기" userId="0fe8c3dc-1e08-42b3-b5b5-0b46d547ffd2" providerId="ADAL" clId="{63D23B34-6A7F-42B9-B135-9C1C41AA8ACA}" dt="2021-12-21T09:01:49.594" v="1183"/>
          <ac:spMkLst>
            <pc:docMk/>
            <pc:sldMk cId="158634117" sldId="375"/>
            <ac:spMk id="56" creationId="{0B133AD8-35C6-4936-82D2-DB24EC9C4F52}"/>
          </ac:spMkLst>
        </pc:spChg>
        <pc:spChg chg="mod">
          <ac:chgData name="박 슬기" userId="0fe8c3dc-1e08-42b3-b5b5-0b46d547ffd2" providerId="ADAL" clId="{63D23B34-6A7F-42B9-B135-9C1C41AA8ACA}" dt="2021-12-21T09:01:49.594" v="1183"/>
          <ac:spMkLst>
            <pc:docMk/>
            <pc:sldMk cId="158634117" sldId="375"/>
            <ac:spMk id="57" creationId="{ED7E7EDC-0FEE-4E9E-9662-3E3775664FC8}"/>
          </ac:spMkLst>
        </pc:spChg>
        <pc:spChg chg="mod">
          <ac:chgData name="박 슬기" userId="0fe8c3dc-1e08-42b3-b5b5-0b46d547ffd2" providerId="ADAL" clId="{63D23B34-6A7F-42B9-B135-9C1C41AA8ACA}" dt="2021-12-21T09:01:49.594" v="1183"/>
          <ac:spMkLst>
            <pc:docMk/>
            <pc:sldMk cId="158634117" sldId="375"/>
            <ac:spMk id="58" creationId="{1382B354-B086-4A99-A1A3-13C9AC88D826}"/>
          </ac:spMkLst>
        </pc:spChg>
        <pc:spChg chg="mod">
          <ac:chgData name="박 슬기" userId="0fe8c3dc-1e08-42b3-b5b5-0b46d547ffd2" providerId="ADAL" clId="{63D23B34-6A7F-42B9-B135-9C1C41AA8ACA}" dt="2021-12-21T09:01:49.594" v="1183"/>
          <ac:spMkLst>
            <pc:docMk/>
            <pc:sldMk cId="158634117" sldId="375"/>
            <ac:spMk id="59" creationId="{C962E1BB-2B9A-43A7-BF9E-F40E40498532}"/>
          </ac:spMkLst>
        </pc:spChg>
        <pc:spChg chg="mod">
          <ac:chgData name="박 슬기" userId="0fe8c3dc-1e08-42b3-b5b5-0b46d547ffd2" providerId="ADAL" clId="{63D23B34-6A7F-42B9-B135-9C1C41AA8ACA}" dt="2021-12-21T09:01:49.594" v="1183"/>
          <ac:spMkLst>
            <pc:docMk/>
            <pc:sldMk cId="158634117" sldId="375"/>
            <ac:spMk id="60" creationId="{017963C2-7098-4A68-B883-9955BFFC51D0}"/>
          </ac:spMkLst>
        </pc:spChg>
        <pc:spChg chg="mod">
          <ac:chgData name="박 슬기" userId="0fe8c3dc-1e08-42b3-b5b5-0b46d547ffd2" providerId="ADAL" clId="{63D23B34-6A7F-42B9-B135-9C1C41AA8ACA}" dt="2021-12-21T09:01:49.594" v="1183"/>
          <ac:spMkLst>
            <pc:docMk/>
            <pc:sldMk cId="158634117" sldId="375"/>
            <ac:spMk id="61" creationId="{486655BB-6970-42AE-AF40-113E37595A0E}"/>
          </ac:spMkLst>
        </pc:spChg>
        <pc:spChg chg="mod">
          <ac:chgData name="박 슬기" userId="0fe8c3dc-1e08-42b3-b5b5-0b46d547ffd2" providerId="ADAL" clId="{63D23B34-6A7F-42B9-B135-9C1C41AA8ACA}" dt="2021-12-21T09:01:49.594" v="1183"/>
          <ac:spMkLst>
            <pc:docMk/>
            <pc:sldMk cId="158634117" sldId="375"/>
            <ac:spMk id="62" creationId="{5D783EA1-3318-4C70-908E-B35ADAF1F9A8}"/>
          </ac:spMkLst>
        </pc:spChg>
        <pc:spChg chg="mod">
          <ac:chgData name="박 슬기" userId="0fe8c3dc-1e08-42b3-b5b5-0b46d547ffd2" providerId="ADAL" clId="{63D23B34-6A7F-42B9-B135-9C1C41AA8ACA}" dt="2021-12-21T09:01:49.594" v="1183"/>
          <ac:spMkLst>
            <pc:docMk/>
            <pc:sldMk cId="158634117" sldId="375"/>
            <ac:spMk id="63" creationId="{BC26A4C6-8289-409E-A176-7F1C899576DB}"/>
          </ac:spMkLst>
        </pc:spChg>
        <pc:spChg chg="mod">
          <ac:chgData name="박 슬기" userId="0fe8c3dc-1e08-42b3-b5b5-0b46d547ffd2" providerId="ADAL" clId="{63D23B34-6A7F-42B9-B135-9C1C41AA8ACA}" dt="2021-12-21T09:01:49.594" v="1183"/>
          <ac:spMkLst>
            <pc:docMk/>
            <pc:sldMk cId="158634117" sldId="375"/>
            <ac:spMk id="64" creationId="{17E6F6B7-7F13-46C8-A609-076811EF430E}"/>
          </ac:spMkLst>
        </pc:spChg>
        <pc:spChg chg="mod">
          <ac:chgData name="박 슬기" userId="0fe8c3dc-1e08-42b3-b5b5-0b46d547ffd2" providerId="ADAL" clId="{63D23B34-6A7F-42B9-B135-9C1C41AA8ACA}" dt="2021-12-21T09:01:49.594" v="1183"/>
          <ac:spMkLst>
            <pc:docMk/>
            <pc:sldMk cId="158634117" sldId="375"/>
            <ac:spMk id="65" creationId="{4C301E03-C91E-4D0A-8EEF-F204BA83B12F}"/>
          </ac:spMkLst>
        </pc:spChg>
        <pc:spChg chg="mod">
          <ac:chgData name="박 슬기" userId="0fe8c3dc-1e08-42b3-b5b5-0b46d547ffd2" providerId="ADAL" clId="{63D23B34-6A7F-42B9-B135-9C1C41AA8ACA}" dt="2021-12-21T09:01:49.594" v="1183"/>
          <ac:spMkLst>
            <pc:docMk/>
            <pc:sldMk cId="158634117" sldId="375"/>
            <ac:spMk id="66" creationId="{71197CCF-CB54-431D-9DD9-24FD5C1ED36D}"/>
          </ac:spMkLst>
        </pc:spChg>
        <pc:spChg chg="mod">
          <ac:chgData name="박 슬기" userId="0fe8c3dc-1e08-42b3-b5b5-0b46d547ffd2" providerId="ADAL" clId="{63D23B34-6A7F-42B9-B135-9C1C41AA8ACA}" dt="2021-12-21T09:01:49.594" v="1183"/>
          <ac:spMkLst>
            <pc:docMk/>
            <pc:sldMk cId="158634117" sldId="375"/>
            <ac:spMk id="67" creationId="{F8B7DF1F-8556-4D0A-8901-60822818ACE9}"/>
          </ac:spMkLst>
        </pc:spChg>
        <pc:grpChg chg="add mod">
          <ac:chgData name="박 슬기" userId="0fe8c3dc-1e08-42b3-b5b5-0b46d547ffd2" providerId="ADAL" clId="{63D23B34-6A7F-42B9-B135-9C1C41AA8ACA}" dt="2021-12-21T09:01:49.594" v="1183"/>
          <ac:grpSpMkLst>
            <pc:docMk/>
            <pc:sldMk cId="158634117" sldId="375"/>
            <ac:grpSpMk id="24" creationId="{AA372A3C-67D4-45BF-B706-96401D51287E}"/>
          </ac:grpSpMkLst>
        </pc:grpChg>
        <pc:graphicFrameChg chg="mod modGraphic">
          <ac:chgData name="박 슬기" userId="0fe8c3dc-1e08-42b3-b5b5-0b46d547ffd2" providerId="ADAL" clId="{63D23B34-6A7F-42B9-B135-9C1C41AA8ACA}" dt="2021-12-20T07:06:51.649" v="582"/>
          <ac:graphicFrameMkLst>
            <pc:docMk/>
            <pc:sldMk cId="158634117" sldId="375"/>
            <ac:graphicFrameMk id="22" creationId="{00000000-0000-0000-0000-000000000000}"/>
          </ac:graphicFrameMkLst>
        </pc:graphicFrameChg>
        <pc:graphicFrameChg chg="modGraphic">
          <ac:chgData name="박 슬기" userId="0fe8c3dc-1e08-42b3-b5b5-0b46d547ffd2" providerId="ADAL" clId="{63D23B34-6A7F-42B9-B135-9C1C41AA8ACA}" dt="2021-12-20T06:54:39.210" v="150" actId="20577"/>
          <ac:graphicFrameMkLst>
            <pc:docMk/>
            <pc:sldMk cId="158634117" sldId="375"/>
            <ac:graphicFrameMk id="76" creationId="{00000000-0000-0000-0000-000000000000}"/>
          </ac:graphicFrameMkLst>
        </pc:graphicFrameChg>
        <pc:picChg chg="mod">
          <ac:chgData name="박 슬기" userId="0fe8c3dc-1e08-42b3-b5b5-0b46d547ffd2" providerId="ADAL" clId="{63D23B34-6A7F-42B9-B135-9C1C41AA8ACA}" dt="2021-12-21T09:01:49.594" v="1183"/>
          <ac:picMkLst>
            <pc:docMk/>
            <pc:sldMk cId="158634117" sldId="375"/>
            <ac:picMk id="26" creationId="{57754473-6895-4FEA-984C-6011F85C9E55}"/>
          </ac:picMkLst>
        </pc:picChg>
      </pc:sldChg>
      <pc:sldChg chg="addSp modSp mod">
        <pc:chgData name="박 슬기" userId="0fe8c3dc-1e08-42b3-b5b5-0b46d547ffd2" providerId="ADAL" clId="{63D23B34-6A7F-42B9-B135-9C1C41AA8ACA}" dt="2021-12-21T09:01:50.438" v="1184"/>
        <pc:sldMkLst>
          <pc:docMk/>
          <pc:sldMk cId="1743302733" sldId="376"/>
        </pc:sldMkLst>
        <pc:spChg chg="mod">
          <ac:chgData name="박 슬기" userId="0fe8c3dc-1e08-42b3-b5b5-0b46d547ffd2" providerId="ADAL" clId="{63D23B34-6A7F-42B9-B135-9C1C41AA8ACA}" dt="2021-12-21T09:01:50.438" v="1184"/>
          <ac:spMkLst>
            <pc:docMk/>
            <pc:sldMk cId="1743302733" sldId="376"/>
            <ac:spMk id="31" creationId="{76DCFD47-076D-4549-BCEF-7971E17833EF}"/>
          </ac:spMkLst>
        </pc:spChg>
        <pc:spChg chg="mod">
          <ac:chgData name="박 슬기" userId="0fe8c3dc-1e08-42b3-b5b5-0b46d547ffd2" providerId="ADAL" clId="{63D23B34-6A7F-42B9-B135-9C1C41AA8ACA}" dt="2021-12-21T09:01:50.438" v="1184"/>
          <ac:spMkLst>
            <pc:docMk/>
            <pc:sldMk cId="1743302733" sldId="376"/>
            <ac:spMk id="32" creationId="{B3ABBD54-5D8F-4509-B1D8-4198C915FE8E}"/>
          </ac:spMkLst>
        </pc:spChg>
        <pc:spChg chg="mod">
          <ac:chgData name="박 슬기" userId="0fe8c3dc-1e08-42b3-b5b5-0b46d547ffd2" providerId="ADAL" clId="{63D23B34-6A7F-42B9-B135-9C1C41AA8ACA}" dt="2021-12-21T09:01:50.438" v="1184"/>
          <ac:spMkLst>
            <pc:docMk/>
            <pc:sldMk cId="1743302733" sldId="376"/>
            <ac:spMk id="33" creationId="{5579CFEA-6051-4A36-B113-D6FB8AE81F8A}"/>
          </ac:spMkLst>
        </pc:spChg>
        <pc:spChg chg="mod">
          <ac:chgData name="박 슬기" userId="0fe8c3dc-1e08-42b3-b5b5-0b46d547ffd2" providerId="ADAL" clId="{63D23B34-6A7F-42B9-B135-9C1C41AA8ACA}" dt="2021-12-21T09:01:50.438" v="1184"/>
          <ac:spMkLst>
            <pc:docMk/>
            <pc:sldMk cId="1743302733" sldId="376"/>
            <ac:spMk id="34" creationId="{42F6B6AE-A214-491A-8F0B-91B3412640D2}"/>
          </ac:spMkLst>
        </pc:spChg>
        <pc:spChg chg="mod">
          <ac:chgData name="박 슬기" userId="0fe8c3dc-1e08-42b3-b5b5-0b46d547ffd2" providerId="ADAL" clId="{63D23B34-6A7F-42B9-B135-9C1C41AA8ACA}" dt="2021-12-21T09:01:50.438" v="1184"/>
          <ac:spMkLst>
            <pc:docMk/>
            <pc:sldMk cId="1743302733" sldId="376"/>
            <ac:spMk id="35" creationId="{F37D93F8-B8F7-407F-B746-0FF0E0F434AC}"/>
          </ac:spMkLst>
        </pc:spChg>
        <pc:spChg chg="mod">
          <ac:chgData name="박 슬기" userId="0fe8c3dc-1e08-42b3-b5b5-0b46d547ffd2" providerId="ADAL" clId="{63D23B34-6A7F-42B9-B135-9C1C41AA8ACA}" dt="2021-12-21T09:01:50.438" v="1184"/>
          <ac:spMkLst>
            <pc:docMk/>
            <pc:sldMk cId="1743302733" sldId="376"/>
            <ac:spMk id="36" creationId="{A6DD65E1-5781-4846-9C45-74611ACBE8A2}"/>
          </ac:spMkLst>
        </pc:spChg>
        <pc:spChg chg="mod">
          <ac:chgData name="박 슬기" userId="0fe8c3dc-1e08-42b3-b5b5-0b46d547ffd2" providerId="ADAL" clId="{63D23B34-6A7F-42B9-B135-9C1C41AA8ACA}" dt="2021-12-21T09:01:50.438" v="1184"/>
          <ac:spMkLst>
            <pc:docMk/>
            <pc:sldMk cId="1743302733" sldId="376"/>
            <ac:spMk id="37" creationId="{D7C66408-9254-4B9B-92EE-863E5C8F6B26}"/>
          </ac:spMkLst>
        </pc:spChg>
        <pc:spChg chg="mod">
          <ac:chgData name="박 슬기" userId="0fe8c3dc-1e08-42b3-b5b5-0b46d547ffd2" providerId="ADAL" clId="{63D23B34-6A7F-42B9-B135-9C1C41AA8ACA}" dt="2021-12-21T09:01:50.438" v="1184"/>
          <ac:spMkLst>
            <pc:docMk/>
            <pc:sldMk cId="1743302733" sldId="376"/>
            <ac:spMk id="38" creationId="{43EC0CCA-CBD7-4410-B950-CF14ED70F8BA}"/>
          </ac:spMkLst>
        </pc:spChg>
        <pc:spChg chg="mod">
          <ac:chgData name="박 슬기" userId="0fe8c3dc-1e08-42b3-b5b5-0b46d547ffd2" providerId="ADAL" clId="{63D23B34-6A7F-42B9-B135-9C1C41AA8ACA}" dt="2021-12-21T09:01:50.438" v="1184"/>
          <ac:spMkLst>
            <pc:docMk/>
            <pc:sldMk cId="1743302733" sldId="376"/>
            <ac:spMk id="39" creationId="{9C4417DB-8B4F-421C-B0CF-E4BC14DF5B59}"/>
          </ac:spMkLst>
        </pc:spChg>
        <pc:spChg chg="mod">
          <ac:chgData name="박 슬기" userId="0fe8c3dc-1e08-42b3-b5b5-0b46d547ffd2" providerId="ADAL" clId="{63D23B34-6A7F-42B9-B135-9C1C41AA8ACA}" dt="2021-12-21T09:01:50.438" v="1184"/>
          <ac:spMkLst>
            <pc:docMk/>
            <pc:sldMk cId="1743302733" sldId="376"/>
            <ac:spMk id="40" creationId="{8CAA1C4C-5B8F-49FD-8E87-A3FD5C6B2C4A}"/>
          </ac:spMkLst>
        </pc:spChg>
        <pc:spChg chg="mod">
          <ac:chgData name="박 슬기" userId="0fe8c3dc-1e08-42b3-b5b5-0b46d547ffd2" providerId="ADAL" clId="{63D23B34-6A7F-42B9-B135-9C1C41AA8ACA}" dt="2021-12-21T09:01:50.438" v="1184"/>
          <ac:spMkLst>
            <pc:docMk/>
            <pc:sldMk cId="1743302733" sldId="376"/>
            <ac:spMk id="41" creationId="{CFCA5C17-DB0B-46F9-990E-1E241EB30B78}"/>
          </ac:spMkLst>
        </pc:spChg>
        <pc:spChg chg="mod">
          <ac:chgData name="박 슬기" userId="0fe8c3dc-1e08-42b3-b5b5-0b46d547ffd2" providerId="ADAL" clId="{63D23B34-6A7F-42B9-B135-9C1C41AA8ACA}" dt="2021-12-21T09:01:50.438" v="1184"/>
          <ac:spMkLst>
            <pc:docMk/>
            <pc:sldMk cId="1743302733" sldId="376"/>
            <ac:spMk id="42" creationId="{79FF8982-3ADE-46DB-9B24-38B649F28B37}"/>
          </ac:spMkLst>
        </pc:spChg>
        <pc:spChg chg="mod">
          <ac:chgData name="박 슬기" userId="0fe8c3dc-1e08-42b3-b5b5-0b46d547ffd2" providerId="ADAL" clId="{63D23B34-6A7F-42B9-B135-9C1C41AA8ACA}" dt="2021-12-21T09:01:50.438" v="1184"/>
          <ac:spMkLst>
            <pc:docMk/>
            <pc:sldMk cId="1743302733" sldId="376"/>
            <ac:spMk id="43" creationId="{3B944BE1-C970-4D57-ADBE-F13790FA5CB5}"/>
          </ac:spMkLst>
        </pc:spChg>
        <pc:spChg chg="mod">
          <ac:chgData name="박 슬기" userId="0fe8c3dc-1e08-42b3-b5b5-0b46d547ffd2" providerId="ADAL" clId="{63D23B34-6A7F-42B9-B135-9C1C41AA8ACA}" dt="2021-12-21T09:01:50.438" v="1184"/>
          <ac:spMkLst>
            <pc:docMk/>
            <pc:sldMk cId="1743302733" sldId="376"/>
            <ac:spMk id="44" creationId="{CFC2A83C-16CF-4011-955C-1F2F412CC486}"/>
          </ac:spMkLst>
        </pc:spChg>
        <pc:spChg chg="mod">
          <ac:chgData name="박 슬기" userId="0fe8c3dc-1e08-42b3-b5b5-0b46d547ffd2" providerId="ADAL" clId="{63D23B34-6A7F-42B9-B135-9C1C41AA8ACA}" dt="2021-12-21T09:01:50.438" v="1184"/>
          <ac:spMkLst>
            <pc:docMk/>
            <pc:sldMk cId="1743302733" sldId="376"/>
            <ac:spMk id="45" creationId="{C9D11044-C933-4EFF-89A9-4219E5A41157}"/>
          </ac:spMkLst>
        </pc:spChg>
        <pc:spChg chg="mod">
          <ac:chgData name="박 슬기" userId="0fe8c3dc-1e08-42b3-b5b5-0b46d547ffd2" providerId="ADAL" clId="{63D23B34-6A7F-42B9-B135-9C1C41AA8ACA}" dt="2021-12-21T09:01:50.438" v="1184"/>
          <ac:spMkLst>
            <pc:docMk/>
            <pc:sldMk cId="1743302733" sldId="376"/>
            <ac:spMk id="46" creationId="{5792475C-1BB7-4609-9B08-9F7ECA89D053}"/>
          </ac:spMkLst>
        </pc:spChg>
        <pc:spChg chg="mod">
          <ac:chgData name="박 슬기" userId="0fe8c3dc-1e08-42b3-b5b5-0b46d547ffd2" providerId="ADAL" clId="{63D23B34-6A7F-42B9-B135-9C1C41AA8ACA}" dt="2021-12-21T09:01:50.438" v="1184"/>
          <ac:spMkLst>
            <pc:docMk/>
            <pc:sldMk cId="1743302733" sldId="376"/>
            <ac:spMk id="47" creationId="{1EA99847-9475-4EE2-8BBA-96D5652DBC7A}"/>
          </ac:spMkLst>
        </pc:spChg>
        <pc:spChg chg="mod">
          <ac:chgData name="박 슬기" userId="0fe8c3dc-1e08-42b3-b5b5-0b46d547ffd2" providerId="ADAL" clId="{63D23B34-6A7F-42B9-B135-9C1C41AA8ACA}" dt="2021-12-21T09:01:50.438" v="1184"/>
          <ac:spMkLst>
            <pc:docMk/>
            <pc:sldMk cId="1743302733" sldId="376"/>
            <ac:spMk id="48" creationId="{76238AAC-2F97-463A-A190-FC80019B5407}"/>
          </ac:spMkLst>
        </pc:spChg>
        <pc:spChg chg="mod">
          <ac:chgData name="박 슬기" userId="0fe8c3dc-1e08-42b3-b5b5-0b46d547ffd2" providerId="ADAL" clId="{63D23B34-6A7F-42B9-B135-9C1C41AA8ACA}" dt="2021-12-21T09:01:50.438" v="1184"/>
          <ac:spMkLst>
            <pc:docMk/>
            <pc:sldMk cId="1743302733" sldId="376"/>
            <ac:spMk id="49" creationId="{870F1A24-1654-4A76-BBFE-4EC3AAEAB042}"/>
          </ac:spMkLst>
        </pc:spChg>
        <pc:spChg chg="mod">
          <ac:chgData name="박 슬기" userId="0fe8c3dc-1e08-42b3-b5b5-0b46d547ffd2" providerId="ADAL" clId="{63D23B34-6A7F-42B9-B135-9C1C41AA8ACA}" dt="2021-12-21T09:01:50.438" v="1184"/>
          <ac:spMkLst>
            <pc:docMk/>
            <pc:sldMk cId="1743302733" sldId="376"/>
            <ac:spMk id="50" creationId="{20D72B21-3119-421F-81BD-F8AA2E56C16D}"/>
          </ac:spMkLst>
        </pc:spChg>
        <pc:spChg chg="mod">
          <ac:chgData name="박 슬기" userId="0fe8c3dc-1e08-42b3-b5b5-0b46d547ffd2" providerId="ADAL" clId="{63D23B34-6A7F-42B9-B135-9C1C41AA8ACA}" dt="2021-12-21T09:01:50.438" v="1184"/>
          <ac:spMkLst>
            <pc:docMk/>
            <pc:sldMk cId="1743302733" sldId="376"/>
            <ac:spMk id="51" creationId="{58F7D285-6100-43A9-9891-CAF3A52408F1}"/>
          </ac:spMkLst>
        </pc:spChg>
        <pc:spChg chg="mod">
          <ac:chgData name="박 슬기" userId="0fe8c3dc-1e08-42b3-b5b5-0b46d547ffd2" providerId="ADAL" clId="{63D23B34-6A7F-42B9-B135-9C1C41AA8ACA}" dt="2021-12-21T09:01:50.438" v="1184"/>
          <ac:spMkLst>
            <pc:docMk/>
            <pc:sldMk cId="1743302733" sldId="376"/>
            <ac:spMk id="52" creationId="{D578C0BF-3C6D-4EC5-848E-966B6B2BB2B8}"/>
          </ac:spMkLst>
        </pc:spChg>
        <pc:spChg chg="mod">
          <ac:chgData name="박 슬기" userId="0fe8c3dc-1e08-42b3-b5b5-0b46d547ffd2" providerId="ADAL" clId="{63D23B34-6A7F-42B9-B135-9C1C41AA8ACA}" dt="2021-12-21T09:01:50.438" v="1184"/>
          <ac:spMkLst>
            <pc:docMk/>
            <pc:sldMk cId="1743302733" sldId="376"/>
            <ac:spMk id="53" creationId="{611D9604-442A-4755-86D4-AEAC8540A44A}"/>
          </ac:spMkLst>
        </pc:spChg>
        <pc:spChg chg="mod">
          <ac:chgData name="박 슬기" userId="0fe8c3dc-1e08-42b3-b5b5-0b46d547ffd2" providerId="ADAL" clId="{63D23B34-6A7F-42B9-B135-9C1C41AA8ACA}" dt="2021-12-21T09:01:50.438" v="1184"/>
          <ac:spMkLst>
            <pc:docMk/>
            <pc:sldMk cId="1743302733" sldId="376"/>
            <ac:spMk id="54" creationId="{4D37A6E6-1D6B-4CE2-A1C1-1B06A242B40C}"/>
          </ac:spMkLst>
        </pc:spChg>
        <pc:spChg chg="mod">
          <ac:chgData name="박 슬기" userId="0fe8c3dc-1e08-42b3-b5b5-0b46d547ffd2" providerId="ADAL" clId="{63D23B34-6A7F-42B9-B135-9C1C41AA8ACA}" dt="2021-12-21T09:01:50.438" v="1184"/>
          <ac:spMkLst>
            <pc:docMk/>
            <pc:sldMk cId="1743302733" sldId="376"/>
            <ac:spMk id="55" creationId="{FA22A7C7-8197-4D18-950A-CDD4A48F7C76}"/>
          </ac:spMkLst>
        </pc:spChg>
        <pc:spChg chg="mod">
          <ac:chgData name="박 슬기" userId="0fe8c3dc-1e08-42b3-b5b5-0b46d547ffd2" providerId="ADAL" clId="{63D23B34-6A7F-42B9-B135-9C1C41AA8ACA}" dt="2021-12-21T09:01:50.438" v="1184"/>
          <ac:spMkLst>
            <pc:docMk/>
            <pc:sldMk cId="1743302733" sldId="376"/>
            <ac:spMk id="56" creationId="{89BD1284-E67F-47B2-9F29-34EB604AC43D}"/>
          </ac:spMkLst>
        </pc:spChg>
        <pc:spChg chg="mod">
          <ac:chgData name="박 슬기" userId="0fe8c3dc-1e08-42b3-b5b5-0b46d547ffd2" providerId="ADAL" clId="{63D23B34-6A7F-42B9-B135-9C1C41AA8ACA}" dt="2021-12-21T09:01:50.438" v="1184"/>
          <ac:spMkLst>
            <pc:docMk/>
            <pc:sldMk cId="1743302733" sldId="376"/>
            <ac:spMk id="57" creationId="{0A6F16D1-8A2F-490A-A0B7-057CE3B0C5ED}"/>
          </ac:spMkLst>
        </pc:spChg>
        <pc:spChg chg="mod">
          <ac:chgData name="박 슬기" userId="0fe8c3dc-1e08-42b3-b5b5-0b46d547ffd2" providerId="ADAL" clId="{63D23B34-6A7F-42B9-B135-9C1C41AA8ACA}" dt="2021-12-21T09:01:50.438" v="1184"/>
          <ac:spMkLst>
            <pc:docMk/>
            <pc:sldMk cId="1743302733" sldId="376"/>
            <ac:spMk id="58" creationId="{FB1C20D1-EA1F-4849-9F83-06748FEB86F5}"/>
          </ac:spMkLst>
        </pc:spChg>
        <pc:spChg chg="mod">
          <ac:chgData name="박 슬기" userId="0fe8c3dc-1e08-42b3-b5b5-0b46d547ffd2" providerId="ADAL" clId="{63D23B34-6A7F-42B9-B135-9C1C41AA8ACA}" dt="2021-12-21T09:01:50.438" v="1184"/>
          <ac:spMkLst>
            <pc:docMk/>
            <pc:sldMk cId="1743302733" sldId="376"/>
            <ac:spMk id="59" creationId="{51062282-BD00-4572-B482-38A2A71AE48D}"/>
          </ac:spMkLst>
        </pc:spChg>
        <pc:spChg chg="mod">
          <ac:chgData name="박 슬기" userId="0fe8c3dc-1e08-42b3-b5b5-0b46d547ffd2" providerId="ADAL" clId="{63D23B34-6A7F-42B9-B135-9C1C41AA8ACA}" dt="2021-12-21T09:01:50.438" v="1184"/>
          <ac:spMkLst>
            <pc:docMk/>
            <pc:sldMk cId="1743302733" sldId="376"/>
            <ac:spMk id="60" creationId="{5A800DE4-E8D5-4FE9-95D4-CDA5F0F3B48C}"/>
          </ac:spMkLst>
        </pc:spChg>
        <pc:spChg chg="mod">
          <ac:chgData name="박 슬기" userId="0fe8c3dc-1e08-42b3-b5b5-0b46d547ffd2" providerId="ADAL" clId="{63D23B34-6A7F-42B9-B135-9C1C41AA8ACA}" dt="2021-12-21T09:01:50.438" v="1184"/>
          <ac:spMkLst>
            <pc:docMk/>
            <pc:sldMk cId="1743302733" sldId="376"/>
            <ac:spMk id="61" creationId="{5724B3CA-469D-4876-ABAC-1390090B7EEC}"/>
          </ac:spMkLst>
        </pc:spChg>
        <pc:spChg chg="mod">
          <ac:chgData name="박 슬기" userId="0fe8c3dc-1e08-42b3-b5b5-0b46d547ffd2" providerId="ADAL" clId="{63D23B34-6A7F-42B9-B135-9C1C41AA8ACA}" dt="2021-12-21T09:01:50.438" v="1184"/>
          <ac:spMkLst>
            <pc:docMk/>
            <pc:sldMk cId="1743302733" sldId="376"/>
            <ac:spMk id="62" creationId="{2A8670EB-3DE1-4447-A894-C63DBD0B87C6}"/>
          </ac:spMkLst>
        </pc:spChg>
        <pc:spChg chg="mod">
          <ac:chgData name="박 슬기" userId="0fe8c3dc-1e08-42b3-b5b5-0b46d547ffd2" providerId="ADAL" clId="{63D23B34-6A7F-42B9-B135-9C1C41AA8ACA}" dt="2021-12-21T09:01:50.438" v="1184"/>
          <ac:spMkLst>
            <pc:docMk/>
            <pc:sldMk cId="1743302733" sldId="376"/>
            <ac:spMk id="63" creationId="{823E8594-BE85-43C2-9104-21C5C916F9B4}"/>
          </ac:spMkLst>
        </pc:spChg>
        <pc:spChg chg="mod">
          <ac:chgData name="박 슬기" userId="0fe8c3dc-1e08-42b3-b5b5-0b46d547ffd2" providerId="ADAL" clId="{63D23B34-6A7F-42B9-B135-9C1C41AA8ACA}" dt="2021-12-21T09:01:50.438" v="1184"/>
          <ac:spMkLst>
            <pc:docMk/>
            <pc:sldMk cId="1743302733" sldId="376"/>
            <ac:spMk id="64" creationId="{E28038CF-2075-476B-A86A-A9CC68DA4E83}"/>
          </ac:spMkLst>
        </pc:spChg>
        <pc:spChg chg="mod">
          <ac:chgData name="박 슬기" userId="0fe8c3dc-1e08-42b3-b5b5-0b46d547ffd2" providerId="ADAL" clId="{63D23B34-6A7F-42B9-B135-9C1C41AA8ACA}" dt="2021-12-21T09:01:50.438" v="1184"/>
          <ac:spMkLst>
            <pc:docMk/>
            <pc:sldMk cId="1743302733" sldId="376"/>
            <ac:spMk id="65" creationId="{22F2D14D-3744-4C04-BB08-1AA11EC96BD5}"/>
          </ac:spMkLst>
        </pc:spChg>
        <pc:spChg chg="mod">
          <ac:chgData name="박 슬기" userId="0fe8c3dc-1e08-42b3-b5b5-0b46d547ffd2" providerId="ADAL" clId="{63D23B34-6A7F-42B9-B135-9C1C41AA8ACA}" dt="2021-12-21T09:01:50.438" v="1184"/>
          <ac:spMkLst>
            <pc:docMk/>
            <pc:sldMk cId="1743302733" sldId="376"/>
            <ac:spMk id="66" creationId="{E79A4310-6EEF-4555-8FA0-807D4432B351}"/>
          </ac:spMkLst>
        </pc:spChg>
        <pc:spChg chg="mod">
          <ac:chgData name="박 슬기" userId="0fe8c3dc-1e08-42b3-b5b5-0b46d547ffd2" providerId="ADAL" clId="{63D23B34-6A7F-42B9-B135-9C1C41AA8ACA}" dt="2021-12-21T09:01:50.438" v="1184"/>
          <ac:spMkLst>
            <pc:docMk/>
            <pc:sldMk cId="1743302733" sldId="376"/>
            <ac:spMk id="67" creationId="{7C464F0A-1398-4DFC-922C-84126CE427F4}"/>
          </ac:spMkLst>
        </pc:spChg>
        <pc:grpChg chg="add mod">
          <ac:chgData name="박 슬기" userId="0fe8c3dc-1e08-42b3-b5b5-0b46d547ffd2" providerId="ADAL" clId="{63D23B34-6A7F-42B9-B135-9C1C41AA8ACA}" dt="2021-12-21T09:01:50.438" v="1184"/>
          <ac:grpSpMkLst>
            <pc:docMk/>
            <pc:sldMk cId="1743302733" sldId="376"/>
            <ac:grpSpMk id="24" creationId="{A222EB46-DF67-4040-A73F-858B4E9C53F8}"/>
          </ac:grpSpMkLst>
        </pc:grpChg>
        <pc:graphicFrameChg chg="modGraphic">
          <ac:chgData name="박 슬기" userId="0fe8c3dc-1e08-42b3-b5b5-0b46d547ffd2" providerId="ADAL" clId="{63D23B34-6A7F-42B9-B135-9C1C41AA8ACA}" dt="2021-12-21T08:20:52.676" v="1103" actId="20577"/>
          <ac:graphicFrameMkLst>
            <pc:docMk/>
            <pc:sldMk cId="1743302733" sldId="376"/>
            <ac:graphicFrameMk id="22" creationId="{00000000-0000-0000-0000-000000000000}"/>
          </ac:graphicFrameMkLst>
        </pc:graphicFrameChg>
        <pc:graphicFrameChg chg="mod modGraphic">
          <ac:chgData name="박 슬기" userId="0fe8c3dc-1e08-42b3-b5b5-0b46d547ffd2" providerId="ADAL" clId="{63D23B34-6A7F-42B9-B135-9C1C41AA8ACA}" dt="2021-12-20T06:56:11.742" v="241" actId="20577"/>
          <ac:graphicFrameMkLst>
            <pc:docMk/>
            <pc:sldMk cId="1743302733" sldId="376"/>
            <ac:graphicFrameMk id="76" creationId="{00000000-0000-0000-0000-000000000000}"/>
          </ac:graphicFrameMkLst>
        </pc:graphicFrameChg>
        <pc:picChg chg="mod">
          <ac:chgData name="박 슬기" userId="0fe8c3dc-1e08-42b3-b5b5-0b46d547ffd2" providerId="ADAL" clId="{63D23B34-6A7F-42B9-B135-9C1C41AA8ACA}" dt="2021-12-21T09:01:50.438" v="1184"/>
          <ac:picMkLst>
            <pc:docMk/>
            <pc:sldMk cId="1743302733" sldId="376"/>
            <ac:picMk id="30" creationId="{59D2BBAE-6B42-4CE9-81FD-BB91636381AB}"/>
          </ac:picMkLst>
        </pc:picChg>
      </pc:sldChg>
      <pc:sldChg chg="addSp modSp mod">
        <pc:chgData name="박 슬기" userId="0fe8c3dc-1e08-42b3-b5b5-0b46d547ffd2" providerId="ADAL" clId="{63D23B34-6A7F-42B9-B135-9C1C41AA8ACA}" dt="2021-12-21T09:01:51.225" v="1185"/>
        <pc:sldMkLst>
          <pc:docMk/>
          <pc:sldMk cId="3045253726" sldId="377"/>
        </pc:sldMkLst>
        <pc:spChg chg="mod">
          <ac:chgData name="박 슬기" userId="0fe8c3dc-1e08-42b3-b5b5-0b46d547ffd2" providerId="ADAL" clId="{63D23B34-6A7F-42B9-B135-9C1C41AA8ACA}" dt="2021-12-21T09:01:51.225" v="1185"/>
          <ac:spMkLst>
            <pc:docMk/>
            <pc:sldMk cId="3045253726" sldId="377"/>
            <ac:spMk id="31" creationId="{E86F08B7-F3CD-4AFC-9A60-9AAC86097703}"/>
          </ac:spMkLst>
        </pc:spChg>
        <pc:spChg chg="mod">
          <ac:chgData name="박 슬기" userId="0fe8c3dc-1e08-42b3-b5b5-0b46d547ffd2" providerId="ADAL" clId="{63D23B34-6A7F-42B9-B135-9C1C41AA8ACA}" dt="2021-12-21T09:01:51.225" v="1185"/>
          <ac:spMkLst>
            <pc:docMk/>
            <pc:sldMk cId="3045253726" sldId="377"/>
            <ac:spMk id="32" creationId="{7C2E81BA-3FAE-43C8-A85B-7D006D2A0AF2}"/>
          </ac:spMkLst>
        </pc:spChg>
        <pc:spChg chg="mod">
          <ac:chgData name="박 슬기" userId="0fe8c3dc-1e08-42b3-b5b5-0b46d547ffd2" providerId="ADAL" clId="{63D23B34-6A7F-42B9-B135-9C1C41AA8ACA}" dt="2021-12-21T09:01:51.225" v="1185"/>
          <ac:spMkLst>
            <pc:docMk/>
            <pc:sldMk cId="3045253726" sldId="377"/>
            <ac:spMk id="33" creationId="{A70862F8-EA1E-4D8E-A8C4-C55EF48EBF24}"/>
          </ac:spMkLst>
        </pc:spChg>
        <pc:spChg chg="mod">
          <ac:chgData name="박 슬기" userId="0fe8c3dc-1e08-42b3-b5b5-0b46d547ffd2" providerId="ADAL" clId="{63D23B34-6A7F-42B9-B135-9C1C41AA8ACA}" dt="2021-12-21T09:01:51.225" v="1185"/>
          <ac:spMkLst>
            <pc:docMk/>
            <pc:sldMk cId="3045253726" sldId="377"/>
            <ac:spMk id="34" creationId="{9879C0E7-1CB1-41B3-AE39-CD3FA2C52911}"/>
          </ac:spMkLst>
        </pc:spChg>
        <pc:spChg chg="mod">
          <ac:chgData name="박 슬기" userId="0fe8c3dc-1e08-42b3-b5b5-0b46d547ffd2" providerId="ADAL" clId="{63D23B34-6A7F-42B9-B135-9C1C41AA8ACA}" dt="2021-12-21T09:01:51.225" v="1185"/>
          <ac:spMkLst>
            <pc:docMk/>
            <pc:sldMk cId="3045253726" sldId="377"/>
            <ac:spMk id="35" creationId="{331CDADB-5B0F-4E3C-B398-A7A71B8F4507}"/>
          </ac:spMkLst>
        </pc:spChg>
        <pc:spChg chg="mod">
          <ac:chgData name="박 슬기" userId="0fe8c3dc-1e08-42b3-b5b5-0b46d547ffd2" providerId="ADAL" clId="{63D23B34-6A7F-42B9-B135-9C1C41AA8ACA}" dt="2021-12-21T09:01:51.225" v="1185"/>
          <ac:spMkLst>
            <pc:docMk/>
            <pc:sldMk cId="3045253726" sldId="377"/>
            <ac:spMk id="36" creationId="{40F779B4-F51D-4E05-A74D-978B801B672B}"/>
          </ac:spMkLst>
        </pc:spChg>
        <pc:spChg chg="mod">
          <ac:chgData name="박 슬기" userId="0fe8c3dc-1e08-42b3-b5b5-0b46d547ffd2" providerId="ADAL" clId="{63D23B34-6A7F-42B9-B135-9C1C41AA8ACA}" dt="2021-12-21T09:01:51.225" v="1185"/>
          <ac:spMkLst>
            <pc:docMk/>
            <pc:sldMk cId="3045253726" sldId="377"/>
            <ac:spMk id="37" creationId="{794ECB88-58A0-42B3-A6B9-DCC50271E87B}"/>
          </ac:spMkLst>
        </pc:spChg>
        <pc:spChg chg="mod">
          <ac:chgData name="박 슬기" userId="0fe8c3dc-1e08-42b3-b5b5-0b46d547ffd2" providerId="ADAL" clId="{63D23B34-6A7F-42B9-B135-9C1C41AA8ACA}" dt="2021-12-21T09:01:51.225" v="1185"/>
          <ac:spMkLst>
            <pc:docMk/>
            <pc:sldMk cId="3045253726" sldId="377"/>
            <ac:spMk id="38" creationId="{5F4F44A0-6D49-4F6E-8E7C-5A6E5616CA77}"/>
          </ac:spMkLst>
        </pc:spChg>
        <pc:spChg chg="mod">
          <ac:chgData name="박 슬기" userId="0fe8c3dc-1e08-42b3-b5b5-0b46d547ffd2" providerId="ADAL" clId="{63D23B34-6A7F-42B9-B135-9C1C41AA8ACA}" dt="2021-12-21T09:01:51.225" v="1185"/>
          <ac:spMkLst>
            <pc:docMk/>
            <pc:sldMk cId="3045253726" sldId="377"/>
            <ac:spMk id="39" creationId="{A4B01375-B0D8-49E5-94BB-2245E9252F9F}"/>
          </ac:spMkLst>
        </pc:spChg>
        <pc:spChg chg="mod">
          <ac:chgData name="박 슬기" userId="0fe8c3dc-1e08-42b3-b5b5-0b46d547ffd2" providerId="ADAL" clId="{63D23B34-6A7F-42B9-B135-9C1C41AA8ACA}" dt="2021-12-21T09:01:51.225" v="1185"/>
          <ac:spMkLst>
            <pc:docMk/>
            <pc:sldMk cId="3045253726" sldId="377"/>
            <ac:spMk id="40" creationId="{532E54CF-B240-4E7D-A22E-51BD8F1E258A}"/>
          </ac:spMkLst>
        </pc:spChg>
        <pc:spChg chg="mod">
          <ac:chgData name="박 슬기" userId="0fe8c3dc-1e08-42b3-b5b5-0b46d547ffd2" providerId="ADAL" clId="{63D23B34-6A7F-42B9-B135-9C1C41AA8ACA}" dt="2021-12-21T09:01:51.225" v="1185"/>
          <ac:spMkLst>
            <pc:docMk/>
            <pc:sldMk cId="3045253726" sldId="377"/>
            <ac:spMk id="41" creationId="{C0A26994-4FE4-41F5-A329-21D67C3F38BC}"/>
          </ac:spMkLst>
        </pc:spChg>
        <pc:spChg chg="mod">
          <ac:chgData name="박 슬기" userId="0fe8c3dc-1e08-42b3-b5b5-0b46d547ffd2" providerId="ADAL" clId="{63D23B34-6A7F-42B9-B135-9C1C41AA8ACA}" dt="2021-12-21T09:01:51.225" v="1185"/>
          <ac:spMkLst>
            <pc:docMk/>
            <pc:sldMk cId="3045253726" sldId="377"/>
            <ac:spMk id="42" creationId="{9F1D208F-0690-498C-906C-F5E279F66512}"/>
          </ac:spMkLst>
        </pc:spChg>
        <pc:spChg chg="mod">
          <ac:chgData name="박 슬기" userId="0fe8c3dc-1e08-42b3-b5b5-0b46d547ffd2" providerId="ADAL" clId="{63D23B34-6A7F-42B9-B135-9C1C41AA8ACA}" dt="2021-12-21T09:01:51.225" v="1185"/>
          <ac:spMkLst>
            <pc:docMk/>
            <pc:sldMk cId="3045253726" sldId="377"/>
            <ac:spMk id="43" creationId="{EC9C5F57-0AEB-4F98-AA47-1F1AD0A17022}"/>
          </ac:spMkLst>
        </pc:spChg>
        <pc:spChg chg="mod">
          <ac:chgData name="박 슬기" userId="0fe8c3dc-1e08-42b3-b5b5-0b46d547ffd2" providerId="ADAL" clId="{63D23B34-6A7F-42B9-B135-9C1C41AA8ACA}" dt="2021-12-21T09:01:51.225" v="1185"/>
          <ac:spMkLst>
            <pc:docMk/>
            <pc:sldMk cId="3045253726" sldId="377"/>
            <ac:spMk id="44" creationId="{129740A3-848D-4BE1-88BE-D482E9CD4276}"/>
          </ac:spMkLst>
        </pc:spChg>
        <pc:spChg chg="mod">
          <ac:chgData name="박 슬기" userId="0fe8c3dc-1e08-42b3-b5b5-0b46d547ffd2" providerId="ADAL" clId="{63D23B34-6A7F-42B9-B135-9C1C41AA8ACA}" dt="2021-12-21T09:01:51.225" v="1185"/>
          <ac:spMkLst>
            <pc:docMk/>
            <pc:sldMk cId="3045253726" sldId="377"/>
            <ac:spMk id="45" creationId="{864783F7-1959-49AC-B5FD-4F478E20FA88}"/>
          </ac:spMkLst>
        </pc:spChg>
        <pc:spChg chg="mod">
          <ac:chgData name="박 슬기" userId="0fe8c3dc-1e08-42b3-b5b5-0b46d547ffd2" providerId="ADAL" clId="{63D23B34-6A7F-42B9-B135-9C1C41AA8ACA}" dt="2021-12-21T09:01:51.225" v="1185"/>
          <ac:spMkLst>
            <pc:docMk/>
            <pc:sldMk cId="3045253726" sldId="377"/>
            <ac:spMk id="46" creationId="{EF72EDE9-B7B5-4C3C-B3EA-7CCACE18F7B6}"/>
          </ac:spMkLst>
        </pc:spChg>
        <pc:spChg chg="mod">
          <ac:chgData name="박 슬기" userId="0fe8c3dc-1e08-42b3-b5b5-0b46d547ffd2" providerId="ADAL" clId="{63D23B34-6A7F-42B9-B135-9C1C41AA8ACA}" dt="2021-12-21T09:01:51.225" v="1185"/>
          <ac:spMkLst>
            <pc:docMk/>
            <pc:sldMk cId="3045253726" sldId="377"/>
            <ac:spMk id="47" creationId="{3EB763C3-1CEF-4CC6-B9F9-64551EE624B3}"/>
          </ac:spMkLst>
        </pc:spChg>
        <pc:spChg chg="mod">
          <ac:chgData name="박 슬기" userId="0fe8c3dc-1e08-42b3-b5b5-0b46d547ffd2" providerId="ADAL" clId="{63D23B34-6A7F-42B9-B135-9C1C41AA8ACA}" dt="2021-12-21T09:01:51.225" v="1185"/>
          <ac:spMkLst>
            <pc:docMk/>
            <pc:sldMk cId="3045253726" sldId="377"/>
            <ac:spMk id="48" creationId="{C3802979-7A56-47DF-9AEE-E44D284C189C}"/>
          </ac:spMkLst>
        </pc:spChg>
        <pc:spChg chg="mod">
          <ac:chgData name="박 슬기" userId="0fe8c3dc-1e08-42b3-b5b5-0b46d547ffd2" providerId="ADAL" clId="{63D23B34-6A7F-42B9-B135-9C1C41AA8ACA}" dt="2021-12-21T09:01:51.225" v="1185"/>
          <ac:spMkLst>
            <pc:docMk/>
            <pc:sldMk cId="3045253726" sldId="377"/>
            <ac:spMk id="49" creationId="{A82FC389-0E3E-48CE-B8C4-D20DDDE2610D}"/>
          </ac:spMkLst>
        </pc:spChg>
        <pc:spChg chg="mod">
          <ac:chgData name="박 슬기" userId="0fe8c3dc-1e08-42b3-b5b5-0b46d547ffd2" providerId="ADAL" clId="{63D23B34-6A7F-42B9-B135-9C1C41AA8ACA}" dt="2021-12-21T09:01:51.225" v="1185"/>
          <ac:spMkLst>
            <pc:docMk/>
            <pc:sldMk cId="3045253726" sldId="377"/>
            <ac:spMk id="50" creationId="{7BBBA20D-5BD9-4FC9-A6AE-4793377A1817}"/>
          </ac:spMkLst>
        </pc:spChg>
        <pc:spChg chg="mod">
          <ac:chgData name="박 슬기" userId="0fe8c3dc-1e08-42b3-b5b5-0b46d547ffd2" providerId="ADAL" clId="{63D23B34-6A7F-42B9-B135-9C1C41AA8ACA}" dt="2021-12-21T09:01:51.225" v="1185"/>
          <ac:spMkLst>
            <pc:docMk/>
            <pc:sldMk cId="3045253726" sldId="377"/>
            <ac:spMk id="51" creationId="{BCDC1DD9-FE15-434B-A4F7-B57CD5AF7C5F}"/>
          </ac:spMkLst>
        </pc:spChg>
        <pc:spChg chg="mod">
          <ac:chgData name="박 슬기" userId="0fe8c3dc-1e08-42b3-b5b5-0b46d547ffd2" providerId="ADAL" clId="{63D23B34-6A7F-42B9-B135-9C1C41AA8ACA}" dt="2021-12-21T09:01:51.225" v="1185"/>
          <ac:spMkLst>
            <pc:docMk/>
            <pc:sldMk cId="3045253726" sldId="377"/>
            <ac:spMk id="52" creationId="{F26677F6-BD6B-4072-8E41-D0A93584F382}"/>
          </ac:spMkLst>
        </pc:spChg>
        <pc:spChg chg="mod">
          <ac:chgData name="박 슬기" userId="0fe8c3dc-1e08-42b3-b5b5-0b46d547ffd2" providerId="ADAL" clId="{63D23B34-6A7F-42B9-B135-9C1C41AA8ACA}" dt="2021-12-21T09:01:51.225" v="1185"/>
          <ac:spMkLst>
            <pc:docMk/>
            <pc:sldMk cId="3045253726" sldId="377"/>
            <ac:spMk id="53" creationId="{B190C4A9-FB54-40AB-B732-B9ED3A59B0F4}"/>
          </ac:spMkLst>
        </pc:spChg>
        <pc:spChg chg="mod">
          <ac:chgData name="박 슬기" userId="0fe8c3dc-1e08-42b3-b5b5-0b46d547ffd2" providerId="ADAL" clId="{63D23B34-6A7F-42B9-B135-9C1C41AA8ACA}" dt="2021-12-21T09:01:51.225" v="1185"/>
          <ac:spMkLst>
            <pc:docMk/>
            <pc:sldMk cId="3045253726" sldId="377"/>
            <ac:spMk id="54" creationId="{C60D602F-EB8B-489C-8EAB-2790A98BFA18}"/>
          </ac:spMkLst>
        </pc:spChg>
        <pc:spChg chg="mod">
          <ac:chgData name="박 슬기" userId="0fe8c3dc-1e08-42b3-b5b5-0b46d547ffd2" providerId="ADAL" clId="{63D23B34-6A7F-42B9-B135-9C1C41AA8ACA}" dt="2021-12-21T09:01:51.225" v="1185"/>
          <ac:spMkLst>
            <pc:docMk/>
            <pc:sldMk cId="3045253726" sldId="377"/>
            <ac:spMk id="55" creationId="{D316DEC3-439D-40DE-B44C-CB1CFCA09575}"/>
          </ac:spMkLst>
        </pc:spChg>
        <pc:spChg chg="mod">
          <ac:chgData name="박 슬기" userId="0fe8c3dc-1e08-42b3-b5b5-0b46d547ffd2" providerId="ADAL" clId="{63D23B34-6A7F-42B9-B135-9C1C41AA8ACA}" dt="2021-12-21T09:01:51.225" v="1185"/>
          <ac:spMkLst>
            <pc:docMk/>
            <pc:sldMk cId="3045253726" sldId="377"/>
            <ac:spMk id="56" creationId="{6F1BEAC8-0978-4A6C-B5F8-44068863D6F8}"/>
          </ac:spMkLst>
        </pc:spChg>
        <pc:spChg chg="mod">
          <ac:chgData name="박 슬기" userId="0fe8c3dc-1e08-42b3-b5b5-0b46d547ffd2" providerId="ADAL" clId="{63D23B34-6A7F-42B9-B135-9C1C41AA8ACA}" dt="2021-12-21T09:01:51.225" v="1185"/>
          <ac:spMkLst>
            <pc:docMk/>
            <pc:sldMk cId="3045253726" sldId="377"/>
            <ac:spMk id="57" creationId="{C1A0093D-D1A1-4436-AF22-AF16936AC242}"/>
          </ac:spMkLst>
        </pc:spChg>
        <pc:spChg chg="mod">
          <ac:chgData name="박 슬기" userId="0fe8c3dc-1e08-42b3-b5b5-0b46d547ffd2" providerId="ADAL" clId="{63D23B34-6A7F-42B9-B135-9C1C41AA8ACA}" dt="2021-12-21T09:01:51.225" v="1185"/>
          <ac:spMkLst>
            <pc:docMk/>
            <pc:sldMk cId="3045253726" sldId="377"/>
            <ac:spMk id="58" creationId="{3E433ACC-8E1E-4D0A-A949-C4BC665FBAB4}"/>
          </ac:spMkLst>
        </pc:spChg>
        <pc:spChg chg="mod">
          <ac:chgData name="박 슬기" userId="0fe8c3dc-1e08-42b3-b5b5-0b46d547ffd2" providerId="ADAL" clId="{63D23B34-6A7F-42B9-B135-9C1C41AA8ACA}" dt="2021-12-21T09:01:51.225" v="1185"/>
          <ac:spMkLst>
            <pc:docMk/>
            <pc:sldMk cId="3045253726" sldId="377"/>
            <ac:spMk id="59" creationId="{70E431F7-78C6-400A-BDA7-83F027F303F2}"/>
          </ac:spMkLst>
        </pc:spChg>
        <pc:spChg chg="mod">
          <ac:chgData name="박 슬기" userId="0fe8c3dc-1e08-42b3-b5b5-0b46d547ffd2" providerId="ADAL" clId="{63D23B34-6A7F-42B9-B135-9C1C41AA8ACA}" dt="2021-12-21T09:01:51.225" v="1185"/>
          <ac:spMkLst>
            <pc:docMk/>
            <pc:sldMk cId="3045253726" sldId="377"/>
            <ac:spMk id="60" creationId="{04126516-3760-451C-A860-3DF46C3B9272}"/>
          </ac:spMkLst>
        </pc:spChg>
        <pc:spChg chg="mod">
          <ac:chgData name="박 슬기" userId="0fe8c3dc-1e08-42b3-b5b5-0b46d547ffd2" providerId="ADAL" clId="{63D23B34-6A7F-42B9-B135-9C1C41AA8ACA}" dt="2021-12-21T09:01:51.225" v="1185"/>
          <ac:spMkLst>
            <pc:docMk/>
            <pc:sldMk cId="3045253726" sldId="377"/>
            <ac:spMk id="61" creationId="{27B97AE6-A568-4BC4-8DE6-C79708C0AE3A}"/>
          </ac:spMkLst>
        </pc:spChg>
        <pc:spChg chg="mod">
          <ac:chgData name="박 슬기" userId="0fe8c3dc-1e08-42b3-b5b5-0b46d547ffd2" providerId="ADAL" clId="{63D23B34-6A7F-42B9-B135-9C1C41AA8ACA}" dt="2021-12-21T09:01:51.225" v="1185"/>
          <ac:spMkLst>
            <pc:docMk/>
            <pc:sldMk cId="3045253726" sldId="377"/>
            <ac:spMk id="62" creationId="{FCB8001B-0DDB-4B06-B806-9C1F81658D6A}"/>
          </ac:spMkLst>
        </pc:spChg>
        <pc:spChg chg="mod">
          <ac:chgData name="박 슬기" userId="0fe8c3dc-1e08-42b3-b5b5-0b46d547ffd2" providerId="ADAL" clId="{63D23B34-6A7F-42B9-B135-9C1C41AA8ACA}" dt="2021-12-21T09:01:51.225" v="1185"/>
          <ac:spMkLst>
            <pc:docMk/>
            <pc:sldMk cId="3045253726" sldId="377"/>
            <ac:spMk id="63" creationId="{EFC8937C-2EED-440D-9660-2945D81D16D3}"/>
          </ac:spMkLst>
        </pc:spChg>
        <pc:spChg chg="mod">
          <ac:chgData name="박 슬기" userId="0fe8c3dc-1e08-42b3-b5b5-0b46d547ffd2" providerId="ADAL" clId="{63D23B34-6A7F-42B9-B135-9C1C41AA8ACA}" dt="2021-12-21T09:01:51.225" v="1185"/>
          <ac:spMkLst>
            <pc:docMk/>
            <pc:sldMk cId="3045253726" sldId="377"/>
            <ac:spMk id="64" creationId="{C1A6E7F3-1344-4B46-A9E8-3FE7F3F7BBD1}"/>
          </ac:spMkLst>
        </pc:spChg>
        <pc:spChg chg="mod">
          <ac:chgData name="박 슬기" userId="0fe8c3dc-1e08-42b3-b5b5-0b46d547ffd2" providerId="ADAL" clId="{63D23B34-6A7F-42B9-B135-9C1C41AA8ACA}" dt="2021-12-21T09:01:51.225" v="1185"/>
          <ac:spMkLst>
            <pc:docMk/>
            <pc:sldMk cId="3045253726" sldId="377"/>
            <ac:spMk id="65" creationId="{CEA0573B-C377-4353-A811-46DFDAEAF6BE}"/>
          </ac:spMkLst>
        </pc:spChg>
        <pc:spChg chg="mod">
          <ac:chgData name="박 슬기" userId="0fe8c3dc-1e08-42b3-b5b5-0b46d547ffd2" providerId="ADAL" clId="{63D23B34-6A7F-42B9-B135-9C1C41AA8ACA}" dt="2021-12-21T09:01:51.225" v="1185"/>
          <ac:spMkLst>
            <pc:docMk/>
            <pc:sldMk cId="3045253726" sldId="377"/>
            <ac:spMk id="66" creationId="{A3326813-4158-4E27-B319-9DD506D92719}"/>
          </ac:spMkLst>
        </pc:spChg>
        <pc:spChg chg="mod">
          <ac:chgData name="박 슬기" userId="0fe8c3dc-1e08-42b3-b5b5-0b46d547ffd2" providerId="ADAL" clId="{63D23B34-6A7F-42B9-B135-9C1C41AA8ACA}" dt="2021-12-21T09:01:51.225" v="1185"/>
          <ac:spMkLst>
            <pc:docMk/>
            <pc:sldMk cId="3045253726" sldId="377"/>
            <ac:spMk id="67" creationId="{B6DEB755-65E5-4808-9685-70B263C9358A}"/>
          </ac:spMkLst>
        </pc:spChg>
        <pc:grpChg chg="add mod">
          <ac:chgData name="박 슬기" userId="0fe8c3dc-1e08-42b3-b5b5-0b46d547ffd2" providerId="ADAL" clId="{63D23B34-6A7F-42B9-B135-9C1C41AA8ACA}" dt="2021-12-21T09:01:51.225" v="1185"/>
          <ac:grpSpMkLst>
            <pc:docMk/>
            <pc:sldMk cId="3045253726" sldId="377"/>
            <ac:grpSpMk id="24" creationId="{B76A2653-CD47-4AFA-ADF4-16B322D64559}"/>
          </ac:grpSpMkLst>
        </pc:grpChg>
        <pc:graphicFrameChg chg="modGraphic">
          <ac:chgData name="박 슬기" userId="0fe8c3dc-1e08-42b3-b5b5-0b46d547ffd2" providerId="ADAL" clId="{63D23B34-6A7F-42B9-B135-9C1C41AA8ACA}" dt="2021-12-20T07:00:46.820" v="335" actId="21"/>
          <ac:graphicFrameMkLst>
            <pc:docMk/>
            <pc:sldMk cId="3045253726" sldId="377"/>
            <ac:graphicFrameMk id="22" creationId="{00000000-0000-0000-0000-000000000000}"/>
          </ac:graphicFrameMkLst>
        </pc:graphicFrameChg>
        <pc:graphicFrameChg chg="mod modGraphic">
          <ac:chgData name="박 슬기" userId="0fe8c3dc-1e08-42b3-b5b5-0b46d547ffd2" providerId="ADAL" clId="{63D23B34-6A7F-42B9-B135-9C1C41AA8ACA}" dt="2021-12-20T07:00:51.897" v="337" actId="21"/>
          <ac:graphicFrameMkLst>
            <pc:docMk/>
            <pc:sldMk cId="3045253726" sldId="377"/>
            <ac:graphicFrameMk id="76" creationId="{00000000-0000-0000-0000-000000000000}"/>
          </ac:graphicFrameMkLst>
        </pc:graphicFrameChg>
        <pc:picChg chg="mod">
          <ac:chgData name="박 슬기" userId="0fe8c3dc-1e08-42b3-b5b5-0b46d547ffd2" providerId="ADAL" clId="{63D23B34-6A7F-42B9-B135-9C1C41AA8ACA}" dt="2021-12-21T09:01:51.225" v="1185"/>
          <ac:picMkLst>
            <pc:docMk/>
            <pc:sldMk cId="3045253726" sldId="377"/>
            <ac:picMk id="30" creationId="{16025FA9-BEBD-47E9-A2B9-3321C4347E4E}"/>
          </ac:picMkLst>
        </pc:picChg>
      </pc:sldChg>
      <pc:sldChg chg="addSp modSp mod">
        <pc:chgData name="박 슬기" userId="0fe8c3dc-1e08-42b3-b5b5-0b46d547ffd2" providerId="ADAL" clId="{63D23B34-6A7F-42B9-B135-9C1C41AA8ACA}" dt="2021-12-21T09:01:52.397" v="1186"/>
        <pc:sldMkLst>
          <pc:docMk/>
          <pc:sldMk cId="596926682" sldId="378"/>
        </pc:sldMkLst>
        <pc:spChg chg="mod">
          <ac:chgData name="박 슬기" userId="0fe8c3dc-1e08-42b3-b5b5-0b46d547ffd2" providerId="ADAL" clId="{63D23B34-6A7F-42B9-B135-9C1C41AA8ACA}" dt="2021-12-21T09:01:52.397" v="1186"/>
          <ac:spMkLst>
            <pc:docMk/>
            <pc:sldMk cId="596926682" sldId="378"/>
            <ac:spMk id="31" creationId="{60A1E44F-9BC7-4044-BEEE-1026023C0DCD}"/>
          </ac:spMkLst>
        </pc:spChg>
        <pc:spChg chg="mod">
          <ac:chgData name="박 슬기" userId="0fe8c3dc-1e08-42b3-b5b5-0b46d547ffd2" providerId="ADAL" clId="{63D23B34-6A7F-42B9-B135-9C1C41AA8ACA}" dt="2021-12-21T09:01:52.397" v="1186"/>
          <ac:spMkLst>
            <pc:docMk/>
            <pc:sldMk cId="596926682" sldId="378"/>
            <ac:spMk id="32" creationId="{F9C10699-FEE6-46D9-BA1E-89BD2D3FC20A}"/>
          </ac:spMkLst>
        </pc:spChg>
        <pc:spChg chg="mod">
          <ac:chgData name="박 슬기" userId="0fe8c3dc-1e08-42b3-b5b5-0b46d547ffd2" providerId="ADAL" clId="{63D23B34-6A7F-42B9-B135-9C1C41AA8ACA}" dt="2021-12-21T09:01:52.397" v="1186"/>
          <ac:spMkLst>
            <pc:docMk/>
            <pc:sldMk cId="596926682" sldId="378"/>
            <ac:spMk id="33" creationId="{39FA95B4-14D0-4440-B184-21494619716C}"/>
          </ac:spMkLst>
        </pc:spChg>
        <pc:spChg chg="mod">
          <ac:chgData name="박 슬기" userId="0fe8c3dc-1e08-42b3-b5b5-0b46d547ffd2" providerId="ADAL" clId="{63D23B34-6A7F-42B9-B135-9C1C41AA8ACA}" dt="2021-12-21T09:01:52.397" v="1186"/>
          <ac:spMkLst>
            <pc:docMk/>
            <pc:sldMk cId="596926682" sldId="378"/>
            <ac:spMk id="34" creationId="{868701C5-CD6D-478B-8A25-872D45416B40}"/>
          </ac:spMkLst>
        </pc:spChg>
        <pc:spChg chg="mod">
          <ac:chgData name="박 슬기" userId="0fe8c3dc-1e08-42b3-b5b5-0b46d547ffd2" providerId="ADAL" clId="{63D23B34-6A7F-42B9-B135-9C1C41AA8ACA}" dt="2021-12-21T09:01:52.397" v="1186"/>
          <ac:spMkLst>
            <pc:docMk/>
            <pc:sldMk cId="596926682" sldId="378"/>
            <ac:spMk id="35" creationId="{4C9B7A4D-8EBE-4BBD-8CB1-DEF3AD404880}"/>
          </ac:spMkLst>
        </pc:spChg>
        <pc:spChg chg="mod">
          <ac:chgData name="박 슬기" userId="0fe8c3dc-1e08-42b3-b5b5-0b46d547ffd2" providerId="ADAL" clId="{63D23B34-6A7F-42B9-B135-9C1C41AA8ACA}" dt="2021-12-21T09:01:52.397" v="1186"/>
          <ac:spMkLst>
            <pc:docMk/>
            <pc:sldMk cId="596926682" sldId="378"/>
            <ac:spMk id="36" creationId="{6AB564C1-F963-4F6F-BC61-439D1A3DF877}"/>
          </ac:spMkLst>
        </pc:spChg>
        <pc:spChg chg="mod">
          <ac:chgData name="박 슬기" userId="0fe8c3dc-1e08-42b3-b5b5-0b46d547ffd2" providerId="ADAL" clId="{63D23B34-6A7F-42B9-B135-9C1C41AA8ACA}" dt="2021-12-21T09:01:52.397" v="1186"/>
          <ac:spMkLst>
            <pc:docMk/>
            <pc:sldMk cId="596926682" sldId="378"/>
            <ac:spMk id="37" creationId="{31818239-D20B-4846-8DDA-9CBB23E7D057}"/>
          </ac:spMkLst>
        </pc:spChg>
        <pc:spChg chg="mod">
          <ac:chgData name="박 슬기" userId="0fe8c3dc-1e08-42b3-b5b5-0b46d547ffd2" providerId="ADAL" clId="{63D23B34-6A7F-42B9-B135-9C1C41AA8ACA}" dt="2021-12-21T09:01:52.397" v="1186"/>
          <ac:spMkLst>
            <pc:docMk/>
            <pc:sldMk cId="596926682" sldId="378"/>
            <ac:spMk id="38" creationId="{090DE332-55E3-4DA4-AF11-EC7440E3E9D2}"/>
          </ac:spMkLst>
        </pc:spChg>
        <pc:spChg chg="mod">
          <ac:chgData name="박 슬기" userId="0fe8c3dc-1e08-42b3-b5b5-0b46d547ffd2" providerId="ADAL" clId="{63D23B34-6A7F-42B9-B135-9C1C41AA8ACA}" dt="2021-12-21T09:01:52.397" v="1186"/>
          <ac:spMkLst>
            <pc:docMk/>
            <pc:sldMk cId="596926682" sldId="378"/>
            <ac:spMk id="39" creationId="{290BF08E-BBAD-4EB0-9C3C-E8ACE568AE46}"/>
          </ac:spMkLst>
        </pc:spChg>
        <pc:spChg chg="mod">
          <ac:chgData name="박 슬기" userId="0fe8c3dc-1e08-42b3-b5b5-0b46d547ffd2" providerId="ADAL" clId="{63D23B34-6A7F-42B9-B135-9C1C41AA8ACA}" dt="2021-12-21T09:01:52.397" v="1186"/>
          <ac:spMkLst>
            <pc:docMk/>
            <pc:sldMk cId="596926682" sldId="378"/>
            <ac:spMk id="40" creationId="{7D63C3AE-2B5A-45D2-975A-2317BFF83B5E}"/>
          </ac:spMkLst>
        </pc:spChg>
        <pc:spChg chg="mod">
          <ac:chgData name="박 슬기" userId="0fe8c3dc-1e08-42b3-b5b5-0b46d547ffd2" providerId="ADAL" clId="{63D23B34-6A7F-42B9-B135-9C1C41AA8ACA}" dt="2021-12-21T09:01:52.397" v="1186"/>
          <ac:spMkLst>
            <pc:docMk/>
            <pc:sldMk cId="596926682" sldId="378"/>
            <ac:spMk id="41" creationId="{008FD6E2-F17B-4C94-85BC-7562C8A9C160}"/>
          </ac:spMkLst>
        </pc:spChg>
        <pc:spChg chg="mod">
          <ac:chgData name="박 슬기" userId="0fe8c3dc-1e08-42b3-b5b5-0b46d547ffd2" providerId="ADAL" clId="{63D23B34-6A7F-42B9-B135-9C1C41AA8ACA}" dt="2021-12-21T09:01:52.397" v="1186"/>
          <ac:spMkLst>
            <pc:docMk/>
            <pc:sldMk cId="596926682" sldId="378"/>
            <ac:spMk id="42" creationId="{DF50824D-03AC-4EC1-ABD6-5BEF06BE6409}"/>
          </ac:spMkLst>
        </pc:spChg>
        <pc:spChg chg="mod">
          <ac:chgData name="박 슬기" userId="0fe8c3dc-1e08-42b3-b5b5-0b46d547ffd2" providerId="ADAL" clId="{63D23B34-6A7F-42B9-B135-9C1C41AA8ACA}" dt="2021-12-21T09:01:52.397" v="1186"/>
          <ac:spMkLst>
            <pc:docMk/>
            <pc:sldMk cId="596926682" sldId="378"/>
            <ac:spMk id="43" creationId="{80ADD451-C537-4AA4-9846-EE7B5CB6BD5C}"/>
          </ac:spMkLst>
        </pc:spChg>
        <pc:spChg chg="mod">
          <ac:chgData name="박 슬기" userId="0fe8c3dc-1e08-42b3-b5b5-0b46d547ffd2" providerId="ADAL" clId="{63D23B34-6A7F-42B9-B135-9C1C41AA8ACA}" dt="2021-12-21T09:01:52.397" v="1186"/>
          <ac:spMkLst>
            <pc:docMk/>
            <pc:sldMk cId="596926682" sldId="378"/>
            <ac:spMk id="44" creationId="{6999434D-0166-47FA-8BC7-E903701924D3}"/>
          </ac:spMkLst>
        </pc:spChg>
        <pc:spChg chg="mod">
          <ac:chgData name="박 슬기" userId="0fe8c3dc-1e08-42b3-b5b5-0b46d547ffd2" providerId="ADAL" clId="{63D23B34-6A7F-42B9-B135-9C1C41AA8ACA}" dt="2021-12-21T09:01:52.397" v="1186"/>
          <ac:spMkLst>
            <pc:docMk/>
            <pc:sldMk cId="596926682" sldId="378"/>
            <ac:spMk id="45" creationId="{14F3FB11-93E1-4561-AC62-0DA3ADA8BD78}"/>
          </ac:spMkLst>
        </pc:spChg>
        <pc:spChg chg="mod">
          <ac:chgData name="박 슬기" userId="0fe8c3dc-1e08-42b3-b5b5-0b46d547ffd2" providerId="ADAL" clId="{63D23B34-6A7F-42B9-B135-9C1C41AA8ACA}" dt="2021-12-21T09:01:52.397" v="1186"/>
          <ac:spMkLst>
            <pc:docMk/>
            <pc:sldMk cId="596926682" sldId="378"/>
            <ac:spMk id="46" creationId="{24B0BE0E-9720-48A5-84BE-798F25455D9D}"/>
          </ac:spMkLst>
        </pc:spChg>
        <pc:spChg chg="mod">
          <ac:chgData name="박 슬기" userId="0fe8c3dc-1e08-42b3-b5b5-0b46d547ffd2" providerId="ADAL" clId="{63D23B34-6A7F-42B9-B135-9C1C41AA8ACA}" dt="2021-12-21T09:01:52.397" v="1186"/>
          <ac:spMkLst>
            <pc:docMk/>
            <pc:sldMk cId="596926682" sldId="378"/>
            <ac:spMk id="47" creationId="{ACE9707A-535F-49E6-9278-AAEBF8A008B0}"/>
          </ac:spMkLst>
        </pc:spChg>
        <pc:spChg chg="mod">
          <ac:chgData name="박 슬기" userId="0fe8c3dc-1e08-42b3-b5b5-0b46d547ffd2" providerId="ADAL" clId="{63D23B34-6A7F-42B9-B135-9C1C41AA8ACA}" dt="2021-12-21T09:01:52.397" v="1186"/>
          <ac:spMkLst>
            <pc:docMk/>
            <pc:sldMk cId="596926682" sldId="378"/>
            <ac:spMk id="48" creationId="{3F7A9149-E668-41D3-87C4-CC57A9F00D09}"/>
          </ac:spMkLst>
        </pc:spChg>
        <pc:spChg chg="mod">
          <ac:chgData name="박 슬기" userId="0fe8c3dc-1e08-42b3-b5b5-0b46d547ffd2" providerId="ADAL" clId="{63D23B34-6A7F-42B9-B135-9C1C41AA8ACA}" dt="2021-12-21T09:01:52.397" v="1186"/>
          <ac:spMkLst>
            <pc:docMk/>
            <pc:sldMk cId="596926682" sldId="378"/>
            <ac:spMk id="49" creationId="{7101A181-2FD7-471D-A23D-4BFDF34CCDD0}"/>
          </ac:spMkLst>
        </pc:spChg>
        <pc:spChg chg="mod">
          <ac:chgData name="박 슬기" userId="0fe8c3dc-1e08-42b3-b5b5-0b46d547ffd2" providerId="ADAL" clId="{63D23B34-6A7F-42B9-B135-9C1C41AA8ACA}" dt="2021-12-21T09:01:52.397" v="1186"/>
          <ac:spMkLst>
            <pc:docMk/>
            <pc:sldMk cId="596926682" sldId="378"/>
            <ac:spMk id="50" creationId="{00BF2E93-FAB6-4E8F-A39B-E25B5A503E7B}"/>
          </ac:spMkLst>
        </pc:spChg>
        <pc:spChg chg="mod">
          <ac:chgData name="박 슬기" userId="0fe8c3dc-1e08-42b3-b5b5-0b46d547ffd2" providerId="ADAL" clId="{63D23B34-6A7F-42B9-B135-9C1C41AA8ACA}" dt="2021-12-21T09:01:52.397" v="1186"/>
          <ac:spMkLst>
            <pc:docMk/>
            <pc:sldMk cId="596926682" sldId="378"/>
            <ac:spMk id="51" creationId="{13C75F44-C607-4513-9BF3-F5E674E0B641}"/>
          </ac:spMkLst>
        </pc:spChg>
        <pc:spChg chg="mod">
          <ac:chgData name="박 슬기" userId="0fe8c3dc-1e08-42b3-b5b5-0b46d547ffd2" providerId="ADAL" clId="{63D23B34-6A7F-42B9-B135-9C1C41AA8ACA}" dt="2021-12-21T09:01:52.397" v="1186"/>
          <ac:spMkLst>
            <pc:docMk/>
            <pc:sldMk cId="596926682" sldId="378"/>
            <ac:spMk id="52" creationId="{6FD3BC0D-354C-4420-AEC6-5F210C518B21}"/>
          </ac:spMkLst>
        </pc:spChg>
        <pc:spChg chg="mod">
          <ac:chgData name="박 슬기" userId="0fe8c3dc-1e08-42b3-b5b5-0b46d547ffd2" providerId="ADAL" clId="{63D23B34-6A7F-42B9-B135-9C1C41AA8ACA}" dt="2021-12-21T09:01:52.397" v="1186"/>
          <ac:spMkLst>
            <pc:docMk/>
            <pc:sldMk cId="596926682" sldId="378"/>
            <ac:spMk id="53" creationId="{684E3103-7EC9-40B2-9976-403B7FDC3B2A}"/>
          </ac:spMkLst>
        </pc:spChg>
        <pc:spChg chg="mod">
          <ac:chgData name="박 슬기" userId="0fe8c3dc-1e08-42b3-b5b5-0b46d547ffd2" providerId="ADAL" clId="{63D23B34-6A7F-42B9-B135-9C1C41AA8ACA}" dt="2021-12-21T09:01:52.397" v="1186"/>
          <ac:spMkLst>
            <pc:docMk/>
            <pc:sldMk cId="596926682" sldId="378"/>
            <ac:spMk id="54" creationId="{7BFB5AC8-940E-41DA-A617-5B3A814A7292}"/>
          </ac:spMkLst>
        </pc:spChg>
        <pc:spChg chg="mod">
          <ac:chgData name="박 슬기" userId="0fe8c3dc-1e08-42b3-b5b5-0b46d547ffd2" providerId="ADAL" clId="{63D23B34-6A7F-42B9-B135-9C1C41AA8ACA}" dt="2021-12-21T09:01:52.397" v="1186"/>
          <ac:spMkLst>
            <pc:docMk/>
            <pc:sldMk cId="596926682" sldId="378"/>
            <ac:spMk id="55" creationId="{F3ABEF7D-9603-47E8-B5CE-243EB376DAAC}"/>
          </ac:spMkLst>
        </pc:spChg>
        <pc:spChg chg="mod">
          <ac:chgData name="박 슬기" userId="0fe8c3dc-1e08-42b3-b5b5-0b46d547ffd2" providerId="ADAL" clId="{63D23B34-6A7F-42B9-B135-9C1C41AA8ACA}" dt="2021-12-21T09:01:52.397" v="1186"/>
          <ac:spMkLst>
            <pc:docMk/>
            <pc:sldMk cId="596926682" sldId="378"/>
            <ac:spMk id="56" creationId="{FFEED27E-85FF-499F-BAD7-FCD093C3CB46}"/>
          </ac:spMkLst>
        </pc:spChg>
        <pc:spChg chg="mod">
          <ac:chgData name="박 슬기" userId="0fe8c3dc-1e08-42b3-b5b5-0b46d547ffd2" providerId="ADAL" clId="{63D23B34-6A7F-42B9-B135-9C1C41AA8ACA}" dt="2021-12-21T09:01:52.397" v="1186"/>
          <ac:spMkLst>
            <pc:docMk/>
            <pc:sldMk cId="596926682" sldId="378"/>
            <ac:spMk id="57" creationId="{2720306E-C499-40F9-B378-E407E2B60600}"/>
          </ac:spMkLst>
        </pc:spChg>
        <pc:spChg chg="mod">
          <ac:chgData name="박 슬기" userId="0fe8c3dc-1e08-42b3-b5b5-0b46d547ffd2" providerId="ADAL" clId="{63D23B34-6A7F-42B9-B135-9C1C41AA8ACA}" dt="2021-12-21T09:01:52.397" v="1186"/>
          <ac:spMkLst>
            <pc:docMk/>
            <pc:sldMk cId="596926682" sldId="378"/>
            <ac:spMk id="58" creationId="{969D6738-F5B8-4B98-8C84-588CB365A726}"/>
          </ac:spMkLst>
        </pc:spChg>
        <pc:spChg chg="mod">
          <ac:chgData name="박 슬기" userId="0fe8c3dc-1e08-42b3-b5b5-0b46d547ffd2" providerId="ADAL" clId="{63D23B34-6A7F-42B9-B135-9C1C41AA8ACA}" dt="2021-12-21T09:01:52.397" v="1186"/>
          <ac:spMkLst>
            <pc:docMk/>
            <pc:sldMk cId="596926682" sldId="378"/>
            <ac:spMk id="59" creationId="{64BC1F15-8FA1-4403-B14B-575654A232F6}"/>
          </ac:spMkLst>
        </pc:spChg>
        <pc:spChg chg="mod">
          <ac:chgData name="박 슬기" userId="0fe8c3dc-1e08-42b3-b5b5-0b46d547ffd2" providerId="ADAL" clId="{63D23B34-6A7F-42B9-B135-9C1C41AA8ACA}" dt="2021-12-21T09:01:52.397" v="1186"/>
          <ac:spMkLst>
            <pc:docMk/>
            <pc:sldMk cId="596926682" sldId="378"/>
            <ac:spMk id="60" creationId="{1F0CE7E6-3AF3-472B-A0F9-E4ACB41D9069}"/>
          </ac:spMkLst>
        </pc:spChg>
        <pc:spChg chg="mod">
          <ac:chgData name="박 슬기" userId="0fe8c3dc-1e08-42b3-b5b5-0b46d547ffd2" providerId="ADAL" clId="{63D23B34-6A7F-42B9-B135-9C1C41AA8ACA}" dt="2021-12-21T09:01:52.397" v="1186"/>
          <ac:spMkLst>
            <pc:docMk/>
            <pc:sldMk cId="596926682" sldId="378"/>
            <ac:spMk id="61" creationId="{F7ED40E9-6E2A-49CB-B3E8-6B0EE28BC66B}"/>
          </ac:spMkLst>
        </pc:spChg>
        <pc:spChg chg="mod">
          <ac:chgData name="박 슬기" userId="0fe8c3dc-1e08-42b3-b5b5-0b46d547ffd2" providerId="ADAL" clId="{63D23B34-6A7F-42B9-B135-9C1C41AA8ACA}" dt="2021-12-21T09:01:52.397" v="1186"/>
          <ac:spMkLst>
            <pc:docMk/>
            <pc:sldMk cId="596926682" sldId="378"/>
            <ac:spMk id="62" creationId="{6E0A259A-CD0E-4C95-B314-7ADA67587C52}"/>
          </ac:spMkLst>
        </pc:spChg>
        <pc:spChg chg="mod">
          <ac:chgData name="박 슬기" userId="0fe8c3dc-1e08-42b3-b5b5-0b46d547ffd2" providerId="ADAL" clId="{63D23B34-6A7F-42B9-B135-9C1C41AA8ACA}" dt="2021-12-21T09:01:52.397" v="1186"/>
          <ac:spMkLst>
            <pc:docMk/>
            <pc:sldMk cId="596926682" sldId="378"/>
            <ac:spMk id="63" creationId="{CB9816F8-1AC7-43FE-A23D-E1E424AAFD05}"/>
          </ac:spMkLst>
        </pc:spChg>
        <pc:spChg chg="mod">
          <ac:chgData name="박 슬기" userId="0fe8c3dc-1e08-42b3-b5b5-0b46d547ffd2" providerId="ADAL" clId="{63D23B34-6A7F-42B9-B135-9C1C41AA8ACA}" dt="2021-12-21T09:01:52.397" v="1186"/>
          <ac:spMkLst>
            <pc:docMk/>
            <pc:sldMk cId="596926682" sldId="378"/>
            <ac:spMk id="64" creationId="{C4287C57-92BC-464F-91A3-9AC431C60430}"/>
          </ac:spMkLst>
        </pc:spChg>
        <pc:spChg chg="mod">
          <ac:chgData name="박 슬기" userId="0fe8c3dc-1e08-42b3-b5b5-0b46d547ffd2" providerId="ADAL" clId="{63D23B34-6A7F-42B9-B135-9C1C41AA8ACA}" dt="2021-12-21T09:01:52.397" v="1186"/>
          <ac:spMkLst>
            <pc:docMk/>
            <pc:sldMk cId="596926682" sldId="378"/>
            <ac:spMk id="65" creationId="{8832ED64-FA28-4E48-831F-F03F0B0351FB}"/>
          </ac:spMkLst>
        </pc:spChg>
        <pc:spChg chg="mod">
          <ac:chgData name="박 슬기" userId="0fe8c3dc-1e08-42b3-b5b5-0b46d547ffd2" providerId="ADAL" clId="{63D23B34-6A7F-42B9-B135-9C1C41AA8ACA}" dt="2021-12-21T09:01:52.397" v="1186"/>
          <ac:spMkLst>
            <pc:docMk/>
            <pc:sldMk cId="596926682" sldId="378"/>
            <ac:spMk id="66" creationId="{BC095ED0-71B6-4038-86ED-466E3EFEBF6E}"/>
          </ac:spMkLst>
        </pc:spChg>
        <pc:spChg chg="mod">
          <ac:chgData name="박 슬기" userId="0fe8c3dc-1e08-42b3-b5b5-0b46d547ffd2" providerId="ADAL" clId="{63D23B34-6A7F-42B9-B135-9C1C41AA8ACA}" dt="2021-12-21T09:01:52.397" v="1186"/>
          <ac:spMkLst>
            <pc:docMk/>
            <pc:sldMk cId="596926682" sldId="378"/>
            <ac:spMk id="67" creationId="{CBC8C5AD-61B5-4184-A012-0072072C6280}"/>
          </ac:spMkLst>
        </pc:spChg>
        <pc:grpChg chg="add mod">
          <ac:chgData name="박 슬기" userId="0fe8c3dc-1e08-42b3-b5b5-0b46d547ffd2" providerId="ADAL" clId="{63D23B34-6A7F-42B9-B135-9C1C41AA8ACA}" dt="2021-12-21T09:01:52.397" v="1186"/>
          <ac:grpSpMkLst>
            <pc:docMk/>
            <pc:sldMk cId="596926682" sldId="378"/>
            <ac:grpSpMk id="24" creationId="{79D43D58-D948-4055-9F58-B7D45EE82B60}"/>
          </ac:grpSpMkLst>
        </pc:grpChg>
        <pc:graphicFrameChg chg="mod">
          <ac:chgData name="박 슬기" userId="0fe8c3dc-1e08-42b3-b5b5-0b46d547ffd2" providerId="ADAL" clId="{63D23B34-6A7F-42B9-B135-9C1C41AA8ACA}" dt="2021-12-20T07:00:48.585" v="336"/>
          <ac:graphicFrameMkLst>
            <pc:docMk/>
            <pc:sldMk cId="596926682" sldId="378"/>
            <ac:graphicFrameMk id="22" creationId="{00000000-0000-0000-0000-000000000000}"/>
          </ac:graphicFrameMkLst>
        </pc:graphicFrameChg>
        <pc:graphicFrameChg chg="mod modGraphic">
          <ac:chgData name="박 슬기" userId="0fe8c3dc-1e08-42b3-b5b5-0b46d547ffd2" providerId="ADAL" clId="{63D23B34-6A7F-42B9-B135-9C1C41AA8ACA}" dt="2021-12-20T07:00:55.162" v="339" actId="20577"/>
          <ac:graphicFrameMkLst>
            <pc:docMk/>
            <pc:sldMk cId="596926682" sldId="378"/>
            <ac:graphicFrameMk id="76" creationId="{00000000-0000-0000-0000-000000000000}"/>
          </ac:graphicFrameMkLst>
        </pc:graphicFrameChg>
        <pc:picChg chg="mod">
          <ac:chgData name="박 슬기" userId="0fe8c3dc-1e08-42b3-b5b5-0b46d547ffd2" providerId="ADAL" clId="{63D23B34-6A7F-42B9-B135-9C1C41AA8ACA}" dt="2021-12-21T09:01:52.397" v="1186"/>
          <ac:picMkLst>
            <pc:docMk/>
            <pc:sldMk cId="596926682" sldId="378"/>
            <ac:picMk id="30" creationId="{54C94AE5-73AB-4971-BF3E-786244E0C25C}"/>
          </ac:picMkLst>
        </pc:picChg>
      </pc:sldChg>
      <pc:sldChg chg="addSp modSp mod">
        <pc:chgData name="박 슬기" userId="0fe8c3dc-1e08-42b3-b5b5-0b46d547ffd2" providerId="ADAL" clId="{63D23B34-6A7F-42B9-B135-9C1C41AA8ACA}" dt="2021-12-21T09:01:53.434" v="1187"/>
        <pc:sldMkLst>
          <pc:docMk/>
          <pc:sldMk cId="1139579235" sldId="379"/>
        </pc:sldMkLst>
        <pc:spChg chg="mod">
          <ac:chgData name="박 슬기" userId="0fe8c3dc-1e08-42b3-b5b5-0b46d547ffd2" providerId="ADAL" clId="{63D23B34-6A7F-42B9-B135-9C1C41AA8ACA}" dt="2021-12-21T09:01:53.434" v="1187"/>
          <ac:spMkLst>
            <pc:docMk/>
            <pc:sldMk cId="1139579235" sldId="379"/>
            <ac:spMk id="31" creationId="{DB82BB6D-B19A-426E-97DA-88DFB3F86725}"/>
          </ac:spMkLst>
        </pc:spChg>
        <pc:spChg chg="mod">
          <ac:chgData name="박 슬기" userId="0fe8c3dc-1e08-42b3-b5b5-0b46d547ffd2" providerId="ADAL" clId="{63D23B34-6A7F-42B9-B135-9C1C41AA8ACA}" dt="2021-12-21T09:01:53.434" v="1187"/>
          <ac:spMkLst>
            <pc:docMk/>
            <pc:sldMk cId="1139579235" sldId="379"/>
            <ac:spMk id="32" creationId="{80D34EF0-4CD8-46C3-B882-0F158E94B843}"/>
          </ac:spMkLst>
        </pc:spChg>
        <pc:spChg chg="mod">
          <ac:chgData name="박 슬기" userId="0fe8c3dc-1e08-42b3-b5b5-0b46d547ffd2" providerId="ADAL" clId="{63D23B34-6A7F-42B9-B135-9C1C41AA8ACA}" dt="2021-12-21T09:01:53.434" v="1187"/>
          <ac:spMkLst>
            <pc:docMk/>
            <pc:sldMk cId="1139579235" sldId="379"/>
            <ac:spMk id="33" creationId="{9DBBAD2F-08FB-42C5-9448-C8670DD5CF0E}"/>
          </ac:spMkLst>
        </pc:spChg>
        <pc:spChg chg="mod">
          <ac:chgData name="박 슬기" userId="0fe8c3dc-1e08-42b3-b5b5-0b46d547ffd2" providerId="ADAL" clId="{63D23B34-6A7F-42B9-B135-9C1C41AA8ACA}" dt="2021-12-21T09:01:53.434" v="1187"/>
          <ac:spMkLst>
            <pc:docMk/>
            <pc:sldMk cId="1139579235" sldId="379"/>
            <ac:spMk id="34" creationId="{CB098160-4A2A-432E-A8A2-D16C538770AA}"/>
          </ac:spMkLst>
        </pc:spChg>
        <pc:spChg chg="mod">
          <ac:chgData name="박 슬기" userId="0fe8c3dc-1e08-42b3-b5b5-0b46d547ffd2" providerId="ADAL" clId="{63D23B34-6A7F-42B9-B135-9C1C41AA8ACA}" dt="2021-12-21T09:01:53.434" v="1187"/>
          <ac:spMkLst>
            <pc:docMk/>
            <pc:sldMk cId="1139579235" sldId="379"/>
            <ac:spMk id="35" creationId="{9B683242-BD67-47F7-849C-010DF907AFAF}"/>
          </ac:spMkLst>
        </pc:spChg>
        <pc:spChg chg="mod">
          <ac:chgData name="박 슬기" userId="0fe8c3dc-1e08-42b3-b5b5-0b46d547ffd2" providerId="ADAL" clId="{63D23B34-6A7F-42B9-B135-9C1C41AA8ACA}" dt="2021-12-21T09:01:53.434" v="1187"/>
          <ac:spMkLst>
            <pc:docMk/>
            <pc:sldMk cId="1139579235" sldId="379"/>
            <ac:spMk id="36" creationId="{985AF507-40E1-48F5-9108-22297C6ED3FB}"/>
          </ac:spMkLst>
        </pc:spChg>
        <pc:spChg chg="mod">
          <ac:chgData name="박 슬기" userId="0fe8c3dc-1e08-42b3-b5b5-0b46d547ffd2" providerId="ADAL" clId="{63D23B34-6A7F-42B9-B135-9C1C41AA8ACA}" dt="2021-12-21T09:01:53.434" v="1187"/>
          <ac:spMkLst>
            <pc:docMk/>
            <pc:sldMk cId="1139579235" sldId="379"/>
            <ac:spMk id="37" creationId="{CAE61E5C-77F0-4158-A0FB-5C2FCD676227}"/>
          </ac:spMkLst>
        </pc:spChg>
        <pc:spChg chg="mod">
          <ac:chgData name="박 슬기" userId="0fe8c3dc-1e08-42b3-b5b5-0b46d547ffd2" providerId="ADAL" clId="{63D23B34-6A7F-42B9-B135-9C1C41AA8ACA}" dt="2021-12-21T09:01:53.434" v="1187"/>
          <ac:spMkLst>
            <pc:docMk/>
            <pc:sldMk cId="1139579235" sldId="379"/>
            <ac:spMk id="38" creationId="{AFC4B16C-0AF7-4F6C-9002-569BC782FA98}"/>
          </ac:spMkLst>
        </pc:spChg>
        <pc:spChg chg="mod">
          <ac:chgData name="박 슬기" userId="0fe8c3dc-1e08-42b3-b5b5-0b46d547ffd2" providerId="ADAL" clId="{63D23B34-6A7F-42B9-B135-9C1C41AA8ACA}" dt="2021-12-21T09:01:53.434" v="1187"/>
          <ac:spMkLst>
            <pc:docMk/>
            <pc:sldMk cId="1139579235" sldId="379"/>
            <ac:spMk id="39" creationId="{619A0ACB-4BDE-49C8-95BB-1A9C08490A64}"/>
          </ac:spMkLst>
        </pc:spChg>
        <pc:spChg chg="mod">
          <ac:chgData name="박 슬기" userId="0fe8c3dc-1e08-42b3-b5b5-0b46d547ffd2" providerId="ADAL" clId="{63D23B34-6A7F-42B9-B135-9C1C41AA8ACA}" dt="2021-12-21T09:01:53.434" v="1187"/>
          <ac:spMkLst>
            <pc:docMk/>
            <pc:sldMk cId="1139579235" sldId="379"/>
            <ac:spMk id="40" creationId="{1666EF7D-8461-4AC3-AD1E-46324834CA19}"/>
          </ac:spMkLst>
        </pc:spChg>
        <pc:spChg chg="mod">
          <ac:chgData name="박 슬기" userId="0fe8c3dc-1e08-42b3-b5b5-0b46d547ffd2" providerId="ADAL" clId="{63D23B34-6A7F-42B9-B135-9C1C41AA8ACA}" dt="2021-12-21T09:01:53.434" v="1187"/>
          <ac:spMkLst>
            <pc:docMk/>
            <pc:sldMk cId="1139579235" sldId="379"/>
            <ac:spMk id="41" creationId="{528E718B-510B-4645-BF0C-88D0B5FA2D58}"/>
          </ac:spMkLst>
        </pc:spChg>
        <pc:spChg chg="mod">
          <ac:chgData name="박 슬기" userId="0fe8c3dc-1e08-42b3-b5b5-0b46d547ffd2" providerId="ADAL" clId="{63D23B34-6A7F-42B9-B135-9C1C41AA8ACA}" dt="2021-12-21T09:01:53.434" v="1187"/>
          <ac:spMkLst>
            <pc:docMk/>
            <pc:sldMk cId="1139579235" sldId="379"/>
            <ac:spMk id="42" creationId="{390985C0-64B6-4465-8B3B-8AB4D4BB11B4}"/>
          </ac:spMkLst>
        </pc:spChg>
        <pc:spChg chg="mod">
          <ac:chgData name="박 슬기" userId="0fe8c3dc-1e08-42b3-b5b5-0b46d547ffd2" providerId="ADAL" clId="{63D23B34-6A7F-42B9-B135-9C1C41AA8ACA}" dt="2021-12-21T09:01:53.434" v="1187"/>
          <ac:spMkLst>
            <pc:docMk/>
            <pc:sldMk cId="1139579235" sldId="379"/>
            <ac:spMk id="43" creationId="{EAFE87BE-C808-4225-822E-9C94C233095A}"/>
          </ac:spMkLst>
        </pc:spChg>
        <pc:spChg chg="mod">
          <ac:chgData name="박 슬기" userId="0fe8c3dc-1e08-42b3-b5b5-0b46d547ffd2" providerId="ADAL" clId="{63D23B34-6A7F-42B9-B135-9C1C41AA8ACA}" dt="2021-12-21T09:01:53.434" v="1187"/>
          <ac:spMkLst>
            <pc:docMk/>
            <pc:sldMk cId="1139579235" sldId="379"/>
            <ac:spMk id="44" creationId="{1E5D8559-4660-43E0-BB8B-F9AF0674F358}"/>
          </ac:spMkLst>
        </pc:spChg>
        <pc:spChg chg="mod">
          <ac:chgData name="박 슬기" userId="0fe8c3dc-1e08-42b3-b5b5-0b46d547ffd2" providerId="ADAL" clId="{63D23B34-6A7F-42B9-B135-9C1C41AA8ACA}" dt="2021-12-21T09:01:53.434" v="1187"/>
          <ac:spMkLst>
            <pc:docMk/>
            <pc:sldMk cId="1139579235" sldId="379"/>
            <ac:spMk id="45" creationId="{C7A3A3E8-3C7F-410D-BFE3-90EC344FF3CE}"/>
          </ac:spMkLst>
        </pc:spChg>
        <pc:spChg chg="mod">
          <ac:chgData name="박 슬기" userId="0fe8c3dc-1e08-42b3-b5b5-0b46d547ffd2" providerId="ADAL" clId="{63D23B34-6A7F-42B9-B135-9C1C41AA8ACA}" dt="2021-12-21T09:01:53.434" v="1187"/>
          <ac:spMkLst>
            <pc:docMk/>
            <pc:sldMk cId="1139579235" sldId="379"/>
            <ac:spMk id="46" creationId="{D6B62DCE-9396-45B5-889F-B97E93CE5755}"/>
          </ac:spMkLst>
        </pc:spChg>
        <pc:spChg chg="mod">
          <ac:chgData name="박 슬기" userId="0fe8c3dc-1e08-42b3-b5b5-0b46d547ffd2" providerId="ADAL" clId="{63D23B34-6A7F-42B9-B135-9C1C41AA8ACA}" dt="2021-12-21T09:01:53.434" v="1187"/>
          <ac:spMkLst>
            <pc:docMk/>
            <pc:sldMk cId="1139579235" sldId="379"/>
            <ac:spMk id="47" creationId="{7CBE28D5-2A60-49D3-8BCC-FFA42D5F3A82}"/>
          </ac:spMkLst>
        </pc:spChg>
        <pc:spChg chg="mod">
          <ac:chgData name="박 슬기" userId="0fe8c3dc-1e08-42b3-b5b5-0b46d547ffd2" providerId="ADAL" clId="{63D23B34-6A7F-42B9-B135-9C1C41AA8ACA}" dt="2021-12-21T09:01:53.434" v="1187"/>
          <ac:spMkLst>
            <pc:docMk/>
            <pc:sldMk cId="1139579235" sldId="379"/>
            <ac:spMk id="48" creationId="{3FD631CE-3E77-4E45-AB12-EB0911B28C90}"/>
          </ac:spMkLst>
        </pc:spChg>
        <pc:spChg chg="mod">
          <ac:chgData name="박 슬기" userId="0fe8c3dc-1e08-42b3-b5b5-0b46d547ffd2" providerId="ADAL" clId="{63D23B34-6A7F-42B9-B135-9C1C41AA8ACA}" dt="2021-12-21T09:01:53.434" v="1187"/>
          <ac:spMkLst>
            <pc:docMk/>
            <pc:sldMk cId="1139579235" sldId="379"/>
            <ac:spMk id="49" creationId="{3DFD980A-358F-4C86-9907-7152BF2630B2}"/>
          </ac:spMkLst>
        </pc:spChg>
        <pc:spChg chg="mod">
          <ac:chgData name="박 슬기" userId="0fe8c3dc-1e08-42b3-b5b5-0b46d547ffd2" providerId="ADAL" clId="{63D23B34-6A7F-42B9-B135-9C1C41AA8ACA}" dt="2021-12-21T09:01:53.434" v="1187"/>
          <ac:spMkLst>
            <pc:docMk/>
            <pc:sldMk cId="1139579235" sldId="379"/>
            <ac:spMk id="50" creationId="{1457A918-7DDC-408C-8551-0F83796DE1C6}"/>
          </ac:spMkLst>
        </pc:spChg>
        <pc:spChg chg="mod">
          <ac:chgData name="박 슬기" userId="0fe8c3dc-1e08-42b3-b5b5-0b46d547ffd2" providerId="ADAL" clId="{63D23B34-6A7F-42B9-B135-9C1C41AA8ACA}" dt="2021-12-21T09:01:53.434" v="1187"/>
          <ac:spMkLst>
            <pc:docMk/>
            <pc:sldMk cId="1139579235" sldId="379"/>
            <ac:spMk id="51" creationId="{30E9FBD9-BE4A-4A16-A713-1837CA52C977}"/>
          </ac:spMkLst>
        </pc:spChg>
        <pc:spChg chg="mod">
          <ac:chgData name="박 슬기" userId="0fe8c3dc-1e08-42b3-b5b5-0b46d547ffd2" providerId="ADAL" clId="{63D23B34-6A7F-42B9-B135-9C1C41AA8ACA}" dt="2021-12-21T09:01:53.434" v="1187"/>
          <ac:spMkLst>
            <pc:docMk/>
            <pc:sldMk cId="1139579235" sldId="379"/>
            <ac:spMk id="52" creationId="{530AA13B-C765-410B-84BB-A92808AEDD78}"/>
          </ac:spMkLst>
        </pc:spChg>
        <pc:spChg chg="mod">
          <ac:chgData name="박 슬기" userId="0fe8c3dc-1e08-42b3-b5b5-0b46d547ffd2" providerId="ADAL" clId="{63D23B34-6A7F-42B9-B135-9C1C41AA8ACA}" dt="2021-12-21T09:01:53.434" v="1187"/>
          <ac:spMkLst>
            <pc:docMk/>
            <pc:sldMk cId="1139579235" sldId="379"/>
            <ac:spMk id="53" creationId="{A9A587AC-FD09-4C2F-A11D-9A9521E000AF}"/>
          </ac:spMkLst>
        </pc:spChg>
        <pc:spChg chg="mod">
          <ac:chgData name="박 슬기" userId="0fe8c3dc-1e08-42b3-b5b5-0b46d547ffd2" providerId="ADAL" clId="{63D23B34-6A7F-42B9-B135-9C1C41AA8ACA}" dt="2021-12-21T09:01:53.434" v="1187"/>
          <ac:spMkLst>
            <pc:docMk/>
            <pc:sldMk cId="1139579235" sldId="379"/>
            <ac:spMk id="54" creationId="{C60E0ED7-0BC3-4A73-94A5-9F0E562EB97C}"/>
          </ac:spMkLst>
        </pc:spChg>
        <pc:spChg chg="mod">
          <ac:chgData name="박 슬기" userId="0fe8c3dc-1e08-42b3-b5b5-0b46d547ffd2" providerId="ADAL" clId="{63D23B34-6A7F-42B9-B135-9C1C41AA8ACA}" dt="2021-12-21T09:01:53.434" v="1187"/>
          <ac:spMkLst>
            <pc:docMk/>
            <pc:sldMk cId="1139579235" sldId="379"/>
            <ac:spMk id="55" creationId="{8B775F5B-4D85-4C8D-B652-B418453762C3}"/>
          </ac:spMkLst>
        </pc:spChg>
        <pc:spChg chg="mod">
          <ac:chgData name="박 슬기" userId="0fe8c3dc-1e08-42b3-b5b5-0b46d547ffd2" providerId="ADAL" clId="{63D23B34-6A7F-42B9-B135-9C1C41AA8ACA}" dt="2021-12-21T09:01:53.434" v="1187"/>
          <ac:spMkLst>
            <pc:docMk/>
            <pc:sldMk cId="1139579235" sldId="379"/>
            <ac:spMk id="56" creationId="{36EB022F-3E6A-437C-B53A-2B89494F9F6D}"/>
          </ac:spMkLst>
        </pc:spChg>
        <pc:spChg chg="mod">
          <ac:chgData name="박 슬기" userId="0fe8c3dc-1e08-42b3-b5b5-0b46d547ffd2" providerId="ADAL" clId="{63D23B34-6A7F-42B9-B135-9C1C41AA8ACA}" dt="2021-12-21T09:01:53.434" v="1187"/>
          <ac:spMkLst>
            <pc:docMk/>
            <pc:sldMk cId="1139579235" sldId="379"/>
            <ac:spMk id="57" creationId="{8A254399-9030-4627-93FB-0467F026ADAD}"/>
          </ac:spMkLst>
        </pc:spChg>
        <pc:spChg chg="mod">
          <ac:chgData name="박 슬기" userId="0fe8c3dc-1e08-42b3-b5b5-0b46d547ffd2" providerId="ADAL" clId="{63D23B34-6A7F-42B9-B135-9C1C41AA8ACA}" dt="2021-12-21T09:01:53.434" v="1187"/>
          <ac:spMkLst>
            <pc:docMk/>
            <pc:sldMk cId="1139579235" sldId="379"/>
            <ac:spMk id="58" creationId="{8C174150-8C52-4621-A682-94A52BE58882}"/>
          </ac:spMkLst>
        </pc:spChg>
        <pc:spChg chg="mod">
          <ac:chgData name="박 슬기" userId="0fe8c3dc-1e08-42b3-b5b5-0b46d547ffd2" providerId="ADAL" clId="{63D23B34-6A7F-42B9-B135-9C1C41AA8ACA}" dt="2021-12-21T09:01:53.434" v="1187"/>
          <ac:spMkLst>
            <pc:docMk/>
            <pc:sldMk cId="1139579235" sldId="379"/>
            <ac:spMk id="59" creationId="{75797C65-1195-471B-9F51-D7B178F042BA}"/>
          </ac:spMkLst>
        </pc:spChg>
        <pc:spChg chg="mod">
          <ac:chgData name="박 슬기" userId="0fe8c3dc-1e08-42b3-b5b5-0b46d547ffd2" providerId="ADAL" clId="{63D23B34-6A7F-42B9-B135-9C1C41AA8ACA}" dt="2021-12-21T09:01:53.434" v="1187"/>
          <ac:spMkLst>
            <pc:docMk/>
            <pc:sldMk cId="1139579235" sldId="379"/>
            <ac:spMk id="60" creationId="{0A3AF405-E500-48A0-A707-3D7271F4E6F2}"/>
          </ac:spMkLst>
        </pc:spChg>
        <pc:spChg chg="mod">
          <ac:chgData name="박 슬기" userId="0fe8c3dc-1e08-42b3-b5b5-0b46d547ffd2" providerId="ADAL" clId="{63D23B34-6A7F-42B9-B135-9C1C41AA8ACA}" dt="2021-12-21T09:01:53.434" v="1187"/>
          <ac:spMkLst>
            <pc:docMk/>
            <pc:sldMk cId="1139579235" sldId="379"/>
            <ac:spMk id="61" creationId="{FA954073-8D15-4E33-84FD-6F77A2522C74}"/>
          </ac:spMkLst>
        </pc:spChg>
        <pc:spChg chg="mod">
          <ac:chgData name="박 슬기" userId="0fe8c3dc-1e08-42b3-b5b5-0b46d547ffd2" providerId="ADAL" clId="{63D23B34-6A7F-42B9-B135-9C1C41AA8ACA}" dt="2021-12-21T09:01:53.434" v="1187"/>
          <ac:spMkLst>
            <pc:docMk/>
            <pc:sldMk cId="1139579235" sldId="379"/>
            <ac:spMk id="62" creationId="{91DD9443-AFFE-495D-B091-18A30D0AA650}"/>
          </ac:spMkLst>
        </pc:spChg>
        <pc:spChg chg="mod">
          <ac:chgData name="박 슬기" userId="0fe8c3dc-1e08-42b3-b5b5-0b46d547ffd2" providerId="ADAL" clId="{63D23B34-6A7F-42B9-B135-9C1C41AA8ACA}" dt="2021-12-21T09:01:53.434" v="1187"/>
          <ac:spMkLst>
            <pc:docMk/>
            <pc:sldMk cId="1139579235" sldId="379"/>
            <ac:spMk id="63" creationId="{AFFE3C83-994A-47B7-A672-448BCEFC7697}"/>
          </ac:spMkLst>
        </pc:spChg>
        <pc:spChg chg="mod">
          <ac:chgData name="박 슬기" userId="0fe8c3dc-1e08-42b3-b5b5-0b46d547ffd2" providerId="ADAL" clId="{63D23B34-6A7F-42B9-B135-9C1C41AA8ACA}" dt="2021-12-21T09:01:53.434" v="1187"/>
          <ac:spMkLst>
            <pc:docMk/>
            <pc:sldMk cId="1139579235" sldId="379"/>
            <ac:spMk id="64" creationId="{BF72BF46-3A9D-40EB-AF6D-83DBD8B95ABF}"/>
          </ac:spMkLst>
        </pc:spChg>
        <pc:spChg chg="mod">
          <ac:chgData name="박 슬기" userId="0fe8c3dc-1e08-42b3-b5b5-0b46d547ffd2" providerId="ADAL" clId="{63D23B34-6A7F-42B9-B135-9C1C41AA8ACA}" dt="2021-12-21T09:01:53.434" v="1187"/>
          <ac:spMkLst>
            <pc:docMk/>
            <pc:sldMk cId="1139579235" sldId="379"/>
            <ac:spMk id="65" creationId="{99A012D8-D9E7-4958-A3DD-8A4D4B2D147C}"/>
          </ac:spMkLst>
        </pc:spChg>
        <pc:spChg chg="mod">
          <ac:chgData name="박 슬기" userId="0fe8c3dc-1e08-42b3-b5b5-0b46d547ffd2" providerId="ADAL" clId="{63D23B34-6A7F-42B9-B135-9C1C41AA8ACA}" dt="2021-12-21T09:01:53.434" v="1187"/>
          <ac:spMkLst>
            <pc:docMk/>
            <pc:sldMk cId="1139579235" sldId="379"/>
            <ac:spMk id="66" creationId="{3F186F87-B076-4DEE-92B3-79311850E323}"/>
          </ac:spMkLst>
        </pc:spChg>
        <pc:spChg chg="mod">
          <ac:chgData name="박 슬기" userId="0fe8c3dc-1e08-42b3-b5b5-0b46d547ffd2" providerId="ADAL" clId="{63D23B34-6A7F-42B9-B135-9C1C41AA8ACA}" dt="2021-12-21T09:01:53.434" v="1187"/>
          <ac:spMkLst>
            <pc:docMk/>
            <pc:sldMk cId="1139579235" sldId="379"/>
            <ac:spMk id="67" creationId="{EC458967-A4F0-4B38-9BEE-6F9FE75672B8}"/>
          </ac:spMkLst>
        </pc:spChg>
        <pc:grpChg chg="add mod">
          <ac:chgData name="박 슬기" userId="0fe8c3dc-1e08-42b3-b5b5-0b46d547ffd2" providerId="ADAL" clId="{63D23B34-6A7F-42B9-B135-9C1C41AA8ACA}" dt="2021-12-21T09:01:53.434" v="1187"/>
          <ac:grpSpMkLst>
            <pc:docMk/>
            <pc:sldMk cId="1139579235" sldId="379"/>
            <ac:grpSpMk id="24" creationId="{9A4BAF22-6F57-4AC9-A812-FFF337C00E9B}"/>
          </ac:grpSpMkLst>
        </pc:grpChg>
        <pc:graphicFrameChg chg="mod modGraphic">
          <ac:chgData name="박 슬기" userId="0fe8c3dc-1e08-42b3-b5b5-0b46d547ffd2" providerId="ADAL" clId="{63D23B34-6A7F-42B9-B135-9C1C41AA8ACA}" dt="2021-12-21T08:18:13.822" v="1091" actId="20577"/>
          <ac:graphicFrameMkLst>
            <pc:docMk/>
            <pc:sldMk cId="1139579235" sldId="379"/>
            <ac:graphicFrameMk id="22" creationId="{00000000-0000-0000-0000-000000000000}"/>
          </ac:graphicFrameMkLst>
        </pc:graphicFrameChg>
        <pc:graphicFrameChg chg="modGraphic">
          <ac:chgData name="박 슬기" userId="0fe8c3dc-1e08-42b3-b5b5-0b46d547ffd2" providerId="ADAL" clId="{63D23B34-6A7F-42B9-B135-9C1C41AA8ACA}" dt="2021-12-20T07:02:20.495" v="432" actId="20577"/>
          <ac:graphicFrameMkLst>
            <pc:docMk/>
            <pc:sldMk cId="1139579235" sldId="379"/>
            <ac:graphicFrameMk id="76" creationId="{00000000-0000-0000-0000-000000000000}"/>
          </ac:graphicFrameMkLst>
        </pc:graphicFrameChg>
        <pc:picChg chg="mod">
          <ac:chgData name="박 슬기" userId="0fe8c3dc-1e08-42b3-b5b5-0b46d547ffd2" providerId="ADAL" clId="{63D23B34-6A7F-42B9-B135-9C1C41AA8ACA}" dt="2021-12-21T09:01:53.434" v="1187"/>
          <ac:picMkLst>
            <pc:docMk/>
            <pc:sldMk cId="1139579235" sldId="379"/>
            <ac:picMk id="30" creationId="{35D10398-ABF0-4774-A8D1-0E0BDB5AC87B}"/>
          </ac:picMkLst>
        </pc:picChg>
      </pc:sldChg>
      <pc:sldChg chg="addSp modSp mod">
        <pc:chgData name="박 슬기" userId="0fe8c3dc-1e08-42b3-b5b5-0b46d547ffd2" providerId="ADAL" clId="{63D23B34-6A7F-42B9-B135-9C1C41AA8ACA}" dt="2021-12-21T09:01:54.668" v="1188"/>
        <pc:sldMkLst>
          <pc:docMk/>
          <pc:sldMk cId="1709501030" sldId="380"/>
        </pc:sldMkLst>
        <pc:spChg chg="mod">
          <ac:chgData name="박 슬기" userId="0fe8c3dc-1e08-42b3-b5b5-0b46d547ffd2" providerId="ADAL" clId="{63D23B34-6A7F-42B9-B135-9C1C41AA8ACA}" dt="2021-12-21T09:01:54.668" v="1188"/>
          <ac:spMkLst>
            <pc:docMk/>
            <pc:sldMk cId="1709501030" sldId="380"/>
            <ac:spMk id="31" creationId="{9B9A379D-FBA7-4FE2-81E2-64D7B0B75AA9}"/>
          </ac:spMkLst>
        </pc:spChg>
        <pc:spChg chg="mod">
          <ac:chgData name="박 슬기" userId="0fe8c3dc-1e08-42b3-b5b5-0b46d547ffd2" providerId="ADAL" clId="{63D23B34-6A7F-42B9-B135-9C1C41AA8ACA}" dt="2021-12-21T09:01:54.668" v="1188"/>
          <ac:spMkLst>
            <pc:docMk/>
            <pc:sldMk cId="1709501030" sldId="380"/>
            <ac:spMk id="32" creationId="{0C1B9890-F5CB-407C-885E-F0F8B9148848}"/>
          </ac:spMkLst>
        </pc:spChg>
        <pc:spChg chg="mod">
          <ac:chgData name="박 슬기" userId="0fe8c3dc-1e08-42b3-b5b5-0b46d547ffd2" providerId="ADAL" clId="{63D23B34-6A7F-42B9-B135-9C1C41AA8ACA}" dt="2021-12-21T09:01:54.668" v="1188"/>
          <ac:spMkLst>
            <pc:docMk/>
            <pc:sldMk cId="1709501030" sldId="380"/>
            <ac:spMk id="33" creationId="{F5A4E30F-D6A6-46E2-B655-4F29A493E098}"/>
          </ac:spMkLst>
        </pc:spChg>
        <pc:spChg chg="mod">
          <ac:chgData name="박 슬기" userId="0fe8c3dc-1e08-42b3-b5b5-0b46d547ffd2" providerId="ADAL" clId="{63D23B34-6A7F-42B9-B135-9C1C41AA8ACA}" dt="2021-12-21T09:01:54.668" v="1188"/>
          <ac:spMkLst>
            <pc:docMk/>
            <pc:sldMk cId="1709501030" sldId="380"/>
            <ac:spMk id="34" creationId="{229F0A1E-F2BF-429F-B902-6B07C0BBF004}"/>
          </ac:spMkLst>
        </pc:spChg>
        <pc:spChg chg="mod">
          <ac:chgData name="박 슬기" userId="0fe8c3dc-1e08-42b3-b5b5-0b46d547ffd2" providerId="ADAL" clId="{63D23B34-6A7F-42B9-B135-9C1C41AA8ACA}" dt="2021-12-21T09:01:54.668" v="1188"/>
          <ac:spMkLst>
            <pc:docMk/>
            <pc:sldMk cId="1709501030" sldId="380"/>
            <ac:spMk id="35" creationId="{65E198E8-A573-4791-9F34-093112C31402}"/>
          </ac:spMkLst>
        </pc:spChg>
        <pc:spChg chg="mod">
          <ac:chgData name="박 슬기" userId="0fe8c3dc-1e08-42b3-b5b5-0b46d547ffd2" providerId="ADAL" clId="{63D23B34-6A7F-42B9-B135-9C1C41AA8ACA}" dt="2021-12-21T09:01:54.668" v="1188"/>
          <ac:spMkLst>
            <pc:docMk/>
            <pc:sldMk cId="1709501030" sldId="380"/>
            <ac:spMk id="36" creationId="{AA790A18-7179-49BB-8F98-B3D079DC56E6}"/>
          </ac:spMkLst>
        </pc:spChg>
        <pc:spChg chg="mod">
          <ac:chgData name="박 슬기" userId="0fe8c3dc-1e08-42b3-b5b5-0b46d547ffd2" providerId="ADAL" clId="{63D23B34-6A7F-42B9-B135-9C1C41AA8ACA}" dt="2021-12-21T09:01:54.668" v="1188"/>
          <ac:spMkLst>
            <pc:docMk/>
            <pc:sldMk cId="1709501030" sldId="380"/>
            <ac:spMk id="37" creationId="{5BBBB066-3C8D-4BC1-BCDA-C055C8F1584E}"/>
          </ac:spMkLst>
        </pc:spChg>
        <pc:spChg chg="mod">
          <ac:chgData name="박 슬기" userId="0fe8c3dc-1e08-42b3-b5b5-0b46d547ffd2" providerId="ADAL" clId="{63D23B34-6A7F-42B9-B135-9C1C41AA8ACA}" dt="2021-12-21T09:01:54.668" v="1188"/>
          <ac:spMkLst>
            <pc:docMk/>
            <pc:sldMk cId="1709501030" sldId="380"/>
            <ac:spMk id="38" creationId="{5297DFC7-B6A6-4B77-A065-806DA72ED089}"/>
          </ac:spMkLst>
        </pc:spChg>
        <pc:spChg chg="mod">
          <ac:chgData name="박 슬기" userId="0fe8c3dc-1e08-42b3-b5b5-0b46d547ffd2" providerId="ADAL" clId="{63D23B34-6A7F-42B9-B135-9C1C41AA8ACA}" dt="2021-12-21T09:01:54.668" v="1188"/>
          <ac:spMkLst>
            <pc:docMk/>
            <pc:sldMk cId="1709501030" sldId="380"/>
            <ac:spMk id="39" creationId="{6FE4A2F4-306A-4AD4-99AE-CE6E38D8919B}"/>
          </ac:spMkLst>
        </pc:spChg>
        <pc:spChg chg="mod">
          <ac:chgData name="박 슬기" userId="0fe8c3dc-1e08-42b3-b5b5-0b46d547ffd2" providerId="ADAL" clId="{63D23B34-6A7F-42B9-B135-9C1C41AA8ACA}" dt="2021-12-21T09:01:54.668" v="1188"/>
          <ac:spMkLst>
            <pc:docMk/>
            <pc:sldMk cId="1709501030" sldId="380"/>
            <ac:spMk id="40" creationId="{1C5F97A3-EDB7-49AB-B597-0EF480076CE2}"/>
          </ac:spMkLst>
        </pc:spChg>
        <pc:spChg chg="mod">
          <ac:chgData name="박 슬기" userId="0fe8c3dc-1e08-42b3-b5b5-0b46d547ffd2" providerId="ADAL" clId="{63D23B34-6A7F-42B9-B135-9C1C41AA8ACA}" dt="2021-12-21T09:01:54.668" v="1188"/>
          <ac:spMkLst>
            <pc:docMk/>
            <pc:sldMk cId="1709501030" sldId="380"/>
            <ac:spMk id="41" creationId="{26533E88-0E2B-4948-BA93-7DA77B1A9EA9}"/>
          </ac:spMkLst>
        </pc:spChg>
        <pc:spChg chg="mod">
          <ac:chgData name="박 슬기" userId="0fe8c3dc-1e08-42b3-b5b5-0b46d547ffd2" providerId="ADAL" clId="{63D23B34-6A7F-42B9-B135-9C1C41AA8ACA}" dt="2021-12-21T09:01:54.668" v="1188"/>
          <ac:spMkLst>
            <pc:docMk/>
            <pc:sldMk cId="1709501030" sldId="380"/>
            <ac:spMk id="42" creationId="{CC99E36B-32EB-4809-A5BF-9981514E25AC}"/>
          </ac:spMkLst>
        </pc:spChg>
        <pc:spChg chg="mod">
          <ac:chgData name="박 슬기" userId="0fe8c3dc-1e08-42b3-b5b5-0b46d547ffd2" providerId="ADAL" clId="{63D23B34-6A7F-42B9-B135-9C1C41AA8ACA}" dt="2021-12-21T09:01:54.668" v="1188"/>
          <ac:spMkLst>
            <pc:docMk/>
            <pc:sldMk cId="1709501030" sldId="380"/>
            <ac:spMk id="43" creationId="{8ACA4C07-FE56-40B6-BCC0-907EA3103932}"/>
          </ac:spMkLst>
        </pc:spChg>
        <pc:spChg chg="mod">
          <ac:chgData name="박 슬기" userId="0fe8c3dc-1e08-42b3-b5b5-0b46d547ffd2" providerId="ADAL" clId="{63D23B34-6A7F-42B9-B135-9C1C41AA8ACA}" dt="2021-12-21T09:01:54.668" v="1188"/>
          <ac:spMkLst>
            <pc:docMk/>
            <pc:sldMk cId="1709501030" sldId="380"/>
            <ac:spMk id="44" creationId="{13842079-D1F1-4C47-93BB-B7FE49BAB79C}"/>
          </ac:spMkLst>
        </pc:spChg>
        <pc:spChg chg="mod">
          <ac:chgData name="박 슬기" userId="0fe8c3dc-1e08-42b3-b5b5-0b46d547ffd2" providerId="ADAL" clId="{63D23B34-6A7F-42B9-B135-9C1C41AA8ACA}" dt="2021-12-21T09:01:54.668" v="1188"/>
          <ac:spMkLst>
            <pc:docMk/>
            <pc:sldMk cId="1709501030" sldId="380"/>
            <ac:spMk id="45" creationId="{332A7687-157B-4E7F-AAC3-4193A0396106}"/>
          </ac:spMkLst>
        </pc:spChg>
        <pc:spChg chg="mod">
          <ac:chgData name="박 슬기" userId="0fe8c3dc-1e08-42b3-b5b5-0b46d547ffd2" providerId="ADAL" clId="{63D23B34-6A7F-42B9-B135-9C1C41AA8ACA}" dt="2021-12-21T09:01:54.668" v="1188"/>
          <ac:spMkLst>
            <pc:docMk/>
            <pc:sldMk cId="1709501030" sldId="380"/>
            <ac:spMk id="46" creationId="{1222C353-F7DD-4EB1-A800-761E7222FADF}"/>
          </ac:spMkLst>
        </pc:spChg>
        <pc:spChg chg="mod">
          <ac:chgData name="박 슬기" userId="0fe8c3dc-1e08-42b3-b5b5-0b46d547ffd2" providerId="ADAL" clId="{63D23B34-6A7F-42B9-B135-9C1C41AA8ACA}" dt="2021-12-21T09:01:54.668" v="1188"/>
          <ac:spMkLst>
            <pc:docMk/>
            <pc:sldMk cId="1709501030" sldId="380"/>
            <ac:spMk id="47" creationId="{245E3DE1-65A8-4DBD-AB11-14A56CC3A7CC}"/>
          </ac:spMkLst>
        </pc:spChg>
        <pc:spChg chg="mod">
          <ac:chgData name="박 슬기" userId="0fe8c3dc-1e08-42b3-b5b5-0b46d547ffd2" providerId="ADAL" clId="{63D23B34-6A7F-42B9-B135-9C1C41AA8ACA}" dt="2021-12-21T09:01:54.668" v="1188"/>
          <ac:spMkLst>
            <pc:docMk/>
            <pc:sldMk cId="1709501030" sldId="380"/>
            <ac:spMk id="48" creationId="{52C7446A-6D07-4589-B54F-5FDE1CCDC82D}"/>
          </ac:spMkLst>
        </pc:spChg>
        <pc:spChg chg="mod">
          <ac:chgData name="박 슬기" userId="0fe8c3dc-1e08-42b3-b5b5-0b46d547ffd2" providerId="ADAL" clId="{63D23B34-6A7F-42B9-B135-9C1C41AA8ACA}" dt="2021-12-21T09:01:54.668" v="1188"/>
          <ac:spMkLst>
            <pc:docMk/>
            <pc:sldMk cId="1709501030" sldId="380"/>
            <ac:spMk id="49" creationId="{654393AF-9FF2-412C-8697-93EDFE4F16D6}"/>
          </ac:spMkLst>
        </pc:spChg>
        <pc:spChg chg="mod">
          <ac:chgData name="박 슬기" userId="0fe8c3dc-1e08-42b3-b5b5-0b46d547ffd2" providerId="ADAL" clId="{63D23B34-6A7F-42B9-B135-9C1C41AA8ACA}" dt="2021-12-21T09:01:54.668" v="1188"/>
          <ac:spMkLst>
            <pc:docMk/>
            <pc:sldMk cId="1709501030" sldId="380"/>
            <ac:spMk id="50" creationId="{480B3A7C-5EE1-4CE9-A9DD-CDAE5A542C51}"/>
          </ac:spMkLst>
        </pc:spChg>
        <pc:spChg chg="mod">
          <ac:chgData name="박 슬기" userId="0fe8c3dc-1e08-42b3-b5b5-0b46d547ffd2" providerId="ADAL" clId="{63D23B34-6A7F-42B9-B135-9C1C41AA8ACA}" dt="2021-12-21T09:01:54.668" v="1188"/>
          <ac:spMkLst>
            <pc:docMk/>
            <pc:sldMk cId="1709501030" sldId="380"/>
            <ac:spMk id="51" creationId="{8F004780-FAD0-4C07-A407-440A04B981C9}"/>
          </ac:spMkLst>
        </pc:spChg>
        <pc:spChg chg="mod">
          <ac:chgData name="박 슬기" userId="0fe8c3dc-1e08-42b3-b5b5-0b46d547ffd2" providerId="ADAL" clId="{63D23B34-6A7F-42B9-B135-9C1C41AA8ACA}" dt="2021-12-21T09:01:54.668" v="1188"/>
          <ac:spMkLst>
            <pc:docMk/>
            <pc:sldMk cId="1709501030" sldId="380"/>
            <ac:spMk id="52" creationId="{3ECBE045-D54E-462F-B111-E77E2DE7FBC6}"/>
          </ac:spMkLst>
        </pc:spChg>
        <pc:spChg chg="mod">
          <ac:chgData name="박 슬기" userId="0fe8c3dc-1e08-42b3-b5b5-0b46d547ffd2" providerId="ADAL" clId="{63D23B34-6A7F-42B9-B135-9C1C41AA8ACA}" dt="2021-12-21T09:01:54.668" v="1188"/>
          <ac:spMkLst>
            <pc:docMk/>
            <pc:sldMk cId="1709501030" sldId="380"/>
            <ac:spMk id="53" creationId="{646BE341-87CC-478B-B1BD-28413CA4A1DF}"/>
          </ac:spMkLst>
        </pc:spChg>
        <pc:spChg chg="mod">
          <ac:chgData name="박 슬기" userId="0fe8c3dc-1e08-42b3-b5b5-0b46d547ffd2" providerId="ADAL" clId="{63D23B34-6A7F-42B9-B135-9C1C41AA8ACA}" dt="2021-12-21T09:01:54.668" v="1188"/>
          <ac:spMkLst>
            <pc:docMk/>
            <pc:sldMk cId="1709501030" sldId="380"/>
            <ac:spMk id="54" creationId="{284C7940-36A9-4F3E-85C2-700845AD0AFA}"/>
          </ac:spMkLst>
        </pc:spChg>
        <pc:spChg chg="mod">
          <ac:chgData name="박 슬기" userId="0fe8c3dc-1e08-42b3-b5b5-0b46d547ffd2" providerId="ADAL" clId="{63D23B34-6A7F-42B9-B135-9C1C41AA8ACA}" dt="2021-12-21T09:01:54.668" v="1188"/>
          <ac:spMkLst>
            <pc:docMk/>
            <pc:sldMk cId="1709501030" sldId="380"/>
            <ac:spMk id="55" creationId="{31B52AA4-0C1E-4243-962A-FF3C4BA02CC2}"/>
          </ac:spMkLst>
        </pc:spChg>
        <pc:spChg chg="mod">
          <ac:chgData name="박 슬기" userId="0fe8c3dc-1e08-42b3-b5b5-0b46d547ffd2" providerId="ADAL" clId="{63D23B34-6A7F-42B9-B135-9C1C41AA8ACA}" dt="2021-12-21T09:01:54.668" v="1188"/>
          <ac:spMkLst>
            <pc:docMk/>
            <pc:sldMk cId="1709501030" sldId="380"/>
            <ac:spMk id="56" creationId="{CAD5EDA1-8763-4FF9-812E-F87087BC17BD}"/>
          </ac:spMkLst>
        </pc:spChg>
        <pc:spChg chg="mod">
          <ac:chgData name="박 슬기" userId="0fe8c3dc-1e08-42b3-b5b5-0b46d547ffd2" providerId="ADAL" clId="{63D23B34-6A7F-42B9-B135-9C1C41AA8ACA}" dt="2021-12-21T09:01:54.668" v="1188"/>
          <ac:spMkLst>
            <pc:docMk/>
            <pc:sldMk cId="1709501030" sldId="380"/>
            <ac:spMk id="57" creationId="{4A9F0D52-23E8-4638-84D0-8BEBAE5637A6}"/>
          </ac:spMkLst>
        </pc:spChg>
        <pc:spChg chg="mod">
          <ac:chgData name="박 슬기" userId="0fe8c3dc-1e08-42b3-b5b5-0b46d547ffd2" providerId="ADAL" clId="{63D23B34-6A7F-42B9-B135-9C1C41AA8ACA}" dt="2021-12-21T09:01:54.668" v="1188"/>
          <ac:spMkLst>
            <pc:docMk/>
            <pc:sldMk cId="1709501030" sldId="380"/>
            <ac:spMk id="58" creationId="{31CF1946-2D04-419C-B205-0D9283E6673B}"/>
          </ac:spMkLst>
        </pc:spChg>
        <pc:spChg chg="mod">
          <ac:chgData name="박 슬기" userId="0fe8c3dc-1e08-42b3-b5b5-0b46d547ffd2" providerId="ADAL" clId="{63D23B34-6A7F-42B9-B135-9C1C41AA8ACA}" dt="2021-12-21T09:01:54.668" v="1188"/>
          <ac:spMkLst>
            <pc:docMk/>
            <pc:sldMk cId="1709501030" sldId="380"/>
            <ac:spMk id="59" creationId="{E69BB4A5-4B6A-497C-862B-33831AC095E6}"/>
          </ac:spMkLst>
        </pc:spChg>
        <pc:spChg chg="mod">
          <ac:chgData name="박 슬기" userId="0fe8c3dc-1e08-42b3-b5b5-0b46d547ffd2" providerId="ADAL" clId="{63D23B34-6A7F-42B9-B135-9C1C41AA8ACA}" dt="2021-12-21T09:01:54.668" v="1188"/>
          <ac:spMkLst>
            <pc:docMk/>
            <pc:sldMk cId="1709501030" sldId="380"/>
            <ac:spMk id="60" creationId="{8AE990ED-D73C-4AD7-AB8E-1E773AD6D3D9}"/>
          </ac:spMkLst>
        </pc:spChg>
        <pc:spChg chg="mod">
          <ac:chgData name="박 슬기" userId="0fe8c3dc-1e08-42b3-b5b5-0b46d547ffd2" providerId="ADAL" clId="{63D23B34-6A7F-42B9-B135-9C1C41AA8ACA}" dt="2021-12-21T09:01:54.668" v="1188"/>
          <ac:spMkLst>
            <pc:docMk/>
            <pc:sldMk cId="1709501030" sldId="380"/>
            <ac:spMk id="61" creationId="{C853DBFC-8EA0-4CC6-A085-E75B97A139DB}"/>
          </ac:spMkLst>
        </pc:spChg>
        <pc:spChg chg="mod">
          <ac:chgData name="박 슬기" userId="0fe8c3dc-1e08-42b3-b5b5-0b46d547ffd2" providerId="ADAL" clId="{63D23B34-6A7F-42B9-B135-9C1C41AA8ACA}" dt="2021-12-21T09:01:54.668" v="1188"/>
          <ac:spMkLst>
            <pc:docMk/>
            <pc:sldMk cId="1709501030" sldId="380"/>
            <ac:spMk id="62" creationId="{57FD01A7-814E-4234-BF2C-BC475837B62F}"/>
          </ac:spMkLst>
        </pc:spChg>
        <pc:spChg chg="mod">
          <ac:chgData name="박 슬기" userId="0fe8c3dc-1e08-42b3-b5b5-0b46d547ffd2" providerId="ADAL" clId="{63D23B34-6A7F-42B9-B135-9C1C41AA8ACA}" dt="2021-12-21T09:01:54.668" v="1188"/>
          <ac:spMkLst>
            <pc:docMk/>
            <pc:sldMk cId="1709501030" sldId="380"/>
            <ac:spMk id="63" creationId="{70BB8A23-A9B0-4957-9CE0-FF1C84A2805C}"/>
          </ac:spMkLst>
        </pc:spChg>
        <pc:spChg chg="mod">
          <ac:chgData name="박 슬기" userId="0fe8c3dc-1e08-42b3-b5b5-0b46d547ffd2" providerId="ADAL" clId="{63D23B34-6A7F-42B9-B135-9C1C41AA8ACA}" dt="2021-12-21T09:01:54.668" v="1188"/>
          <ac:spMkLst>
            <pc:docMk/>
            <pc:sldMk cId="1709501030" sldId="380"/>
            <ac:spMk id="64" creationId="{55217682-5D63-41CD-B63F-8C18AE36DD8D}"/>
          </ac:spMkLst>
        </pc:spChg>
        <pc:spChg chg="mod">
          <ac:chgData name="박 슬기" userId="0fe8c3dc-1e08-42b3-b5b5-0b46d547ffd2" providerId="ADAL" clId="{63D23B34-6A7F-42B9-B135-9C1C41AA8ACA}" dt="2021-12-21T09:01:54.668" v="1188"/>
          <ac:spMkLst>
            <pc:docMk/>
            <pc:sldMk cId="1709501030" sldId="380"/>
            <ac:spMk id="65" creationId="{A0316EAB-9FDC-45D4-8785-F77989792090}"/>
          </ac:spMkLst>
        </pc:spChg>
        <pc:spChg chg="mod">
          <ac:chgData name="박 슬기" userId="0fe8c3dc-1e08-42b3-b5b5-0b46d547ffd2" providerId="ADAL" clId="{63D23B34-6A7F-42B9-B135-9C1C41AA8ACA}" dt="2021-12-21T09:01:54.668" v="1188"/>
          <ac:spMkLst>
            <pc:docMk/>
            <pc:sldMk cId="1709501030" sldId="380"/>
            <ac:spMk id="66" creationId="{B678AB9F-0A8E-4229-B99A-7B167649D102}"/>
          </ac:spMkLst>
        </pc:spChg>
        <pc:spChg chg="mod">
          <ac:chgData name="박 슬기" userId="0fe8c3dc-1e08-42b3-b5b5-0b46d547ffd2" providerId="ADAL" clId="{63D23B34-6A7F-42B9-B135-9C1C41AA8ACA}" dt="2021-12-21T09:01:54.668" v="1188"/>
          <ac:spMkLst>
            <pc:docMk/>
            <pc:sldMk cId="1709501030" sldId="380"/>
            <ac:spMk id="67" creationId="{EF53EF8E-F9D2-4BF0-A83A-0A729AD7E2A4}"/>
          </ac:spMkLst>
        </pc:spChg>
        <pc:grpChg chg="add mod">
          <ac:chgData name="박 슬기" userId="0fe8c3dc-1e08-42b3-b5b5-0b46d547ffd2" providerId="ADAL" clId="{63D23B34-6A7F-42B9-B135-9C1C41AA8ACA}" dt="2021-12-21T09:01:54.668" v="1188"/>
          <ac:grpSpMkLst>
            <pc:docMk/>
            <pc:sldMk cId="1709501030" sldId="380"/>
            <ac:grpSpMk id="24" creationId="{DCC12C8D-63FA-4128-AA2E-3A482DC11CE4}"/>
          </ac:grpSpMkLst>
        </pc:grpChg>
        <pc:graphicFrameChg chg="mod modGraphic">
          <ac:chgData name="박 슬기" userId="0fe8c3dc-1e08-42b3-b5b5-0b46d547ffd2" providerId="ADAL" clId="{63D23B34-6A7F-42B9-B135-9C1C41AA8ACA}" dt="2021-12-20T07:08:54.471" v="608" actId="20577"/>
          <ac:graphicFrameMkLst>
            <pc:docMk/>
            <pc:sldMk cId="1709501030" sldId="380"/>
            <ac:graphicFrameMk id="22" creationId="{00000000-0000-0000-0000-000000000000}"/>
          </ac:graphicFrameMkLst>
        </pc:graphicFrameChg>
        <pc:graphicFrameChg chg="modGraphic">
          <ac:chgData name="박 슬기" userId="0fe8c3dc-1e08-42b3-b5b5-0b46d547ffd2" providerId="ADAL" clId="{63D23B34-6A7F-42B9-B135-9C1C41AA8ACA}" dt="2021-12-20T07:03:50.657" v="544" actId="20577"/>
          <ac:graphicFrameMkLst>
            <pc:docMk/>
            <pc:sldMk cId="1709501030" sldId="380"/>
            <ac:graphicFrameMk id="76" creationId="{00000000-0000-0000-0000-000000000000}"/>
          </ac:graphicFrameMkLst>
        </pc:graphicFrameChg>
        <pc:picChg chg="mod">
          <ac:chgData name="박 슬기" userId="0fe8c3dc-1e08-42b3-b5b5-0b46d547ffd2" providerId="ADAL" clId="{63D23B34-6A7F-42B9-B135-9C1C41AA8ACA}" dt="2021-12-21T09:01:54.668" v="1188"/>
          <ac:picMkLst>
            <pc:docMk/>
            <pc:sldMk cId="1709501030" sldId="380"/>
            <ac:picMk id="30" creationId="{C512AB48-7A9F-48CA-BAE0-C1AED69756CF}"/>
          </ac:picMkLst>
        </pc:picChg>
      </pc:sldChg>
      <pc:sldChg chg="addSp delSp modSp mod">
        <pc:chgData name="박 슬기" userId="0fe8c3dc-1e08-42b3-b5b5-0b46d547ffd2" providerId="ADAL" clId="{63D23B34-6A7F-42B9-B135-9C1C41AA8ACA}" dt="2021-12-21T09:01:55.574" v="1189"/>
        <pc:sldMkLst>
          <pc:docMk/>
          <pc:sldMk cId="422808228" sldId="381"/>
        </pc:sldMkLst>
        <pc:spChg chg="add del mod">
          <ac:chgData name="박 슬기" userId="0fe8c3dc-1e08-42b3-b5b5-0b46d547ffd2" providerId="ADAL" clId="{63D23B34-6A7F-42B9-B135-9C1C41AA8ACA}" dt="2021-12-21T08:15:25.232" v="1057" actId="478"/>
          <ac:spMkLst>
            <pc:docMk/>
            <pc:sldMk cId="422808228" sldId="381"/>
            <ac:spMk id="24" creationId="{38CF3B38-ACCD-4CEF-94C6-9A38F167586A}"/>
          </ac:spMkLst>
        </pc:spChg>
        <pc:spChg chg="mod">
          <ac:chgData name="박 슬기" userId="0fe8c3dc-1e08-42b3-b5b5-0b46d547ffd2" providerId="ADAL" clId="{63D23B34-6A7F-42B9-B135-9C1C41AA8ACA}" dt="2021-12-21T09:01:55.574" v="1189"/>
          <ac:spMkLst>
            <pc:docMk/>
            <pc:sldMk cId="422808228" sldId="381"/>
            <ac:spMk id="32" creationId="{1F02195B-6487-42D9-A16B-06AC88DA169F}"/>
          </ac:spMkLst>
        </pc:spChg>
        <pc:spChg chg="mod">
          <ac:chgData name="박 슬기" userId="0fe8c3dc-1e08-42b3-b5b5-0b46d547ffd2" providerId="ADAL" clId="{63D23B34-6A7F-42B9-B135-9C1C41AA8ACA}" dt="2021-12-21T09:01:55.574" v="1189"/>
          <ac:spMkLst>
            <pc:docMk/>
            <pc:sldMk cId="422808228" sldId="381"/>
            <ac:spMk id="33" creationId="{25D35109-9C15-444A-AB3B-913032DBA58D}"/>
          </ac:spMkLst>
        </pc:spChg>
        <pc:spChg chg="mod">
          <ac:chgData name="박 슬기" userId="0fe8c3dc-1e08-42b3-b5b5-0b46d547ffd2" providerId="ADAL" clId="{63D23B34-6A7F-42B9-B135-9C1C41AA8ACA}" dt="2021-12-21T09:01:55.574" v="1189"/>
          <ac:spMkLst>
            <pc:docMk/>
            <pc:sldMk cId="422808228" sldId="381"/>
            <ac:spMk id="34" creationId="{181B7BB9-7950-4A34-969E-1A50E6DC5129}"/>
          </ac:spMkLst>
        </pc:spChg>
        <pc:spChg chg="mod">
          <ac:chgData name="박 슬기" userId="0fe8c3dc-1e08-42b3-b5b5-0b46d547ffd2" providerId="ADAL" clId="{63D23B34-6A7F-42B9-B135-9C1C41AA8ACA}" dt="2021-12-21T09:01:55.574" v="1189"/>
          <ac:spMkLst>
            <pc:docMk/>
            <pc:sldMk cId="422808228" sldId="381"/>
            <ac:spMk id="35" creationId="{5A28472C-93AB-4FDA-B773-D2EAF2F36C55}"/>
          </ac:spMkLst>
        </pc:spChg>
        <pc:spChg chg="mod">
          <ac:chgData name="박 슬기" userId="0fe8c3dc-1e08-42b3-b5b5-0b46d547ffd2" providerId="ADAL" clId="{63D23B34-6A7F-42B9-B135-9C1C41AA8ACA}" dt="2021-12-21T09:01:55.574" v="1189"/>
          <ac:spMkLst>
            <pc:docMk/>
            <pc:sldMk cId="422808228" sldId="381"/>
            <ac:spMk id="36" creationId="{6A194A61-EF02-413A-B6D4-CF5701DB4AC5}"/>
          </ac:spMkLst>
        </pc:spChg>
        <pc:spChg chg="mod">
          <ac:chgData name="박 슬기" userId="0fe8c3dc-1e08-42b3-b5b5-0b46d547ffd2" providerId="ADAL" clId="{63D23B34-6A7F-42B9-B135-9C1C41AA8ACA}" dt="2021-12-21T09:01:55.574" v="1189"/>
          <ac:spMkLst>
            <pc:docMk/>
            <pc:sldMk cId="422808228" sldId="381"/>
            <ac:spMk id="37" creationId="{CB224219-2B79-429C-82AF-ED4DC106E144}"/>
          </ac:spMkLst>
        </pc:spChg>
        <pc:spChg chg="mod">
          <ac:chgData name="박 슬기" userId="0fe8c3dc-1e08-42b3-b5b5-0b46d547ffd2" providerId="ADAL" clId="{63D23B34-6A7F-42B9-B135-9C1C41AA8ACA}" dt="2021-12-21T09:01:55.574" v="1189"/>
          <ac:spMkLst>
            <pc:docMk/>
            <pc:sldMk cId="422808228" sldId="381"/>
            <ac:spMk id="38" creationId="{BE626A9B-C3C9-4F07-80AC-F2DFEE55FAB0}"/>
          </ac:spMkLst>
        </pc:spChg>
        <pc:spChg chg="mod">
          <ac:chgData name="박 슬기" userId="0fe8c3dc-1e08-42b3-b5b5-0b46d547ffd2" providerId="ADAL" clId="{63D23B34-6A7F-42B9-B135-9C1C41AA8ACA}" dt="2021-12-21T09:01:55.574" v="1189"/>
          <ac:spMkLst>
            <pc:docMk/>
            <pc:sldMk cId="422808228" sldId="381"/>
            <ac:spMk id="39" creationId="{85E9ED3D-12D5-4159-BB7E-426CE7471927}"/>
          </ac:spMkLst>
        </pc:spChg>
        <pc:spChg chg="mod">
          <ac:chgData name="박 슬기" userId="0fe8c3dc-1e08-42b3-b5b5-0b46d547ffd2" providerId="ADAL" clId="{63D23B34-6A7F-42B9-B135-9C1C41AA8ACA}" dt="2021-12-21T09:01:55.574" v="1189"/>
          <ac:spMkLst>
            <pc:docMk/>
            <pc:sldMk cId="422808228" sldId="381"/>
            <ac:spMk id="40" creationId="{4B2A64AF-AC42-4070-B980-5FA1B009BA00}"/>
          </ac:spMkLst>
        </pc:spChg>
        <pc:spChg chg="mod">
          <ac:chgData name="박 슬기" userId="0fe8c3dc-1e08-42b3-b5b5-0b46d547ffd2" providerId="ADAL" clId="{63D23B34-6A7F-42B9-B135-9C1C41AA8ACA}" dt="2021-12-21T09:01:55.574" v="1189"/>
          <ac:spMkLst>
            <pc:docMk/>
            <pc:sldMk cId="422808228" sldId="381"/>
            <ac:spMk id="41" creationId="{8407C1A0-4A9A-49C5-803A-B27165325A8A}"/>
          </ac:spMkLst>
        </pc:spChg>
        <pc:spChg chg="mod">
          <ac:chgData name="박 슬기" userId="0fe8c3dc-1e08-42b3-b5b5-0b46d547ffd2" providerId="ADAL" clId="{63D23B34-6A7F-42B9-B135-9C1C41AA8ACA}" dt="2021-12-21T09:01:55.574" v="1189"/>
          <ac:spMkLst>
            <pc:docMk/>
            <pc:sldMk cId="422808228" sldId="381"/>
            <ac:spMk id="42" creationId="{68F309C1-A1FE-4FE9-B782-B5A1580D5230}"/>
          </ac:spMkLst>
        </pc:spChg>
        <pc:spChg chg="mod">
          <ac:chgData name="박 슬기" userId="0fe8c3dc-1e08-42b3-b5b5-0b46d547ffd2" providerId="ADAL" clId="{63D23B34-6A7F-42B9-B135-9C1C41AA8ACA}" dt="2021-12-21T09:01:55.574" v="1189"/>
          <ac:spMkLst>
            <pc:docMk/>
            <pc:sldMk cId="422808228" sldId="381"/>
            <ac:spMk id="43" creationId="{03743736-EDEE-451C-9459-309E6ACF84C2}"/>
          </ac:spMkLst>
        </pc:spChg>
        <pc:spChg chg="mod">
          <ac:chgData name="박 슬기" userId="0fe8c3dc-1e08-42b3-b5b5-0b46d547ffd2" providerId="ADAL" clId="{63D23B34-6A7F-42B9-B135-9C1C41AA8ACA}" dt="2021-12-21T09:01:55.574" v="1189"/>
          <ac:spMkLst>
            <pc:docMk/>
            <pc:sldMk cId="422808228" sldId="381"/>
            <ac:spMk id="44" creationId="{F5B18065-7881-4293-9249-7B207E776B42}"/>
          </ac:spMkLst>
        </pc:spChg>
        <pc:spChg chg="mod">
          <ac:chgData name="박 슬기" userId="0fe8c3dc-1e08-42b3-b5b5-0b46d547ffd2" providerId="ADAL" clId="{63D23B34-6A7F-42B9-B135-9C1C41AA8ACA}" dt="2021-12-21T09:01:55.574" v="1189"/>
          <ac:spMkLst>
            <pc:docMk/>
            <pc:sldMk cId="422808228" sldId="381"/>
            <ac:spMk id="45" creationId="{FEDB8156-7091-43C1-BB4F-96C1D700527B}"/>
          </ac:spMkLst>
        </pc:spChg>
        <pc:spChg chg="mod">
          <ac:chgData name="박 슬기" userId="0fe8c3dc-1e08-42b3-b5b5-0b46d547ffd2" providerId="ADAL" clId="{63D23B34-6A7F-42B9-B135-9C1C41AA8ACA}" dt="2021-12-21T09:01:55.574" v="1189"/>
          <ac:spMkLst>
            <pc:docMk/>
            <pc:sldMk cId="422808228" sldId="381"/>
            <ac:spMk id="46" creationId="{A2F55D77-F88A-4C80-B22F-05483064A5A4}"/>
          </ac:spMkLst>
        </pc:spChg>
        <pc:spChg chg="mod">
          <ac:chgData name="박 슬기" userId="0fe8c3dc-1e08-42b3-b5b5-0b46d547ffd2" providerId="ADAL" clId="{63D23B34-6A7F-42B9-B135-9C1C41AA8ACA}" dt="2021-12-21T09:01:55.574" v="1189"/>
          <ac:spMkLst>
            <pc:docMk/>
            <pc:sldMk cId="422808228" sldId="381"/>
            <ac:spMk id="47" creationId="{5F806C98-F6EB-4535-B152-235512E41930}"/>
          </ac:spMkLst>
        </pc:spChg>
        <pc:spChg chg="mod">
          <ac:chgData name="박 슬기" userId="0fe8c3dc-1e08-42b3-b5b5-0b46d547ffd2" providerId="ADAL" clId="{63D23B34-6A7F-42B9-B135-9C1C41AA8ACA}" dt="2021-12-21T09:01:55.574" v="1189"/>
          <ac:spMkLst>
            <pc:docMk/>
            <pc:sldMk cId="422808228" sldId="381"/>
            <ac:spMk id="48" creationId="{7861C303-FEF2-4A33-8B0B-4C5826D9121C}"/>
          </ac:spMkLst>
        </pc:spChg>
        <pc:spChg chg="mod">
          <ac:chgData name="박 슬기" userId="0fe8c3dc-1e08-42b3-b5b5-0b46d547ffd2" providerId="ADAL" clId="{63D23B34-6A7F-42B9-B135-9C1C41AA8ACA}" dt="2021-12-21T09:01:55.574" v="1189"/>
          <ac:spMkLst>
            <pc:docMk/>
            <pc:sldMk cId="422808228" sldId="381"/>
            <ac:spMk id="49" creationId="{0CC8F90E-EB07-47CB-B6D1-7F4B59931A9C}"/>
          </ac:spMkLst>
        </pc:spChg>
        <pc:spChg chg="mod">
          <ac:chgData name="박 슬기" userId="0fe8c3dc-1e08-42b3-b5b5-0b46d547ffd2" providerId="ADAL" clId="{63D23B34-6A7F-42B9-B135-9C1C41AA8ACA}" dt="2021-12-21T09:01:55.574" v="1189"/>
          <ac:spMkLst>
            <pc:docMk/>
            <pc:sldMk cId="422808228" sldId="381"/>
            <ac:spMk id="50" creationId="{D0267E0B-90D4-4007-9777-84F084C45E15}"/>
          </ac:spMkLst>
        </pc:spChg>
        <pc:spChg chg="mod">
          <ac:chgData name="박 슬기" userId="0fe8c3dc-1e08-42b3-b5b5-0b46d547ffd2" providerId="ADAL" clId="{63D23B34-6A7F-42B9-B135-9C1C41AA8ACA}" dt="2021-12-21T09:01:55.574" v="1189"/>
          <ac:spMkLst>
            <pc:docMk/>
            <pc:sldMk cId="422808228" sldId="381"/>
            <ac:spMk id="51" creationId="{3963E361-6347-47A4-A546-E0D4148FB4C7}"/>
          </ac:spMkLst>
        </pc:spChg>
        <pc:spChg chg="mod">
          <ac:chgData name="박 슬기" userId="0fe8c3dc-1e08-42b3-b5b5-0b46d547ffd2" providerId="ADAL" clId="{63D23B34-6A7F-42B9-B135-9C1C41AA8ACA}" dt="2021-12-21T09:01:55.574" v="1189"/>
          <ac:spMkLst>
            <pc:docMk/>
            <pc:sldMk cId="422808228" sldId="381"/>
            <ac:spMk id="52" creationId="{BCBBF00A-8CB1-492D-9950-A946AF4307C5}"/>
          </ac:spMkLst>
        </pc:spChg>
        <pc:spChg chg="mod">
          <ac:chgData name="박 슬기" userId="0fe8c3dc-1e08-42b3-b5b5-0b46d547ffd2" providerId="ADAL" clId="{63D23B34-6A7F-42B9-B135-9C1C41AA8ACA}" dt="2021-12-21T09:01:55.574" v="1189"/>
          <ac:spMkLst>
            <pc:docMk/>
            <pc:sldMk cId="422808228" sldId="381"/>
            <ac:spMk id="53" creationId="{FD8A86BE-48DA-4063-BAF7-0C894D12A9DE}"/>
          </ac:spMkLst>
        </pc:spChg>
        <pc:spChg chg="mod">
          <ac:chgData name="박 슬기" userId="0fe8c3dc-1e08-42b3-b5b5-0b46d547ffd2" providerId="ADAL" clId="{63D23B34-6A7F-42B9-B135-9C1C41AA8ACA}" dt="2021-12-21T09:01:55.574" v="1189"/>
          <ac:spMkLst>
            <pc:docMk/>
            <pc:sldMk cId="422808228" sldId="381"/>
            <ac:spMk id="54" creationId="{4A462FC1-64B4-4EF2-A27A-A809F439E56D}"/>
          </ac:spMkLst>
        </pc:spChg>
        <pc:spChg chg="mod">
          <ac:chgData name="박 슬기" userId="0fe8c3dc-1e08-42b3-b5b5-0b46d547ffd2" providerId="ADAL" clId="{63D23B34-6A7F-42B9-B135-9C1C41AA8ACA}" dt="2021-12-21T09:01:55.574" v="1189"/>
          <ac:spMkLst>
            <pc:docMk/>
            <pc:sldMk cId="422808228" sldId="381"/>
            <ac:spMk id="55" creationId="{CEEC7E5C-12B5-4062-98D1-56C20851FC42}"/>
          </ac:spMkLst>
        </pc:spChg>
        <pc:spChg chg="mod">
          <ac:chgData name="박 슬기" userId="0fe8c3dc-1e08-42b3-b5b5-0b46d547ffd2" providerId="ADAL" clId="{63D23B34-6A7F-42B9-B135-9C1C41AA8ACA}" dt="2021-12-21T09:01:55.574" v="1189"/>
          <ac:spMkLst>
            <pc:docMk/>
            <pc:sldMk cId="422808228" sldId="381"/>
            <ac:spMk id="56" creationId="{888736CD-A82E-4C6E-ADA1-C89A1CC46579}"/>
          </ac:spMkLst>
        </pc:spChg>
        <pc:spChg chg="mod">
          <ac:chgData name="박 슬기" userId="0fe8c3dc-1e08-42b3-b5b5-0b46d547ffd2" providerId="ADAL" clId="{63D23B34-6A7F-42B9-B135-9C1C41AA8ACA}" dt="2021-12-21T09:01:55.574" v="1189"/>
          <ac:spMkLst>
            <pc:docMk/>
            <pc:sldMk cId="422808228" sldId="381"/>
            <ac:spMk id="57" creationId="{5E3BBABC-5D69-4EF7-80A6-3C465D7498E9}"/>
          </ac:spMkLst>
        </pc:spChg>
        <pc:spChg chg="mod">
          <ac:chgData name="박 슬기" userId="0fe8c3dc-1e08-42b3-b5b5-0b46d547ffd2" providerId="ADAL" clId="{63D23B34-6A7F-42B9-B135-9C1C41AA8ACA}" dt="2021-12-21T09:01:55.574" v="1189"/>
          <ac:spMkLst>
            <pc:docMk/>
            <pc:sldMk cId="422808228" sldId="381"/>
            <ac:spMk id="58" creationId="{92522ACD-12C1-47EC-B8EC-EA196D9E813D}"/>
          </ac:spMkLst>
        </pc:spChg>
        <pc:spChg chg="mod">
          <ac:chgData name="박 슬기" userId="0fe8c3dc-1e08-42b3-b5b5-0b46d547ffd2" providerId="ADAL" clId="{63D23B34-6A7F-42B9-B135-9C1C41AA8ACA}" dt="2021-12-21T09:01:55.574" v="1189"/>
          <ac:spMkLst>
            <pc:docMk/>
            <pc:sldMk cId="422808228" sldId="381"/>
            <ac:spMk id="59" creationId="{E160C8A1-ABC6-45E1-9CA2-0F6C489FCDC0}"/>
          </ac:spMkLst>
        </pc:spChg>
        <pc:spChg chg="mod">
          <ac:chgData name="박 슬기" userId="0fe8c3dc-1e08-42b3-b5b5-0b46d547ffd2" providerId="ADAL" clId="{63D23B34-6A7F-42B9-B135-9C1C41AA8ACA}" dt="2021-12-21T09:01:55.574" v="1189"/>
          <ac:spMkLst>
            <pc:docMk/>
            <pc:sldMk cId="422808228" sldId="381"/>
            <ac:spMk id="60" creationId="{12496F85-76CE-46E7-BEAE-6F68A8140865}"/>
          </ac:spMkLst>
        </pc:spChg>
        <pc:spChg chg="mod">
          <ac:chgData name="박 슬기" userId="0fe8c3dc-1e08-42b3-b5b5-0b46d547ffd2" providerId="ADAL" clId="{63D23B34-6A7F-42B9-B135-9C1C41AA8ACA}" dt="2021-12-21T09:01:55.574" v="1189"/>
          <ac:spMkLst>
            <pc:docMk/>
            <pc:sldMk cId="422808228" sldId="381"/>
            <ac:spMk id="61" creationId="{3C62C890-631D-45A3-AE86-61B636346DA1}"/>
          </ac:spMkLst>
        </pc:spChg>
        <pc:spChg chg="mod">
          <ac:chgData name="박 슬기" userId="0fe8c3dc-1e08-42b3-b5b5-0b46d547ffd2" providerId="ADAL" clId="{63D23B34-6A7F-42B9-B135-9C1C41AA8ACA}" dt="2021-12-21T09:01:55.574" v="1189"/>
          <ac:spMkLst>
            <pc:docMk/>
            <pc:sldMk cId="422808228" sldId="381"/>
            <ac:spMk id="62" creationId="{E80046B1-441E-4547-99F6-9652FA4FAB44}"/>
          </ac:spMkLst>
        </pc:spChg>
        <pc:spChg chg="mod">
          <ac:chgData name="박 슬기" userId="0fe8c3dc-1e08-42b3-b5b5-0b46d547ffd2" providerId="ADAL" clId="{63D23B34-6A7F-42B9-B135-9C1C41AA8ACA}" dt="2021-12-21T09:01:55.574" v="1189"/>
          <ac:spMkLst>
            <pc:docMk/>
            <pc:sldMk cId="422808228" sldId="381"/>
            <ac:spMk id="63" creationId="{44639982-AE3A-4700-9B92-62E832D4ABD8}"/>
          </ac:spMkLst>
        </pc:spChg>
        <pc:spChg chg="mod">
          <ac:chgData name="박 슬기" userId="0fe8c3dc-1e08-42b3-b5b5-0b46d547ffd2" providerId="ADAL" clId="{63D23B34-6A7F-42B9-B135-9C1C41AA8ACA}" dt="2021-12-21T09:01:55.574" v="1189"/>
          <ac:spMkLst>
            <pc:docMk/>
            <pc:sldMk cId="422808228" sldId="381"/>
            <ac:spMk id="64" creationId="{02D89FB3-42BB-4EEB-A04E-4523423E295A}"/>
          </ac:spMkLst>
        </pc:spChg>
        <pc:spChg chg="mod">
          <ac:chgData name="박 슬기" userId="0fe8c3dc-1e08-42b3-b5b5-0b46d547ffd2" providerId="ADAL" clId="{63D23B34-6A7F-42B9-B135-9C1C41AA8ACA}" dt="2021-12-21T09:01:55.574" v="1189"/>
          <ac:spMkLst>
            <pc:docMk/>
            <pc:sldMk cId="422808228" sldId="381"/>
            <ac:spMk id="65" creationId="{186B8E82-5BBA-4872-94E6-FCD70B6F4E26}"/>
          </ac:spMkLst>
        </pc:spChg>
        <pc:spChg chg="mod">
          <ac:chgData name="박 슬기" userId="0fe8c3dc-1e08-42b3-b5b5-0b46d547ffd2" providerId="ADAL" clId="{63D23B34-6A7F-42B9-B135-9C1C41AA8ACA}" dt="2021-12-21T09:01:55.574" v="1189"/>
          <ac:spMkLst>
            <pc:docMk/>
            <pc:sldMk cId="422808228" sldId="381"/>
            <ac:spMk id="66" creationId="{DE2B0033-63B8-4F17-80F6-27D5B0D98273}"/>
          </ac:spMkLst>
        </pc:spChg>
        <pc:spChg chg="mod">
          <ac:chgData name="박 슬기" userId="0fe8c3dc-1e08-42b3-b5b5-0b46d547ffd2" providerId="ADAL" clId="{63D23B34-6A7F-42B9-B135-9C1C41AA8ACA}" dt="2021-12-21T09:01:55.574" v="1189"/>
          <ac:spMkLst>
            <pc:docMk/>
            <pc:sldMk cId="422808228" sldId="381"/>
            <ac:spMk id="67" creationId="{8DF532B6-8A09-4937-80C4-51A3C1FD09EF}"/>
          </ac:spMkLst>
        </pc:spChg>
        <pc:spChg chg="mod">
          <ac:chgData name="박 슬기" userId="0fe8c3dc-1e08-42b3-b5b5-0b46d547ffd2" providerId="ADAL" clId="{63D23B34-6A7F-42B9-B135-9C1C41AA8ACA}" dt="2021-12-21T09:01:55.574" v="1189"/>
          <ac:spMkLst>
            <pc:docMk/>
            <pc:sldMk cId="422808228" sldId="381"/>
            <ac:spMk id="69" creationId="{208CDB3C-3196-4AF8-B3C6-1C3799AC76C6}"/>
          </ac:spMkLst>
        </pc:spChg>
        <pc:grpChg chg="add mod">
          <ac:chgData name="박 슬기" userId="0fe8c3dc-1e08-42b3-b5b5-0b46d547ffd2" providerId="ADAL" clId="{63D23B34-6A7F-42B9-B135-9C1C41AA8ACA}" dt="2021-12-21T09:01:55.574" v="1189"/>
          <ac:grpSpMkLst>
            <pc:docMk/>
            <pc:sldMk cId="422808228" sldId="381"/>
            <ac:grpSpMk id="30" creationId="{D141A15B-4B78-4CF9-8CC7-1A4E3BD87D07}"/>
          </ac:grpSpMkLst>
        </pc:grpChg>
        <pc:graphicFrameChg chg="mod modGraphic">
          <ac:chgData name="박 슬기" userId="0fe8c3dc-1e08-42b3-b5b5-0b46d547ffd2" providerId="ADAL" clId="{63D23B34-6A7F-42B9-B135-9C1C41AA8ACA}" dt="2021-12-21T08:15:22.608" v="1056" actId="20577"/>
          <ac:graphicFrameMkLst>
            <pc:docMk/>
            <pc:sldMk cId="422808228" sldId="381"/>
            <ac:graphicFrameMk id="22" creationId="{00000000-0000-0000-0000-000000000000}"/>
          </ac:graphicFrameMkLst>
        </pc:graphicFrameChg>
        <pc:graphicFrameChg chg="mod modGraphic">
          <ac:chgData name="박 슬기" userId="0fe8c3dc-1e08-42b3-b5b5-0b46d547ffd2" providerId="ADAL" clId="{63D23B34-6A7F-42B9-B135-9C1C41AA8ACA}" dt="2021-12-20T07:04:04.735" v="546" actId="20577"/>
          <ac:graphicFrameMkLst>
            <pc:docMk/>
            <pc:sldMk cId="422808228" sldId="381"/>
            <ac:graphicFrameMk id="76" creationId="{00000000-0000-0000-0000-000000000000}"/>
          </ac:graphicFrameMkLst>
        </pc:graphicFrameChg>
        <pc:picChg chg="mod">
          <ac:chgData name="박 슬기" userId="0fe8c3dc-1e08-42b3-b5b5-0b46d547ffd2" providerId="ADAL" clId="{63D23B34-6A7F-42B9-B135-9C1C41AA8ACA}" dt="2021-12-21T09:01:55.574" v="1189"/>
          <ac:picMkLst>
            <pc:docMk/>
            <pc:sldMk cId="422808228" sldId="381"/>
            <ac:picMk id="31" creationId="{05DF34C7-ED6D-43DE-8C78-587FE1642511}"/>
          </ac:picMkLst>
        </pc:picChg>
      </pc:sldChg>
      <pc:sldChg chg="addSp modSp mod">
        <pc:chgData name="박 슬기" userId="0fe8c3dc-1e08-42b3-b5b5-0b46d547ffd2" providerId="ADAL" clId="{63D23B34-6A7F-42B9-B135-9C1C41AA8ACA}" dt="2021-12-21T09:03:37.917" v="1209" actId="1076"/>
        <pc:sldMkLst>
          <pc:docMk/>
          <pc:sldMk cId="3207197790" sldId="383"/>
        </pc:sldMkLst>
        <pc:picChg chg="mod">
          <ac:chgData name="박 슬기" userId="0fe8c3dc-1e08-42b3-b5b5-0b46d547ffd2" providerId="ADAL" clId="{63D23B34-6A7F-42B9-B135-9C1C41AA8ACA}" dt="2021-12-21T09:03:34.590" v="1207" actId="14100"/>
          <ac:picMkLst>
            <pc:docMk/>
            <pc:sldMk cId="3207197790" sldId="383"/>
            <ac:picMk id="25" creationId="{00000000-0000-0000-0000-000000000000}"/>
          </ac:picMkLst>
        </pc:picChg>
        <pc:picChg chg="add mod">
          <ac:chgData name="박 슬기" userId="0fe8c3dc-1e08-42b3-b5b5-0b46d547ffd2" providerId="ADAL" clId="{63D23B34-6A7F-42B9-B135-9C1C41AA8ACA}" dt="2021-12-21T09:03:37.917" v="1209" actId="1076"/>
          <ac:picMkLst>
            <pc:docMk/>
            <pc:sldMk cId="3207197790" sldId="383"/>
            <ac:picMk id="32" creationId="{40278A6F-4587-4041-A158-5E2144BCE01A}"/>
          </ac:picMkLst>
        </pc:picChg>
      </pc:sldChg>
      <pc:sldChg chg="del">
        <pc:chgData name="박 슬기" userId="0fe8c3dc-1e08-42b3-b5b5-0b46d547ffd2" providerId="ADAL" clId="{63D23B34-6A7F-42B9-B135-9C1C41AA8ACA}" dt="2021-12-21T09:05:01.213" v="1221" actId="47"/>
        <pc:sldMkLst>
          <pc:docMk/>
          <pc:sldMk cId="3221820360" sldId="388"/>
        </pc:sldMkLst>
      </pc:sldChg>
      <pc:sldChg chg="addSp delSp modSp mod">
        <pc:chgData name="박 슬기" userId="0fe8c3dc-1e08-42b3-b5b5-0b46d547ffd2" providerId="ADAL" clId="{63D23B34-6A7F-42B9-B135-9C1C41AA8ACA}" dt="2021-12-21T09:04:17.108" v="1215"/>
        <pc:sldMkLst>
          <pc:docMk/>
          <pc:sldMk cId="1349570668" sldId="389"/>
        </pc:sldMkLst>
        <pc:picChg chg="del">
          <ac:chgData name="박 슬기" userId="0fe8c3dc-1e08-42b3-b5b5-0b46d547ffd2" providerId="ADAL" clId="{63D23B34-6A7F-42B9-B135-9C1C41AA8ACA}" dt="2021-12-21T09:03:41.245" v="1210" actId="478"/>
          <ac:picMkLst>
            <pc:docMk/>
            <pc:sldMk cId="1349570668" sldId="389"/>
            <ac:picMk id="25" creationId="{00000000-0000-0000-0000-000000000000}"/>
          </ac:picMkLst>
        </pc:picChg>
        <pc:picChg chg="add del mod">
          <ac:chgData name="박 슬기" userId="0fe8c3dc-1e08-42b3-b5b5-0b46d547ffd2" providerId="ADAL" clId="{63D23B34-6A7F-42B9-B135-9C1C41AA8ACA}" dt="2021-12-21T09:04:17.108" v="1215"/>
          <ac:picMkLst>
            <pc:docMk/>
            <pc:sldMk cId="1349570668" sldId="389"/>
            <ac:picMk id="32" creationId="{31C32F5E-C7B2-46A0-931A-01AA5E9B5938}"/>
          </ac:picMkLst>
        </pc:picChg>
        <pc:picChg chg="add del mod">
          <ac:chgData name="박 슬기" userId="0fe8c3dc-1e08-42b3-b5b5-0b46d547ffd2" providerId="ADAL" clId="{63D23B34-6A7F-42B9-B135-9C1C41AA8ACA}" dt="2021-12-21T09:04:17.108" v="1215"/>
          <ac:picMkLst>
            <pc:docMk/>
            <pc:sldMk cId="1349570668" sldId="389"/>
            <ac:picMk id="33" creationId="{F161EB29-414E-496D-A2D8-2DEA3C87AEF8}"/>
          </ac:picMkLst>
        </pc:picChg>
      </pc:sldChg>
    </pc:docChg>
  </pc:docChgLst>
  <pc:docChgLst>
    <pc:chgData name="생산2수삽1" userId="f713c7dd-01cf-46b8-8b0a-12a1b10aba50" providerId="ADAL" clId="{0AE2F8E3-3CE0-465D-8DAB-B898C0C842B7}"/>
    <pc:docChg chg="undo custSel modSld">
      <pc:chgData name="생산2수삽1" userId="f713c7dd-01cf-46b8-8b0a-12a1b10aba50" providerId="ADAL" clId="{0AE2F8E3-3CE0-465D-8DAB-B898C0C842B7}" dt="2022-09-27T04:55:29.219" v="14" actId="20577"/>
      <pc:docMkLst>
        <pc:docMk/>
      </pc:docMkLst>
      <pc:sldChg chg="modSp mod">
        <pc:chgData name="생산2수삽1" userId="f713c7dd-01cf-46b8-8b0a-12a1b10aba50" providerId="ADAL" clId="{0AE2F8E3-3CE0-465D-8DAB-B898C0C842B7}" dt="2022-09-27T04:55:24.672" v="12" actId="21"/>
        <pc:sldMkLst>
          <pc:docMk/>
          <pc:sldMk cId="158634117" sldId="375"/>
        </pc:sldMkLst>
        <pc:graphicFrameChg chg="mod modGraphic">
          <ac:chgData name="생산2수삽1" userId="f713c7dd-01cf-46b8-8b0a-12a1b10aba50" providerId="ADAL" clId="{0AE2F8E3-3CE0-465D-8DAB-B898C0C842B7}" dt="2022-09-27T04:55:24.672" v="12" actId="21"/>
          <ac:graphicFrameMkLst>
            <pc:docMk/>
            <pc:sldMk cId="158634117" sldId="375"/>
            <ac:graphicFrameMk id="22" creationId="{00000000-0000-0000-0000-000000000000}"/>
          </ac:graphicFrameMkLst>
        </pc:graphicFrameChg>
      </pc:sldChg>
      <pc:sldChg chg="modSp mod">
        <pc:chgData name="생산2수삽1" userId="f713c7dd-01cf-46b8-8b0a-12a1b10aba50" providerId="ADAL" clId="{0AE2F8E3-3CE0-465D-8DAB-B898C0C842B7}" dt="2022-09-27T04:55:29.219" v="14" actId="20577"/>
        <pc:sldMkLst>
          <pc:docMk/>
          <pc:sldMk cId="596926682" sldId="378"/>
        </pc:sldMkLst>
        <pc:graphicFrameChg chg="mod modGraphic">
          <ac:chgData name="생산2수삽1" userId="f713c7dd-01cf-46b8-8b0a-12a1b10aba50" providerId="ADAL" clId="{0AE2F8E3-3CE0-465D-8DAB-B898C0C842B7}" dt="2022-09-27T04:55:29.219" v="14" actId="20577"/>
          <ac:graphicFrameMkLst>
            <pc:docMk/>
            <pc:sldMk cId="596926682" sldId="378"/>
            <ac:graphicFrameMk id="22" creationId="{00000000-0000-0000-0000-000000000000}"/>
          </ac:graphicFrameMkLst>
        </pc:graphicFrameChg>
      </pc:sldChg>
    </pc:docChg>
  </pc:docChgLst>
  <pc:docChgLst>
    <pc:chgData name="박 슬기" userId="0fe8c3dc-1e08-42b3-b5b5-0b46d547ffd2" providerId="ADAL" clId="{B3A763D9-FE77-4862-93B9-AFDA4513689F}"/>
    <pc:docChg chg="undo custSel modSld">
      <pc:chgData name="박 슬기" userId="0fe8c3dc-1e08-42b3-b5b5-0b46d547ffd2" providerId="ADAL" clId="{B3A763D9-FE77-4862-93B9-AFDA4513689F}" dt="2022-07-27T04:42:03.237" v="12" actId="1076"/>
      <pc:docMkLst>
        <pc:docMk/>
      </pc:docMkLst>
      <pc:sldChg chg="addSp modSp mod">
        <pc:chgData name="박 슬기" userId="0fe8c3dc-1e08-42b3-b5b5-0b46d547ffd2" providerId="ADAL" clId="{B3A763D9-FE77-4862-93B9-AFDA4513689F}" dt="2022-07-27T04:42:03.237" v="12" actId="1076"/>
        <pc:sldMkLst>
          <pc:docMk/>
          <pc:sldMk cId="2888641114" sldId="363"/>
        </pc:sldMkLst>
        <pc:spChg chg="mod">
          <ac:chgData name="박 슬기" userId="0fe8c3dc-1e08-42b3-b5b5-0b46d547ffd2" providerId="ADAL" clId="{B3A763D9-FE77-4862-93B9-AFDA4513689F}" dt="2022-07-27T04:41:45.559" v="7" actId="1076"/>
          <ac:spMkLst>
            <pc:docMk/>
            <pc:sldMk cId="2888641114" sldId="363"/>
            <ac:spMk id="55" creationId="{00000000-0000-0000-0000-000000000000}"/>
          </ac:spMkLst>
        </pc:spChg>
        <pc:spChg chg="mod">
          <ac:chgData name="박 슬기" userId="0fe8c3dc-1e08-42b3-b5b5-0b46d547ffd2" providerId="ADAL" clId="{B3A763D9-FE77-4862-93B9-AFDA4513689F}" dt="2022-07-27T04:41:45.559" v="7" actId="1076"/>
          <ac:spMkLst>
            <pc:docMk/>
            <pc:sldMk cId="2888641114" sldId="363"/>
            <ac:spMk id="70" creationId="{00000000-0000-0000-0000-000000000000}"/>
          </ac:spMkLst>
        </pc:spChg>
        <pc:spChg chg="add mod">
          <ac:chgData name="박 슬기" userId="0fe8c3dc-1e08-42b3-b5b5-0b46d547ffd2" providerId="ADAL" clId="{B3A763D9-FE77-4862-93B9-AFDA4513689F}" dt="2022-07-27T04:41:23.573" v="0"/>
          <ac:spMkLst>
            <pc:docMk/>
            <pc:sldMk cId="2888641114" sldId="363"/>
            <ac:spMk id="74" creationId="{76BA959D-E3FB-9276-26E9-3AF69B548637}"/>
          </ac:spMkLst>
        </pc:spChg>
        <pc:spChg chg="mod">
          <ac:chgData name="박 슬기" userId="0fe8c3dc-1e08-42b3-b5b5-0b46d547ffd2" providerId="ADAL" clId="{B3A763D9-FE77-4862-93B9-AFDA4513689F}" dt="2022-07-27T04:41:51.861" v="8" actId="1076"/>
          <ac:spMkLst>
            <pc:docMk/>
            <pc:sldMk cId="2888641114" sldId="363"/>
            <ac:spMk id="75" creationId="{F7A41D08-9317-485C-B3EE-89A5B4A94070}"/>
          </ac:spMkLst>
        </pc:spChg>
        <pc:spChg chg="mod">
          <ac:chgData name="박 슬기" userId="0fe8c3dc-1e08-42b3-b5b5-0b46d547ffd2" providerId="ADAL" clId="{B3A763D9-FE77-4862-93B9-AFDA4513689F}" dt="2022-07-27T04:41:51.861" v="8" actId="1076"/>
          <ac:spMkLst>
            <pc:docMk/>
            <pc:sldMk cId="2888641114" sldId="363"/>
            <ac:spMk id="76" creationId="{FED007EA-0B83-48B1-B650-FA695CA597C0}"/>
          </ac:spMkLst>
        </pc:spChg>
        <pc:spChg chg="mod">
          <ac:chgData name="박 슬기" userId="0fe8c3dc-1e08-42b3-b5b5-0b46d547ffd2" providerId="ADAL" clId="{B3A763D9-FE77-4862-93B9-AFDA4513689F}" dt="2022-07-27T04:41:56.638" v="9" actId="1076"/>
          <ac:spMkLst>
            <pc:docMk/>
            <pc:sldMk cId="2888641114" sldId="363"/>
            <ac:spMk id="77" creationId="{0CBF048F-5800-4BB6-A184-FA20A6E8913D}"/>
          </ac:spMkLst>
        </pc:spChg>
        <pc:grpChg chg="mod">
          <ac:chgData name="박 슬기" userId="0fe8c3dc-1e08-42b3-b5b5-0b46d547ffd2" providerId="ADAL" clId="{B3A763D9-FE77-4862-93B9-AFDA4513689F}" dt="2022-07-27T04:41:51.861" v="8" actId="1076"/>
          <ac:grpSpMkLst>
            <pc:docMk/>
            <pc:sldMk cId="2888641114" sldId="363"/>
            <ac:grpSpMk id="88" creationId="{E25358A1-E7CE-BEE2-F2B8-41CD9F0217A1}"/>
          </ac:grpSpMkLst>
        </pc:grpChg>
        <pc:picChg chg="add mod">
          <ac:chgData name="박 슬기" userId="0fe8c3dc-1e08-42b3-b5b5-0b46d547ffd2" providerId="ADAL" clId="{B3A763D9-FE77-4862-93B9-AFDA4513689F}" dt="2022-07-27T04:42:03.237" v="12" actId="1076"/>
          <ac:picMkLst>
            <pc:docMk/>
            <pc:sldMk cId="2888641114" sldId="363"/>
            <ac:picMk id="69" creationId="{FA3B5E68-E3CD-D0F0-9556-EA181C2312AA}"/>
          </ac:picMkLst>
        </pc:picChg>
        <pc:picChg chg="mod">
          <ac:chgData name="박 슬기" userId="0fe8c3dc-1e08-42b3-b5b5-0b46d547ffd2" providerId="ADAL" clId="{B3A763D9-FE77-4862-93B9-AFDA4513689F}" dt="2022-07-27T04:41:37.649" v="5" actId="1076"/>
          <ac:picMkLst>
            <pc:docMk/>
            <pc:sldMk cId="2888641114" sldId="363"/>
            <ac:picMk id="133" creationId="{D361E7E1-EAE6-7815-8905-11F61DFF837C}"/>
          </ac:picMkLst>
        </pc:picChg>
      </pc:sldChg>
    </pc:docChg>
  </pc:docChgLst>
  <pc:docChgLst>
    <pc:chgData name="박 슬기" userId="0fe8c3dc-1e08-42b3-b5b5-0b46d547ffd2" providerId="ADAL" clId="{F4FC179F-002B-4FF5-A6E3-AF834F7377CF}"/>
    <pc:docChg chg="modSld">
      <pc:chgData name="박 슬기" userId="0fe8c3dc-1e08-42b3-b5b5-0b46d547ffd2" providerId="ADAL" clId="{F4FC179F-002B-4FF5-A6E3-AF834F7377CF}" dt="2024-01-04T02:47:57.046" v="21" actId="6549"/>
      <pc:docMkLst>
        <pc:docMk/>
      </pc:docMkLst>
      <pc:sldChg chg="modSp mod">
        <pc:chgData name="박 슬기" userId="0fe8c3dc-1e08-42b3-b5b5-0b46d547ffd2" providerId="ADAL" clId="{F4FC179F-002B-4FF5-A6E3-AF834F7377CF}" dt="2024-01-04T02:47:57.046" v="21" actId="6549"/>
        <pc:sldMkLst>
          <pc:docMk/>
          <pc:sldMk cId="422808228" sldId="381"/>
        </pc:sldMkLst>
        <pc:graphicFrameChg chg="modGraphic">
          <ac:chgData name="박 슬기" userId="0fe8c3dc-1e08-42b3-b5b5-0b46d547ffd2" providerId="ADAL" clId="{F4FC179F-002B-4FF5-A6E3-AF834F7377CF}" dt="2024-01-04T02:47:57.046" v="21" actId="6549"/>
          <ac:graphicFrameMkLst>
            <pc:docMk/>
            <pc:sldMk cId="422808228" sldId="381"/>
            <ac:graphicFrameMk id="22" creationId="{00000000-0000-0000-0000-000000000000}"/>
          </ac:graphicFrameMkLst>
        </pc:graphicFrameChg>
      </pc:sldChg>
    </pc:docChg>
  </pc:docChgLst>
  <pc:docChgLst>
    <pc:chgData name="심 재현" userId="744576e0-a679-4d89-8828-d52c5aa1db16" providerId="ADAL" clId="{88425382-7C52-4FC2-95A0-5EF92EC680B0}"/>
    <pc:docChg chg="undo custSel modSld">
      <pc:chgData name="심 재현" userId="744576e0-a679-4d89-8828-d52c5aa1db16" providerId="ADAL" clId="{88425382-7C52-4FC2-95A0-5EF92EC680B0}" dt="2024-08-26T02:53:58.087" v="331"/>
      <pc:docMkLst>
        <pc:docMk/>
      </pc:docMkLst>
      <pc:sldChg chg="addSp delSp modSp mod">
        <pc:chgData name="심 재현" userId="744576e0-a679-4d89-8828-d52c5aa1db16" providerId="ADAL" clId="{88425382-7C52-4FC2-95A0-5EF92EC680B0}" dt="2024-08-26T02:53:58.087" v="331"/>
        <pc:sldMkLst>
          <pc:docMk/>
          <pc:sldMk cId="4074010481" sldId="353"/>
        </pc:sldMkLst>
        <pc:spChg chg="mod">
          <ac:chgData name="심 재현" userId="744576e0-a679-4d89-8828-d52c5aa1db16" providerId="ADAL" clId="{88425382-7C52-4FC2-95A0-5EF92EC680B0}" dt="2024-08-26T02:50:21.183" v="181" actId="1076"/>
          <ac:spMkLst>
            <pc:docMk/>
            <pc:sldMk cId="4074010481" sldId="353"/>
            <ac:spMk id="2" creationId="{73A214FE-5887-C9C3-3F06-96B5441E66AD}"/>
          </ac:spMkLst>
        </pc:spChg>
        <pc:spChg chg="mod">
          <ac:chgData name="심 재현" userId="744576e0-a679-4d89-8828-d52c5aa1db16" providerId="ADAL" clId="{88425382-7C52-4FC2-95A0-5EF92EC680B0}" dt="2024-08-26T02:50:25.881" v="182" actId="1076"/>
          <ac:spMkLst>
            <pc:docMk/>
            <pc:sldMk cId="4074010481" sldId="353"/>
            <ac:spMk id="4" creationId="{2385687E-F89E-6A23-9E42-EA9DC478B79A}"/>
          </ac:spMkLst>
        </pc:spChg>
        <pc:spChg chg="mod">
          <ac:chgData name="심 재현" userId="744576e0-a679-4d89-8828-d52c5aa1db16" providerId="ADAL" clId="{88425382-7C52-4FC2-95A0-5EF92EC680B0}" dt="2024-08-26T02:50:29.474" v="183" actId="1076"/>
          <ac:spMkLst>
            <pc:docMk/>
            <pc:sldMk cId="4074010481" sldId="353"/>
            <ac:spMk id="5" creationId="{47C5A3F5-A3D7-9407-BDF1-B2E18E82C972}"/>
          </ac:spMkLst>
        </pc:spChg>
        <pc:spChg chg="mod">
          <ac:chgData name="심 재현" userId="744576e0-a679-4d89-8828-d52c5aa1db16" providerId="ADAL" clId="{88425382-7C52-4FC2-95A0-5EF92EC680B0}" dt="2024-08-26T02:50:32.694" v="184" actId="1076"/>
          <ac:spMkLst>
            <pc:docMk/>
            <pc:sldMk cId="4074010481" sldId="353"/>
            <ac:spMk id="6" creationId="{46DE4C2D-6AF2-79E4-7E6D-B30DD1E3B607}"/>
          </ac:spMkLst>
        </pc:spChg>
        <pc:spChg chg="mod">
          <ac:chgData name="심 재현" userId="744576e0-a679-4d89-8828-d52c5aa1db16" providerId="ADAL" clId="{88425382-7C52-4FC2-95A0-5EF92EC680B0}" dt="2024-08-26T02:50:10.122" v="180" actId="1076"/>
          <ac:spMkLst>
            <pc:docMk/>
            <pc:sldMk cId="4074010481" sldId="353"/>
            <ac:spMk id="7" creationId="{66316EEF-4014-8AEC-CE59-1A284DF3DB3C}"/>
          </ac:spMkLst>
        </pc:spChg>
        <pc:spChg chg="del">
          <ac:chgData name="심 재현" userId="744576e0-a679-4d89-8828-d52c5aa1db16" providerId="ADAL" clId="{88425382-7C52-4FC2-95A0-5EF92EC680B0}" dt="2024-08-26T02:42:32.045" v="14" actId="478"/>
          <ac:spMkLst>
            <pc:docMk/>
            <pc:sldMk cId="4074010481" sldId="353"/>
            <ac:spMk id="8" creationId="{31D5E69B-048E-5C60-56DF-69E121584A97}"/>
          </ac:spMkLst>
        </pc:spChg>
        <pc:spChg chg="mod">
          <ac:chgData name="심 재현" userId="744576e0-a679-4d89-8828-d52c5aa1db16" providerId="ADAL" clId="{88425382-7C52-4FC2-95A0-5EF92EC680B0}" dt="2024-08-26T02:50:35.899" v="185" actId="1076"/>
          <ac:spMkLst>
            <pc:docMk/>
            <pc:sldMk cId="4074010481" sldId="353"/>
            <ac:spMk id="9" creationId="{D5C40CD9-3318-7500-3A58-7AF9F692DC4B}"/>
          </ac:spMkLst>
        </pc:spChg>
        <pc:spChg chg="mod">
          <ac:chgData name="심 재현" userId="744576e0-a679-4d89-8828-d52c5aa1db16" providerId="ADAL" clId="{88425382-7C52-4FC2-95A0-5EF92EC680B0}" dt="2024-08-26T02:51:05.658" v="198" actId="1076"/>
          <ac:spMkLst>
            <pc:docMk/>
            <pc:sldMk cId="4074010481" sldId="353"/>
            <ac:spMk id="10" creationId="{1C568553-1160-8BB6-CF8B-8B915903F2F7}"/>
          </ac:spMkLst>
        </pc:spChg>
        <pc:spChg chg="mod">
          <ac:chgData name="심 재현" userId="744576e0-a679-4d89-8828-d52c5aa1db16" providerId="ADAL" clId="{88425382-7C52-4FC2-95A0-5EF92EC680B0}" dt="2024-08-26T02:50:10.122" v="180" actId="1076"/>
          <ac:spMkLst>
            <pc:docMk/>
            <pc:sldMk cId="4074010481" sldId="353"/>
            <ac:spMk id="11" creationId="{D4CFAFFB-BAC9-D8B0-834F-F377C84AB223}"/>
          </ac:spMkLst>
        </pc:spChg>
        <pc:spChg chg="mod">
          <ac:chgData name="심 재현" userId="744576e0-a679-4d89-8828-d52c5aa1db16" providerId="ADAL" clId="{88425382-7C52-4FC2-95A0-5EF92EC680B0}" dt="2024-08-26T02:51:03.202" v="197" actId="1076"/>
          <ac:spMkLst>
            <pc:docMk/>
            <pc:sldMk cId="4074010481" sldId="353"/>
            <ac:spMk id="12" creationId="{94E5A1E0-A30F-5231-FC09-E0378B5C5E5D}"/>
          </ac:spMkLst>
        </pc:spChg>
        <pc:spChg chg="mod">
          <ac:chgData name="심 재현" userId="744576e0-a679-4d89-8828-d52c5aa1db16" providerId="ADAL" clId="{88425382-7C52-4FC2-95A0-5EF92EC680B0}" dt="2024-08-26T02:51:10.527" v="199" actId="1076"/>
          <ac:spMkLst>
            <pc:docMk/>
            <pc:sldMk cId="4074010481" sldId="353"/>
            <ac:spMk id="14" creationId="{C5CFC254-4FB5-F034-40F2-D3B86EB02D2C}"/>
          </ac:spMkLst>
        </pc:spChg>
        <pc:spChg chg="mod">
          <ac:chgData name="심 재현" userId="744576e0-a679-4d89-8828-d52c5aa1db16" providerId="ADAL" clId="{88425382-7C52-4FC2-95A0-5EF92EC680B0}" dt="2024-08-26T02:51:16.255" v="200" actId="1076"/>
          <ac:spMkLst>
            <pc:docMk/>
            <pc:sldMk cId="4074010481" sldId="353"/>
            <ac:spMk id="15" creationId="{A6BAFAA8-E510-01C5-9DF1-D2167D611F44}"/>
          </ac:spMkLst>
        </pc:spChg>
        <pc:spChg chg="mod">
          <ac:chgData name="심 재현" userId="744576e0-a679-4d89-8828-d52c5aa1db16" providerId="ADAL" clId="{88425382-7C52-4FC2-95A0-5EF92EC680B0}" dt="2024-08-26T02:51:20.533" v="201" actId="1076"/>
          <ac:spMkLst>
            <pc:docMk/>
            <pc:sldMk cId="4074010481" sldId="353"/>
            <ac:spMk id="17" creationId="{BFE0664B-9F15-4C31-9AAA-6FF3980C131C}"/>
          </ac:spMkLst>
        </pc:spChg>
        <pc:spChg chg="mod">
          <ac:chgData name="심 재현" userId="744576e0-a679-4d89-8828-d52c5aa1db16" providerId="ADAL" clId="{88425382-7C52-4FC2-95A0-5EF92EC680B0}" dt="2024-08-26T02:51:23.356" v="202" actId="1076"/>
          <ac:spMkLst>
            <pc:docMk/>
            <pc:sldMk cId="4074010481" sldId="353"/>
            <ac:spMk id="18" creationId="{1B7E4350-2224-E502-8836-2CC5F47FA1DD}"/>
          </ac:spMkLst>
        </pc:spChg>
        <pc:spChg chg="mod">
          <ac:chgData name="심 재현" userId="744576e0-a679-4d89-8828-d52c5aa1db16" providerId="ADAL" clId="{88425382-7C52-4FC2-95A0-5EF92EC680B0}" dt="2024-08-26T02:51:26.089" v="203" actId="1076"/>
          <ac:spMkLst>
            <pc:docMk/>
            <pc:sldMk cId="4074010481" sldId="353"/>
            <ac:spMk id="19" creationId="{C1DF283A-14FD-F380-82EB-0563867C5916}"/>
          </ac:spMkLst>
        </pc:spChg>
        <pc:spChg chg="mod">
          <ac:chgData name="심 재현" userId="744576e0-a679-4d89-8828-d52c5aa1db16" providerId="ADAL" clId="{88425382-7C52-4FC2-95A0-5EF92EC680B0}" dt="2024-08-26T02:52:57.406" v="250" actId="1076"/>
          <ac:spMkLst>
            <pc:docMk/>
            <pc:sldMk cId="4074010481" sldId="353"/>
            <ac:spMk id="20" creationId="{FE7E24CF-6418-FB6B-B334-424D8FF81092}"/>
          </ac:spMkLst>
        </pc:spChg>
        <pc:spChg chg="mod">
          <ac:chgData name="심 재현" userId="744576e0-a679-4d89-8828-d52c5aa1db16" providerId="ADAL" clId="{88425382-7C52-4FC2-95A0-5EF92EC680B0}" dt="2024-08-26T02:52:58.975" v="251" actId="1076"/>
          <ac:spMkLst>
            <pc:docMk/>
            <pc:sldMk cId="4074010481" sldId="353"/>
            <ac:spMk id="21" creationId="{3D6FA963-31DF-8164-9813-58AA0A9A446B}"/>
          </ac:spMkLst>
        </pc:spChg>
        <pc:spChg chg="mod">
          <ac:chgData name="심 재현" userId="744576e0-a679-4d89-8828-d52c5aa1db16" providerId="ADAL" clId="{88425382-7C52-4FC2-95A0-5EF92EC680B0}" dt="2024-08-26T02:53:01.123" v="252" actId="1076"/>
          <ac:spMkLst>
            <pc:docMk/>
            <pc:sldMk cId="4074010481" sldId="353"/>
            <ac:spMk id="22" creationId="{C80FDACD-0A12-6D8A-90C8-C2A7926DA212}"/>
          </ac:spMkLst>
        </pc:spChg>
        <pc:spChg chg="mod">
          <ac:chgData name="심 재현" userId="744576e0-a679-4d89-8828-d52c5aa1db16" providerId="ADAL" clId="{88425382-7C52-4FC2-95A0-5EF92EC680B0}" dt="2024-08-26T02:50:10.122" v="180" actId="1076"/>
          <ac:spMkLst>
            <pc:docMk/>
            <pc:sldMk cId="4074010481" sldId="353"/>
            <ac:spMk id="23" creationId="{D9ECEC65-7ABA-01CE-451E-C877EC86FE73}"/>
          </ac:spMkLst>
        </pc:spChg>
        <pc:spChg chg="mod">
          <ac:chgData name="심 재현" userId="744576e0-a679-4d89-8828-d52c5aa1db16" providerId="ADAL" clId="{88425382-7C52-4FC2-95A0-5EF92EC680B0}" dt="2024-08-26T02:50:10.122" v="180" actId="1076"/>
          <ac:spMkLst>
            <pc:docMk/>
            <pc:sldMk cId="4074010481" sldId="353"/>
            <ac:spMk id="24" creationId="{F1E3502C-42DC-D4DC-4039-147B28F2B2C2}"/>
          </ac:spMkLst>
        </pc:spChg>
        <pc:spChg chg="mod">
          <ac:chgData name="심 재현" userId="744576e0-a679-4d89-8828-d52c5aa1db16" providerId="ADAL" clId="{88425382-7C52-4FC2-95A0-5EF92EC680B0}" dt="2024-08-26T02:50:10.122" v="180" actId="1076"/>
          <ac:spMkLst>
            <pc:docMk/>
            <pc:sldMk cId="4074010481" sldId="353"/>
            <ac:spMk id="25" creationId="{D5144532-CCC8-2B9F-C6D9-5773BEF00845}"/>
          </ac:spMkLst>
        </pc:spChg>
        <pc:spChg chg="del">
          <ac:chgData name="심 재현" userId="744576e0-a679-4d89-8828-d52c5aa1db16" providerId="ADAL" clId="{88425382-7C52-4FC2-95A0-5EF92EC680B0}" dt="2024-08-26T02:47:55.676" v="139" actId="478"/>
          <ac:spMkLst>
            <pc:docMk/>
            <pc:sldMk cId="4074010481" sldId="353"/>
            <ac:spMk id="31" creationId="{0F919461-2EF4-F55C-28D7-72212C80D584}"/>
          </ac:spMkLst>
        </pc:spChg>
        <pc:spChg chg="mod">
          <ac:chgData name="심 재현" userId="744576e0-a679-4d89-8828-d52c5aa1db16" providerId="ADAL" clId="{88425382-7C52-4FC2-95A0-5EF92EC680B0}" dt="2024-08-26T02:50:10.122" v="180" actId="1076"/>
          <ac:spMkLst>
            <pc:docMk/>
            <pc:sldMk cId="4074010481" sldId="353"/>
            <ac:spMk id="32" creationId="{250E0AEB-417E-7F82-4501-7E27A553C326}"/>
          </ac:spMkLst>
        </pc:spChg>
        <pc:spChg chg="del">
          <ac:chgData name="심 재현" userId="744576e0-a679-4d89-8828-d52c5aa1db16" providerId="ADAL" clId="{88425382-7C52-4FC2-95A0-5EF92EC680B0}" dt="2024-08-26T02:46:42.053" v="121" actId="478"/>
          <ac:spMkLst>
            <pc:docMk/>
            <pc:sldMk cId="4074010481" sldId="353"/>
            <ac:spMk id="33" creationId="{334E4EDB-7033-C3F7-C08A-9909EFB22ACC}"/>
          </ac:spMkLst>
        </pc:spChg>
        <pc:spChg chg="del">
          <ac:chgData name="심 재현" userId="744576e0-a679-4d89-8828-d52c5aa1db16" providerId="ADAL" clId="{88425382-7C52-4FC2-95A0-5EF92EC680B0}" dt="2024-08-26T02:46:40.637" v="120" actId="478"/>
          <ac:spMkLst>
            <pc:docMk/>
            <pc:sldMk cId="4074010481" sldId="353"/>
            <ac:spMk id="34" creationId="{3B6C9AAE-143D-4723-F6D3-0986DD00436E}"/>
          </ac:spMkLst>
        </pc:spChg>
        <pc:spChg chg="mod">
          <ac:chgData name="심 재현" userId="744576e0-a679-4d89-8828-d52c5aa1db16" providerId="ADAL" clId="{88425382-7C52-4FC2-95A0-5EF92EC680B0}" dt="2024-08-26T02:50:10.122" v="180" actId="1076"/>
          <ac:spMkLst>
            <pc:docMk/>
            <pc:sldMk cId="4074010481" sldId="353"/>
            <ac:spMk id="35" creationId="{AC3E1944-EF31-F87E-8A7F-62B7E76DA2BC}"/>
          </ac:spMkLst>
        </pc:spChg>
        <pc:spChg chg="mod">
          <ac:chgData name="심 재현" userId="744576e0-a679-4d89-8828-d52c5aa1db16" providerId="ADAL" clId="{88425382-7C52-4FC2-95A0-5EF92EC680B0}" dt="2024-08-26T02:50:10.122" v="180" actId="1076"/>
          <ac:spMkLst>
            <pc:docMk/>
            <pc:sldMk cId="4074010481" sldId="353"/>
            <ac:spMk id="36" creationId="{0E1FC719-9812-F0A8-2B41-88E96C50CD8A}"/>
          </ac:spMkLst>
        </pc:spChg>
        <pc:spChg chg="del mod">
          <ac:chgData name="심 재현" userId="744576e0-a679-4d89-8828-d52c5aa1db16" providerId="ADAL" clId="{88425382-7C52-4FC2-95A0-5EF92EC680B0}" dt="2024-08-26T02:46:38.852" v="119" actId="478"/>
          <ac:spMkLst>
            <pc:docMk/>
            <pc:sldMk cId="4074010481" sldId="353"/>
            <ac:spMk id="37" creationId="{25EDDEC4-AE1B-9C8D-C5F9-D37EF444D099}"/>
          </ac:spMkLst>
        </pc:spChg>
        <pc:spChg chg="del">
          <ac:chgData name="심 재현" userId="744576e0-a679-4d89-8828-d52c5aa1db16" providerId="ADAL" clId="{88425382-7C52-4FC2-95A0-5EF92EC680B0}" dt="2024-08-26T02:46:43.199" v="122" actId="478"/>
          <ac:spMkLst>
            <pc:docMk/>
            <pc:sldMk cId="4074010481" sldId="353"/>
            <ac:spMk id="38" creationId="{AD78A9C5-65B9-C24F-2936-9E501ADD7018}"/>
          </ac:spMkLst>
        </pc:spChg>
        <pc:spChg chg="del">
          <ac:chgData name="심 재현" userId="744576e0-a679-4d89-8828-d52c5aa1db16" providerId="ADAL" clId="{88425382-7C52-4FC2-95A0-5EF92EC680B0}" dt="2024-08-26T02:46:46.436" v="124" actId="478"/>
          <ac:spMkLst>
            <pc:docMk/>
            <pc:sldMk cId="4074010481" sldId="353"/>
            <ac:spMk id="39" creationId="{03DD47CB-8CE4-CFCC-1DDD-B1C17D4E92AF}"/>
          </ac:spMkLst>
        </pc:spChg>
        <pc:spChg chg="mod">
          <ac:chgData name="심 재현" userId="744576e0-a679-4d89-8828-d52c5aa1db16" providerId="ADAL" clId="{88425382-7C52-4FC2-95A0-5EF92EC680B0}" dt="2024-08-26T02:50:10.122" v="180" actId="1076"/>
          <ac:spMkLst>
            <pc:docMk/>
            <pc:sldMk cId="4074010481" sldId="353"/>
            <ac:spMk id="40" creationId="{165A28FC-F5D5-8974-B3E3-715387DF2833}"/>
          </ac:spMkLst>
        </pc:spChg>
        <pc:spChg chg="del">
          <ac:chgData name="심 재현" userId="744576e0-a679-4d89-8828-d52c5aa1db16" providerId="ADAL" clId="{88425382-7C52-4FC2-95A0-5EF92EC680B0}" dt="2024-08-26T02:42:28.808" v="13" actId="478"/>
          <ac:spMkLst>
            <pc:docMk/>
            <pc:sldMk cId="4074010481" sldId="353"/>
            <ac:spMk id="41" creationId="{ED187830-F907-9A5F-7E1A-C2B84C84633F}"/>
          </ac:spMkLst>
        </pc:spChg>
        <pc:spChg chg="del">
          <ac:chgData name="심 재현" userId="744576e0-a679-4d89-8828-d52c5aa1db16" providerId="ADAL" clId="{88425382-7C52-4FC2-95A0-5EF92EC680B0}" dt="2024-08-26T02:46:44.461" v="123" actId="478"/>
          <ac:spMkLst>
            <pc:docMk/>
            <pc:sldMk cId="4074010481" sldId="353"/>
            <ac:spMk id="42" creationId="{E075A47A-5BC3-E3FB-2727-C723B0E9005A}"/>
          </ac:spMkLst>
        </pc:spChg>
        <pc:spChg chg="mod">
          <ac:chgData name="심 재현" userId="744576e0-a679-4d89-8828-d52c5aa1db16" providerId="ADAL" clId="{88425382-7C52-4FC2-95A0-5EF92EC680B0}" dt="2024-08-26T02:51:38.077" v="207" actId="1076"/>
          <ac:spMkLst>
            <pc:docMk/>
            <pc:sldMk cId="4074010481" sldId="353"/>
            <ac:spMk id="44" creationId="{88757494-8638-5008-B622-F30ABE3CF52D}"/>
          </ac:spMkLst>
        </pc:spChg>
        <pc:spChg chg="mod">
          <ac:chgData name="심 재현" userId="744576e0-a679-4d89-8828-d52c5aa1db16" providerId="ADAL" clId="{88425382-7C52-4FC2-95A0-5EF92EC680B0}" dt="2024-08-26T02:53:05.171" v="253" actId="1076"/>
          <ac:spMkLst>
            <pc:docMk/>
            <pc:sldMk cId="4074010481" sldId="353"/>
            <ac:spMk id="45" creationId="{F91D2123-C578-8DEE-D015-0C697608A49C}"/>
          </ac:spMkLst>
        </pc:spChg>
        <pc:spChg chg="mod">
          <ac:chgData name="심 재현" userId="744576e0-a679-4d89-8828-d52c5aa1db16" providerId="ADAL" clId="{88425382-7C52-4FC2-95A0-5EF92EC680B0}" dt="2024-08-26T02:53:07.544" v="254" actId="1076"/>
          <ac:spMkLst>
            <pc:docMk/>
            <pc:sldMk cId="4074010481" sldId="353"/>
            <ac:spMk id="46" creationId="{F8D44FA3-859C-7D5C-DD4F-BF86B9D99969}"/>
          </ac:spMkLst>
        </pc:spChg>
        <pc:spChg chg="add mod">
          <ac:chgData name="심 재현" userId="744576e0-a679-4d89-8828-d52c5aa1db16" providerId="ADAL" clId="{88425382-7C52-4FC2-95A0-5EF92EC680B0}" dt="2024-08-26T02:50:10.122" v="180" actId="1076"/>
          <ac:spMkLst>
            <pc:docMk/>
            <pc:sldMk cId="4074010481" sldId="353"/>
            <ac:spMk id="47" creationId="{E68E2AFA-AA4D-2A21-2F9E-A76F83185E49}"/>
          </ac:spMkLst>
        </pc:spChg>
        <pc:spChg chg="add del mod">
          <ac:chgData name="심 재현" userId="744576e0-a679-4d89-8828-d52c5aa1db16" providerId="ADAL" clId="{88425382-7C52-4FC2-95A0-5EF92EC680B0}" dt="2024-08-26T02:43:18.461" v="36" actId="478"/>
          <ac:spMkLst>
            <pc:docMk/>
            <pc:sldMk cId="4074010481" sldId="353"/>
            <ac:spMk id="48" creationId="{CEE50790-E393-FF58-C2B3-6EF20BDD41C9}"/>
          </ac:spMkLst>
        </pc:spChg>
        <pc:spChg chg="add mod">
          <ac:chgData name="심 재현" userId="744576e0-a679-4d89-8828-d52c5aa1db16" providerId="ADAL" clId="{88425382-7C52-4FC2-95A0-5EF92EC680B0}" dt="2024-08-26T02:50:10.122" v="180" actId="1076"/>
          <ac:spMkLst>
            <pc:docMk/>
            <pc:sldMk cId="4074010481" sldId="353"/>
            <ac:spMk id="49" creationId="{5F1987F0-9D5B-03C7-4602-9A0DAC2D587B}"/>
          </ac:spMkLst>
        </pc:spChg>
        <pc:spChg chg="add mod">
          <ac:chgData name="심 재현" userId="744576e0-a679-4d89-8828-d52c5aa1db16" providerId="ADAL" clId="{88425382-7C52-4FC2-95A0-5EF92EC680B0}" dt="2024-08-26T02:50:10.122" v="180" actId="1076"/>
          <ac:spMkLst>
            <pc:docMk/>
            <pc:sldMk cId="4074010481" sldId="353"/>
            <ac:spMk id="50" creationId="{C6147644-3450-C7F0-9825-79A38A4A16FC}"/>
          </ac:spMkLst>
        </pc:spChg>
        <pc:spChg chg="add mod">
          <ac:chgData name="심 재현" userId="744576e0-a679-4d89-8828-d52c5aa1db16" providerId="ADAL" clId="{88425382-7C52-4FC2-95A0-5EF92EC680B0}" dt="2024-08-26T02:50:10.122" v="180" actId="1076"/>
          <ac:spMkLst>
            <pc:docMk/>
            <pc:sldMk cId="4074010481" sldId="353"/>
            <ac:spMk id="51" creationId="{B0BBB94B-B958-657C-0F5D-CD9E7278672F}"/>
          </ac:spMkLst>
        </pc:spChg>
        <pc:spChg chg="add mod">
          <ac:chgData name="심 재현" userId="744576e0-a679-4d89-8828-d52c5aa1db16" providerId="ADAL" clId="{88425382-7C52-4FC2-95A0-5EF92EC680B0}" dt="2024-08-26T02:50:10.122" v="180" actId="1076"/>
          <ac:spMkLst>
            <pc:docMk/>
            <pc:sldMk cId="4074010481" sldId="353"/>
            <ac:spMk id="52" creationId="{958E54D3-D23B-5C8A-4953-CFDE356210E1}"/>
          </ac:spMkLst>
        </pc:spChg>
        <pc:spChg chg="add mod">
          <ac:chgData name="심 재현" userId="744576e0-a679-4d89-8828-d52c5aa1db16" providerId="ADAL" clId="{88425382-7C52-4FC2-95A0-5EF92EC680B0}" dt="2024-08-26T02:50:10.122" v="180" actId="1076"/>
          <ac:spMkLst>
            <pc:docMk/>
            <pc:sldMk cId="4074010481" sldId="353"/>
            <ac:spMk id="53" creationId="{689E3035-DF96-E2A2-D66D-A37DEBBD5B76}"/>
          </ac:spMkLst>
        </pc:spChg>
        <pc:spChg chg="add mod">
          <ac:chgData name="심 재현" userId="744576e0-a679-4d89-8828-d52c5aa1db16" providerId="ADAL" clId="{88425382-7C52-4FC2-95A0-5EF92EC680B0}" dt="2024-08-26T02:50:10.122" v="180" actId="1076"/>
          <ac:spMkLst>
            <pc:docMk/>
            <pc:sldMk cId="4074010481" sldId="353"/>
            <ac:spMk id="54" creationId="{F2FB835B-645A-951F-29BC-AAAFBA2E18BD}"/>
          </ac:spMkLst>
        </pc:spChg>
        <pc:spChg chg="add mod">
          <ac:chgData name="심 재현" userId="744576e0-a679-4d89-8828-d52c5aa1db16" providerId="ADAL" clId="{88425382-7C52-4FC2-95A0-5EF92EC680B0}" dt="2024-08-26T02:50:10.122" v="180" actId="1076"/>
          <ac:spMkLst>
            <pc:docMk/>
            <pc:sldMk cId="4074010481" sldId="353"/>
            <ac:spMk id="55" creationId="{6DB1CB1B-C094-7B62-063D-060688A4D25D}"/>
          </ac:spMkLst>
        </pc:spChg>
        <pc:spChg chg="add mod">
          <ac:chgData name="심 재현" userId="744576e0-a679-4d89-8828-d52c5aa1db16" providerId="ADAL" clId="{88425382-7C52-4FC2-95A0-5EF92EC680B0}" dt="2024-08-26T02:50:10.122" v="180" actId="1076"/>
          <ac:spMkLst>
            <pc:docMk/>
            <pc:sldMk cId="4074010481" sldId="353"/>
            <ac:spMk id="56" creationId="{E7C83C48-8B04-B553-42BC-25F63ED1B56C}"/>
          </ac:spMkLst>
        </pc:spChg>
        <pc:spChg chg="add mod">
          <ac:chgData name="심 재현" userId="744576e0-a679-4d89-8828-d52c5aa1db16" providerId="ADAL" clId="{88425382-7C52-4FC2-95A0-5EF92EC680B0}" dt="2024-08-26T02:50:10.122" v="180" actId="1076"/>
          <ac:spMkLst>
            <pc:docMk/>
            <pc:sldMk cId="4074010481" sldId="353"/>
            <ac:spMk id="57" creationId="{F5F0EB88-61E7-69C8-45BA-A04472A1A9DB}"/>
          </ac:spMkLst>
        </pc:spChg>
        <pc:spChg chg="add mod">
          <ac:chgData name="심 재현" userId="744576e0-a679-4d89-8828-d52c5aa1db16" providerId="ADAL" clId="{88425382-7C52-4FC2-95A0-5EF92EC680B0}" dt="2024-08-26T02:50:10.122" v="180" actId="1076"/>
          <ac:spMkLst>
            <pc:docMk/>
            <pc:sldMk cId="4074010481" sldId="353"/>
            <ac:spMk id="58" creationId="{C2C4163F-1F34-DBD7-A6B6-C685DF064B7B}"/>
          </ac:spMkLst>
        </pc:spChg>
        <pc:spChg chg="add mod">
          <ac:chgData name="심 재현" userId="744576e0-a679-4d89-8828-d52c5aa1db16" providerId="ADAL" clId="{88425382-7C52-4FC2-95A0-5EF92EC680B0}" dt="2024-08-26T02:50:10.122" v="180" actId="1076"/>
          <ac:spMkLst>
            <pc:docMk/>
            <pc:sldMk cId="4074010481" sldId="353"/>
            <ac:spMk id="59" creationId="{B1E73F3C-7ED5-BD56-32B2-E17BFEC19435}"/>
          </ac:spMkLst>
        </pc:spChg>
        <pc:spChg chg="add mod">
          <ac:chgData name="심 재현" userId="744576e0-a679-4d89-8828-d52c5aa1db16" providerId="ADAL" clId="{88425382-7C52-4FC2-95A0-5EF92EC680B0}" dt="2024-08-26T02:50:10.122" v="180" actId="1076"/>
          <ac:spMkLst>
            <pc:docMk/>
            <pc:sldMk cId="4074010481" sldId="353"/>
            <ac:spMk id="60" creationId="{F64A68FD-CE03-CB02-2FEC-F08E4F0E23D3}"/>
          </ac:spMkLst>
        </pc:spChg>
        <pc:spChg chg="add mod">
          <ac:chgData name="심 재현" userId="744576e0-a679-4d89-8828-d52c5aa1db16" providerId="ADAL" clId="{88425382-7C52-4FC2-95A0-5EF92EC680B0}" dt="2024-08-26T02:50:10.122" v="180" actId="1076"/>
          <ac:spMkLst>
            <pc:docMk/>
            <pc:sldMk cId="4074010481" sldId="353"/>
            <ac:spMk id="61" creationId="{1C52A914-DEF5-8591-F615-F53286D37EEE}"/>
          </ac:spMkLst>
        </pc:spChg>
        <pc:spChg chg="add mod">
          <ac:chgData name="심 재현" userId="744576e0-a679-4d89-8828-d52c5aa1db16" providerId="ADAL" clId="{88425382-7C52-4FC2-95A0-5EF92EC680B0}" dt="2024-08-26T02:50:10.122" v="180" actId="1076"/>
          <ac:spMkLst>
            <pc:docMk/>
            <pc:sldMk cId="4074010481" sldId="353"/>
            <ac:spMk id="62" creationId="{1860D698-9882-E16D-6442-DE1D2BBB96FB}"/>
          </ac:spMkLst>
        </pc:spChg>
        <pc:spChg chg="add mod">
          <ac:chgData name="심 재현" userId="744576e0-a679-4d89-8828-d52c5aa1db16" providerId="ADAL" clId="{88425382-7C52-4FC2-95A0-5EF92EC680B0}" dt="2024-08-26T02:50:10.122" v="180" actId="1076"/>
          <ac:spMkLst>
            <pc:docMk/>
            <pc:sldMk cId="4074010481" sldId="353"/>
            <ac:spMk id="63" creationId="{7B060DDE-9804-8C09-F73E-5BCFFD40C38B}"/>
          </ac:spMkLst>
        </pc:spChg>
        <pc:spChg chg="add mod">
          <ac:chgData name="심 재현" userId="744576e0-a679-4d89-8828-d52c5aa1db16" providerId="ADAL" clId="{88425382-7C52-4FC2-95A0-5EF92EC680B0}" dt="2024-08-26T02:50:10.122" v="180" actId="1076"/>
          <ac:spMkLst>
            <pc:docMk/>
            <pc:sldMk cId="4074010481" sldId="353"/>
            <ac:spMk id="64" creationId="{51F773C6-9059-6FCD-031A-106FA6B6FF1F}"/>
          </ac:spMkLst>
        </pc:spChg>
        <pc:spChg chg="add mod">
          <ac:chgData name="심 재현" userId="744576e0-a679-4d89-8828-d52c5aa1db16" providerId="ADAL" clId="{88425382-7C52-4FC2-95A0-5EF92EC680B0}" dt="2024-08-26T02:50:50.165" v="195" actId="1076"/>
          <ac:spMkLst>
            <pc:docMk/>
            <pc:sldMk cId="4074010481" sldId="353"/>
            <ac:spMk id="65" creationId="{360A9B0D-2DC4-CCD0-47E7-AFF7B22CDA97}"/>
          </ac:spMkLst>
        </pc:spChg>
        <pc:spChg chg="add mod">
          <ac:chgData name="심 재현" userId="744576e0-a679-4d89-8828-d52c5aa1db16" providerId="ADAL" clId="{88425382-7C52-4FC2-95A0-5EF92EC680B0}" dt="2024-08-26T02:51:48.419" v="213" actId="20577"/>
          <ac:spMkLst>
            <pc:docMk/>
            <pc:sldMk cId="4074010481" sldId="353"/>
            <ac:spMk id="66" creationId="{1E47A8A0-BD95-12F6-45E0-79191E06C626}"/>
          </ac:spMkLst>
        </pc:spChg>
        <pc:spChg chg="add mod">
          <ac:chgData name="심 재현" userId="744576e0-a679-4d89-8828-d52c5aa1db16" providerId="ADAL" clId="{88425382-7C52-4FC2-95A0-5EF92EC680B0}" dt="2024-08-26T02:51:53.699" v="217" actId="20577"/>
          <ac:spMkLst>
            <pc:docMk/>
            <pc:sldMk cId="4074010481" sldId="353"/>
            <ac:spMk id="67" creationId="{DF218AEA-1D80-DCBF-6C5F-0314D92CF3E5}"/>
          </ac:spMkLst>
        </pc:spChg>
        <pc:spChg chg="mod">
          <ac:chgData name="심 재현" userId="744576e0-a679-4d89-8828-d52c5aa1db16" providerId="ADAL" clId="{88425382-7C52-4FC2-95A0-5EF92EC680B0}" dt="2024-08-26T02:41:58.401" v="7" actId="14100"/>
          <ac:spMkLst>
            <pc:docMk/>
            <pc:sldMk cId="4074010481" sldId="353"/>
            <ac:spMk id="68" creationId="{00000000-0000-0000-0000-000000000000}"/>
          </ac:spMkLst>
        </pc:spChg>
        <pc:spChg chg="add mod">
          <ac:chgData name="심 재현" userId="744576e0-a679-4d89-8828-d52c5aa1db16" providerId="ADAL" clId="{88425382-7C52-4FC2-95A0-5EF92EC680B0}" dt="2024-08-26T02:51:59.378" v="221" actId="20577"/>
          <ac:spMkLst>
            <pc:docMk/>
            <pc:sldMk cId="4074010481" sldId="353"/>
            <ac:spMk id="69" creationId="{B82CF126-C019-0706-2676-8E96734695DB}"/>
          </ac:spMkLst>
        </pc:spChg>
        <pc:spChg chg="add mod">
          <ac:chgData name="심 재현" userId="744576e0-a679-4d89-8828-d52c5aa1db16" providerId="ADAL" clId="{88425382-7C52-4FC2-95A0-5EF92EC680B0}" dt="2024-08-26T02:53:10.717" v="255" actId="1076"/>
          <ac:spMkLst>
            <pc:docMk/>
            <pc:sldMk cId="4074010481" sldId="353"/>
            <ac:spMk id="70" creationId="{5C677817-2660-F070-F019-02EDACDBF98E}"/>
          </ac:spMkLst>
        </pc:spChg>
        <pc:spChg chg="add mod">
          <ac:chgData name="심 재현" userId="744576e0-a679-4d89-8828-d52c5aa1db16" providerId="ADAL" clId="{88425382-7C52-4FC2-95A0-5EF92EC680B0}" dt="2024-08-26T02:53:15.632" v="256" actId="1076"/>
          <ac:spMkLst>
            <pc:docMk/>
            <pc:sldMk cId="4074010481" sldId="353"/>
            <ac:spMk id="71" creationId="{344AB21A-9BF9-0E74-580F-989E32DDA1BF}"/>
          </ac:spMkLst>
        </pc:spChg>
        <pc:spChg chg="add mod">
          <ac:chgData name="심 재현" userId="744576e0-a679-4d89-8828-d52c5aa1db16" providerId="ADAL" clId="{88425382-7C52-4FC2-95A0-5EF92EC680B0}" dt="2024-08-26T02:53:17.458" v="257" actId="1076"/>
          <ac:spMkLst>
            <pc:docMk/>
            <pc:sldMk cId="4074010481" sldId="353"/>
            <ac:spMk id="72" creationId="{61D4F5F5-2D9C-AE35-56F4-28AE24343C00}"/>
          </ac:spMkLst>
        </pc:spChg>
        <pc:spChg chg="add mod">
          <ac:chgData name="심 재현" userId="744576e0-a679-4d89-8828-d52c5aa1db16" providerId="ADAL" clId="{88425382-7C52-4FC2-95A0-5EF92EC680B0}" dt="2024-08-26T02:53:18.801" v="258" actId="1076"/>
          <ac:spMkLst>
            <pc:docMk/>
            <pc:sldMk cId="4074010481" sldId="353"/>
            <ac:spMk id="73" creationId="{1CCC3B7D-600A-90EB-C5B2-DE7B6A8A32F5}"/>
          </ac:spMkLst>
        </pc:spChg>
        <pc:spChg chg="add mod">
          <ac:chgData name="심 재현" userId="744576e0-a679-4d89-8828-d52c5aa1db16" providerId="ADAL" clId="{88425382-7C52-4FC2-95A0-5EF92EC680B0}" dt="2024-08-26T02:53:22.909" v="260" actId="1076"/>
          <ac:spMkLst>
            <pc:docMk/>
            <pc:sldMk cId="4074010481" sldId="353"/>
            <ac:spMk id="74" creationId="{48849AB7-C978-766B-508F-9C7AA43C1F50}"/>
          </ac:spMkLst>
        </pc:spChg>
        <pc:spChg chg="add mod">
          <ac:chgData name="심 재현" userId="744576e0-a679-4d89-8828-d52c5aa1db16" providerId="ADAL" clId="{88425382-7C52-4FC2-95A0-5EF92EC680B0}" dt="2024-08-26T02:53:26.618" v="261" actId="1076"/>
          <ac:spMkLst>
            <pc:docMk/>
            <pc:sldMk cId="4074010481" sldId="353"/>
            <ac:spMk id="75" creationId="{72BA5E22-E720-1C93-E6A8-554E22AB3781}"/>
          </ac:spMkLst>
        </pc:spChg>
        <pc:spChg chg="add mod">
          <ac:chgData name="심 재현" userId="744576e0-a679-4d89-8828-d52c5aa1db16" providerId="ADAL" clId="{88425382-7C52-4FC2-95A0-5EF92EC680B0}" dt="2024-08-26T02:53:30.225" v="264" actId="20577"/>
          <ac:spMkLst>
            <pc:docMk/>
            <pc:sldMk cId="4074010481" sldId="353"/>
            <ac:spMk id="76" creationId="{62171397-0F7E-D02B-1903-6C8D0C8B631E}"/>
          </ac:spMkLst>
        </pc:spChg>
        <pc:graphicFrameChg chg="mod modGraphic">
          <ac:chgData name="심 재현" userId="744576e0-a679-4d89-8828-d52c5aa1db16" providerId="ADAL" clId="{88425382-7C52-4FC2-95A0-5EF92EC680B0}" dt="2024-08-26T02:53:58.087" v="331"/>
          <ac:graphicFrameMkLst>
            <pc:docMk/>
            <pc:sldMk cId="4074010481" sldId="353"/>
            <ac:graphicFrameMk id="13" creationId="{00000000-0000-0000-0000-000000000000}"/>
          </ac:graphicFrameMkLst>
        </pc:graphicFrameChg>
        <pc:graphicFrameChg chg="mod modGraphic">
          <ac:chgData name="심 재현" userId="744576e0-a679-4d89-8828-d52c5aa1db16" providerId="ADAL" clId="{88425382-7C52-4FC2-95A0-5EF92EC680B0}" dt="2024-08-26T02:53:38.581" v="282"/>
          <ac:graphicFrameMkLst>
            <pc:docMk/>
            <pc:sldMk cId="4074010481" sldId="353"/>
            <ac:graphicFrameMk id="26" creationId="{00000000-0000-0000-0000-000000000000}"/>
          </ac:graphicFrameMkLst>
        </pc:graphicFrameChg>
        <pc:graphicFrameChg chg="mod modGraphic">
          <ac:chgData name="심 재현" userId="744576e0-a679-4d89-8828-d52c5aa1db16" providerId="ADAL" clId="{88425382-7C52-4FC2-95A0-5EF92EC680B0}" dt="2024-08-26T02:53:52.492" v="325"/>
          <ac:graphicFrameMkLst>
            <pc:docMk/>
            <pc:sldMk cId="4074010481" sldId="353"/>
            <ac:graphicFrameMk id="27" creationId="{00000000-0000-0000-0000-000000000000}"/>
          </ac:graphicFrameMkLst>
        </pc:graphicFrameChg>
        <pc:graphicFrameChg chg="modGraphic">
          <ac:chgData name="심 재현" userId="744576e0-a679-4d89-8828-d52c5aa1db16" providerId="ADAL" clId="{88425382-7C52-4FC2-95A0-5EF92EC680B0}" dt="2024-08-26T02:53:41.707" v="293" actId="20577"/>
          <ac:graphicFrameMkLst>
            <pc:docMk/>
            <pc:sldMk cId="4074010481" sldId="353"/>
            <ac:graphicFrameMk id="28" creationId="{00000000-0000-0000-0000-000000000000}"/>
          </ac:graphicFrameMkLst>
        </pc:graphicFrameChg>
        <pc:graphicFrameChg chg="modGraphic">
          <ac:chgData name="심 재현" userId="744576e0-a679-4d89-8828-d52c5aa1db16" providerId="ADAL" clId="{88425382-7C52-4FC2-95A0-5EF92EC680B0}" dt="2024-08-26T02:53:46.154" v="301" actId="20577"/>
          <ac:graphicFrameMkLst>
            <pc:docMk/>
            <pc:sldMk cId="4074010481" sldId="353"/>
            <ac:graphicFrameMk id="29" creationId="{00000000-0000-0000-0000-000000000000}"/>
          </ac:graphicFrameMkLst>
        </pc:graphicFrameChg>
        <pc:picChg chg="add mod ord">
          <ac:chgData name="심 재현" userId="744576e0-a679-4d89-8828-d52c5aa1db16" providerId="ADAL" clId="{88425382-7C52-4FC2-95A0-5EF92EC680B0}" dt="2024-08-26T02:49:52.270" v="178" actId="1076"/>
          <ac:picMkLst>
            <pc:docMk/>
            <pc:sldMk cId="4074010481" sldId="353"/>
            <ac:picMk id="43" creationId="{1926B081-83F8-4177-056F-B54F82CFBE2C}"/>
          </ac:picMkLst>
        </pc:picChg>
      </pc:sldChg>
    </pc:docChg>
  </pc:docChgLst>
  <pc:docChgLst>
    <pc:chgData name="박 슬기" userId="0fe8c3dc-1e08-42b3-b5b5-0b46d547ffd2" providerId="ADAL" clId="{F158E155-9260-4AA2-8375-41AA94FC6C94}"/>
    <pc:docChg chg="undo custSel addSld delSld modSld modSection">
      <pc:chgData name="박 슬기" userId="0fe8c3dc-1e08-42b3-b5b5-0b46d547ffd2" providerId="ADAL" clId="{F158E155-9260-4AA2-8375-41AA94FC6C94}" dt="2022-01-10T10:46:38.419" v="186" actId="14100"/>
      <pc:docMkLst>
        <pc:docMk/>
      </pc:docMkLst>
      <pc:sldChg chg="addSp modSp mod">
        <pc:chgData name="박 슬기" userId="0fe8c3dc-1e08-42b3-b5b5-0b46d547ffd2" providerId="ADAL" clId="{F158E155-9260-4AA2-8375-41AA94FC6C94}" dt="2022-01-10T10:46:38.419" v="186" actId="14100"/>
        <pc:sldMkLst>
          <pc:docMk/>
          <pc:sldMk cId="485751896" sldId="351"/>
        </pc:sldMkLst>
        <pc:spChg chg="mod">
          <ac:chgData name="박 슬기" userId="0fe8c3dc-1e08-42b3-b5b5-0b46d547ffd2" providerId="ADAL" clId="{F158E155-9260-4AA2-8375-41AA94FC6C94}" dt="2022-01-10T06:42:08.158" v="60" actId="1076"/>
          <ac:spMkLst>
            <pc:docMk/>
            <pc:sldMk cId="485751896" sldId="351"/>
            <ac:spMk id="16" creationId="{00000000-0000-0000-0000-000000000000}"/>
          </ac:spMkLst>
        </pc:spChg>
        <pc:spChg chg="add mod">
          <ac:chgData name="박 슬기" userId="0fe8c3dc-1e08-42b3-b5b5-0b46d547ffd2" providerId="ADAL" clId="{F158E155-9260-4AA2-8375-41AA94FC6C94}" dt="2022-01-10T10:46:38.419" v="186" actId="14100"/>
          <ac:spMkLst>
            <pc:docMk/>
            <pc:sldMk cId="485751896" sldId="351"/>
            <ac:spMk id="64" creationId="{0F300969-2E7C-4080-B024-EF349F3BA962}"/>
          </ac:spMkLst>
        </pc:spChg>
        <pc:spChg chg="add mod">
          <ac:chgData name="박 슬기" userId="0fe8c3dc-1e08-42b3-b5b5-0b46d547ffd2" providerId="ADAL" clId="{F158E155-9260-4AA2-8375-41AA94FC6C94}" dt="2022-01-10T10:46:30.030" v="184" actId="1076"/>
          <ac:spMkLst>
            <pc:docMk/>
            <pc:sldMk cId="485751896" sldId="351"/>
            <ac:spMk id="70" creationId="{D0911789-2091-4783-98B3-6E0BA8B32360}"/>
          </ac:spMkLst>
        </pc:spChg>
        <pc:grpChg chg="mod">
          <ac:chgData name="박 슬기" userId="0fe8c3dc-1e08-42b3-b5b5-0b46d547ffd2" providerId="ADAL" clId="{F158E155-9260-4AA2-8375-41AA94FC6C94}" dt="2022-01-10T06:41:36.667" v="50" actId="1076"/>
          <ac:grpSpMkLst>
            <pc:docMk/>
            <pc:sldMk cId="485751896" sldId="351"/>
            <ac:grpSpMk id="2" creationId="{F0B76178-6F7C-465E-B48C-6A7511995415}"/>
          </ac:grpSpMkLst>
        </pc:grpChg>
        <pc:picChg chg="add mod modCrop">
          <ac:chgData name="박 슬기" userId="0fe8c3dc-1e08-42b3-b5b5-0b46d547ffd2" providerId="ADAL" clId="{F158E155-9260-4AA2-8375-41AA94FC6C94}" dt="2022-01-10T10:46:38.419" v="186" actId="14100"/>
          <ac:picMkLst>
            <pc:docMk/>
            <pc:sldMk cId="485751896" sldId="351"/>
            <ac:picMk id="69" creationId="{555B2B8B-4FAD-442C-9359-4444666CEE54}"/>
          </ac:picMkLst>
        </pc:picChg>
      </pc:sldChg>
      <pc:sldChg chg="addSp delSp modSp mod">
        <pc:chgData name="박 슬기" userId="0fe8c3dc-1e08-42b3-b5b5-0b46d547ffd2" providerId="ADAL" clId="{F158E155-9260-4AA2-8375-41AA94FC6C94}" dt="2022-01-10T06:49:20.691" v="127" actId="1076"/>
        <pc:sldMkLst>
          <pc:docMk/>
          <pc:sldMk cId="3528972227" sldId="372"/>
        </pc:sldMkLst>
        <pc:spChg chg="add del mod">
          <ac:chgData name="박 슬기" userId="0fe8c3dc-1e08-42b3-b5b5-0b46d547ffd2" providerId="ADAL" clId="{F158E155-9260-4AA2-8375-41AA94FC6C94}" dt="2022-01-10T06:36:18.252" v="4" actId="478"/>
          <ac:spMkLst>
            <pc:docMk/>
            <pc:sldMk cId="3528972227" sldId="372"/>
            <ac:spMk id="4" creationId="{3B2DA702-F449-4BAB-AA47-3338F21EBFA0}"/>
          </ac:spMkLst>
        </pc:spChg>
        <pc:spChg chg="add mod">
          <ac:chgData name="박 슬기" userId="0fe8c3dc-1e08-42b3-b5b5-0b46d547ffd2" providerId="ADAL" clId="{F158E155-9260-4AA2-8375-41AA94FC6C94}" dt="2022-01-10T06:49:14.886" v="125" actId="13822"/>
          <ac:spMkLst>
            <pc:docMk/>
            <pc:sldMk cId="3528972227" sldId="372"/>
            <ac:spMk id="4" creationId="{BD088004-F306-4731-B7D2-992DA141F549}"/>
          </ac:spMkLst>
        </pc:spChg>
        <pc:spChg chg="add mod">
          <ac:chgData name="박 슬기" userId="0fe8c3dc-1e08-42b3-b5b5-0b46d547ffd2" providerId="ADAL" clId="{F158E155-9260-4AA2-8375-41AA94FC6C94}" dt="2022-01-10T06:49:20.691" v="127" actId="1076"/>
          <ac:spMkLst>
            <pc:docMk/>
            <pc:sldMk cId="3528972227" sldId="372"/>
            <ac:spMk id="35" creationId="{238D83AE-20BE-45EF-8127-C2240FE4D544}"/>
          </ac:spMkLst>
        </pc:spChg>
        <pc:picChg chg="add mod modCrop">
          <ac:chgData name="박 슬기" userId="0fe8c3dc-1e08-42b3-b5b5-0b46d547ffd2" providerId="ADAL" clId="{F158E155-9260-4AA2-8375-41AA94FC6C94}" dt="2022-01-10T06:48:56.989" v="119" actId="14100"/>
          <ac:picMkLst>
            <pc:docMk/>
            <pc:sldMk cId="3528972227" sldId="372"/>
            <ac:picMk id="3" creationId="{2B6CEBE1-6313-4B07-96FD-B2F81E197FC7}"/>
          </ac:picMkLst>
        </pc:picChg>
        <pc:picChg chg="mod">
          <ac:chgData name="박 슬기" userId="0fe8c3dc-1e08-42b3-b5b5-0b46d547ffd2" providerId="ADAL" clId="{F158E155-9260-4AA2-8375-41AA94FC6C94}" dt="2022-01-10T06:48:42.309" v="114" actId="1076"/>
          <ac:picMkLst>
            <pc:docMk/>
            <pc:sldMk cId="3528972227" sldId="372"/>
            <ac:picMk id="33" creationId="{00000000-0000-0000-0000-000000000000}"/>
          </ac:picMkLst>
        </pc:picChg>
        <pc:cxnChg chg="add del">
          <ac:chgData name="박 슬기" userId="0fe8c3dc-1e08-42b3-b5b5-0b46d547ffd2" providerId="ADAL" clId="{F158E155-9260-4AA2-8375-41AA94FC6C94}" dt="2022-01-10T06:36:09.221" v="1" actId="478"/>
          <ac:cxnSpMkLst>
            <pc:docMk/>
            <pc:sldMk cId="3528972227" sldId="372"/>
            <ac:cxnSpMk id="3" creationId="{DC07FF7C-E5DF-4114-A5F1-94DB2ECDED52}"/>
          </ac:cxnSpMkLst>
        </pc:cxnChg>
      </pc:sldChg>
      <pc:sldChg chg="addSp modSp mod">
        <pc:chgData name="박 슬기" userId="0fe8c3dc-1e08-42b3-b5b5-0b46d547ffd2" providerId="ADAL" clId="{F158E155-9260-4AA2-8375-41AA94FC6C94}" dt="2022-01-10T10:41:30.461" v="133" actId="1076"/>
        <pc:sldMkLst>
          <pc:docMk/>
          <pc:sldMk cId="422808228" sldId="381"/>
        </pc:sldMkLst>
        <pc:spChg chg="add mod">
          <ac:chgData name="박 슬기" userId="0fe8c3dc-1e08-42b3-b5b5-0b46d547ffd2" providerId="ADAL" clId="{F158E155-9260-4AA2-8375-41AA94FC6C94}" dt="2022-01-10T10:41:12.371" v="130" actId="1076"/>
          <ac:spMkLst>
            <pc:docMk/>
            <pc:sldMk cId="422808228" sldId="381"/>
            <ac:spMk id="70" creationId="{1953E34C-0DCC-470F-8A96-96977CC003AA}"/>
          </ac:spMkLst>
        </pc:spChg>
        <pc:spChg chg="add mod">
          <ac:chgData name="박 슬기" userId="0fe8c3dc-1e08-42b3-b5b5-0b46d547ffd2" providerId="ADAL" clId="{F158E155-9260-4AA2-8375-41AA94FC6C94}" dt="2022-01-10T10:41:30.461" v="133" actId="1076"/>
          <ac:spMkLst>
            <pc:docMk/>
            <pc:sldMk cId="422808228" sldId="381"/>
            <ac:spMk id="71" creationId="{A005303D-54E4-4AA2-9EDF-F7F4D574A544}"/>
          </ac:spMkLst>
        </pc:spChg>
      </pc:sldChg>
      <pc:sldChg chg="addSp modSp mod">
        <pc:chgData name="박 슬기" userId="0fe8c3dc-1e08-42b3-b5b5-0b46d547ffd2" providerId="ADAL" clId="{F158E155-9260-4AA2-8375-41AA94FC6C94}" dt="2022-01-10T06:39:17.512" v="38" actId="14100"/>
        <pc:sldMkLst>
          <pc:docMk/>
          <pc:sldMk cId="3207197790" sldId="383"/>
        </pc:sldMkLst>
        <pc:spChg chg="add mod">
          <ac:chgData name="박 슬기" userId="0fe8c3dc-1e08-42b3-b5b5-0b46d547ffd2" providerId="ADAL" clId="{F158E155-9260-4AA2-8375-41AA94FC6C94}" dt="2022-01-10T06:37:33.513" v="10" actId="1076"/>
          <ac:spMkLst>
            <pc:docMk/>
            <pc:sldMk cId="3207197790" sldId="383"/>
            <ac:spMk id="33" creationId="{086AD8EB-31EA-426D-982E-4C890E4D4CB3}"/>
          </ac:spMkLst>
        </pc:spChg>
        <pc:spChg chg="add mod">
          <ac:chgData name="박 슬기" userId="0fe8c3dc-1e08-42b3-b5b5-0b46d547ffd2" providerId="ADAL" clId="{F158E155-9260-4AA2-8375-41AA94FC6C94}" dt="2022-01-10T06:37:49.276" v="15" actId="14100"/>
          <ac:spMkLst>
            <pc:docMk/>
            <pc:sldMk cId="3207197790" sldId="383"/>
            <ac:spMk id="34" creationId="{0258E17C-33F6-4B69-A1D6-027F66505584}"/>
          </ac:spMkLst>
        </pc:spChg>
        <pc:spChg chg="add mod">
          <ac:chgData name="박 슬기" userId="0fe8c3dc-1e08-42b3-b5b5-0b46d547ffd2" providerId="ADAL" clId="{F158E155-9260-4AA2-8375-41AA94FC6C94}" dt="2022-01-10T06:38:08.828" v="18" actId="14100"/>
          <ac:spMkLst>
            <pc:docMk/>
            <pc:sldMk cId="3207197790" sldId="383"/>
            <ac:spMk id="35" creationId="{E41E91C8-6049-4391-B018-2DA9894AA995}"/>
          </ac:spMkLst>
        </pc:spChg>
        <pc:spChg chg="add mod">
          <ac:chgData name="박 슬기" userId="0fe8c3dc-1e08-42b3-b5b5-0b46d547ffd2" providerId="ADAL" clId="{F158E155-9260-4AA2-8375-41AA94FC6C94}" dt="2022-01-10T06:38:19.973" v="24" actId="14100"/>
          <ac:spMkLst>
            <pc:docMk/>
            <pc:sldMk cId="3207197790" sldId="383"/>
            <ac:spMk id="36" creationId="{0646DD85-319A-4786-AA5B-189B45C5EF86}"/>
          </ac:spMkLst>
        </pc:spChg>
        <pc:spChg chg="add mod">
          <ac:chgData name="박 슬기" userId="0fe8c3dc-1e08-42b3-b5b5-0b46d547ffd2" providerId="ADAL" clId="{F158E155-9260-4AA2-8375-41AA94FC6C94}" dt="2022-01-10T06:39:02.627" v="35" actId="1076"/>
          <ac:spMkLst>
            <pc:docMk/>
            <pc:sldMk cId="3207197790" sldId="383"/>
            <ac:spMk id="37" creationId="{86C4A1F5-8E9B-4562-9365-266C7BDC84A3}"/>
          </ac:spMkLst>
        </pc:spChg>
        <pc:spChg chg="add mod">
          <ac:chgData name="박 슬기" userId="0fe8c3dc-1e08-42b3-b5b5-0b46d547ffd2" providerId="ADAL" clId="{F158E155-9260-4AA2-8375-41AA94FC6C94}" dt="2022-01-10T06:39:17.512" v="38" actId="14100"/>
          <ac:spMkLst>
            <pc:docMk/>
            <pc:sldMk cId="3207197790" sldId="383"/>
            <ac:spMk id="38" creationId="{AB71B947-9241-4C56-857E-90B756882C0E}"/>
          </ac:spMkLst>
        </pc:spChg>
        <pc:picChg chg="mod">
          <ac:chgData name="박 슬기" userId="0fe8c3dc-1e08-42b3-b5b5-0b46d547ffd2" providerId="ADAL" clId="{F158E155-9260-4AA2-8375-41AA94FC6C94}" dt="2022-01-10T06:38:52.079" v="31" actId="1076"/>
          <ac:picMkLst>
            <pc:docMk/>
            <pc:sldMk cId="3207197790" sldId="383"/>
            <ac:picMk id="25" creationId="{00000000-0000-0000-0000-000000000000}"/>
          </ac:picMkLst>
        </pc:picChg>
      </pc:sldChg>
      <pc:sldChg chg="modSp add">
        <pc:chgData name="박 슬기" userId="0fe8c3dc-1e08-42b3-b5b5-0b46d547ffd2" providerId="ADAL" clId="{F158E155-9260-4AA2-8375-41AA94FC6C94}" dt="2022-01-10T08:54:41.015" v="128" actId="14100"/>
        <pc:sldMkLst>
          <pc:docMk/>
          <pc:sldMk cId="2835428444" sldId="388"/>
        </pc:sldMkLst>
        <pc:spChg chg="mod">
          <ac:chgData name="박 슬기" userId="0fe8c3dc-1e08-42b3-b5b5-0b46d547ffd2" providerId="ADAL" clId="{F158E155-9260-4AA2-8375-41AA94FC6C94}" dt="2022-01-10T08:54:41.015" v="128" actId="14100"/>
          <ac:spMkLst>
            <pc:docMk/>
            <pc:sldMk cId="2835428444" sldId="388"/>
            <ac:spMk id="34" creationId="{0258E17C-33F6-4B69-A1D6-027F66505584}"/>
          </ac:spMkLst>
        </pc:spChg>
      </pc:sldChg>
      <pc:sldChg chg="del">
        <pc:chgData name="박 슬기" userId="0fe8c3dc-1e08-42b3-b5b5-0b46d547ffd2" providerId="ADAL" clId="{F158E155-9260-4AA2-8375-41AA94FC6C94}" dt="2022-01-10T06:39:26.267" v="39" actId="47"/>
        <pc:sldMkLst>
          <pc:docMk/>
          <pc:sldMk cId="1349570668" sldId="389"/>
        </pc:sldMkLst>
      </pc:sldChg>
    </pc:docChg>
  </pc:docChgLst>
  <pc:docChgLst>
    <pc:chgData name="박 슬기" userId="0fe8c3dc-1e08-42b3-b5b5-0b46d547ffd2" providerId="ADAL" clId="{FCC34415-DA42-4095-8961-F9A692D96C77}"/>
    <pc:docChg chg="undo custSel addSld delSld modSld modSection">
      <pc:chgData name="박 슬기" userId="0fe8c3dc-1e08-42b3-b5b5-0b46d547ffd2" providerId="ADAL" clId="{FCC34415-DA42-4095-8961-F9A692D96C77}" dt="2022-04-12T08:12:47.378" v="413" actId="14100"/>
      <pc:docMkLst>
        <pc:docMk/>
      </pc:docMkLst>
      <pc:sldChg chg="addSp modSp mod">
        <pc:chgData name="박 슬기" userId="0fe8c3dc-1e08-42b3-b5b5-0b46d547ffd2" providerId="ADAL" clId="{FCC34415-DA42-4095-8961-F9A692D96C77}" dt="2022-03-31T04:11:23.968" v="377" actId="255"/>
        <pc:sldMkLst>
          <pc:docMk/>
          <pc:sldMk cId="485751896" sldId="351"/>
        </pc:sldMkLst>
        <pc:spChg chg="mod">
          <ac:chgData name="박 슬기" userId="0fe8c3dc-1e08-42b3-b5b5-0b46d547ffd2" providerId="ADAL" clId="{FCC34415-DA42-4095-8961-F9A692D96C77}" dt="2022-03-22T07:16:55.318" v="149" actId="20577"/>
          <ac:spMkLst>
            <pc:docMk/>
            <pc:sldMk cId="485751896" sldId="351"/>
            <ac:spMk id="35" creationId="{AF165F9D-1459-49C5-B348-AD889B0C86E6}"/>
          </ac:spMkLst>
        </pc:spChg>
        <pc:spChg chg="mod">
          <ac:chgData name="박 슬기" userId="0fe8c3dc-1e08-42b3-b5b5-0b46d547ffd2" providerId="ADAL" clId="{FCC34415-DA42-4095-8961-F9A692D96C77}" dt="2022-03-29T07:55:39.482" v="234" actId="1076"/>
          <ac:spMkLst>
            <pc:docMk/>
            <pc:sldMk cId="485751896" sldId="351"/>
            <ac:spMk id="64" creationId="{0F300969-2E7C-4080-B024-EF349F3BA962}"/>
          </ac:spMkLst>
        </pc:spChg>
        <pc:spChg chg="mod">
          <ac:chgData name="박 슬기" userId="0fe8c3dc-1e08-42b3-b5b5-0b46d547ffd2" providerId="ADAL" clId="{FCC34415-DA42-4095-8961-F9A692D96C77}" dt="2022-03-29T07:55:37.722" v="233" actId="1076"/>
          <ac:spMkLst>
            <pc:docMk/>
            <pc:sldMk cId="485751896" sldId="351"/>
            <ac:spMk id="70" creationId="{D0911789-2091-4783-98B3-6E0BA8B32360}"/>
          </ac:spMkLst>
        </pc:spChg>
        <pc:spChg chg="add mod">
          <ac:chgData name="박 슬기" userId="0fe8c3dc-1e08-42b3-b5b5-0b46d547ffd2" providerId="ADAL" clId="{FCC34415-DA42-4095-8961-F9A692D96C77}" dt="2022-03-29T07:56:09.567" v="264" actId="20577"/>
          <ac:spMkLst>
            <pc:docMk/>
            <pc:sldMk cId="485751896" sldId="351"/>
            <ac:spMk id="71" creationId="{A1CD7940-05C4-4EFB-B3D6-24F0AB40DF9A}"/>
          </ac:spMkLst>
        </pc:spChg>
        <pc:grpChg chg="add mod">
          <ac:chgData name="박 슬기" userId="0fe8c3dc-1e08-42b3-b5b5-0b46d547ffd2" providerId="ADAL" clId="{FCC34415-DA42-4095-8961-F9A692D96C77}" dt="2022-03-29T07:55:39.482" v="234" actId="1076"/>
          <ac:grpSpMkLst>
            <pc:docMk/>
            <pc:sldMk cId="485751896" sldId="351"/>
            <ac:grpSpMk id="4" creationId="{D2D78521-C56B-450B-9D27-145B1CB03B08}"/>
          </ac:grpSpMkLst>
        </pc:grpChg>
        <pc:graphicFrameChg chg="mod modGraphic">
          <ac:chgData name="박 슬기" userId="0fe8c3dc-1e08-42b3-b5b5-0b46d547ffd2" providerId="ADAL" clId="{FCC34415-DA42-4095-8961-F9A692D96C77}" dt="2022-03-31T04:11:23.968" v="377" actId="255"/>
          <ac:graphicFrameMkLst>
            <pc:docMk/>
            <pc:sldMk cId="485751896" sldId="351"/>
            <ac:graphicFrameMk id="20" creationId="{00000000-0000-0000-0000-000000000000}"/>
          </ac:graphicFrameMkLst>
        </pc:graphicFrameChg>
        <pc:picChg chg="mod">
          <ac:chgData name="박 슬기" userId="0fe8c3dc-1e08-42b3-b5b5-0b46d547ffd2" providerId="ADAL" clId="{FCC34415-DA42-4095-8961-F9A692D96C77}" dt="2022-03-29T07:55:39.482" v="234" actId="1076"/>
          <ac:picMkLst>
            <pc:docMk/>
            <pc:sldMk cId="485751896" sldId="351"/>
            <ac:picMk id="69" creationId="{555B2B8B-4FAD-442C-9359-4444666CEE54}"/>
          </ac:picMkLst>
        </pc:picChg>
      </pc:sldChg>
      <pc:sldChg chg="addSp modSp mod">
        <pc:chgData name="박 슬기" userId="0fe8c3dc-1e08-42b3-b5b5-0b46d547ffd2" providerId="ADAL" clId="{FCC34415-DA42-4095-8961-F9A692D96C77}" dt="2022-03-31T04:12:08.456" v="388"/>
        <pc:sldMkLst>
          <pc:docMk/>
          <pc:sldMk cId="2888641114" sldId="363"/>
        </pc:sldMkLst>
        <pc:spChg chg="mod">
          <ac:chgData name="박 슬기" userId="0fe8c3dc-1e08-42b3-b5b5-0b46d547ffd2" providerId="ADAL" clId="{FCC34415-DA42-4095-8961-F9A692D96C77}" dt="2022-03-22T07:17:19.558" v="165" actId="20577"/>
          <ac:spMkLst>
            <pc:docMk/>
            <pc:sldMk cId="2888641114" sldId="363"/>
            <ac:spMk id="34" creationId="{4CA9473F-5BB2-4722-ABE2-EE5B294AED19}"/>
          </ac:spMkLst>
        </pc:spChg>
        <pc:spChg chg="mod">
          <ac:chgData name="박 슬기" userId="0fe8c3dc-1e08-42b3-b5b5-0b46d547ffd2" providerId="ADAL" clId="{FCC34415-DA42-4095-8961-F9A692D96C77}" dt="2022-03-29T07:56:31.250" v="269" actId="1076"/>
          <ac:spMkLst>
            <pc:docMk/>
            <pc:sldMk cId="2888641114" sldId="363"/>
            <ac:spMk id="75" creationId="{F7A41D08-9317-485C-B3EE-89A5B4A94070}"/>
          </ac:spMkLst>
        </pc:spChg>
        <pc:spChg chg="mod">
          <ac:chgData name="박 슬기" userId="0fe8c3dc-1e08-42b3-b5b5-0b46d547ffd2" providerId="ADAL" clId="{FCC34415-DA42-4095-8961-F9A692D96C77}" dt="2022-03-29T07:56:32.890" v="270" actId="1076"/>
          <ac:spMkLst>
            <pc:docMk/>
            <pc:sldMk cId="2888641114" sldId="363"/>
            <ac:spMk id="76" creationId="{FED007EA-0B83-48B1-B650-FA695CA597C0}"/>
          </ac:spMkLst>
        </pc:spChg>
        <pc:spChg chg="mod">
          <ac:chgData name="박 슬기" userId="0fe8c3dc-1e08-42b3-b5b5-0b46d547ffd2" providerId="ADAL" clId="{FCC34415-DA42-4095-8961-F9A692D96C77}" dt="2022-03-21T08:43:28.319" v="145" actId="1076"/>
          <ac:spMkLst>
            <pc:docMk/>
            <pc:sldMk cId="2888641114" sldId="363"/>
            <ac:spMk id="77" creationId="{0CBF048F-5800-4BB6-A184-FA20A6E8913D}"/>
          </ac:spMkLst>
        </pc:spChg>
        <pc:spChg chg="mod">
          <ac:chgData name="박 슬기" userId="0fe8c3dc-1e08-42b3-b5b5-0b46d547ffd2" providerId="ADAL" clId="{FCC34415-DA42-4095-8961-F9A692D96C77}" dt="2022-03-21T08:43:22.887" v="143" actId="1076"/>
          <ac:spMkLst>
            <pc:docMk/>
            <pc:sldMk cId="2888641114" sldId="363"/>
            <ac:spMk id="81" creationId="{E2B12BD8-0D79-4C8B-8AFF-E5177F993E51}"/>
          </ac:spMkLst>
        </pc:spChg>
        <pc:spChg chg="mod">
          <ac:chgData name="박 슬기" userId="0fe8c3dc-1e08-42b3-b5b5-0b46d547ffd2" providerId="ADAL" clId="{FCC34415-DA42-4095-8961-F9A692D96C77}" dt="2022-03-21T08:43:22.887" v="143" actId="1076"/>
          <ac:spMkLst>
            <pc:docMk/>
            <pc:sldMk cId="2888641114" sldId="363"/>
            <ac:spMk id="82" creationId="{05B97934-A6A2-45AA-9960-42E893D3FA03}"/>
          </ac:spMkLst>
        </pc:spChg>
        <pc:spChg chg="mod">
          <ac:chgData name="박 슬기" userId="0fe8c3dc-1e08-42b3-b5b5-0b46d547ffd2" providerId="ADAL" clId="{FCC34415-DA42-4095-8961-F9A692D96C77}" dt="2022-03-29T07:56:38.362" v="273" actId="1076"/>
          <ac:spMkLst>
            <pc:docMk/>
            <pc:sldMk cId="2888641114" sldId="363"/>
            <ac:spMk id="86" creationId="{B3E943F3-4455-422A-A273-AC2D5EBD52DF}"/>
          </ac:spMkLst>
        </pc:spChg>
        <pc:spChg chg="add mod">
          <ac:chgData name="박 슬기" userId="0fe8c3dc-1e08-42b3-b5b5-0b46d547ffd2" providerId="ADAL" clId="{FCC34415-DA42-4095-8961-F9A692D96C77}" dt="2022-03-29T07:56:38.362" v="273" actId="1076"/>
          <ac:spMkLst>
            <pc:docMk/>
            <pc:sldMk cId="2888641114" sldId="363"/>
            <ac:spMk id="87" creationId="{D4F42CC0-C869-4B34-8F90-B88A3E887237}"/>
          </ac:spMkLst>
        </pc:spChg>
        <pc:spChg chg="add mod">
          <ac:chgData name="박 슬기" userId="0fe8c3dc-1e08-42b3-b5b5-0b46d547ffd2" providerId="ADAL" clId="{FCC34415-DA42-4095-8961-F9A692D96C77}" dt="2022-03-29T07:56:38.362" v="273" actId="1076"/>
          <ac:spMkLst>
            <pc:docMk/>
            <pc:sldMk cId="2888641114" sldId="363"/>
            <ac:spMk id="88" creationId="{ED1AECEE-3AAA-4EBE-B68A-F5A47B9F30EA}"/>
          </ac:spMkLst>
        </pc:spChg>
        <pc:spChg chg="add mod">
          <ac:chgData name="박 슬기" userId="0fe8c3dc-1e08-42b3-b5b5-0b46d547ffd2" providerId="ADAL" clId="{FCC34415-DA42-4095-8961-F9A692D96C77}" dt="2022-03-29T07:56:59.410" v="281" actId="14100"/>
          <ac:spMkLst>
            <pc:docMk/>
            <pc:sldMk cId="2888641114" sldId="363"/>
            <ac:spMk id="89" creationId="{76E5681A-40F4-4FD7-8C4F-836A50DF777A}"/>
          </ac:spMkLst>
        </pc:spChg>
        <pc:grpChg chg="mod">
          <ac:chgData name="박 슬기" userId="0fe8c3dc-1e08-42b3-b5b5-0b46d547ffd2" providerId="ADAL" clId="{FCC34415-DA42-4095-8961-F9A692D96C77}" dt="2022-03-29T07:56:31.250" v="269" actId="1076"/>
          <ac:grpSpMkLst>
            <pc:docMk/>
            <pc:sldMk cId="2888641114" sldId="363"/>
            <ac:grpSpMk id="20" creationId="{2F4EDDDC-4211-4CEB-81CC-51FFAB5CD69C}"/>
          </ac:grpSpMkLst>
        </pc:grpChg>
        <pc:grpChg chg="add mod">
          <ac:chgData name="박 슬기" userId="0fe8c3dc-1e08-42b3-b5b5-0b46d547ffd2" providerId="ADAL" clId="{FCC34415-DA42-4095-8961-F9A692D96C77}" dt="2022-03-29T07:56:23.420" v="266" actId="1076"/>
          <ac:grpSpMkLst>
            <pc:docMk/>
            <pc:sldMk cId="2888641114" sldId="363"/>
            <ac:grpSpMk id="78" creationId="{68B928A1-6977-4D72-89B1-99305C4FD62E}"/>
          </ac:grpSpMkLst>
        </pc:grpChg>
        <pc:grpChg chg="add mod">
          <ac:chgData name="박 슬기" userId="0fe8c3dc-1e08-42b3-b5b5-0b46d547ffd2" providerId="ADAL" clId="{FCC34415-DA42-4095-8961-F9A692D96C77}" dt="2022-03-29T07:56:38.362" v="273" actId="1076"/>
          <ac:grpSpMkLst>
            <pc:docMk/>
            <pc:sldMk cId="2888641114" sldId="363"/>
            <ac:grpSpMk id="84" creationId="{51072650-49D6-445E-97DB-07F081627509}"/>
          </ac:grpSpMkLst>
        </pc:grpChg>
        <pc:graphicFrameChg chg="mod">
          <ac:chgData name="박 슬기" userId="0fe8c3dc-1e08-42b3-b5b5-0b46d547ffd2" providerId="ADAL" clId="{FCC34415-DA42-4095-8961-F9A692D96C77}" dt="2022-03-31T04:12:08.456" v="388"/>
          <ac:graphicFrameMkLst>
            <pc:docMk/>
            <pc:sldMk cId="2888641114" sldId="363"/>
            <ac:graphicFrameMk id="56" creationId="{00000000-0000-0000-0000-000000000000}"/>
          </ac:graphicFrameMkLst>
        </pc:graphicFrameChg>
        <pc:picChg chg="mod">
          <ac:chgData name="박 슬기" userId="0fe8c3dc-1e08-42b3-b5b5-0b46d547ffd2" providerId="ADAL" clId="{FCC34415-DA42-4095-8961-F9A692D96C77}" dt="2022-03-21T08:43:22.887" v="143" actId="1076"/>
          <ac:picMkLst>
            <pc:docMk/>
            <pc:sldMk cId="2888641114" sldId="363"/>
            <ac:picMk id="79" creationId="{79760398-407B-4898-B36A-414CCABEB199}"/>
          </ac:picMkLst>
        </pc:picChg>
        <pc:picChg chg="mod">
          <ac:chgData name="박 슬기" userId="0fe8c3dc-1e08-42b3-b5b5-0b46d547ffd2" providerId="ADAL" clId="{FCC34415-DA42-4095-8961-F9A692D96C77}" dt="2022-03-29T07:56:38.362" v="273" actId="1076"/>
          <ac:picMkLst>
            <pc:docMk/>
            <pc:sldMk cId="2888641114" sldId="363"/>
            <ac:picMk id="85" creationId="{10726AAB-8065-4590-87DC-7376A96905C4}"/>
          </ac:picMkLst>
        </pc:picChg>
        <pc:cxnChg chg="add mod">
          <ac:chgData name="박 슬기" userId="0fe8c3dc-1e08-42b3-b5b5-0b46d547ffd2" providerId="ADAL" clId="{FCC34415-DA42-4095-8961-F9A692D96C77}" dt="2022-03-29T07:57:58.034" v="306" actId="14100"/>
          <ac:cxnSpMkLst>
            <pc:docMk/>
            <pc:sldMk cId="2888641114" sldId="363"/>
            <ac:cxnSpMk id="3" creationId="{436E8A3F-FCEC-44B1-8478-BF436FD6FF8B}"/>
          </ac:cxnSpMkLst>
        </pc:cxnChg>
        <pc:cxnChg chg="add mod">
          <ac:chgData name="박 슬기" userId="0fe8c3dc-1e08-42b3-b5b5-0b46d547ffd2" providerId="ADAL" clId="{FCC34415-DA42-4095-8961-F9A692D96C77}" dt="2022-03-29T07:57:51.050" v="304" actId="14100"/>
          <ac:cxnSpMkLst>
            <pc:docMk/>
            <pc:sldMk cId="2888641114" sldId="363"/>
            <ac:cxnSpMk id="8" creationId="{EB31BBB9-382A-43FC-9B7F-336DCE3E1281}"/>
          </ac:cxnSpMkLst>
        </pc:cxnChg>
      </pc:sldChg>
      <pc:sldChg chg="modSp">
        <pc:chgData name="박 슬기" userId="0fe8c3dc-1e08-42b3-b5b5-0b46d547ffd2" providerId="ADAL" clId="{FCC34415-DA42-4095-8961-F9A692D96C77}" dt="2022-03-31T04:12:13.632" v="391"/>
        <pc:sldMkLst>
          <pc:docMk/>
          <pc:sldMk cId="3528972227" sldId="372"/>
        </pc:sldMkLst>
        <pc:graphicFrameChg chg="mod">
          <ac:chgData name="박 슬기" userId="0fe8c3dc-1e08-42b3-b5b5-0b46d547ffd2" providerId="ADAL" clId="{FCC34415-DA42-4095-8961-F9A692D96C77}" dt="2022-03-31T04:12:13.632" v="391"/>
          <ac:graphicFrameMkLst>
            <pc:docMk/>
            <pc:sldMk cId="3528972227" sldId="372"/>
            <ac:graphicFrameMk id="27" creationId="{00000000-0000-0000-0000-000000000000}"/>
          </ac:graphicFrameMkLst>
        </pc:graphicFrameChg>
      </pc:sldChg>
      <pc:sldChg chg="modSp">
        <pc:chgData name="박 슬기" userId="0fe8c3dc-1e08-42b3-b5b5-0b46d547ffd2" providerId="ADAL" clId="{FCC34415-DA42-4095-8961-F9A692D96C77}" dt="2022-03-31T04:12:09.392" v="389"/>
        <pc:sldMkLst>
          <pc:docMk/>
          <pc:sldMk cId="116160660" sldId="373"/>
        </pc:sldMkLst>
        <pc:graphicFrameChg chg="mod">
          <ac:chgData name="박 슬기" userId="0fe8c3dc-1e08-42b3-b5b5-0b46d547ffd2" providerId="ADAL" clId="{FCC34415-DA42-4095-8961-F9A692D96C77}" dt="2022-03-31T04:12:09.392" v="389"/>
          <ac:graphicFrameMkLst>
            <pc:docMk/>
            <pc:sldMk cId="116160660" sldId="373"/>
            <ac:graphicFrameMk id="38" creationId="{00000000-0000-0000-0000-000000000000}"/>
          </ac:graphicFrameMkLst>
        </pc:graphicFrameChg>
      </pc:sldChg>
      <pc:sldChg chg="modSp">
        <pc:chgData name="박 슬기" userId="0fe8c3dc-1e08-42b3-b5b5-0b46d547ffd2" providerId="ADAL" clId="{FCC34415-DA42-4095-8961-F9A692D96C77}" dt="2022-03-31T04:12:12.514" v="390"/>
        <pc:sldMkLst>
          <pc:docMk/>
          <pc:sldMk cId="3937880572" sldId="374"/>
        </pc:sldMkLst>
        <pc:graphicFrameChg chg="mod">
          <ac:chgData name="박 슬기" userId="0fe8c3dc-1e08-42b3-b5b5-0b46d547ffd2" providerId="ADAL" clId="{FCC34415-DA42-4095-8961-F9A692D96C77}" dt="2022-03-31T04:12:12.514" v="390"/>
          <ac:graphicFrameMkLst>
            <pc:docMk/>
            <pc:sldMk cId="3937880572" sldId="374"/>
            <ac:graphicFrameMk id="37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FCC34415-DA42-4095-8961-F9A692D96C77}" dt="2022-03-31T04:11:58.568" v="379"/>
        <pc:sldMkLst>
          <pc:docMk/>
          <pc:sldMk cId="158634117" sldId="375"/>
        </pc:sldMkLst>
        <pc:spChg chg="mod">
          <ac:chgData name="박 슬기" userId="0fe8c3dc-1e08-42b3-b5b5-0b46d547ffd2" providerId="ADAL" clId="{FCC34415-DA42-4095-8961-F9A692D96C77}" dt="2022-03-22T07:17:01.126" v="151" actId="20577"/>
          <ac:spMkLst>
            <pc:docMk/>
            <pc:sldMk cId="158634117" sldId="375"/>
            <ac:spMk id="38" creationId="{2466EC48-4FFC-46E2-B2E9-5BDD171E0EEB}"/>
          </ac:spMkLst>
        </pc:spChg>
        <pc:graphicFrameChg chg="mod">
          <ac:chgData name="박 슬기" userId="0fe8c3dc-1e08-42b3-b5b5-0b46d547ffd2" providerId="ADAL" clId="{FCC34415-DA42-4095-8961-F9A692D96C77}" dt="2022-03-31T04:11:58.568" v="379"/>
          <ac:graphicFrameMkLst>
            <pc:docMk/>
            <pc:sldMk cId="158634117" sldId="375"/>
            <ac:graphicFrameMk id="20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FCC34415-DA42-4095-8961-F9A692D96C77}" dt="2022-03-31T04:11:59.576" v="380"/>
        <pc:sldMkLst>
          <pc:docMk/>
          <pc:sldMk cId="1743302733" sldId="376"/>
        </pc:sldMkLst>
        <pc:spChg chg="mod">
          <ac:chgData name="박 슬기" userId="0fe8c3dc-1e08-42b3-b5b5-0b46d547ffd2" providerId="ADAL" clId="{FCC34415-DA42-4095-8961-F9A692D96C77}" dt="2022-03-22T07:17:03.350" v="153" actId="20577"/>
          <ac:spMkLst>
            <pc:docMk/>
            <pc:sldMk cId="1743302733" sldId="376"/>
            <ac:spMk id="38" creationId="{43EC0CCA-CBD7-4410-B950-CF14ED70F8BA}"/>
          </ac:spMkLst>
        </pc:spChg>
        <pc:graphicFrameChg chg="mod">
          <ac:chgData name="박 슬기" userId="0fe8c3dc-1e08-42b3-b5b5-0b46d547ffd2" providerId="ADAL" clId="{FCC34415-DA42-4095-8961-F9A692D96C77}" dt="2022-03-31T04:11:59.576" v="380"/>
          <ac:graphicFrameMkLst>
            <pc:docMk/>
            <pc:sldMk cId="1743302733" sldId="376"/>
            <ac:graphicFrameMk id="20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FCC34415-DA42-4095-8961-F9A692D96C77}" dt="2022-03-31T04:12:00.442" v="381"/>
        <pc:sldMkLst>
          <pc:docMk/>
          <pc:sldMk cId="3045253726" sldId="377"/>
        </pc:sldMkLst>
        <pc:spChg chg="mod">
          <ac:chgData name="박 슬기" userId="0fe8c3dc-1e08-42b3-b5b5-0b46d547ffd2" providerId="ADAL" clId="{FCC34415-DA42-4095-8961-F9A692D96C77}" dt="2022-03-22T07:17:05.075" v="155" actId="20577"/>
          <ac:spMkLst>
            <pc:docMk/>
            <pc:sldMk cId="3045253726" sldId="377"/>
            <ac:spMk id="38" creationId="{5F4F44A0-6D49-4F6E-8E7C-5A6E5616CA77}"/>
          </ac:spMkLst>
        </pc:spChg>
        <pc:graphicFrameChg chg="mod">
          <ac:chgData name="박 슬기" userId="0fe8c3dc-1e08-42b3-b5b5-0b46d547ffd2" providerId="ADAL" clId="{FCC34415-DA42-4095-8961-F9A692D96C77}" dt="2022-03-31T04:12:00.442" v="381"/>
          <ac:graphicFrameMkLst>
            <pc:docMk/>
            <pc:sldMk cId="3045253726" sldId="377"/>
            <ac:graphicFrameMk id="20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FCC34415-DA42-4095-8961-F9A692D96C77}" dt="2022-03-31T04:12:01.321" v="382"/>
        <pc:sldMkLst>
          <pc:docMk/>
          <pc:sldMk cId="596926682" sldId="378"/>
        </pc:sldMkLst>
        <pc:spChg chg="mod">
          <ac:chgData name="박 슬기" userId="0fe8c3dc-1e08-42b3-b5b5-0b46d547ffd2" providerId="ADAL" clId="{FCC34415-DA42-4095-8961-F9A692D96C77}" dt="2022-03-22T07:17:07.651" v="157" actId="20577"/>
          <ac:spMkLst>
            <pc:docMk/>
            <pc:sldMk cId="596926682" sldId="378"/>
            <ac:spMk id="38" creationId="{090DE332-55E3-4DA4-AF11-EC7440E3E9D2}"/>
          </ac:spMkLst>
        </pc:spChg>
        <pc:graphicFrameChg chg="mod">
          <ac:chgData name="박 슬기" userId="0fe8c3dc-1e08-42b3-b5b5-0b46d547ffd2" providerId="ADAL" clId="{FCC34415-DA42-4095-8961-F9A692D96C77}" dt="2022-03-31T04:12:01.321" v="382"/>
          <ac:graphicFrameMkLst>
            <pc:docMk/>
            <pc:sldMk cId="596926682" sldId="378"/>
            <ac:graphicFrameMk id="20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FCC34415-DA42-4095-8961-F9A692D96C77}" dt="2022-03-31T04:12:02.201" v="383"/>
        <pc:sldMkLst>
          <pc:docMk/>
          <pc:sldMk cId="1139579235" sldId="379"/>
        </pc:sldMkLst>
        <pc:spChg chg="mod">
          <ac:chgData name="박 슬기" userId="0fe8c3dc-1e08-42b3-b5b5-0b46d547ffd2" providerId="ADAL" clId="{FCC34415-DA42-4095-8961-F9A692D96C77}" dt="2022-03-22T07:17:09.198" v="159" actId="20577"/>
          <ac:spMkLst>
            <pc:docMk/>
            <pc:sldMk cId="1139579235" sldId="379"/>
            <ac:spMk id="38" creationId="{AFC4B16C-0AF7-4F6C-9002-569BC782FA98}"/>
          </ac:spMkLst>
        </pc:spChg>
        <pc:graphicFrameChg chg="mod">
          <ac:chgData name="박 슬기" userId="0fe8c3dc-1e08-42b3-b5b5-0b46d547ffd2" providerId="ADAL" clId="{FCC34415-DA42-4095-8961-F9A692D96C77}" dt="2022-03-31T04:12:02.201" v="383"/>
          <ac:graphicFrameMkLst>
            <pc:docMk/>
            <pc:sldMk cId="1139579235" sldId="379"/>
            <ac:graphicFrameMk id="20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FCC34415-DA42-4095-8961-F9A692D96C77}" dt="2022-03-31T04:12:03.096" v="384"/>
        <pc:sldMkLst>
          <pc:docMk/>
          <pc:sldMk cId="1709501030" sldId="380"/>
        </pc:sldMkLst>
        <pc:spChg chg="mod">
          <ac:chgData name="박 슬기" userId="0fe8c3dc-1e08-42b3-b5b5-0b46d547ffd2" providerId="ADAL" clId="{FCC34415-DA42-4095-8961-F9A692D96C77}" dt="2022-03-22T07:17:11.131" v="161" actId="20577"/>
          <ac:spMkLst>
            <pc:docMk/>
            <pc:sldMk cId="1709501030" sldId="380"/>
            <ac:spMk id="38" creationId="{5297DFC7-B6A6-4B77-A065-806DA72ED089}"/>
          </ac:spMkLst>
        </pc:spChg>
        <pc:graphicFrameChg chg="mod">
          <ac:chgData name="박 슬기" userId="0fe8c3dc-1e08-42b3-b5b5-0b46d547ffd2" providerId="ADAL" clId="{FCC34415-DA42-4095-8961-F9A692D96C77}" dt="2022-03-31T04:12:03.096" v="384"/>
          <ac:graphicFrameMkLst>
            <pc:docMk/>
            <pc:sldMk cId="1709501030" sldId="380"/>
            <ac:graphicFrameMk id="20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FCC34415-DA42-4095-8961-F9A692D96C77}" dt="2022-03-31T04:12:04.065" v="385"/>
        <pc:sldMkLst>
          <pc:docMk/>
          <pc:sldMk cId="422808228" sldId="381"/>
        </pc:sldMkLst>
        <pc:spChg chg="mod">
          <ac:chgData name="박 슬기" userId="0fe8c3dc-1e08-42b3-b5b5-0b46d547ffd2" providerId="ADAL" clId="{FCC34415-DA42-4095-8961-F9A692D96C77}" dt="2022-03-22T07:17:12.758" v="163" actId="20577"/>
          <ac:spMkLst>
            <pc:docMk/>
            <pc:sldMk cId="422808228" sldId="381"/>
            <ac:spMk id="39" creationId="{85E9ED3D-12D5-4159-BB7E-426CE7471927}"/>
          </ac:spMkLst>
        </pc:spChg>
        <pc:graphicFrameChg chg="mod">
          <ac:chgData name="박 슬기" userId="0fe8c3dc-1e08-42b3-b5b5-0b46d547ffd2" providerId="ADAL" clId="{FCC34415-DA42-4095-8961-F9A692D96C77}" dt="2022-03-31T04:12:04.065" v="385"/>
          <ac:graphicFrameMkLst>
            <pc:docMk/>
            <pc:sldMk cId="422808228" sldId="381"/>
            <ac:graphicFrameMk id="20" creationId="{00000000-0000-0000-0000-000000000000}"/>
          </ac:graphicFrameMkLst>
        </pc:graphicFrameChg>
      </pc:sldChg>
      <pc:sldChg chg="addSp delSp modSp mod">
        <pc:chgData name="박 슬기" userId="0fe8c3dc-1e08-42b3-b5b5-0b46d547ffd2" providerId="ADAL" clId="{FCC34415-DA42-4095-8961-F9A692D96C77}" dt="2022-03-31T04:12:06.495" v="386"/>
        <pc:sldMkLst>
          <pc:docMk/>
          <pc:sldMk cId="3207197790" sldId="383"/>
        </pc:sldMkLst>
        <pc:spChg chg="mod">
          <ac:chgData name="박 슬기" userId="0fe8c3dc-1e08-42b3-b5b5-0b46d547ffd2" providerId="ADAL" clId="{FCC34415-DA42-4095-8961-F9A692D96C77}" dt="2022-03-18T03:50:13.673" v="118" actId="1076"/>
          <ac:spMkLst>
            <pc:docMk/>
            <pc:sldMk cId="3207197790" sldId="383"/>
            <ac:spMk id="22" creationId="{00000000-0000-0000-0000-000000000000}"/>
          </ac:spMkLst>
        </pc:spChg>
        <pc:spChg chg="del">
          <ac:chgData name="박 슬기" userId="0fe8c3dc-1e08-42b3-b5b5-0b46d547ffd2" providerId="ADAL" clId="{FCC34415-DA42-4095-8961-F9A692D96C77}" dt="2022-03-18T03:43:32.962" v="12" actId="478"/>
          <ac:spMkLst>
            <pc:docMk/>
            <pc:sldMk cId="3207197790" sldId="383"/>
            <ac:spMk id="33" creationId="{086AD8EB-31EA-426D-982E-4C890E4D4CB3}"/>
          </ac:spMkLst>
        </pc:spChg>
        <pc:spChg chg="del">
          <ac:chgData name="박 슬기" userId="0fe8c3dc-1e08-42b3-b5b5-0b46d547ffd2" providerId="ADAL" clId="{FCC34415-DA42-4095-8961-F9A692D96C77}" dt="2022-03-18T03:43:27.821" v="8" actId="478"/>
          <ac:spMkLst>
            <pc:docMk/>
            <pc:sldMk cId="3207197790" sldId="383"/>
            <ac:spMk id="34" creationId="{0258E17C-33F6-4B69-A1D6-027F66505584}"/>
          </ac:spMkLst>
        </pc:spChg>
        <pc:spChg chg="del">
          <ac:chgData name="박 슬기" userId="0fe8c3dc-1e08-42b3-b5b5-0b46d547ffd2" providerId="ADAL" clId="{FCC34415-DA42-4095-8961-F9A692D96C77}" dt="2022-03-18T03:43:30.843" v="10" actId="478"/>
          <ac:spMkLst>
            <pc:docMk/>
            <pc:sldMk cId="3207197790" sldId="383"/>
            <ac:spMk id="35" creationId="{E41E91C8-6049-4391-B018-2DA9894AA995}"/>
          </ac:spMkLst>
        </pc:spChg>
        <pc:spChg chg="mod">
          <ac:chgData name="박 슬기" userId="0fe8c3dc-1e08-42b3-b5b5-0b46d547ffd2" providerId="ADAL" clId="{FCC34415-DA42-4095-8961-F9A692D96C77}" dt="2022-03-18T03:44:36.321" v="27" actId="14100"/>
          <ac:spMkLst>
            <pc:docMk/>
            <pc:sldMk cId="3207197790" sldId="383"/>
            <ac:spMk id="36" creationId="{0646DD85-319A-4786-AA5B-189B45C5EF86}"/>
          </ac:spMkLst>
        </pc:spChg>
        <pc:spChg chg="del">
          <ac:chgData name="박 슬기" userId="0fe8c3dc-1e08-42b3-b5b5-0b46d547ffd2" providerId="ADAL" clId="{FCC34415-DA42-4095-8961-F9A692D96C77}" dt="2022-03-18T03:43:29.571" v="9" actId="478"/>
          <ac:spMkLst>
            <pc:docMk/>
            <pc:sldMk cId="3207197790" sldId="383"/>
            <ac:spMk id="37" creationId="{86C4A1F5-8E9B-4562-9365-266C7BDC84A3}"/>
          </ac:spMkLst>
        </pc:spChg>
        <pc:spChg chg="del">
          <ac:chgData name="박 슬기" userId="0fe8c3dc-1e08-42b3-b5b5-0b46d547ffd2" providerId="ADAL" clId="{FCC34415-DA42-4095-8961-F9A692D96C77}" dt="2022-03-18T03:43:31.899" v="11" actId="478"/>
          <ac:spMkLst>
            <pc:docMk/>
            <pc:sldMk cId="3207197790" sldId="383"/>
            <ac:spMk id="38" creationId="{AB71B947-9241-4C56-857E-90B756882C0E}"/>
          </ac:spMkLst>
        </pc:spChg>
        <pc:spChg chg="add mod">
          <ac:chgData name="박 슬기" userId="0fe8c3dc-1e08-42b3-b5b5-0b46d547ffd2" providerId="ADAL" clId="{FCC34415-DA42-4095-8961-F9A692D96C77}" dt="2022-03-18T03:46:44.288" v="69" actId="1076"/>
          <ac:spMkLst>
            <pc:docMk/>
            <pc:sldMk cId="3207197790" sldId="383"/>
            <ac:spMk id="39" creationId="{7D23CAE4-B5B4-48DF-B5BF-F9C8C0254506}"/>
          </ac:spMkLst>
        </pc:spChg>
        <pc:spChg chg="add mod">
          <ac:chgData name="박 슬기" userId="0fe8c3dc-1e08-42b3-b5b5-0b46d547ffd2" providerId="ADAL" clId="{FCC34415-DA42-4095-8961-F9A692D96C77}" dt="2022-03-18T03:45:40.081" v="52" actId="14100"/>
          <ac:spMkLst>
            <pc:docMk/>
            <pc:sldMk cId="3207197790" sldId="383"/>
            <ac:spMk id="41" creationId="{26BD7447-2334-4F88-ACFD-188D86FD252F}"/>
          </ac:spMkLst>
        </pc:spChg>
        <pc:spChg chg="add mod">
          <ac:chgData name="박 슬기" userId="0fe8c3dc-1e08-42b3-b5b5-0b46d547ffd2" providerId="ADAL" clId="{FCC34415-DA42-4095-8961-F9A692D96C77}" dt="2022-03-18T03:46:06.129" v="59" actId="14100"/>
          <ac:spMkLst>
            <pc:docMk/>
            <pc:sldMk cId="3207197790" sldId="383"/>
            <ac:spMk id="43" creationId="{F7AFAF42-B4A3-45DD-988F-24BFD300D1B7}"/>
          </ac:spMkLst>
        </pc:spChg>
        <pc:spChg chg="add mod">
          <ac:chgData name="박 슬기" userId="0fe8c3dc-1e08-42b3-b5b5-0b46d547ffd2" providerId="ADAL" clId="{FCC34415-DA42-4095-8961-F9A692D96C77}" dt="2022-03-18T03:45:24.512" v="48" actId="1076"/>
          <ac:spMkLst>
            <pc:docMk/>
            <pc:sldMk cId="3207197790" sldId="383"/>
            <ac:spMk id="44" creationId="{698E747F-4C66-4178-AC8D-C0F8D1FAAC3E}"/>
          </ac:spMkLst>
        </pc:spChg>
        <pc:spChg chg="add mod">
          <ac:chgData name="박 슬기" userId="0fe8c3dc-1e08-42b3-b5b5-0b46d547ffd2" providerId="ADAL" clId="{FCC34415-DA42-4095-8961-F9A692D96C77}" dt="2022-03-18T03:45:06.097" v="42" actId="14100"/>
          <ac:spMkLst>
            <pc:docMk/>
            <pc:sldMk cId="3207197790" sldId="383"/>
            <ac:spMk id="45" creationId="{6307873F-EE8B-463F-80F3-D5B901C7EE0B}"/>
          </ac:spMkLst>
        </pc:spChg>
        <pc:spChg chg="add del mod">
          <ac:chgData name="박 슬기" userId="0fe8c3dc-1e08-42b3-b5b5-0b46d547ffd2" providerId="ADAL" clId="{FCC34415-DA42-4095-8961-F9A692D96C77}" dt="2022-03-18T03:46:33.479" v="64"/>
          <ac:spMkLst>
            <pc:docMk/>
            <pc:sldMk cId="3207197790" sldId="383"/>
            <ac:spMk id="46" creationId="{2272E2B5-D76B-434C-B68F-8370CCE7D155}"/>
          </ac:spMkLst>
        </pc:spChg>
        <pc:spChg chg="add mod">
          <ac:chgData name="박 슬기" userId="0fe8c3dc-1e08-42b3-b5b5-0b46d547ffd2" providerId="ADAL" clId="{FCC34415-DA42-4095-8961-F9A692D96C77}" dt="2022-03-18T03:46:49.712" v="72" actId="14100"/>
          <ac:spMkLst>
            <pc:docMk/>
            <pc:sldMk cId="3207197790" sldId="383"/>
            <ac:spMk id="47" creationId="{EF74EE36-61A6-439E-9170-AADDCEBB538C}"/>
          </ac:spMkLst>
        </pc:spChg>
        <pc:spChg chg="add mod">
          <ac:chgData name="박 슬기" userId="0fe8c3dc-1e08-42b3-b5b5-0b46d547ffd2" providerId="ADAL" clId="{FCC34415-DA42-4095-8961-F9A692D96C77}" dt="2022-03-18T03:46:58.697" v="77" actId="1076"/>
          <ac:spMkLst>
            <pc:docMk/>
            <pc:sldMk cId="3207197790" sldId="383"/>
            <ac:spMk id="48" creationId="{2F2856FE-F2E9-4D8C-82E0-9D08342CFDD7}"/>
          </ac:spMkLst>
        </pc:spChg>
        <pc:spChg chg="add mod">
          <ac:chgData name="박 슬기" userId="0fe8c3dc-1e08-42b3-b5b5-0b46d547ffd2" providerId="ADAL" clId="{FCC34415-DA42-4095-8961-F9A692D96C77}" dt="2022-03-18T03:47:04.968" v="80" actId="14100"/>
          <ac:spMkLst>
            <pc:docMk/>
            <pc:sldMk cId="3207197790" sldId="383"/>
            <ac:spMk id="49" creationId="{F84DECF9-073E-4981-878D-3D2472068675}"/>
          </ac:spMkLst>
        </pc:spChg>
        <pc:spChg chg="add mod">
          <ac:chgData name="박 슬기" userId="0fe8c3dc-1e08-42b3-b5b5-0b46d547ffd2" providerId="ADAL" clId="{FCC34415-DA42-4095-8961-F9A692D96C77}" dt="2022-03-18T03:47:20.457" v="85" actId="1076"/>
          <ac:spMkLst>
            <pc:docMk/>
            <pc:sldMk cId="3207197790" sldId="383"/>
            <ac:spMk id="50" creationId="{D0E5B6A7-4BAD-4E79-A5FE-D852BB8DF55B}"/>
          </ac:spMkLst>
        </pc:spChg>
        <pc:spChg chg="add mod">
          <ac:chgData name="박 슬기" userId="0fe8c3dc-1e08-42b3-b5b5-0b46d547ffd2" providerId="ADAL" clId="{FCC34415-DA42-4095-8961-F9A692D96C77}" dt="2022-03-18T03:47:41.024" v="90" actId="14100"/>
          <ac:spMkLst>
            <pc:docMk/>
            <pc:sldMk cId="3207197790" sldId="383"/>
            <ac:spMk id="51" creationId="{D724B838-33FD-4832-89D8-CCE6079FA2D3}"/>
          </ac:spMkLst>
        </pc:spChg>
        <pc:spChg chg="add mod">
          <ac:chgData name="박 슬기" userId="0fe8c3dc-1e08-42b3-b5b5-0b46d547ffd2" providerId="ADAL" clId="{FCC34415-DA42-4095-8961-F9A692D96C77}" dt="2022-03-18T03:47:45.400" v="93" actId="14100"/>
          <ac:spMkLst>
            <pc:docMk/>
            <pc:sldMk cId="3207197790" sldId="383"/>
            <ac:spMk id="52" creationId="{7E690FA3-AD73-41C7-B92D-3002D0FBA2C5}"/>
          </ac:spMkLst>
        </pc:spChg>
        <pc:spChg chg="add mod">
          <ac:chgData name="박 슬기" userId="0fe8c3dc-1e08-42b3-b5b5-0b46d547ffd2" providerId="ADAL" clId="{FCC34415-DA42-4095-8961-F9A692D96C77}" dt="2022-03-18T03:48:01.448" v="96" actId="14100"/>
          <ac:spMkLst>
            <pc:docMk/>
            <pc:sldMk cId="3207197790" sldId="383"/>
            <ac:spMk id="58" creationId="{56BB6F4A-750E-4239-A41D-6D94316EC116}"/>
          </ac:spMkLst>
        </pc:spChg>
        <pc:spChg chg="add mod">
          <ac:chgData name="박 슬기" userId="0fe8c3dc-1e08-42b3-b5b5-0b46d547ffd2" providerId="ADAL" clId="{FCC34415-DA42-4095-8961-F9A692D96C77}" dt="2022-03-18T03:48:18.080" v="99" actId="14100"/>
          <ac:spMkLst>
            <pc:docMk/>
            <pc:sldMk cId="3207197790" sldId="383"/>
            <ac:spMk id="59" creationId="{5AE0BC18-1675-4EAD-9AC0-02ABF607CAA2}"/>
          </ac:spMkLst>
        </pc:spChg>
        <pc:spChg chg="add mod">
          <ac:chgData name="박 슬기" userId="0fe8c3dc-1e08-42b3-b5b5-0b46d547ffd2" providerId="ADAL" clId="{FCC34415-DA42-4095-8961-F9A692D96C77}" dt="2022-03-18T03:48:36.337" v="103" actId="14100"/>
          <ac:spMkLst>
            <pc:docMk/>
            <pc:sldMk cId="3207197790" sldId="383"/>
            <ac:spMk id="60" creationId="{3CF36EB9-AAF4-4027-A660-A37F35F3CDDB}"/>
          </ac:spMkLst>
        </pc:spChg>
        <pc:spChg chg="add mod">
          <ac:chgData name="박 슬기" userId="0fe8c3dc-1e08-42b3-b5b5-0b46d547ffd2" providerId="ADAL" clId="{FCC34415-DA42-4095-8961-F9A692D96C77}" dt="2022-03-18T03:49:10.001" v="110" actId="14100"/>
          <ac:spMkLst>
            <pc:docMk/>
            <pc:sldMk cId="3207197790" sldId="383"/>
            <ac:spMk id="66" creationId="{FC91AB4F-4FD6-4B3C-AA0F-C906B0B458F9}"/>
          </ac:spMkLst>
        </pc:spChg>
        <pc:spChg chg="add mod">
          <ac:chgData name="박 슬기" userId="0fe8c3dc-1e08-42b3-b5b5-0b46d547ffd2" providerId="ADAL" clId="{FCC34415-DA42-4095-8961-F9A692D96C77}" dt="2022-03-18T03:48:58.281" v="108" actId="14100"/>
          <ac:spMkLst>
            <pc:docMk/>
            <pc:sldMk cId="3207197790" sldId="383"/>
            <ac:spMk id="67" creationId="{CC9360C3-B352-4F40-B7FC-46D41EA3AB69}"/>
          </ac:spMkLst>
        </pc:spChg>
        <pc:spChg chg="add mod">
          <ac:chgData name="박 슬기" userId="0fe8c3dc-1e08-42b3-b5b5-0b46d547ffd2" providerId="ADAL" clId="{FCC34415-DA42-4095-8961-F9A692D96C77}" dt="2022-03-18T03:49:27.232" v="112" actId="1076"/>
          <ac:spMkLst>
            <pc:docMk/>
            <pc:sldMk cId="3207197790" sldId="383"/>
            <ac:spMk id="68" creationId="{A3ABB118-DFF0-4BFA-8D19-77AEA3F44B8E}"/>
          </ac:spMkLst>
        </pc:spChg>
        <pc:spChg chg="add mod">
          <ac:chgData name="박 슬기" userId="0fe8c3dc-1e08-42b3-b5b5-0b46d547ffd2" providerId="ADAL" clId="{FCC34415-DA42-4095-8961-F9A692D96C77}" dt="2022-03-18T03:51:01.176" v="130"/>
          <ac:spMkLst>
            <pc:docMk/>
            <pc:sldMk cId="3207197790" sldId="383"/>
            <ac:spMk id="69" creationId="{C415ED64-605F-4A53-A956-9D926A131269}"/>
          </ac:spMkLst>
        </pc:spChg>
        <pc:graphicFrameChg chg="mod">
          <ac:chgData name="박 슬기" userId="0fe8c3dc-1e08-42b3-b5b5-0b46d547ffd2" providerId="ADAL" clId="{FCC34415-DA42-4095-8961-F9A692D96C77}" dt="2022-03-31T04:12:06.495" v="386"/>
          <ac:graphicFrameMkLst>
            <pc:docMk/>
            <pc:sldMk cId="3207197790" sldId="383"/>
            <ac:graphicFrameMk id="56" creationId="{00000000-0000-0000-0000-000000000000}"/>
          </ac:graphicFrameMkLst>
        </pc:graphicFrameChg>
        <pc:picChg chg="add mod modCrop">
          <ac:chgData name="박 슬기" userId="0fe8c3dc-1e08-42b3-b5b5-0b46d547ffd2" providerId="ADAL" clId="{FCC34415-DA42-4095-8961-F9A692D96C77}" dt="2022-03-18T03:44:15.456" v="20" actId="14100"/>
          <ac:picMkLst>
            <pc:docMk/>
            <pc:sldMk cId="3207197790" sldId="383"/>
            <ac:picMk id="3" creationId="{267EBFD1-7987-43FE-9A84-541020475397}"/>
          </ac:picMkLst>
        </pc:picChg>
        <pc:picChg chg="del">
          <ac:chgData name="박 슬기" userId="0fe8c3dc-1e08-42b3-b5b5-0b46d547ffd2" providerId="ADAL" clId="{FCC34415-DA42-4095-8961-F9A692D96C77}" dt="2022-03-18T03:43:25.879" v="7" actId="478"/>
          <ac:picMkLst>
            <pc:docMk/>
            <pc:sldMk cId="3207197790" sldId="383"/>
            <ac:picMk id="25" creationId="{00000000-0000-0000-0000-000000000000}"/>
          </ac:picMkLst>
        </pc:picChg>
      </pc:sldChg>
      <pc:sldChg chg="modSp mod">
        <pc:chgData name="박 슬기" userId="0fe8c3dc-1e08-42b3-b5b5-0b46d547ffd2" providerId="ADAL" clId="{FCC34415-DA42-4095-8961-F9A692D96C77}" dt="2022-03-31T04:11:08.042" v="371"/>
        <pc:sldMkLst>
          <pc:docMk/>
          <pc:sldMk cId="3876703402" sldId="387"/>
        </pc:sldMkLst>
        <pc:graphicFrameChg chg="mod modGraphic">
          <ac:chgData name="박 슬기" userId="0fe8c3dc-1e08-42b3-b5b5-0b46d547ffd2" providerId="ADAL" clId="{FCC34415-DA42-4095-8961-F9A692D96C77}" dt="2022-03-31T04:11:08.042" v="371"/>
          <ac:graphicFrameMkLst>
            <pc:docMk/>
            <pc:sldMk cId="3876703402" sldId="387"/>
            <ac:graphicFrameMk id="2" creationId="{00000000-0000-0000-0000-000000000000}"/>
          </ac:graphicFrameMkLst>
        </pc:graphicFrameChg>
      </pc:sldChg>
      <pc:sldChg chg="add del">
        <pc:chgData name="박 슬기" userId="0fe8c3dc-1e08-42b3-b5b5-0b46d547ffd2" providerId="ADAL" clId="{FCC34415-DA42-4095-8961-F9A692D96C77}" dt="2022-03-18T03:49:34.076" v="115"/>
        <pc:sldMkLst>
          <pc:docMk/>
          <pc:sldMk cId="1037710827" sldId="388"/>
        </pc:sldMkLst>
      </pc:sldChg>
      <pc:sldChg chg="addSp delSp modSp add">
        <pc:chgData name="박 슬기" userId="0fe8c3dc-1e08-42b3-b5b5-0b46d547ffd2" providerId="ADAL" clId="{FCC34415-DA42-4095-8961-F9A692D96C77}" dt="2022-03-31T04:12:07.527" v="387"/>
        <pc:sldMkLst>
          <pc:docMk/>
          <pc:sldMk cId="2530082692" sldId="388"/>
        </pc:sldMkLst>
        <pc:spChg chg="add mod">
          <ac:chgData name="박 슬기" userId="0fe8c3dc-1e08-42b3-b5b5-0b46d547ffd2" providerId="ADAL" clId="{FCC34415-DA42-4095-8961-F9A692D96C77}" dt="2022-03-18T03:50:55.632" v="127" actId="14100"/>
          <ac:spMkLst>
            <pc:docMk/>
            <pc:sldMk cId="2530082692" sldId="388"/>
            <ac:spMk id="46" creationId="{E818AF2A-8D59-47BA-8AF7-0BA0AF9DE9B1}"/>
          </ac:spMkLst>
        </pc:spChg>
        <pc:spChg chg="add del mod">
          <ac:chgData name="박 슬기" userId="0fe8c3dc-1e08-42b3-b5b5-0b46d547ffd2" providerId="ADAL" clId="{FCC34415-DA42-4095-8961-F9A692D96C77}" dt="2022-03-18T03:50:56.997" v="129"/>
          <ac:spMkLst>
            <pc:docMk/>
            <pc:sldMk cId="2530082692" sldId="388"/>
            <ac:spMk id="69" creationId="{243BC9F7-18BE-45D9-A0D3-EE7F749FBD53}"/>
          </ac:spMkLst>
        </pc:spChg>
        <pc:graphicFrameChg chg="mod">
          <ac:chgData name="박 슬기" userId="0fe8c3dc-1e08-42b3-b5b5-0b46d547ffd2" providerId="ADAL" clId="{FCC34415-DA42-4095-8961-F9A692D96C77}" dt="2022-03-31T04:12:07.527" v="387"/>
          <ac:graphicFrameMkLst>
            <pc:docMk/>
            <pc:sldMk cId="2530082692" sldId="388"/>
            <ac:graphicFrameMk id="56" creationId="{00000000-0000-0000-0000-000000000000}"/>
          </ac:graphicFrameMkLst>
        </pc:graphicFrameChg>
      </pc:sldChg>
      <pc:sldChg chg="add del">
        <pc:chgData name="박 슬기" userId="0fe8c3dc-1e08-42b3-b5b5-0b46d547ffd2" providerId="ADAL" clId="{FCC34415-DA42-4095-8961-F9A692D96C77}" dt="2022-03-18T03:50:15.589" v="119" actId="47"/>
        <pc:sldMkLst>
          <pc:docMk/>
          <pc:sldMk cId="2835428444" sldId="388"/>
        </pc:sldMkLst>
      </pc:sldChg>
      <pc:sldChg chg="addSp modSp add mod">
        <pc:chgData name="박 슬기" userId="0fe8c3dc-1e08-42b3-b5b5-0b46d547ffd2" providerId="ADAL" clId="{FCC34415-DA42-4095-8961-F9A692D96C77}" dt="2022-04-12T08:12:47.378" v="413" actId="14100"/>
        <pc:sldMkLst>
          <pc:docMk/>
          <pc:sldMk cId="986963686" sldId="389"/>
        </pc:sldMkLst>
        <pc:spChg chg="mod">
          <ac:chgData name="박 슬기" userId="0fe8c3dc-1e08-42b3-b5b5-0b46d547ffd2" providerId="ADAL" clId="{FCC34415-DA42-4095-8961-F9A692D96C77}" dt="2022-04-12T08:12:34.433" v="411"/>
          <ac:spMkLst>
            <pc:docMk/>
            <pc:sldMk cId="986963686" sldId="389"/>
            <ac:spMk id="69" creationId="{00000000-0000-0000-0000-000000000000}"/>
          </ac:spMkLst>
        </pc:spChg>
        <pc:graphicFrameChg chg="mod">
          <ac:chgData name="박 슬기" userId="0fe8c3dc-1e08-42b3-b5b5-0b46d547ffd2" providerId="ADAL" clId="{FCC34415-DA42-4095-8961-F9A692D96C77}" dt="2022-04-12T08:09:09.019" v="395"/>
          <ac:graphicFrameMkLst>
            <pc:docMk/>
            <pc:sldMk cId="986963686" sldId="389"/>
            <ac:graphicFrameMk id="23" creationId="{00000000-0000-0000-0000-000000000000}"/>
          </ac:graphicFrameMkLst>
        </pc:graphicFrameChg>
        <pc:graphicFrameChg chg="mod">
          <ac:chgData name="박 슬기" userId="0fe8c3dc-1e08-42b3-b5b5-0b46d547ffd2" providerId="ADAL" clId="{FCC34415-DA42-4095-8961-F9A692D96C77}" dt="2022-04-12T08:09:01.272" v="393"/>
          <ac:graphicFrameMkLst>
            <pc:docMk/>
            <pc:sldMk cId="986963686" sldId="389"/>
            <ac:graphicFrameMk id="24" creationId="{00000000-0000-0000-0000-000000000000}"/>
          </ac:graphicFrameMkLst>
        </pc:graphicFrameChg>
        <pc:graphicFrameChg chg="mod">
          <ac:chgData name="박 슬기" userId="0fe8c3dc-1e08-42b3-b5b5-0b46d547ffd2" providerId="ADAL" clId="{FCC34415-DA42-4095-8961-F9A692D96C77}" dt="2022-04-12T08:09:05.484" v="394"/>
          <ac:graphicFrameMkLst>
            <pc:docMk/>
            <pc:sldMk cId="986963686" sldId="389"/>
            <ac:graphicFrameMk id="25" creationId="{00000000-0000-0000-0000-000000000000}"/>
          </ac:graphicFrameMkLst>
        </pc:graphicFrameChg>
        <pc:picChg chg="add mod">
          <ac:chgData name="박 슬기" userId="0fe8c3dc-1e08-42b3-b5b5-0b46d547ffd2" providerId="ADAL" clId="{FCC34415-DA42-4095-8961-F9A692D96C77}" dt="2022-04-12T08:12:47.378" v="413" actId="14100"/>
          <ac:picMkLst>
            <pc:docMk/>
            <pc:sldMk cId="986963686" sldId="389"/>
            <ac:picMk id="5" creationId="{AB76F759-A0F0-479B-A7F9-977AC733A4C8}"/>
          </ac:picMkLst>
        </pc:picChg>
      </pc:sldChg>
    </pc:docChg>
  </pc:docChgLst>
  <pc:docChgLst>
    <pc:chgData name="생산1팀" userId="3c07f31a-e21d-4c16-998b-830de02b4c7e" providerId="ADAL" clId="{7299711D-FAF4-43D3-9466-5D69A4E591D9}"/>
    <pc:docChg chg="modSld">
      <pc:chgData name="생산1팀" userId="3c07f31a-e21d-4c16-998b-830de02b4c7e" providerId="ADAL" clId="{7299711D-FAF4-43D3-9466-5D69A4E591D9}" dt="2024-07-29T10:30:45.575" v="14" actId="20577"/>
      <pc:docMkLst>
        <pc:docMk/>
      </pc:docMkLst>
      <pc:sldChg chg="modSp mod">
        <pc:chgData name="생산1팀" userId="3c07f31a-e21d-4c16-998b-830de02b4c7e" providerId="ADAL" clId="{7299711D-FAF4-43D3-9466-5D69A4E591D9}" dt="2024-07-29T10:30:45.575" v="14" actId="20577"/>
        <pc:sldMkLst>
          <pc:docMk/>
          <pc:sldMk cId="4074010481" sldId="353"/>
        </pc:sldMkLst>
        <pc:spChg chg="mod">
          <ac:chgData name="생산1팀" userId="3c07f31a-e21d-4c16-998b-830de02b4c7e" providerId="ADAL" clId="{7299711D-FAF4-43D3-9466-5D69A4E591D9}" dt="2024-07-29T10:30:45.575" v="14" actId="20577"/>
          <ac:spMkLst>
            <pc:docMk/>
            <pc:sldMk cId="4074010481" sldId="353"/>
            <ac:spMk id="23" creationId="{D9ECEC65-7ABA-01CE-451E-C877EC86FE73}"/>
          </ac:spMkLst>
        </pc:spChg>
      </pc:sldChg>
    </pc:docChg>
  </pc:docChgLst>
  <pc:docChgLst>
    <pc:chgData name="박 슬기" userId="0fe8c3dc-1e08-42b3-b5b5-0b46d547ffd2" providerId="ADAL" clId="{79E9588C-58C8-46B5-9EA0-D6AFB38A9B4B}"/>
    <pc:docChg chg="undo custSel modSld">
      <pc:chgData name="박 슬기" userId="0fe8c3dc-1e08-42b3-b5b5-0b46d547ffd2" providerId="ADAL" clId="{79E9588C-58C8-46B5-9EA0-D6AFB38A9B4B}" dt="2023-04-24T01:46:14.590" v="151" actId="478"/>
      <pc:docMkLst>
        <pc:docMk/>
      </pc:docMkLst>
      <pc:sldChg chg="addSp delSp modSp mod">
        <pc:chgData name="박 슬기" userId="0fe8c3dc-1e08-42b3-b5b5-0b46d547ffd2" providerId="ADAL" clId="{79E9588C-58C8-46B5-9EA0-D6AFB38A9B4B}" dt="2023-04-24T01:46:14.590" v="151" actId="478"/>
        <pc:sldMkLst>
          <pc:docMk/>
          <pc:sldMk cId="485751896" sldId="351"/>
        </pc:sldMkLst>
        <pc:graphicFrameChg chg="mod modGraphic">
          <ac:chgData name="박 슬기" userId="0fe8c3dc-1e08-42b3-b5b5-0b46d547ffd2" providerId="ADAL" clId="{79E9588C-58C8-46B5-9EA0-D6AFB38A9B4B}" dt="2023-04-24T01:41:58.693" v="136" actId="20577"/>
          <ac:graphicFrameMkLst>
            <pc:docMk/>
            <pc:sldMk cId="485751896" sldId="351"/>
            <ac:graphicFrameMk id="20" creationId="{00000000-0000-0000-0000-000000000000}"/>
          </ac:graphicFrameMkLst>
        </pc:graphicFrameChg>
        <pc:picChg chg="add del">
          <ac:chgData name="박 슬기" userId="0fe8c3dc-1e08-42b3-b5b5-0b46d547ffd2" providerId="ADAL" clId="{79E9588C-58C8-46B5-9EA0-D6AFB38A9B4B}" dt="2023-04-24T01:40:38.298" v="1" actId="22"/>
          <ac:picMkLst>
            <pc:docMk/>
            <pc:sldMk cId="485751896" sldId="351"/>
            <ac:picMk id="3" creationId="{7C2FBCEF-0D98-46FE-0595-91FAE8119BFC}"/>
          </ac:picMkLst>
        </pc:picChg>
        <pc:picChg chg="add del mod">
          <ac:chgData name="박 슬기" userId="0fe8c3dc-1e08-42b3-b5b5-0b46d547ffd2" providerId="ADAL" clId="{79E9588C-58C8-46B5-9EA0-D6AFB38A9B4B}" dt="2023-04-24T01:46:14.590" v="151" actId="478"/>
          <ac:picMkLst>
            <pc:docMk/>
            <pc:sldMk cId="485751896" sldId="351"/>
            <ac:picMk id="4" creationId="{09F036EC-E144-5072-B909-8F0B97AEED67}"/>
          </ac:picMkLst>
        </pc:picChg>
      </pc:sldChg>
      <pc:sldChg chg="modSp">
        <pc:chgData name="박 슬기" userId="0fe8c3dc-1e08-42b3-b5b5-0b46d547ffd2" providerId="ADAL" clId="{79E9588C-58C8-46B5-9EA0-D6AFB38A9B4B}" dt="2023-04-24T01:43:58.802" v="146"/>
        <pc:sldMkLst>
          <pc:docMk/>
          <pc:sldMk cId="2888641114" sldId="363"/>
        </pc:sldMkLst>
        <pc:graphicFrameChg chg="mod">
          <ac:chgData name="박 슬기" userId="0fe8c3dc-1e08-42b3-b5b5-0b46d547ffd2" providerId="ADAL" clId="{79E9588C-58C8-46B5-9EA0-D6AFB38A9B4B}" dt="2023-04-24T01:43:58.802" v="146"/>
          <ac:graphicFrameMkLst>
            <pc:docMk/>
            <pc:sldMk cId="2888641114" sldId="363"/>
            <ac:graphicFrameMk id="56" creationId="{00000000-0000-0000-0000-000000000000}"/>
          </ac:graphicFrameMkLst>
        </pc:graphicFrameChg>
      </pc:sldChg>
      <pc:sldChg chg="modSp">
        <pc:chgData name="박 슬기" userId="0fe8c3dc-1e08-42b3-b5b5-0b46d547ffd2" providerId="ADAL" clId="{79E9588C-58C8-46B5-9EA0-D6AFB38A9B4B}" dt="2023-04-24T01:44:09.952" v="149"/>
        <pc:sldMkLst>
          <pc:docMk/>
          <pc:sldMk cId="3528972227" sldId="372"/>
        </pc:sldMkLst>
        <pc:graphicFrameChg chg="mod">
          <ac:chgData name="박 슬기" userId="0fe8c3dc-1e08-42b3-b5b5-0b46d547ffd2" providerId="ADAL" clId="{79E9588C-58C8-46B5-9EA0-D6AFB38A9B4B}" dt="2023-04-24T01:44:09.952" v="149"/>
          <ac:graphicFrameMkLst>
            <pc:docMk/>
            <pc:sldMk cId="3528972227" sldId="372"/>
            <ac:graphicFrameMk id="27" creationId="{00000000-0000-0000-0000-000000000000}"/>
          </ac:graphicFrameMkLst>
        </pc:graphicFrameChg>
      </pc:sldChg>
      <pc:sldChg chg="modSp">
        <pc:chgData name="박 슬기" userId="0fe8c3dc-1e08-42b3-b5b5-0b46d547ffd2" providerId="ADAL" clId="{79E9588C-58C8-46B5-9EA0-D6AFB38A9B4B}" dt="2023-04-24T01:44:05.465" v="148"/>
        <pc:sldMkLst>
          <pc:docMk/>
          <pc:sldMk cId="116160660" sldId="373"/>
        </pc:sldMkLst>
        <pc:graphicFrameChg chg="mod">
          <ac:chgData name="박 슬기" userId="0fe8c3dc-1e08-42b3-b5b5-0b46d547ffd2" providerId="ADAL" clId="{79E9588C-58C8-46B5-9EA0-D6AFB38A9B4B}" dt="2023-04-24T01:44:05.465" v="148"/>
          <ac:graphicFrameMkLst>
            <pc:docMk/>
            <pc:sldMk cId="116160660" sldId="373"/>
            <ac:graphicFrameMk id="38" creationId="{00000000-0000-0000-0000-000000000000}"/>
          </ac:graphicFrameMkLst>
        </pc:graphicFrameChg>
      </pc:sldChg>
      <pc:sldChg chg="modSp">
        <pc:chgData name="박 슬기" userId="0fe8c3dc-1e08-42b3-b5b5-0b46d547ffd2" providerId="ADAL" clId="{79E9588C-58C8-46B5-9EA0-D6AFB38A9B4B}" dt="2023-04-24T01:44:02.721" v="147"/>
        <pc:sldMkLst>
          <pc:docMk/>
          <pc:sldMk cId="3937880572" sldId="374"/>
        </pc:sldMkLst>
        <pc:graphicFrameChg chg="mod">
          <ac:chgData name="박 슬기" userId="0fe8c3dc-1e08-42b3-b5b5-0b46d547ffd2" providerId="ADAL" clId="{79E9588C-58C8-46B5-9EA0-D6AFB38A9B4B}" dt="2023-04-24T01:44:02.721" v="147"/>
          <ac:graphicFrameMkLst>
            <pc:docMk/>
            <pc:sldMk cId="3937880572" sldId="374"/>
            <ac:graphicFrameMk id="37" creationId="{00000000-0000-0000-0000-000000000000}"/>
          </ac:graphicFrameMkLst>
        </pc:graphicFrameChg>
      </pc:sldChg>
      <pc:sldChg chg="modSp">
        <pc:chgData name="박 슬기" userId="0fe8c3dc-1e08-42b3-b5b5-0b46d547ffd2" providerId="ADAL" clId="{79E9588C-58C8-46B5-9EA0-D6AFB38A9B4B}" dt="2023-04-24T01:42:02.479" v="137"/>
        <pc:sldMkLst>
          <pc:docMk/>
          <pc:sldMk cId="158634117" sldId="375"/>
        </pc:sldMkLst>
        <pc:graphicFrameChg chg="mod">
          <ac:chgData name="박 슬기" userId="0fe8c3dc-1e08-42b3-b5b5-0b46d547ffd2" providerId="ADAL" clId="{79E9588C-58C8-46B5-9EA0-D6AFB38A9B4B}" dt="2023-04-24T01:42:02.479" v="137"/>
          <ac:graphicFrameMkLst>
            <pc:docMk/>
            <pc:sldMk cId="158634117" sldId="375"/>
            <ac:graphicFrameMk id="20" creationId="{00000000-0000-0000-0000-000000000000}"/>
          </ac:graphicFrameMkLst>
        </pc:graphicFrameChg>
      </pc:sldChg>
      <pc:sldChg chg="modSp">
        <pc:chgData name="박 슬기" userId="0fe8c3dc-1e08-42b3-b5b5-0b46d547ffd2" providerId="ADAL" clId="{79E9588C-58C8-46B5-9EA0-D6AFB38A9B4B}" dt="2023-04-24T01:42:04.436" v="138"/>
        <pc:sldMkLst>
          <pc:docMk/>
          <pc:sldMk cId="1743302733" sldId="376"/>
        </pc:sldMkLst>
        <pc:graphicFrameChg chg="mod">
          <ac:chgData name="박 슬기" userId="0fe8c3dc-1e08-42b3-b5b5-0b46d547ffd2" providerId="ADAL" clId="{79E9588C-58C8-46B5-9EA0-D6AFB38A9B4B}" dt="2023-04-24T01:42:04.436" v="138"/>
          <ac:graphicFrameMkLst>
            <pc:docMk/>
            <pc:sldMk cId="1743302733" sldId="376"/>
            <ac:graphicFrameMk id="20" creationId="{00000000-0000-0000-0000-000000000000}"/>
          </ac:graphicFrameMkLst>
        </pc:graphicFrameChg>
      </pc:sldChg>
      <pc:sldChg chg="modSp">
        <pc:chgData name="박 슬기" userId="0fe8c3dc-1e08-42b3-b5b5-0b46d547ffd2" providerId="ADAL" clId="{79E9588C-58C8-46B5-9EA0-D6AFB38A9B4B}" dt="2023-04-24T01:42:07.111" v="139"/>
        <pc:sldMkLst>
          <pc:docMk/>
          <pc:sldMk cId="3045253726" sldId="377"/>
        </pc:sldMkLst>
        <pc:graphicFrameChg chg="mod">
          <ac:chgData name="박 슬기" userId="0fe8c3dc-1e08-42b3-b5b5-0b46d547ffd2" providerId="ADAL" clId="{79E9588C-58C8-46B5-9EA0-D6AFB38A9B4B}" dt="2023-04-24T01:42:07.111" v="139"/>
          <ac:graphicFrameMkLst>
            <pc:docMk/>
            <pc:sldMk cId="3045253726" sldId="377"/>
            <ac:graphicFrameMk id="20" creationId="{00000000-0000-0000-0000-000000000000}"/>
          </ac:graphicFrameMkLst>
        </pc:graphicFrameChg>
      </pc:sldChg>
      <pc:sldChg chg="modSp">
        <pc:chgData name="박 슬기" userId="0fe8c3dc-1e08-42b3-b5b5-0b46d547ffd2" providerId="ADAL" clId="{79E9588C-58C8-46B5-9EA0-D6AFB38A9B4B}" dt="2023-04-24T01:42:11.551" v="140"/>
        <pc:sldMkLst>
          <pc:docMk/>
          <pc:sldMk cId="596926682" sldId="378"/>
        </pc:sldMkLst>
        <pc:graphicFrameChg chg="mod">
          <ac:chgData name="박 슬기" userId="0fe8c3dc-1e08-42b3-b5b5-0b46d547ffd2" providerId="ADAL" clId="{79E9588C-58C8-46B5-9EA0-D6AFB38A9B4B}" dt="2023-04-24T01:42:11.551" v="140"/>
          <ac:graphicFrameMkLst>
            <pc:docMk/>
            <pc:sldMk cId="596926682" sldId="378"/>
            <ac:graphicFrameMk id="20" creationId="{00000000-0000-0000-0000-000000000000}"/>
          </ac:graphicFrameMkLst>
        </pc:graphicFrameChg>
      </pc:sldChg>
      <pc:sldChg chg="modSp">
        <pc:chgData name="박 슬기" userId="0fe8c3dc-1e08-42b3-b5b5-0b46d547ffd2" providerId="ADAL" clId="{79E9588C-58C8-46B5-9EA0-D6AFB38A9B4B}" dt="2023-04-24T01:42:14.425" v="141"/>
        <pc:sldMkLst>
          <pc:docMk/>
          <pc:sldMk cId="1139579235" sldId="379"/>
        </pc:sldMkLst>
        <pc:graphicFrameChg chg="mod">
          <ac:chgData name="박 슬기" userId="0fe8c3dc-1e08-42b3-b5b5-0b46d547ffd2" providerId="ADAL" clId="{79E9588C-58C8-46B5-9EA0-D6AFB38A9B4B}" dt="2023-04-24T01:42:14.425" v="141"/>
          <ac:graphicFrameMkLst>
            <pc:docMk/>
            <pc:sldMk cId="1139579235" sldId="379"/>
            <ac:graphicFrameMk id="20" creationId="{00000000-0000-0000-0000-000000000000}"/>
          </ac:graphicFrameMkLst>
        </pc:graphicFrameChg>
      </pc:sldChg>
      <pc:sldChg chg="modSp">
        <pc:chgData name="박 슬기" userId="0fe8c3dc-1e08-42b3-b5b5-0b46d547ffd2" providerId="ADAL" clId="{79E9588C-58C8-46B5-9EA0-D6AFB38A9B4B}" dt="2023-04-24T01:42:17.448" v="142"/>
        <pc:sldMkLst>
          <pc:docMk/>
          <pc:sldMk cId="1709501030" sldId="380"/>
        </pc:sldMkLst>
        <pc:graphicFrameChg chg="mod">
          <ac:chgData name="박 슬기" userId="0fe8c3dc-1e08-42b3-b5b5-0b46d547ffd2" providerId="ADAL" clId="{79E9588C-58C8-46B5-9EA0-D6AFB38A9B4B}" dt="2023-04-24T01:42:17.448" v="142"/>
          <ac:graphicFrameMkLst>
            <pc:docMk/>
            <pc:sldMk cId="1709501030" sldId="380"/>
            <ac:graphicFrameMk id="20" creationId="{00000000-0000-0000-0000-000000000000}"/>
          </ac:graphicFrameMkLst>
        </pc:graphicFrameChg>
      </pc:sldChg>
      <pc:sldChg chg="modSp">
        <pc:chgData name="박 슬기" userId="0fe8c3dc-1e08-42b3-b5b5-0b46d547ffd2" providerId="ADAL" clId="{79E9588C-58C8-46B5-9EA0-D6AFB38A9B4B}" dt="2023-04-24T01:42:19.367" v="143"/>
        <pc:sldMkLst>
          <pc:docMk/>
          <pc:sldMk cId="422808228" sldId="381"/>
        </pc:sldMkLst>
        <pc:graphicFrameChg chg="mod">
          <ac:chgData name="박 슬기" userId="0fe8c3dc-1e08-42b3-b5b5-0b46d547ffd2" providerId="ADAL" clId="{79E9588C-58C8-46B5-9EA0-D6AFB38A9B4B}" dt="2023-04-24T01:42:19.367" v="143"/>
          <ac:graphicFrameMkLst>
            <pc:docMk/>
            <pc:sldMk cId="422808228" sldId="381"/>
            <ac:graphicFrameMk id="20" creationId="{00000000-0000-0000-0000-000000000000}"/>
          </ac:graphicFrameMkLst>
        </pc:graphicFrameChg>
      </pc:sldChg>
      <pc:sldChg chg="addSp delSp modSp mod">
        <pc:chgData name="박 슬기" userId="0fe8c3dc-1e08-42b3-b5b5-0b46d547ffd2" providerId="ADAL" clId="{79E9588C-58C8-46B5-9EA0-D6AFB38A9B4B}" dt="2023-04-24T01:44:30.705" v="150"/>
        <pc:sldMkLst>
          <pc:docMk/>
          <pc:sldMk cId="3876703402" sldId="387"/>
        </pc:sldMkLst>
        <pc:graphicFrameChg chg="mod modGraphic">
          <ac:chgData name="박 슬기" userId="0fe8c3dc-1e08-42b3-b5b5-0b46d547ffd2" providerId="ADAL" clId="{79E9588C-58C8-46B5-9EA0-D6AFB38A9B4B}" dt="2023-04-24T01:44:30.705" v="150"/>
          <ac:graphicFrameMkLst>
            <pc:docMk/>
            <pc:sldMk cId="3876703402" sldId="387"/>
            <ac:graphicFrameMk id="2" creationId="{00000000-0000-0000-0000-000000000000}"/>
          </ac:graphicFrameMkLst>
        </pc:graphicFrameChg>
        <pc:picChg chg="add del mod">
          <ac:chgData name="박 슬기" userId="0fe8c3dc-1e08-42b3-b5b5-0b46d547ffd2" providerId="ADAL" clId="{79E9588C-58C8-46B5-9EA0-D6AFB38A9B4B}" dt="2023-04-24T01:41:25.202" v="77" actId="478"/>
          <ac:picMkLst>
            <pc:docMk/>
            <pc:sldMk cId="3876703402" sldId="387"/>
            <ac:picMk id="6" creationId="{4D31BD24-E2BD-5DBA-220E-45C436652600}"/>
          </ac:picMkLst>
        </pc:picChg>
      </pc:sldChg>
      <pc:sldChg chg="modSp">
        <pc:chgData name="박 슬기" userId="0fe8c3dc-1e08-42b3-b5b5-0b46d547ffd2" providerId="ADAL" clId="{79E9588C-58C8-46B5-9EA0-D6AFB38A9B4B}" dt="2023-04-24T01:43:52.082" v="144"/>
        <pc:sldMkLst>
          <pc:docMk/>
          <pc:sldMk cId="1669986970" sldId="391"/>
        </pc:sldMkLst>
        <pc:graphicFrameChg chg="mod">
          <ac:chgData name="박 슬기" userId="0fe8c3dc-1e08-42b3-b5b5-0b46d547ffd2" providerId="ADAL" clId="{79E9588C-58C8-46B5-9EA0-D6AFB38A9B4B}" dt="2023-04-24T01:43:52.082" v="144"/>
          <ac:graphicFrameMkLst>
            <pc:docMk/>
            <pc:sldMk cId="1669986970" sldId="391"/>
            <ac:graphicFrameMk id="56" creationId="{00000000-0000-0000-0000-000000000000}"/>
          </ac:graphicFrameMkLst>
        </pc:graphicFrameChg>
      </pc:sldChg>
      <pc:sldChg chg="modSp">
        <pc:chgData name="박 슬기" userId="0fe8c3dc-1e08-42b3-b5b5-0b46d547ffd2" providerId="ADAL" clId="{79E9588C-58C8-46B5-9EA0-D6AFB38A9B4B}" dt="2023-04-24T01:43:55.906" v="145"/>
        <pc:sldMkLst>
          <pc:docMk/>
          <pc:sldMk cId="1539304039" sldId="392"/>
        </pc:sldMkLst>
        <pc:graphicFrameChg chg="mod">
          <ac:chgData name="박 슬기" userId="0fe8c3dc-1e08-42b3-b5b5-0b46d547ffd2" providerId="ADAL" clId="{79E9588C-58C8-46B5-9EA0-D6AFB38A9B4B}" dt="2023-04-24T01:43:55.906" v="145"/>
          <ac:graphicFrameMkLst>
            <pc:docMk/>
            <pc:sldMk cId="1539304039" sldId="392"/>
            <ac:graphicFrameMk id="56" creationId="{00000000-0000-0000-0000-000000000000}"/>
          </ac:graphicFrameMkLst>
        </pc:graphicFrameChg>
      </pc:sldChg>
    </pc:docChg>
  </pc:docChgLst>
  <pc:docChgLst>
    <pc:chgData name="생산1팀" userId="3c07f31a-e21d-4c16-998b-830de02b4c7e" providerId="ADAL" clId="{BE14C394-DAA0-4B35-8CB6-87A8C469F26B}"/>
    <pc:docChg chg="undo custSel modSld">
      <pc:chgData name="생산1팀" userId="3c07f31a-e21d-4c16-998b-830de02b4c7e" providerId="ADAL" clId="{BE14C394-DAA0-4B35-8CB6-87A8C469F26B}" dt="2024-02-14T22:11:55.617" v="3" actId="1076"/>
      <pc:docMkLst>
        <pc:docMk/>
      </pc:docMkLst>
      <pc:sldChg chg="modSp mod">
        <pc:chgData name="생산1팀" userId="3c07f31a-e21d-4c16-998b-830de02b4c7e" providerId="ADAL" clId="{BE14C394-DAA0-4B35-8CB6-87A8C469F26B}" dt="2024-02-14T22:11:55.617" v="3" actId="1076"/>
        <pc:sldMkLst>
          <pc:docMk/>
          <pc:sldMk cId="4074010481" sldId="353"/>
        </pc:sldMkLst>
        <pc:spChg chg="mod">
          <ac:chgData name="생산1팀" userId="3c07f31a-e21d-4c16-998b-830de02b4c7e" providerId="ADAL" clId="{BE14C394-DAA0-4B35-8CB6-87A8C469F26B}" dt="2024-02-14T22:11:55.617" v="3" actId="1076"/>
          <ac:spMkLst>
            <pc:docMk/>
            <pc:sldMk cId="4074010481" sldId="353"/>
            <ac:spMk id="24" creationId="{F1E3502C-42DC-D4DC-4039-147B28F2B2C2}"/>
          </ac:spMkLst>
        </pc:spChg>
      </pc:sldChg>
    </pc:docChg>
  </pc:docChgLst>
  <pc:docChgLst>
    <pc:chgData name="심 재현" userId="744576e0-a679-4d89-8828-d52c5aa1db16" providerId="ADAL" clId="{3F6EB467-D26B-4A8A-9E10-497A343AFDBB}"/>
    <pc:docChg chg="undo custSel modSld">
      <pc:chgData name="심 재현" userId="744576e0-a679-4d89-8828-d52c5aa1db16" providerId="ADAL" clId="{3F6EB467-D26B-4A8A-9E10-497A343AFDBB}" dt="2024-08-26T04:41:24.068" v="48" actId="20577"/>
      <pc:docMkLst>
        <pc:docMk/>
      </pc:docMkLst>
      <pc:sldChg chg="addSp delSp modSp mod">
        <pc:chgData name="심 재현" userId="744576e0-a679-4d89-8828-d52c5aa1db16" providerId="ADAL" clId="{3F6EB467-D26B-4A8A-9E10-497A343AFDBB}" dt="2024-08-26T04:41:24.068" v="48" actId="20577"/>
        <pc:sldMkLst>
          <pc:docMk/>
          <pc:sldMk cId="4074010481" sldId="353"/>
        </pc:sldMkLst>
        <pc:spChg chg="add mod">
          <ac:chgData name="심 재현" userId="744576e0-a679-4d89-8828-d52c5aa1db16" providerId="ADAL" clId="{3F6EB467-D26B-4A8A-9E10-497A343AFDBB}" dt="2024-08-26T04:40:15.969" v="15" actId="1076"/>
          <ac:spMkLst>
            <pc:docMk/>
            <pc:sldMk cId="4074010481" sldId="353"/>
            <ac:spMk id="31" creationId="{7A87ECF5-C1C9-5148-8466-A3C559BD3CFB}"/>
          </ac:spMkLst>
        </pc:spChg>
        <pc:spChg chg="add mod">
          <ac:chgData name="심 재현" userId="744576e0-a679-4d89-8828-d52c5aa1db16" providerId="ADAL" clId="{3F6EB467-D26B-4A8A-9E10-497A343AFDBB}" dt="2024-08-26T04:40:47.820" v="30" actId="20577"/>
          <ac:spMkLst>
            <pc:docMk/>
            <pc:sldMk cId="4074010481" sldId="353"/>
            <ac:spMk id="33" creationId="{1337D91C-6891-9F9B-A4AB-8D83A5E38D79}"/>
          </ac:spMkLst>
        </pc:spChg>
        <pc:spChg chg="mod">
          <ac:chgData name="심 재현" userId="744576e0-a679-4d89-8828-d52c5aa1db16" providerId="ADAL" clId="{3F6EB467-D26B-4A8A-9E10-497A343AFDBB}" dt="2024-08-26T04:40:07.619" v="12" actId="1076"/>
          <ac:spMkLst>
            <pc:docMk/>
            <pc:sldMk cId="4074010481" sldId="353"/>
            <ac:spMk id="35" creationId="{AC3E1944-EF31-F87E-8A7F-62B7E76DA2BC}"/>
          </ac:spMkLst>
        </pc:spChg>
        <pc:spChg chg="mod">
          <ac:chgData name="심 재현" userId="744576e0-a679-4d89-8828-d52c5aa1db16" providerId="ADAL" clId="{3F6EB467-D26B-4A8A-9E10-497A343AFDBB}" dt="2024-08-26T04:40:05.892" v="11" actId="1076"/>
          <ac:spMkLst>
            <pc:docMk/>
            <pc:sldMk cId="4074010481" sldId="353"/>
            <ac:spMk id="58" creationId="{C2C4163F-1F34-DBD7-A6B6-C685DF064B7B}"/>
          </ac:spMkLst>
        </pc:spChg>
        <pc:spChg chg="mod">
          <ac:chgData name="심 재현" userId="744576e0-a679-4d89-8828-d52c5aa1db16" providerId="ADAL" clId="{3F6EB467-D26B-4A8A-9E10-497A343AFDBB}" dt="2024-08-26T04:40:24.730" v="18" actId="1076"/>
          <ac:spMkLst>
            <pc:docMk/>
            <pc:sldMk cId="4074010481" sldId="353"/>
            <ac:spMk id="61" creationId="{1C52A914-DEF5-8591-F615-F53286D37EEE}"/>
          </ac:spMkLst>
        </pc:spChg>
        <pc:spChg chg="mod">
          <ac:chgData name="심 재현" userId="744576e0-a679-4d89-8828-d52c5aa1db16" providerId="ADAL" clId="{3F6EB467-D26B-4A8A-9E10-497A343AFDBB}" dt="2024-08-26T04:40:33.076" v="21" actId="1076"/>
          <ac:spMkLst>
            <pc:docMk/>
            <pc:sldMk cId="4074010481" sldId="353"/>
            <ac:spMk id="71" creationId="{344AB21A-9BF9-0E74-580F-989E32DDA1BF}"/>
          </ac:spMkLst>
        </pc:spChg>
        <pc:spChg chg="mod">
          <ac:chgData name="심 재현" userId="744576e0-a679-4d89-8828-d52c5aa1db16" providerId="ADAL" clId="{3F6EB467-D26B-4A8A-9E10-497A343AFDBB}" dt="2024-08-26T04:40:36.128" v="22" actId="1076"/>
          <ac:spMkLst>
            <pc:docMk/>
            <pc:sldMk cId="4074010481" sldId="353"/>
            <ac:spMk id="72" creationId="{61D4F5F5-2D9C-AE35-56F4-28AE24343C00}"/>
          </ac:spMkLst>
        </pc:spChg>
        <pc:spChg chg="mod">
          <ac:chgData name="심 재현" userId="744576e0-a679-4d89-8828-d52c5aa1db16" providerId="ADAL" clId="{3F6EB467-D26B-4A8A-9E10-497A343AFDBB}" dt="2024-08-26T04:40:37.895" v="23" actId="1076"/>
          <ac:spMkLst>
            <pc:docMk/>
            <pc:sldMk cId="4074010481" sldId="353"/>
            <ac:spMk id="73" creationId="{1CCC3B7D-600A-90EB-C5B2-DE7B6A8A32F5}"/>
          </ac:spMkLst>
        </pc:spChg>
        <pc:spChg chg="mod">
          <ac:chgData name="심 재현" userId="744576e0-a679-4d89-8828-d52c5aa1db16" providerId="ADAL" clId="{3F6EB467-D26B-4A8A-9E10-497A343AFDBB}" dt="2024-08-26T04:40:39.800" v="24" actId="1076"/>
          <ac:spMkLst>
            <pc:docMk/>
            <pc:sldMk cId="4074010481" sldId="353"/>
            <ac:spMk id="74" creationId="{48849AB7-C978-766B-508F-9C7AA43C1F50}"/>
          </ac:spMkLst>
        </pc:spChg>
        <pc:spChg chg="mod">
          <ac:chgData name="심 재현" userId="744576e0-a679-4d89-8828-d52c5aa1db16" providerId="ADAL" clId="{3F6EB467-D26B-4A8A-9E10-497A343AFDBB}" dt="2024-08-26T04:40:42.252" v="25" actId="1076"/>
          <ac:spMkLst>
            <pc:docMk/>
            <pc:sldMk cId="4074010481" sldId="353"/>
            <ac:spMk id="75" creationId="{72BA5E22-E720-1C93-E6A8-554E22AB3781}"/>
          </ac:spMkLst>
        </pc:spChg>
        <pc:spChg chg="mod">
          <ac:chgData name="심 재현" userId="744576e0-a679-4d89-8828-d52c5aa1db16" providerId="ADAL" clId="{3F6EB467-D26B-4A8A-9E10-497A343AFDBB}" dt="2024-08-26T04:40:44.285" v="26" actId="1076"/>
          <ac:spMkLst>
            <pc:docMk/>
            <pc:sldMk cId="4074010481" sldId="353"/>
            <ac:spMk id="76" creationId="{62171397-0F7E-D02B-1903-6C8D0C8B631E}"/>
          </ac:spMkLst>
        </pc:spChg>
        <pc:graphicFrameChg chg="modGraphic">
          <ac:chgData name="심 재현" userId="744576e0-a679-4d89-8828-d52c5aa1db16" providerId="ADAL" clId="{3F6EB467-D26B-4A8A-9E10-497A343AFDBB}" dt="2024-08-26T04:40:28.895" v="20" actId="20577"/>
          <ac:graphicFrameMkLst>
            <pc:docMk/>
            <pc:sldMk cId="4074010481" sldId="353"/>
            <ac:graphicFrameMk id="13" creationId="{00000000-0000-0000-0000-000000000000}"/>
          </ac:graphicFrameMkLst>
        </pc:graphicFrameChg>
        <pc:graphicFrameChg chg="modGraphic">
          <ac:chgData name="심 재현" userId="744576e0-a679-4d89-8828-d52c5aa1db16" providerId="ADAL" clId="{3F6EB467-D26B-4A8A-9E10-497A343AFDBB}" dt="2024-08-26T04:41:24.068" v="48" actId="20577"/>
          <ac:graphicFrameMkLst>
            <pc:docMk/>
            <pc:sldMk cId="4074010481" sldId="353"/>
            <ac:graphicFrameMk id="28" creationId="{00000000-0000-0000-0000-000000000000}"/>
          </ac:graphicFrameMkLst>
        </pc:graphicFrameChg>
        <pc:picChg chg="add mod ord">
          <ac:chgData name="심 재현" userId="744576e0-a679-4d89-8828-d52c5aa1db16" providerId="ADAL" clId="{3F6EB467-D26B-4A8A-9E10-497A343AFDBB}" dt="2024-08-26T04:40:20.545" v="17" actId="1076"/>
          <ac:picMkLst>
            <pc:docMk/>
            <pc:sldMk cId="4074010481" sldId="353"/>
            <ac:picMk id="8" creationId="{8A17344A-97A4-72A0-806D-F495E6789D7F}"/>
          </ac:picMkLst>
        </pc:picChg>
        <pc:picChg chg="del">
          <ac:chgData name="심 재현" userId="744576e0-a679-4d89-8828-d52c5aa1db16" providerId="ADAL" clId="{3F6EB467-D26B-4A8A-9E10-497A343AFDBB}" dt="2024-08-26T04:37:35.628" v="0" actId="478"/>
          <ac:picMkLst>
            <pc:docMk/>
            <pc:sldMk cId="4074010481" sldId="353"/>
            <ac:picMk id="43" creationId="{1926B081-83F8-4177-056F-B54F82CFBE2C}"/>
          </ac:picMkLst>
        </pc:picChg>
      </pc:sldChg>
    </pc:docChg>
  </pc:docChgLst>
  <pc:docChgLst>
    <pc:chgData name="생산1팀" userId="3c07f31a-e21d-4c16-998b-830de02b4c7e" providerId="ADAL" clId="{94208E4B-4D11-4559-8A4D-813382D63206}"/>
    <pc:docChg chg="custSel addSld delSld modSld">
      <pc:chgData name="생산1팀" userId="3c07f31a-e21d-4c16-998b-830de02b4c7e" providerId="ADAL" clId="{94208E4B-4D11-4559-8A4D-813382D63206}" dt="2024-08-29T19:56:37.043" v="49" actId="47"/>
      <pc:docMkLst>
        <pc:docMk/>
      </pc:docMkLst>
      <pc:sldChg chg="del">
        <pc:chgData name="생산1팀" userId="3c07f31a-e21d-4c16-998b-830de02b4c7e" providerId="ADAL" clId="{94208E4B-4D11-4559-8A4D-813382D63206}" dt="2024-08-29T19:56:37.043" v="49" actId="47"/>
        <pc:sldMkLst>
          <pc:docMk/>
          <pc:sldMk cId="4074010481" sldId="353"/>
        </pc:sldMkLst>
      </pc:sldChg>
      <pc:sldChg chg="addSp delSp modSp add mod">
        <pc:chgData name="생산1팀" userId="3c07f31a-e21d-4c16-998b-830de02b4c7e" providerId="ADAL" clId="{94208E4B-4D11-4559-8A4D-813382D63206}" dt="2024-08-29T19:55:59.943" v="48" actId="1037"/>
        <pc:sldMkLst>
          <pc:docMk/>
          <pc:sldMk cId="2886644676" sldId="354"/>
        </pc:sldMkLst>
        <pc:spChg chg="ord">
          <ac:chgData name="생산1팀" userId="3c07f31a-e21d-4c16-998b-830de02b4c7e" providerId="ADAL" clId="{94208E4B-4D11-4559-8A4D-813382D63206}" dt="2024-08-29T19:52:55.779" v="26" actId="167"/>
          <ac:spMkLst>
            <pc:docMk/>
            <pc:sldMk cId="2886644676" sldId="354"/>
            <ac:spMk id="16" creationId="{00000000-0000-0000-0000-000000000000}"/>
          </ac:spMkLst>
        </pc:spChg>
        <pc:spChg chg="mod">
          <ac:chgData name="생산1팀" userId="3c07f31a-e21d-4c16-998b-830de02b4c7e" providerId="ADAL" clId="{94208E4B-4D11-4559-8A4D-813382D63206}" dt="2024-08-29T19:55:40.363" v="38" actId="20577"/>
          <ac:spMkLst>
            <pc:docMk/>
            <pc:sldMk cId="2886644676" sldId="354"/>
            <ac:spMk id="32" creationId="{250E0AEB-417E-7F82-4501-7E27A553C326}"/>
          </ac:spMkLst>
        </pc:spChg>
        <pc:spChg chg="mod">
          <ac:chgData name="생산1팀" userId="3c07f31a-e21d-4c16-998b-830de02b4c7e" providerId="ADAL" clId="{94208E4B-4D11-4559-8A4D-813382D63206}" dt="2024-08-29T19:53:04.406" v="30" actId="20577"/>
          <ac:spMkLst>
            <pc:docMk/>
            <pc:sldMk cId="2886644676" sldId="354"/>
            <ac:spMk id="56" creationId="{E7C83C48-8B04-B553-42BC-25F63ED1B56C}"/>
          </ac:spMkLst>
        </pc:spChg>
        <pc:spChg chg="mod">
          <ac:chgData name="생산1팀" userId="3c07f31a-e21d-4c16-998b-830de02b4c7e" providerId="ADAL" clId="{94208E4B-4D11-4559-8A4D-813382D63206}" dt="2024-08-29T19:55:59.943" v="48" actId="1037"/>
          <ac:spMkLst>
            <pc:docMk/>
            <pc:sldMk cId="2886644676" sldId="354"/>
            <ac:spMk id="60" creationId="{F64A68FD-CE03-CB02-2FEC-F08E4F0E23D3}"/>
          </ac:spMkLst>
        </pc:spChg>
        <pc:graphicFrameChg chg="modGraphic">
          <ac:chgData name="생산1팀" userId="3c07f31a-e21d-4c16-998b-830de02b4c7e" providerId="ADAL" clId="{94208E4B-4D11-4559-8A4D-813382D63206}" dt="2024-08-29T19:53:12.069" v="32" actId="20577"/>
          <ac:graphicFrameMkLst>
            <pc:docMk/>
            <pc:sldMk cId="2886644676" sldId="354"/>
            <ac:graphicFrameMk id="28" creationId="{00000000-0000-0000-0000-000000000000}"/>
          </ac:graphicFrameMkLst>
        </pc:graphicFrameChg>
        <pc:picChg chg="del">
          <ac:chgData name="생산1팀" userId="3c07f31a-e21d-4c16-998b-830de02b4c7e" providerId="ADAL" clId="{94208E4B-4D11-4559-8A4D-813382D63206}" dt="2024-08-29T19:51:20.117" v="5" actId="478"/>
          <ac:picMkLst>
            <pc:docMk/>
            <pc:sldMk cId="2886644676" sldId="354"/>
            <ac:picMk id="8" creationId="{8A17344A-97A4-72A0-806D-F495E6789D7F}"/>
          </ac:picMkLst>
        </pc:picChg>
        <pc:picChg chg="add mod ord modCrop">
          <ac:chgData name="생산1팀" userId="3c07f31a-e21d-4c16-998b-830de02b4c7e" providerId="ADAL" clId="{94208E4B-4D11-4559-8A4D-813382D63206}" dt="2024-08-29T19:52:34.705" v="22" actId="167"/>
          <ac:picMkLst>
            <pc:docMk/>
            <pc:sldMk cId="2886644676" sldId="354"/>
            <ac:picMk id="34" creationId="{D57296B2-3068-B877-6353-ABAF47D2DB4C}"/>
          </ac:picMkLst>
        </pc:picChg>
      </pc:sldChg>
    </pc:docChg>
  </pc:docChgLst>
  <pc:docChgLst>
    <pc:chgData name="심 재현" userId="744576e0-a679-4d89-8828-d52c5aa1db16" providerId="ADAL" clId="{9D6275B5-0B95-4022-9F58-5FF04866CFCA}"/>
    <pc:docChg chg="modSld">
      <pc:chgData name="심 재현" userId="744576e0-a679-4d89-8828-d52c5aa1db16" providerId="ADAL" clId="{9D6275B5-0B95-4022-9F58-5FF04866CFCA}" dt="2024-09-02T09:52:44.336" v="2"/>
      <pc:docMkLst>
        <pc:docMk/>
      </pc:docMkLst>
      <pc:sldChg chg="modSp mod">
        <pc:chgData name="심 재현" userId="744576e0-a679-4d89-8828-d52c5aa1db16" providerId="ADAL" clId="{9D6275B5-0B95-4022-9F58-5FF04866CFCA}" dt="2024-09-02T09:52:44.336" v="2"/>
        <pc:sldMkLst>
          <pc:docMk/>
          <pc:sldMk cId="2857854861" sldId="356"/>
        </pc:sldMkLst>
        <pc:spChg chg="mod">
          <ac:chgData name="심 재현" userId="744576e0-a679-4d89-8828-d52c5aa1db16" providerId="ADAL" clId="{9D6275B5-0B95-4022-9F58-5FF04866CFCA}" dt="2024-09-02T09:52:44.336" v="2"/>
          <ac:spMkLst>
            <pc:docMk/>
            <pc:sldMk cId="2857854861" sldId="356"/>
            <ac:spMk id="24" creationId="{FCDF52C2-9E5F-E816-2272-8034D5654ED4}"/>
          </ac:spMkLst>
        </pc:spChg>
      </pc:sldChg>
    </pc:docChg>
  </pc:docChgLst>
  <pc:docChgLst>
    <pc:chgData name="박 슬기" userId="0fe8c3dc-1e08-42b3-b5b5-0b46d547ffd2" providerId="ADAL" clId="{CA90D272-2748-4208-8A83-7AD1E9556794}"/>
    <pc:docChg chg="modSld">
      <pc:chgData name="박 슬기" userId="0fe8c3dc-1e08-42b3-b5b5-0b46d547ffd2" providerId="ADAL" clId="{CA90D272-2748-4208-8A83-7AD1E9556794}" dt="2021-12-17T08:50:03.103" v="27"/>
      <pc:docMkLst>
        <pc:docMk/>
      </pc:docMkLst>
      <pc:sldChg chg="modSp mod">
        <pc:chgData name="박 슬기" userId="0fe8c3dc-1e08-42b3-b5b5-0b46d547ffd2" providerId="ADAL" clId="{CA90D272-2748-4208-8A83-7AD1E9556794}" dt="2021-12-17T08:50:03.103" v="27"/>
        <pc:sldMkLst>
          <pc:docMk/>
          <pc:sldMk cId="485751896" sldId="351"/>
        </pc:sldMkLst>
        <pc:graphicFrameChg chg="modGraphic">
          <ac:chgData name="박 슬기" userId="0fe8c3dc-1e08-42b3-b5b5-0b46d547ffd2" providerId="ADAL" clId="{CA90D272-2748-4208-8A83-7AD1E9556794}" dt="2021-12-17T08:49:23.630" v="13" actId="6549"/>
          <ac:graphicFrameMkLst>
            <pc:docMk/>
            <pc:sldMk cId="485751896" sldId="351"/>
            <ac:graphicFrameMk id="20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50:03.103" v="27"/>
          <ac:graphicFrameMkLst>
            <pc:docMk/>
            <pc:sldMk cId="485751896" sldId="351"/>
            <ac:graphicFrameMk id="27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48:55.884" v="0"/>
          <ac:graphicFrameMkLst>
            <pc:docMk/>
            <pc:sldMk cId="485751896" sldId="351"/>
            <ac:graphicFrameMk id="28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49:13.019" v="1"/>
          <ac:graphicFrameMkLst>
            <pc:docMk/>
            <pc:sldMk cId="485751896" sldId="351"/>
            <ac:graphicFrameMk id="29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CA90D272-2748-4208-8A83-7AD1E9556794}" dt="2021-12-17T08:50:03.103" v="27"/>
        <pc:sldMkLst>
          <pc:docMk/>
          <pc:sldMk cId="2888641114" sldId="363"/>
        </pc:sldMkLst>
        <pc:graphicFrameChg chg="mod">
          <ac:chgData name="박 슬기" userId="0fe8c3dc-1e08-42b3-b5b5-0b46d547ffd2" providerId="ADAL" clId="{CA90D272-2748-4208-8A83-7AD1E9556794}" dt="2021-12-17T08:50:03.103" v="27"/>
          <ac:graphicFrameMkLst>
            <pc:docMk/>
            <pc:sldMk cId="2888641114" sldId="363"/>
            <ac:graphicFrameMk id="23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48:55.884" v="0"/>
          <ac:graphicFrameMkLst>
            <pc:docMk/>
            <pc:sldMk cId="2888641114" sldId="363"/>
            <ac:graphicFrameMk id="24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49:13.019" v="1"/>
          <ac:graphicFrameMkLst>
            <pc:docMk/>
            <pc:sldMk cId="2888641114" sldId="363"/>
            <ac:graphicFrameMk id="25" creationId="{00000000-0000-0000-0000-000000000000}"/>
          </ac:graphicFrameMkLst>
        </pc:graphicFrameChg>
        <pc:graphicFrameChg chg="modGraphic">
          <ac:chgData name="박 슬기" userId="0fe8c3dc-1e08-42b3-b5b5-0b46d547ffd2" providerId="ADAL" clId="{CA90D272-2748-4208-8A83-7AD1E9556794}" dt="2021-12-17T08:49:38.268" v="23" actId="6549"/>
          <ac:graphicFrameMkLst>
            <pc:docMk/>
            <pc:sldMk cId="2888641114" sldId="363"/>
            <ac:graphicFrameMk id="56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CA90D272-2748-4208-8A83-7AD1E9556794}" dt="2021-12-17T08:50:03.103" v="27"/>
        <pc:sldMkLst>
          <pc:docMk/>
          <pc:sldMk cId="3528972227" sldId="372"/>
        </pc:sldMkLst>
        <pc:graphicFrameChg chg="modGraphic">
          <ac:chgData name="박 슬기" userId="0fe8c3dc-1e08-42b3-b5b5-0b46d547ffd2" providerId="ADAL" clId="{CA90D272-2748-4208-8A83-7AD1E9556794}" dt="2021-12-17T08:49:45.094" v="26" actId="6549"/>
          <ac:graphicFrameMkLst>
            <pc:docMk/>
            <pc:sldMk cId="3528972227" sldId="372"/>
            <ac:graphicFrameMk id="27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50:03.103" v="27"/>
          <ac:graphicFrameMkLst>
            <pc:docMk/>
            <pc:sldMk cId="3528972227" sldId="372"/>
            <ac:graphicFrameMk id="30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48:55.884" v="0"/>
          <ac:graphicFrameMkLst>
            <pc:docMk/>
            <pc:sldMk cId="3528972227" sldId="372"/>
            <ac:graphicFrameMk id="31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49:13.019" v="1"/>
          <ac:graphicFrameMkLst>
            <pc:docMk/>
            <pc:sldMk cId="3528972227" sldId="372"/>
            <ac:graphicFrameMk id="32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CA90D272-2748-4208-8A83-7AD1E9556794}" dt="2021-12-17T08:50:03.103" v="27"/>
        <pc:sldMkLst>
          <pc:docMk/>
          <pc:sldMk cId="116160660" sldId="373"/>
        </pc:sldMkLst>
        <pc:graphicFrameChg chg="modGraphic">
          <ac:chgData name="박 슬기" userId="0fe8c3dc-1e08-42b3-b5b5-0b46d547ffd2" providerId="ADAL" clId="{CA90D272-2748-4208-8A83-7AD1E9556794}" dt="2021-12-17T08:49:40.626" v="24" actId="6549"/>
          <ac:graphicFrameMkLst>
            <pc:docMk/>
            <pc:sldMk cId="116160660" sldId="373"/>
            <ac:graphicFrameMk id="38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50:03.103" v="27"/>
          <ac:graphicFrameMkLst>
            <pc:docMk/>
            <pc:sldMk cId="116160660" sldId="373"/>
            <ac:graphicFrameMk id="46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48:55.884" v="0"/>
          <ac:graphicFrameMkLst>
            <pc:docMk/>
            <pc:sldMk cId="116160660" sldId="373"/>
            <ac:graphicFrameMk id="47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49:13.019" v="1"/>
          <ac:graphicFrameMkLst>
            <pc:docMk/>
            <pc:sldMk cId="116160660" sldId="373"/>
            <ac:graphicFrameMk id="48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CA90D272-2748-4208-8A83-7AD1E9556794}" dt="2021-12-17T08:50:03.103" v="27"/>
        <pc:sldMkLst>
          <pc:docMk/>
          <pc:sldMk cId="3937880572" sldId="374"/>
        </pc:sldMkLst>
        <pc:graphicFrameChg chg="modGraphic">
          <ac:chgData name="박 슬기" userId="0fe8c3dc-1e08-42b3-b5b5-0b46d547ffd2" providerId="ADAL" clId="{CA90D272-2748-4208-8A83-7AD1E9556794}" dt="2021-12-17T08:49:43.220" v="25" actId="6549"/>
          <ac:graphicFrameMkLst>
            <pc:docMk/>
            <pc:sldMk cId="3937880572" sldId="374"/>
            <ac:graphicFrameMk id="37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50:03.103" v="27"/>
          <ac:graphicFrameMkLst>
            <pc:docMk/>
            <pc:sldMk cId="3937880572" sldId="374"/>
            <ac:graphicFrameMk id="45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48:55.884" v="0"/>
          <ac:graphicFrameMkLst>
            <pc:docMk/>
            <pc:sldMk cId="3937880572" sldId="374"/>
            <ac:graphicFrameMk id="46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49:13.019" v="1"/>
          <ac:graphicFrameMkLst>
            <pc:docMk/>
            <pc:sldMk cId="3937880572" sldId="374"/>
            <ac:graphicFrameMk id="47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CA90D272-2748-4208-8A83-7AD1E9556794}" dt="2021-12-17T08:50:03.103" v="27"/>
        <pc:sldMkLst>
          <pc:docMk/>
          <pc:sldMk cId="158634117" sldId="375"/>
        </pc:sldMkLst>
        <pc:graphicFrameChg chg="modGraphic">
          <ac:chgData name="박 슬기" userId="0fe8c3dc-1e08-42b3-b5b5-0b46d547ffd2" providerId="ADAL" clId="{CA90D272-2748-4208-8A83-7AD1E9556794}" dt="2021-12-17T08:49:24.630" v="14" actId="6549"/>
          <ac:graphicFrameMkLst>
            <pc:docMk/>
            <pc:sldMk cId="158634117" sldId="375"/>
            <ac:graphicFrameMk id="20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50:03.103" v="27"/>
          <ac:graphicFrameMkLst>
            <pc:docMk/>
            <pc:sldMk cId="158634117" sldId="375"/>
            <ac:graphicFrameMk id="31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48:55.884" v="0"/>
          <ac:graphicFrameMkLst>
            <pc:docMk/>
            <pc:sldMk cId="158634117" sldId="375"/>
            <ac:graphicFrameMk id="32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49:13.019" v="1"/>
          <ac:graphicFrameMkLst>
            <pc:docMk/>
            <pc:sldMk cId="158634117" sldId="375"/>
            <ac:graphicFrameMk id="33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CA90D272-2748-4208-8A83-7AD1E9556794}" dt="2021-12-17T08:50:03.103" v="27"/>
        <pc:sldMkLst>
          <pc:docMk/>
          <pc:sldMk cId="1743302733" sldId="376"/>
        </pc:sldMkLst>
        <pc:graphicFrameChg chg="modGraphic">
          <ac:chgData name="박 슬기" userId="0fe8c3dc-1e08-42b3-b5b5-0b46d547ffd2" providerId="ADAL" clId="{CA90D272-2748-4208-8A83-7AD1E9556794}" dt="2021-12-17T08:49:25.708" v="15" actId="6549"/>
          <ac:graphicFrameMkLst>
            <pc:docMk/>
            <pc:sldMk cId="1743302733" sldId="376"/>
            <ac:graphicFrameMk id="20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50:03.103" v="27"/>
          <ac:graphicFrameMkLst>
            <pc:docMk/>
            <pc:sldMk cId="1743302733" sldId="376"/>
            <ac:graphicFrameMk id="27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48:55.884" v="0"/>
          <ac:graphicFrameMkLst>
            <pc:docMk/>
            <pc:sldMk cId="1743302733" sldId="376"/>
            <ac:graphicFrameMk id="28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49:13.019" v="1"/>
          <ac:graphicFrameMkLst>
            <pc:docMk/>
            <pc:sldMk cId="1743302733" sldId="376"/>
            <ac:graphicFrameMk id="29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CA90D272-2748-4208-8A83-7AD1E9556794}" dt="2021-12-17T08:50:03.103" v="27"/>
        <pc:sldMkLst>
          <pc:docMk/>
          <pc:sldMk cId="3045253726" sldId="377"/>
        </pc:sldMkLst>
        <pc:graphicFrameChg chg="modGraphic">
          <ac:chgData name="박 슬기" userId="0fe8c3dc-1e08-42b3-b5b5-0b46d547ffd2" providerId="ADAL" clId="{CA90D272-2748-4208-8A83-7AD1E9556794}" dt="2021-12-17T08:49:26.958" v="16" actId="6549"/>
          <ac:graphicFrameMkLst>
            <pc:docMk/>
            <pc:sldMk cId="3045253726" sldId="377"/>
            <ac:graphicFrameMk id="20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50:03.103" v="27"/>
          <ac:graphicFrameMkLst>
            <pc:docMk/>
            <pc:sldMk cId="3045253726" sldId="377"/>
            <ac:graphicFrameMk id="27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48:55.884" v="0"/>
          <ac:graphicFrameMkLst>
            <pc:docMk/>
            <pc:sldMk cId="3045253726" sldId="377"/>
            <ac:graphicFrameMk id="28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49:13.019" v="1"/>
          <ac:graphicFrameMkLst>
            <pc:docMk/>
            <pc:sldMk cId="3045253726" sldId="377"/>
            <ac:graphicFrameMk id="29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CA90D272-2748-4208-8A83-7AD1E9556794}" dt="2021-12-17T08:50:03.103" v="27"/>
        <pc:sldMkLst>
          <pc:docMk/>
          <pc:sldMk cId="596926682" sldId="378"/>
        </pc:sldMkLst>
        <pc:graphicFrameChg chg="modGraphic">
          <ac:chgData name="박 슬기" userId="0fe8c3dc-1e08-42b3-b5b5-0b46d547ffd2" providerId="ADAL" clId="{CA90D272-2748-4208-8A83-7AD1E9556794}" dt="2021-12-17T08:49:27.989" v="17" actId="6549"/>
          <ac:graphicFrameMkLst>
            <pc:docMk/>
            <pc:sldMk cId="596926682" sldId="378"/>
            <ac:graphicFrameMk id="20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50:03.103" v="27"/>
          <ac:graphicFrameMkLst>
            <pc:docMk/>
            <pc:sldMk cId="596926682" sldId="378"/>
            <ac:graphicFrameMk id="27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48:55.884" v="0"/>
          <ac:graphicFrameMkLst>
            <pc:docMk/>
            <pc:sldMk cId="596926682" sldId="378"/>
            <ac:graphicFrameMk id="28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49:13.019" v="1"/>
          <ac:graphicFrameMkLst>
            <pc:docMk/>
            <pc:sldMk cId="596926682" sldId="378"/>
            <ac:graphicFrameMk id="29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CA90D272-2748-4208-8A83-7AD1E9556794}" dt="2021-12-17T08:50:03.103" v="27"/>
        <pc:sldMkLst>
          <pc:docMk/>
          <pc:sldMk cId="1139579235" sldId="379"/>
        </pc:sldMkLst>
        <pc:graphicFrameChg chg="modGraphic">
          <ac:chgData name="박 슬기" userId="0fe8c3dc-1e08-42b3-b5b5-0b46d547ffd2" providerId="ADAL" clId="{CA90D272-2748-4208-8A83-7AD1E9556794}" dt="2021-12-17T08:49:29.145" v="18" actId="6549"/>
          <ac:graphicFrameMkLst>
            <pc:docMk/>
            <pc:sldMk cId="1139579235" sldId="379"/>
            <ac:graphicFrameMk id="20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50:03.103" v="27"/>
          <ac:graphicFrameMkLst>
            <pc:docMk/>
            <pc:sldMk cId="1139579235" sldId="379"/>
            <ac:graphicFrameMk id="27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48:55.884" v="0"/>
          <ac:graphicFrameMkLst>
            <pc:docMk/>
            <pc:sldMk cId="1139579235" sldId="379"/>
            <ac:graphicFrameMk id="28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49:13.019" v="1"/>
          <ac:graphicFrameMkLst>
            <pc:docMk/>
            <pc:sldMk cId="1139579235" sldId="379"/>
            <ac:graphicFrameMk id="29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CA90D272-2748-4208-8A83-7AD1E9556794}" dt="2021-12-17T08:50:03.103" v="27"/>
        <pc:sldMkLst>
          <pc:docMk/>
          <pc:sldMk cId="1709501030" sldId="380"/>
        </pc:sldMkLst>
        <pc:graphicFrameChg chg="modGraphic">
          <ac:chgData name="박 슬기" userId="0fe8c3dc-1e08-42b3-b5b5-0b46d547ffd2" providerId="ADAL" clId="{CA90D272-2748-4208-8A83-7AD1E9556794}" dt="2021-12-17T08:49:30.285" v="19" actId="6549"/>
          <ac:graphicFrameMkLst>
            <pc:docMk/>
            <pc:sldMk cId="1709501030" sldId="380"/>
            <ac:graphicFrameMk id="20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50:03.103" v="27"/>
          <ac:graphicFrameMkLst>
            <pc:docMk/>
            <pc:sldMk cId="1709501030" sldId="380"/>
            <ac:graphicFrameMk id="27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48:55.884" v="0"/>
          <ac:graphicFrameMkLst>
            <pc:docMk/>
            <pc:sldMk cId="1709501030" sldId="380"/>
            <ac:graphicFrameMk id="28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49:13.019" v="1"/>
          <ac:graphicFrameMkLst>
            <pc:docMk/>
            <pc:sldMk cId="1709501030" sldId="380"/>
            <ac:graphicFrameMk id="29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CA90D272-2748-4208-8A83-7AD1E9556794}" dt="2021-12-17T08:50:03.103" v="27"/>
        <pc:sldMkLst>
          <pc:docMk/>
          <pc:sldMk cId="422808228" sldId="381"/>
        </pc:sldMkLst>
        <pc:graphicFrameChg chg="modGraphic">
          <ac:chgData name="박 슬기" userId="0fe8c3dc-1e08-42b3-b5b5-0b46d547ffd2" providerId="ADAL" clId="{CA90D272-2748-4208-8A83-7AD1E9556794}" dt="2021-12-17T08:49:31.582" v="20" actId="6549"/>
          <ac:graphicFrameMkLst>
            <pc:docMk/>
            <pc:sldMk cId="422808228" sldId="381"/>
            <ac:graphicFrameMk id="20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50:03.103" v="27"/>
          <ac:graphicFrameMkLst>
            <pc:docMk/>
            <pc:sldMk cId="422808228" sldId="381"/>
            <ac:graphicFrameMk id="27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48:55.884" v="0"/>
          <ac:graphicFrameMkLst>
            <pc:docMk/>
            <pc:sldMk cId="422808228" sldId="381"/>
            <ac:graphicFrameMk id="28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49:13.019" v="1"/>
          <ac:graphicFrameMkLst>
            <pc:docMk/>
            <pc:sldMk cId="422808228" sldId="381"/>
            <ac:graphicFrameMk id="29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CA90D272-2748-4208-8A83-7AD1E9556794}" dt="2021-12-17T08:50:03.103" v="27"/>
        <pc:sldMkLst>
          <pc:docMk/>
          <pc:sldMk cId="3207197790" sldId="383"/>
        </pc:sldMkLst>
        <pc:graphicFrameChg chg="mod">
          <ac:chgData name="박 슬기" userId="0fe8c3dc-1e08-42b3-b5b5-0b46d547ffd2" providerId="ADAL" clId="{CA90D272-2748-4208-8A83-7AD1E9556794}" dt="2021-12-17T08:50:03.103" v="27"/>
          <ac:graphicFrameMkLst>
            <pc:docMk/>
            <pc:sldMk cId="3207197790" sldId="383"/>
            <ac:graphicFrameMk id="29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48:55.884" v="0"/>
          <ac:graphicFrameMkLst>
            <pc:docMk/>
            <pc:sldMk cId="3207197790" sldId="383"/>
            <ac:graphicFrameMk id="30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49:13.019" v="1"/>
          <ac:graphicFrameMkLst>
            <pc:docMk/>
            <pc:sldMk cId="3207197790" sldId="383"/>
            <ac:graphicFrameMk id="31" creationId="{00000000-0000-0000-0000-000000000000}"/>
          </ac:graphicFrameMkLst>
        </pc:graphicFrameChg>
        <pc:graphicFrameChg chg="modGraphic">
          <ac:chgData name="박 슬기" userId="0fe8c3dc-1e08-42b3-b5b5-0b46d547ffd2" providerId="ADAL" clId="{CA90D272-2748-4208-8A83-7AD1E9556794}" dt="2021-12-17T08:49:35.628" v="21" actId="6549"/>
          <ac:graphicFrameMkLst>
            <pc:docMk/>
            <pc:sldMk cId="3207197790" sldId="383"/>
            <ac:graphicFrameMk id="56" creationId="{00000000-0000-0000-0000-000000000000}"/>
          </ac:graphicFrameMkLst>
        </pc:graphicFrameChg>
      </pc:sldChg>
      <pc:sldChg chg="modSp">
        <pc:chgData name="박 슬기" userId="0fe8c3dc-1e08-42b3-b5b5-0b46d547ffd2" providerId="ADAL" clId="{CA90D272-2748-4208-8A83-7AD1E9556794}" dt="2021-12-17T08:50:03.103" v="27"/>
        <pc:sldMkLst>
          <pc:docMk/>
          <pc:sldMk cId="4210099901" sldId="384"/>
        </pc:sldMkLst>
        <pc:graphicFrameChg chg="mod">
          <ac:chgData name="박 슬기" userId="0fe8c3dc-1e08-42b3-b5b5-0b46d547ffd2" providerId="ADAL" clId="{CA90D272-2748-4208-8A83-7AD1E9556794}" dt="2021-12-17T08:50:03.103" v="27"/>
          <ac:graphicFrameMkLst>
            <pc:docMk/>
            <pc:sldMk cId="4210099901" sldId="384"/>
            <ac:graphicFrameMk id="41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48:55.884" v="0"/>
          <ac:graphicFrameMkLst>
            <pc:docMk/>
            <pc:sldMk cId="4210099901" sldId="384"/>
            <ac:graphicFrameMk id="42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49:13.019" v="1"/>
          <ac:graphicFrameMkLst>
            <pc:docMk/>
            <pc:sldMk cId="4210099901" sldId="384"/>
            <ac:graphicFrameMk id="43" creationId="{00000000-0000-0000-0000-000000000000}"/>
          </ac:graphicFrameMkLst>
        </pc:graphicFrameChg>
      </pc:sldChg>
      <pc:sldChg chg="modSp">
        <pc:chgData name="박 슬기" userId="0fe8c3dc-1e08-42b3-b5b5-0b46d547ffd2" providerId="ADAL" clId="{CA90D272-2748-4208-8A83-7AD1E9556794}" dt="2021-12-17T08:50:03.103" v="27"/>
        <pc:sldMkLst>
          <pc:docMk/>
          <pc:sldMk cId="1102281476" sldId="386"/>
        </pc:sldMkLst>
        <pc:graphicFrameChg chg="mod">
          <ac:chgData name="박 슬기" userId="0fe8c3dc-1e08-42b3-b5b5-0b46d547ffd2" providerId="ADAL" clId="{CA90D272-2748-4208-8A83-7AD1E9556794}" dt="2021-12-17T08:50:03.103" v="27"/>
          <ac:graphicFrameMkLst>
            <pc:docMk/>
            <pc:sldMk cId="1102281476" sldId="386"/>
            <ac:graphicFrameMk id="32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48:55.884" v="0"/>
          <ac:graphicFrameMkLst>
            <pc:docMk/>
            <pc:sldMk cId="1102281476" sldId="386"/>
            <ac:graphicFrameMk id="33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49:13.019" v="1"/>
          <ac:graphicFrameMkLst>
            <pc:docMk/>
            <pc:sldMk cId="1102281476" sldId="386"/>
            <ac:graphicFrameMk id="34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CA90D272-2748-4208-8A83-7AD1E9556794}" dt="2021-12-17T08:49:20.553" v="12" actId="20577"/>
        <pc:sldMkLst>
          <pc:docMk/>
          <pc:sldMk cId="3876703402" sldId="387"/>
        </pc:sldMkLst>
        <pc:spChg chg="mod">
          <ac:chgData name="박 슬기" userId="0fe8c3dc-1e08-42b3-b5b5-0b46d547ffd2" providerId="ADAL" clId="{CA90D272-2748-4208-8A83-7AD1E9556794}" dt="2021-12-17T08:48:55.884" v="0"/>
          <ac:spMkLst>
            <pc:docMk/>
            <pc:sldMk cId="3876703402" sldId="387"/>
            <ac:spMk id="26" creationId="{00000000-0000-0000-0000-000000000000}"/>
          </ac:spMkLst>
        </pc:spChg>
        <pc:spChg chg="mod">
          <ac:chgData name="박 슬기" userId="0fe8c3dc-1e08-42b3-b5b5-0b46d547ffd2" providerId="ADAL" clId="{CA90D272-2748-4208-8A83-7AD1E9556794}" dt="2021-12-17T08:49:13.019" v="1"/>
          <ac:spMkLst>
            <pc:docMk/>
            <pc:sldMk cId="3876703402" sldId="387"/>
            <ac:spMk id="27" creationId="{00000000-0000-0000-0000-000000000000}"/>
          </ac:spMkLst>
        </pc:spChg>
        <pc:graphicFrameChg chg="modGraphic">
          <ac:chgData name="박 슬기" userId="0fe8c3dc-1e08-42b3-b5b5-0b46d547ffd2" providerId="ADAL" clId="{CA90D272-2748-4208-8A83-7AD1E9556794}" dt="2021-12-17T08:49:20.553" v="12" actId="20577"/>
          <ac:graphicFrameMkLst>
            <pc:docMk/>
            <pc:sldMk cId="3876703402" sldId="387"/>
            <ac:graphicFrameMk id="2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CA90D272-2748-4208-8A83-7AD1E9556794}" dt="2021-12-17T08:50:03.103" v="27"/>
        <pc:sldMkLst>
          <pc:docMk/>
          <pc:sldMk cId="1349570668" sldId="389"/>
        </pc:sldMkLst>
        <pc:graphicFrameChg chg="mod">
          <ac:chgData name="박 슬기" userId="0fe8c3dc-1e08-42b3-b5b5-0b46d547ffd2" providerId="ADAL" clId="{CA90D272-2748-4208-8A83-7AD1E9556794}" dt="2021-12-17T08:50:03.103" v="27"/>
          <ac:graphicFrameMkLst>
            <pc:docMk/>
            <pc:sldMk cId="1349570668" sldId="389"/>
            <ac:graphicFrameMk id="29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48:55.884" v="0"/>
          <ac:graphicFrameMkLst>
            <pc:docMk/>
            <pc:sldMk cId="1349570668" sldId="389"/>
            <ac:graphicFrameMk id="30" creationId="{00000000-0000-0000-0000-000000000000}"/>
          </ac:graphicFrameMkLst>
        </pc:graphicFrameChg>
        <pc:graphicFrameChg chg="mod">
          <ac:chgData name="박 슬기" userId="0fe8c3dc-1e08-42b3-b5b5-0b46d547ffd2" providerId="ADAL" clId="{CA90D272-2748-4208-8A83-7AD1E9556794}" dt="2021-12-17T08:49:13.019" v="1"/>
          <ac:graphicFrameMkLst>
            <pc:docMk/>
            <pc:sldMk cId="1349570668" sldId="389"/>
            <ac:graphicFrameMk id="31" creationId="{00000000-0000-0000-0000-000000000000}"/>
          </ac:graphicFrameMkLst>
        </pc:graphicFrameChg>
        <pc:graphicFrameChg chg="modGraphic">
          <ac:chgData name="박 슬기" userId="0fe8c3dc-1e08-42b3-b5b5-0b46d547ffd2" providerId="ADAL" clId="{CA90D272-2748-4208-8A83-7AD1E9556794}" dt="2021-12-17T08:49:37.159" v="22" actId="6549"/>
          <ac:graphicFrameMkLst>
            <pc:docMk/>
            <pc:sldMk cId="1349570668" sldId="389"/>
            <ac:graphicFrameMk id="56" creationId="{00000000-0000-0000-0000-000000000000}"/>
          </ac:graphicFrameMkLst>
        </pc:graphicFrameChg>
      </pc:sldChg>
    </pc:docChg>
  </pc:docChgLst>
  <pc:docChgLst>
    <pc:chgData name="생산1팀" userId="3c07f31a-e21d-4c16-998b-830de02b4c7e" providerId="ADAL" clId="{58C48272-302E-4BA2-8275-4FA2D048AB53}"/>
    <pc:docChg chg="custSel addSld delSld modSld">
      <pc:chgData name="생산1팀" userId="3c07f31a-e21d-4c16-998b-830de02b4c7e" providerId="ADAL" clId="{58C48272-302E-4BA2-8275-4FA2D048AB53}" dt="2024-08-29T20:29:34.093" v="367" actId="20577"/>
      <pc:docMkLst>
        <pc:docMk/>
      </pc:docMkLst>
      <pc:sldChg chg="addSp delSp modSp del mod">
        <pc:chgData name="생산1팀" userId="3c07f31a-e21d-4c16-998b-830de02b4c7e" providerId="ADAL" clId="{58C48272-302E-4BA2-8275-4FA2D048AB53}" dt="2024-08-29T20:29:05.715" v="365" actId="47"/>
        <pc:sldMkLst>
          <pc:docMk/>
          <pc:sldMk cId="1985633790" sldId="355"/>
        </pc:sldMkLst>
        <pc:picChg chg="add del mod modCrop">
          <ac:chgData name="생산1팀" userId="3c07f31a-e21d-4c16-998b-830de02b4c7e" providerId="ADAL" clId="{58C48272-302E-4BA2-8275-4FA2D048AB53}" dt="2024-08-29T20:17:27.764" v="35" actId="478"/>
          <ac:picMkLst>
            <pc:docMk/>
            <pc:sldMk cId="1985633790" sldId="355"/>
            <ac:picMk id="3" creationId="{393FB729-2CDD-B9F8-41AB-19CE0541E915}"/>
          </ac:picMkLst>
        </pc:picChg>
      </pc:sldChg>
      <pc:sldChg chg="addSp delSp modSp add mod">
        <pc:chgData name="생산1팀" userId="3c07f31a-e21d-4c16-998b-830de02b4c7e" providerId="ADAL" clId="{58C48272-302E-4BA2-8275-4FA2D048AB53}" dt="2024-08-29T20:29:34.093" v="367" actId="20577"/>
        <pc:sldMkLst>
          <pc:docMk/>
          <pc:sldMk cId="2857854861" sldId="356"/>
        </pc:sldMkLst>
        <pc:spChg chg="add mod">
          <ac:chgData name="생산1팀" userId="3c07f31a-e21d-4c16-998b-830de02b4c7e" providerId="ADAL" clId="{58C48272-302E-4BA2-8275-4FA2D048AB53}" dt="2024-08-29T20:17:43.506" v="125" actId="1076"/>
          <ac:spMkLst>
            <pc:docMk/>
            <pc:sldMk cId="2857854861" sldId="356"/>
            <ac:spMk id="3" creationId="{47BBBAB2-E29E-6768-8CA7-88DE724A00E7}"/>
          </ac:spMkLst>
        </pc:spChg>
        <pc:spChg chg="add mod">
          <ac:chgData name="생산1팀" userId="3c07f31a-e21d-4c16-998b-830de02b4c7e" providerId="ADAL" clId="{58C48272-302E-4BA2-8275-4FA2D048AB53}" dt="2024-08-29T20:17:45.330" v="126" actId="1076"/>
          <ac:spMkLst>
            <pc:docMk/>
            <pc:sldMk cId="2857854861" sldId="356"/>
            <ac:spMk id="4" creationId="{C4A74B21-713A-E75B-5A33-025046B5E5EF}"/>
          </ac:spMkLst>
        </pc:spChg>
        <pc:spChg chg="add mod">
          <ac:chgData name="생산1팀" userId="3c07f31a-e21d-4c16-998b-830de02b4c7e" providerId="ADAL" clId="{58C48272-302E-4BA2-8275-4FA2D048AB53}" dt="2024-08-29T20:17:47.706" v="127" actId="1076"/>
          <ac:spMkLst>
            <pc:docMk/>
            <pc:sldMk cId="2857854861" sldId="356"/>
            <ac:spMk id="5" creationId="{DF7DC456-06FB-3AF1-7A5C-4B5C74A1B953}"/>
          </ac:spMkLst>
        </pc:spChg>
        <pc:spChg chg="add mod">
          <ac:chgData name="생산1팀" userId="3c07f31a-e21d-4c16-998b-830de02b4c7e" providerId="ADAL" clId="{58C48272-302E-4BA2-8275-4FA2D048AB53}" dt="2024-08-29T20:17:50.283" v="128" actId="1076"/>
          <ac:spMkLst>
            <pc:docMk/>
            <pc:sldMk cId="2857854861" sldId="356"/>
            <ac:spMk id="6" creationId="{65EEA794-64BA-6286-4E42-170E2B3F8406}"/>
          </ac:spMkLst>
        </pc:spChg>
        <pc:spChg chg="add mod">
          <ac:chgData name="생산1팀" userId="3c07f31a-e21d-4c16-998b-830de02b4c7e" providerId="ADAL" clId="{58C48272-302E-4BA2-8275-4FA2D048AB53}" dt="2024-08-29T20:18:12.315" v="212" actId="1076"/>
          <ac:spMkLst>
            <pc:docMk/>
            <pc:sldMk cId="2857854861" sldId="356"/>
            <ac:spMk id="7" creationId="{72BB7343-FA4F-2628-7C83-8F0A58DF0B17}"/>
          </ac:spMkLst>
        </pc:spChg>
        <pc:spChg chg="add mod">
          <ac:chgData name="생산1팀" userId="3c07f31a-e21d-4c16-998b-830de02b4c7e" providerId="ADAL" clId="{58C48272-302E-4BA2-8275-4FA2D048AB53}" dt="2024-08-29T20:18:15.794" v="213" actId="1076"/>
          <ac:spMkLst>
            <pc:docMk/>
            <pc:sldMk cId="2857854861" sldId="356"/>
            <ac:spMk id="9" creationId="{51338BB9-DA52-9C1A-9EDE-6652C49B17BE}"/>
          </ac:spMkLst>
        </pc:spChg>
        <pc:spChg chg="add mod">
          <ac:chgData name="생산1팀" userId="3c07f31a-e21d-4c16-998b-830de02b4c7e" providerId="ADAL" clId="{58C48272-302E-4BA2-8275-4FA2D048AB53}" dt="2024-08-29T20:18:18.923" v="214" actId="1076"/>
          <ac:spMkLst>
            <pc:docMk/>
            <pc:sldMk cId="2857854861" sldId="356"/>
            <ac:spMk id="10" creationId="{11BA73E5-B29A-1768-B121-935BDA5909B0}"/>
          </ac:spMkLst>
        </pc:spChg>
        <pc:spChg chg="add mod">
          <ac:chgData name="생산1팀" userId="3c07f31a-e21d-4c16-998b-830de02b4c7e" providerId="ADAL" clId="{58C48272-302E-4BA2-8275-4FA2D048AB53}" dt="2024-08-29T20:18:21.371" v="215" actId="1076"/>
          <ac:spMkLst>
            <pc:docMk/>
            <pc:sldMk cId="2857854861" sldId="356"/>
            <ac:spMk id="11" creationId="{AFC9D2F8-2FF7-EBE4-9518-C2DA5EE47D31}"/>
          </ac:spMkLst>
        </pc:spChg>
        <pc:spChg chg="add mod">
          <ac:chgData name="생산1팀" userId="3c07f31a-e21d-4c16-998b-830de02b4c7e" providerId="ADAL" clId="{58C48272-302E-4BA2-8275-4FA2D048AB53}" dt="2024-08-29T20:18:23.810" v="216" actId="1076"/>
          <ac:spMkLst>
            <pc:docMk/>
            <pc:sldMk cId="2857854861" sldId="356"/>
            <ac:spMk id="12" creationId="{3028D243-78F6-5BB6-16AC-FBDC1DFECA1C}"/>
          </ac:spMkLst>
        </pc:spChg>
        <pc:spChg chg="add del mod">
          <ac:chgData name="생산1팀" userId="3c07f31a-e21d-4c16-998b-830de02b4c7e" providerId="ADAL" clId="{58C48272-302E-4BA2-8275-4FA2D048AB53}" dt="2024-08-29T20:18:26.273" v="217" actId="478"/>
          <ac:spMkLst>
            <pc:docMk/>
            <pc:sldMk cId="2857854861" sldId="356"/>
            <ac:spMk id="14" creationId="{6106D753-4B2D-4784-31FB-46F93A6BD3CD}"/>
          </ac:spMkLst>
        </pc:spChg>
        <pc:spChg chg="add del mod">
          <ac:chgData name="생산1팀" userId="3c07f31a-e21d-4c16-998b-830de02b4c7e" providerId="ADAL" clId="{58C48272-302E-4BA2-8275-4FA2D048AB53}" dt="2024-08-29T20:18:26.273" v="217" actId="478"/>
          <ac:spMkLst>
            <pc:docMk/>
            <pc:sldMk cId="2857854861" sldId="356"/>
            <ac:spMk id="15" creationId="{DFCCAA1D-C544-CE25-028D-88FD48326A0A}"/>
          </ac:spMkLst>
        </pc:spChg>
        <pc:spChg chg="add del mod">
          <ac:chgData name="생산1팀" userId="3c07f31a-e21d-4c16-998b-830de02b4c7e" providerId="ADAL" clId="{58C48272-302E-4BA2-8275-4FA2D048AB53}" dt="2024-08-29T20:18:27.828" v="218" actId="478"/>
          <ac:spMkLst>
            <pc:docMk/>
            <pc:sldMk cId="2857854861" sldId="356"/>
            <ac:spMk id="17" creationId="{A12CD2F3-C319-45D2-55C4-7F868D14C726}"/>
          </ac:spMkLst>
        </pc:spChg>
        <pc:spChg chg="add del mod">
          <ac:chgData name="생산1팀" userId="3c07f31a-e21d-4c16-998b-830de02b4c7e" providerId="ADAL" clId="{58C48272-302E-4BA2-8275-4FA2D048AB53}" dt="2024-08-29T20:18:26.273" v="217" actId="478"/>
          <ac:spMkLst>
            <pc:docMk/>
            <pc:sldMk cId="2857854861" sldId="356"/>
            <ac:spMk id="18" creationId="{E06DE896-C911-B5E1-BCCA-D8142306613A}"/>
          </ac:spMkLst>
        </pc:spChg>
        <pc:spChg chg="add del mod">
          <ac:chgData name="생산1팀" userId="3c07f31a-e21d-4c16-998b-830de02b4c7e" providerId="ADAL" clId="{58C48272-302E-4BA2-8275-4FA2D048AB53}" dt="2024-08-29T20:18:26.273" v="217" actId="478"/>
          <ac:spMkLst>
            <pc:docMk/>
            <pc:sldMk cId="2857854861" sldId="356"/>
            <ac:spMk id="19" creationId="{DB4EB138-0D45-7A11-58F1-1B5DDE5C1B61}"/>
          </ac:spMkLst>
        </pc:spChg>
        <pc:spChg chg="add del mod">
          <ac:chgData name="생산1팀" userId="3c07f31a-e21d-4c16-998b-830de02b4c7e" providerId="ADAL" clId="{58C48272-302E-4BA2-8275-4FA2D048AB53}" dt="2024-08-29T20:18:26.273" v="217" actId="478"/>
          <ac:spMkLst>
            <pc:docMk/>
            <pc:sldMk cId="2857854861" sldId="356"/>
            <ac:spMk id="20" creationId="{392537CA-8CF4-0865-F7D2-AF0F295BC44E}"/>
          </ac:spMkLst>
        </pc:spChg>
        <pc:spChg chg="add mod">
          <ac:chgData name="생산1팀" userId="3c07f31a-e21d-4c16-998b-830de02b4c7e" providerId="ADAL" clId="{58C48272-302E-4BA2-8275-4FA2D048AB53}" dt="2024-08-29T20:19:45.003" v="227" actId="14100"/>
          <ac:spMkLst>
            <pc:docMk/>
            <pc:sldMk cId="2857854861" sldId="356"/>
            <ac:spMk id="21" creationId="{5A69497A-B71F-5E8D-0694-DBB1F18CFC22}"/>
          </ac:spMkLst>
        </pc:spChg>
        <pc:spChg chg="add mod">
          <ac:chgData name="생산1팀" userId="3c07f31a-e21d-4c16-998b-830de02b4c7e" providerId="ADAL" clId="{58C48272-302E-4BA2-8275-4FA2D048AB53}" dt="2024-08-29T20:19:52.082" v="229" actId="14100"/>
          <ac:spMkLst>
            <pc:docMk/>
            <pc:sldMk cId="2857854861" sldId="356"/>
            <ac:spMk id="22" creationId="{7C6421A9-E818-A33F-A59C-B7BF037C4F71}"/>
          </ac:spMkLst>
        </pc:spChg>
        <pc:spChg chg="add mod">
          <ac:chgData name="생산1팀" userId="3c07f31a-e21d-4c16-998b-830de02b4c7e" providerId="ADAL" clId="{58C48272-302E-4BA2-8275-4FA2D048AB53}" dt="2024-08-29T20:21:17.670" v="230"/>
          <ac:spMkLst>
            <pc:docMk/>
            <pc:sldMk cId="2857854861" sldId="356"/>
            <ac:spMk id="23" creationId="{B23644CC-C7CF-7412-FDB4-DBEEA8015DDD}"/>
          </ac:spMkLst>
        </pc:spChg>
        <pc:spChg chg="add mod">
          <ac:chgData name="생산1팀" userId="3c07f31a-e21d-4c16-998b-830de02b4c7e" providerId="ADAL" clId="{58C48272-302E-4BA2-8275-4FA2D048AB53}" dt="2024-08-29T20:21:57.226" v="247" actId="1076"/>
          <ac:spMkLst>
            <pc:docMk/>
            <pc:sldMk cId="2857854861" sldId="356"/>
            <ac:spMk id="24" creationId="{FCDF52C2-9E5F-E816-2272-8034D5654ED4}"/>
          </ac:spMkLst>
        </pc:spChg>
        <pc:spChg chg="add del mod">
          <ac:chgData name="생산1팀" userId="3c07f31a-e21d-4c16-998b-830de02b4c7e" providerId="ADAL" clId="{58C48272-302E-4BA2-8275-4FA2D048AB53}" dt="2024-08-29T20:21:30.782" v="233" actId="478"/>
          <ac:spMkLst>
            <pc:docMk/>
            <pc:sldMk cId="2857854861" sldId="356"/>
            <ac:spMk id="25" creationId="{CC915EDD-C9CD-9D7D-9C3C-4AFEA1890033}"/>
          </ac:spMkLst>
        </pc:spChg>
        <pc:spChg chg="add mod">
          <ac:chgData name="생산1팀" userId="3c07f31a-e21d-4c16-998b-830de02b4c7e" providerId="ADAL" clId="{58C48272-302E-4BA2-8275-4FA2D048AB53}" dt="2024-08-29T20:23:24.027" v="297" actId="14100"/>
          <ac:spMkLst>
            <pc:docMk/>
            <pc:sldMk cId="2857854861" sldId="356"/>
            <ac:spMk id="31" creationId="{BDD932C8-A142-F92F-FD2C-3C6C7046A160}"/>
          </ac:spMkLst>
        </pc:spChg>
        <pc:spChg chg="add mod">
          <ac:chgData name="생산1팀" userId="3c07f31a-e21d-4c16-998b-830de02b4c7e" providerId="ADAL" clId="{58C48272-302E-4BA2-8275-4FA2D048AB53}" dt="2024-08-29T20:24:12.459" v="304" actId="14100"/>
          <ac:spMkLst>
            <pc:docMk/>
            <pc:sldMk cId="2857854861" sldId="356"/>
            <ac:spMk id="32" creationId="{111DB541-7CB7-CBC9-DFF3-9C794C539982}"/>
          </ac:spMkLst>
        </pc:spChg>
        <pc:spChg chg="add mod">
          <ac:chgData name="생산1팀" userId="3c07f31a-e21d-4c16-998b-830de02b4c7e" providerId="ADAL" clId="{58C48272-302E-4BA2-8275-4FA2D048AB53}" dt="2024-08-29T20:23:56.322" v="303" actId="1076"/>
          <ac:spMkLst>
            <pc:docMk/>
            <pc:sldMk cId="2857854861" sldId="356"/>
            <ac:spMk id="33" creationId="{6284D565-8BCB-E8C9-8278-3F650C7426C4}"/>
          </ac:spMkLst>
        </pc:spChg>
        <pc:spChg chg="add mod">
          <ac:chgData name="생산1팀" userId="3c07f31a-e21d-4c16-998b-830de02b4c7e" providerId="ADAL" clId="{58C48272-302E-4BA2-8275-4FA2D048AB53}" dt="2024-08-29T20:24:25.259" v="311" actId="14100"/>
          <ac:spMkLst>
            <pc:docMk/>
            <pc:sldMk cId="2857854861" sldId="356"/>
            <ac:spMk id="34" creationId="{EA5B5236-ABEA-D997-E252-341A5A7B8788}"/>
          </ac:spMkLst>
        </pc:spChg>
        <pc:spChg chg="add mod">
          <ac:chgData name="생산1팀" userId="3c07f31a-e21d-4c16-998b-830de02b4c7e" providerId="ADAL" clId="{58C48272-302E-4BA2-8275-4FA2D048AB53}" dt="2024-08-29T20:24:27.771" v="313" actId="1076"/>
          <ac:spMkLst>
            <pc:docMk/>
            <pc:sldMk cId="2857854861" sldId="356"/>
            <ac:spMk id="35" creationId="{0BEF4B19-C63C-0334-A922-45413A409451}"/>
          </ac:spMkLst>
        </pc:spChg>
        <pc:spChg chg="add mod">
          <ac:chgData name="생산1팀" userId="3c07f31a-e21d-4c16-998b-830de02b4c7e" providerId="ADAL" clId="{58C48272-302E-4BA2-8275-4FA2D048AB53}" dt="2024-08-29T20:27:08.002" v="346" actId="1076"/>
          <ac:spMkLst>
            <pc:docMk/>
            <pc:sldMk cId="2857854861" sldId="356"/>
            <ac:spMk id="36" creationId="{EC859CF8-59FE-DB79-D1A5-6B5B596A4371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38" creationId="{AB36B9C1-7FB5-F4C7-166A-FD9046E44603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39" creationId="{AFEB1046-B2F5-9CE6-AE0F-9A8CE09B55D4}"/>
          </ac:spMkLst>
        </pc:spChg>
        <pc:spChg chg="add mod">
          <ac:chgData name="생산1팀" userId="3c07f31a-e21d-4c16-998b-830de02b4c7e" providerId="ADAL" clId="{58C48272-302E-4BA2-8275-4FA2D048AB53}" dt="2024-08-29T20:25:41.258" v="326" actId="1076"/>
          <ac:spMkLst>
            <pc:docMk/>
            <pc:sldMk cId="2857854861" sldId="356"/>
            <ac:spMk id="40" creationId="{929247F5-6E47-D390-DB7F-6406F2E461CB}"/>
          </ac:spMkLst>
        </pc:spChg>
        <pc:spChg chg="add mod">
          <ac:chgData name="생산1팀" userId="3c07f31a-e21d-4c16-998b-830de02b4c7e" providerId="ADAL" clId="{58C48272-302E-4BA2-8275-4FA2D048AB53}" dt="2024-08-29T20:25:45.212" v="328" actId="1076"/>
          <ac:spMkLst>
            <pc:docMk/>
            <pc:sldMk cId="2857854861" sldId="356"/>
            <ac:spMk id="41" creationId="{D3258205-3EE5-F180-1A3B-B220205F0162}"/>
          </ac:spMkLst>
        </pc:spChg>
        <pc:spChg chg="add mod">
          <ac:chgData name="생산1팀" userId="3c07f31a-e21d-4c16-998b-830de02b4c7e" providerId="ADAL" clId="{58C48272-302E-4BA2-8275-4FA2D048AB53}" dt="2024-08-29T20:28:15.842" v="350" actId="1076"/>
          <ac:spMkLst>
            <pc:docMk/>
            <pc:sldMk cId="2857854861" sldId="356"/>
            <ac:spMk id="42" creationId="{975664A9-54A7-A75D-7D0F-0FA170989302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43" creationId="{C5B2D5FA-9FBA-D469-69DF-302F471199F3}"/>
          </ac:spMkLst>
        </pc:spChg>
        <pc:spChg chg="add mod">
          <ac:chgData name="생산1팀" userId="3c07f31a-e21d-4c16-998b-830de02b4c7e" providerId="ADAL" clId="{58C48272-302E-4BA2-8275-4FA2D048AB53}" dt="2024-08-29T20:28:49.682" v="360" actId="1076"/>
          <ac:spMkLst>
            <pc:docMk/>
            <pc:sldMk cId="2857854861" sldId="356"/>
            <ac:spMk id="44" creationId="{D86212FD-9F17-E76F-BF87-DB6102983D55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48" creationId="{5038111F-8F05-E6D7-CF05-904A64FC1038}"/>
          </ac:spMkLst>
        </pc:spChg>
        <pc:spChg chg="del">
          <ac:chgData name="생산1팀" userId="3c07f31a-e21d-4c16-998b-830de02b4c7e" providerId="ADAL" clId="{58C48272-302E-4BA2-8275-4FA2D048AB53}" dt="2024-08-29T20:16:17.838" v="4" actId="478"/>
          <ac:spMkLst>
            <pc:docMk/>
            <pc:sldMk cId="2857854861" sldId="356"/>
            <ac:spMk id="77" creationId="{DF96F567-D615-97B5-6B7D-F503F527CDAF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78" creationId="{AE3D5374-8388-B24C-BDE8-6EAF8358B615}"/>
          </ac:spMkLst>
        </pc:spChg>
        <pc:spChg chg="del">
          <ac:chgData name="생산1팀" userId="3c07f31a-e21d-4c16-998b-830de02b4c7e" providerId="ADAL" clId="{58C48272-302E-4BA2-8275-4FA2D048AB53}" dt="2024-08-29T20:16:17.838" v="4" actId="478"/>
          <ac:spMkLst>
            <pc:docMk/>
            <pc:sldMk cId="2857854861" sldId="356"/>
            <ac:spMk id="79" creationId="{AF9483A2-7EB7-C184-6B07-89D896F24116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80" creationId="{32C385AA-D848-02AA-4BCD-E97D78C565CC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81" creationId="{7A74867C-68A7-0EEB-FB90-7A098A189111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82" creationId="{FAC4A6E5-FCC0-4269-8DC0-FEE3E5F76EF4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83" creationId="{A4FC52ED-D646-21AF-CC66-5426133A9934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84" creationId="{DC78B987-62DC-3CD6-27F9-DB65FE86EEE4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85" creationId="{57306542-915E-8BC8-FBEF-DC75E41E2AA3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86" creationId="{BEDFF3A3-BC3F-DF3E-EC1A-56329C3C2D99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87" creationId="{FFFA26C9-E093-A8AE-DD9F-7584567578A8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88" creationId="{A5DE7E36-6330-D672-895F-F2D017CB61A6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89" creationId="{40B009C7-DAC0-E8BB-4F5B-9FC8CC1502C3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90" creationId="{A9E0CA9B-52C6-849E-B3F2-AA9E194EB1A6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91" creationId="{F1B40F06-30F6-A8B7-DD66-EF2D43E3D119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92" creationId="{B775E038-FDA7-EE66-6F7A-F249941CDAFE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93" creationId="{3994BF23-3727-F04B-155C-AA40E3F38246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94" creationId="{50E59ACF-1204-387F-7358-7BC782CD9424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95" creationId="{C56772C7-43FF-8D78-3429-70D896647BC1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96" creationId="{807DF72A-5886-4EBD-9BDC-2BFB8BEB2DD8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97" creationId="{0C4E6FA3-584F-3387-5737-5D20E49DDBF2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98" creationId="{73797715-F551-D74C-C9CC-50294231D3D7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99" creationId="{2FF06071-B8FE-B0C0-4468-AE38E331F6C1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102" creationId="{EC01A8D5-B880-C7AA-B538-67D8C53FA455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103" creationId="{5CB3F17E-9E42-8C95-32F7-27B57CFFC7A4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106" creationId="{8BA13F4B-0A28-903A-724B-68657B6EEDCE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107" creationId="{7277F9A7-867B-A4CD-B20D-C8FC409B67C5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108" creationId="{C1377DD9-A140-4510-12DA-F7B627BE350B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109" creationId="{8778475D-DBA7-152D-741E-95EFBF21B534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111" creationId="{35138990-835C-DCE1-B597-16ADEFF4644C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112" creationId="{2EBDC4CE-7A5C-F425-C8CF-22860F4E554F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114" creationId="{3FD8B7E8-5205-C25A-C1C9-997BE3E3EAD1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115" creationId="{ACBED979-22CE-073E-4B06-428C2A2EA7FA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116" creationId="{15CF5799-F02E-7937-84F4-8B208986A010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117" creationId="{AE691C40-4A24-FABD-B3C6-8559F4E6B056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118" creationId="{BBDC8B1C-766B-B125-76AE-94CD8563AEE9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119" creationId="{D04655B7-B5B1-F790-A30E-972F6AA6CEC2}"/>
          </ac:spMkLst>
        </pc:spChg>
        <pc:spChg chg="del">
          <ac:chgData name="생산1팀" userId="3c07f31a-e21d-4c16-998b-830de02b4c7e" providerId="ADAL" clId="{58C48272-302E-4BA2-8275-4FA2D048AB53}" dt="2024-08-29T20:16:17.838" v="4" actId="478"/>
          <ac:spMkLst>
            <pc:docMk/>
            <pc:sldMk cId="2857854861" sldId="356"/>
            <ac:spMk id="120" creationId="{CCFDC953-E449-2CE3-E14A-0C1D9D756D80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122" creationId="{215E559F-D6A1-B0AD-51FC-4AD23242DB9F}"/>
          </ac:spMkLst>
        </pc:spChg>
        <pc:spChg chg="del">
          <ac:chgData name="생산1팀" userId="3c07f31a-e21d-4c16-998b-830de02b4c7e" providerId="ADAL" clId="{58C48272-302E-4BA2-8275-4FA2D048AB53}" dt="2024-08-29T20:16:17.838" v="4" actId="478"/>
          <ac:spMkLst>
            <pc:docMk/>
            <pc:sldMk cId="2857854861" sldId="356"/>
            <ac:spMk id="123" creationId="{251F1A3E-1AEE-93EE-CAD8-463D99A097D7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124" creationId="{5E8EE046-B89F-BA73-8E6D-B096DC14C361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126" creationId="{96004416-F6D7-211C-848F-8847BCEA8CD7}"/>
          </ac:spMkLst>
        </pc:spChg>
        <pc:spChg chg="del">
          <ac:chgData name="생산1팀" userId="3c07f31a-e21d-4c16-998b-830de02b4c7e" providerId="ADAL" clId="{58C48272-302E-4BA2-8275-4FA2D048AB53}" dt="2024-08-29T20:16:17.838" v="4" actId="478"/>
          <ac:spMkLst>
            <pc:docMk/>
            <pc:sldMk cId="2857854861" sldId="356"/>
            <ac:spMk id="127" creationId="{02737BF2-374E-5563-C67A-D93A8883A22D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128" creationId="{F5DAE2B5-A8EA-0366-9883-FF55DA772234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129" creationId="{CCA86795-EF8A-AD63-53C4-6C0240A37DAF}"/>
          </ac:spMkLst>
        </pc:spChg>
        <pc:spChg chg="del">
          <ac:chgData name="생산1팀" userId="3c07f31a-e21d-4c16-998b-830de02b4c7e" providerId="ADAL" clId="{58C48272-302E-4BA2-8275-4FA2D048AB53}" dt="2024-08-29T20:16:17.838" v="4" actId="478"/>
          <ac:spMkLst>
            <pc:docMk/>
            <pc:sldMk cId="2857854861" sldId="356"/>
            <ac:spMk id="130" creationId="{BBECA0E4-50A8-74FD-95EB-24E430987026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131" creationId="{320795C1-9212-6389-7BF4-CC3AC61203ED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132" creationId="{34EE1412-7738-A1F2-6647-E7E90ED6947B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133" creationId="{0502577D-F7FE-FBD3-75F2-557BC9BDC642}"/>
          </ac:spMkLst>
        </pc:spChg>
        <pc:spChg chg="del">
          <ac:chgData name="생산1팀" userId="3c07f31a-e21d-4c16-998b-830de02b4c7e" providerId="ADAL" clId="{58C48272-302E-4BA2-8275-4FA2D048AB53}" dt="2024-08-29T20:16:13.673" v="1" actId="478"/>
          <ac:spMkLst>
            <pc:docMk/>
            <pc:sldMk cId="2857854861" sldId="356"/>
            <ac:spMk id="134" creationId="{C7DBDF40-8E70-BFE8-690B-F585B5312BB4}"/>
          </ac:spMkLst>
        </pc:spChg>
        <pc:graphicFrameChg chg="modGraphic">
          <ac:chgData name="생산1팀" userId="3c07f31a-e21d-4c16-998b-830de02b4c7e" providerId="ADAL" clId="{58C48272-302E-4BA2-8275-4FA2D048AB53}" dt="2024-08-29T20:29:03.154" v="364" actId="20577"/>
          <ac:graphicFrameMkLst>
            <pc:docMk/>
            <pc:sldMk cId="2857854861" sldId="356"/>
            <ac:graphicFrameMk id="13" creationId="{00000000-0000-0000-0000-000000000000}"/>
          </ac:graphicFrameMkLst>
        </pc:graphicFrameChg>
        <pc:graphicFrameChg chg="mod modGraphic">
          <ac:chgData name="생산1팀" userId="3c07f31a-e21d-4c16-998b-830de02b4c7e" providerId="ADAL" clId="{58C48272-302E-4BA2-8275-4FA2D048AB53}" dt="2024-08-29T20:25:53.429" v="345"/>
          <ac:graphicFrameMkLst>
            <pc:docMk/>
            <pc:sldMk cId="2857854861" sldId="356"/>
            <ac:graphicFrameMk id="27" creationId="{00000000-0000-0000-0000-000000000000}"/>
          </ac:graphicFrameMkLst>
        </pc:graphicFrameChg>
        <pc:graphicFrameChg chg="modGraphic">
          <ac:chgData name="생산1팀" userId="3c07f31a-e21d-4c16-998b-830de02b4c7e" providerId="ADAL" clId="{58C48272-302E-4BA2-8275-4FA2D048AB53}" dt="2024-08-29T20:17:20.428" v="34" actId="20577"/>
          <ac:graphicFrameMkLst>
            <pc:docMk/>
            <pc:sldMk cId="2857854861" sldId="356"/>
            <ac:graphicFrameMk id="28" creationId="{00000000-0000-0000-0000-000000000000}"/>
          </ac:graphicFrameMkLst>
        </pc:graphicFrameChg>
        <pc:graphicFrameChg chg="modGraphic">
          <ac:chgData name="생산1팀" userId="3c07f31a-e21d-4c16-998b-830de02b4c7e" providerId="ADAL" clId="{58C48272-302E-4BA2-8275-4FA2D048AB53}" dt="2024-08-29T20:29:34.093" v="367" actId="20577"/>
          <ac:graphicFrameMkLst>
            <pc:docMk/>
            <pc:sldMk cId="2857854861" sldId="356"/>
            <ac:graphicFrameMk id="29" creationId="{00000000-0000-0000-0000-000000000000}"/>
          </ac:graphicFrameMkLst>
        </pc:graphicFrameChg>
        <pc:picChg chg="add mod modCrop">
          <ac:chgData name="생산1팀" userId="3c07f31a-e21d-4c16-998b-830de02b4c7e" providerId="ADAL" clId="{58C48272-302E-4BA2-8275-4FA2D048AB53}" dt="2024-08-29T20:17:08.614" v="19" actId="14100"/>
          <ac:picMkLst>
            <pc:docMk/>
            <pc:sldMk cId="2857854861" sldId="356"/>
            <ac:picMk id="2" creationId="{3907170B-4B03-DE66-E06B-E42DC08B5077}"/>
          </ac:picMkLst>
        </pc:picChg>
        <pc:picChg chg="del">
          <ac:chgData name="생산1팀" userId="3c07f31a-e21d-4c16-998b-830de02b4c7e" providerId="ADAL" clId="{58C48272-302E-4BA2-8275-4FA2D048AB53}" dt="2024-08-29T20:16:14.814" v="3" actId="478"/>
          <ac:picMkLst>
            <pc:docMk/>
            <pc:sldMk cId="2857854861" sldId="356"/>
            <ac:picMk id="8" creationId="{4B40DCB4-6C73-B4ED-A501-429A10720EB3}"/>
          </ac:picMkLst>
        </pc:picChg>
        <pc:picChg chg="del">
          <ac:chgData name="생산1팀" userId="3c07f31a-e21d-4c16-998b-830de02b4c7e" providerId="ADAL" clId="{58C48272-302E-4BA2-8275-4FA2D048AB53}" dt="2024-08-29T20:16:14.534" v="2" actId="478"/>
          <ac:picMkLst>
            <pc:docMk/>
            <pc:sldMk cId="2857854861" sldId="356"/>
            <ac:picMk id="37" creationId="{A1D3ABCC-D3C4-F4FE-888E-77266E714A28}"/>
          </ac:picMkLst>
        </pc:picChg>
      </pc:sldChg>
    </pc:docChg>
  </pc:docChgLst>
  <pc:docChgLst>
    <pc:chgData name="박 슬기" userId="0fe8c3dc-1e08-42b3-b5b5-0b46d547ffd2" providerId="ADAL" clId="{78783DE1-991A-404C-8E1F-A7EE66646EAC}"/>
    <pc:docChg chg="undo redo custSel modSld">
      <pc:chgData name="박 슬기" userId="0fe8c3dc-1e08-42b3-b5b5-0b46d547ffd2" providerId="ADAL" clId="{78783DE1-991A-404C-8E1F-A7EE66646EAC}" dt="2023-04-21T11:26:51.942" v="159" actId="20577"/>
      <pc:docMkLst>
        <pc:docMk/>
      </pc:docMkLst>
      <pc:sldChg chg="addSp delSp modSp mod">
        <pc:chgData name="박 슬기" userId="0fe8c3dc-1e08-42b3-b5b5-0b46d547ffd2" providerId="ADAL" clId="{78783DE1-991A-404C-8E1F-A7EE66646EAC}" dt="2023-04-21T11:22:41.149" v="58" actId="1076"/>
        <pc:sldMkLst>
          <pc:docMk/>
          <pc:sldMk cId="1139579235" sldId="379"/>
        </pc:sldMkLst>
        <pc:spChg chg="add del mod">
          <ac:chgData name="박 슬기" userId="0fe8c3dc-1e08-42b3-b5b5-0b46d547ffd2" providerId="ADAL" clId="{78783DE1-991A-404C-8E1F-A7EE66646EAC}" dt="2023-04-21T11:22:37.577" v="57" actId="478"/>
          <ac:spMkLst>
            <pc:docMk/>
            <pc:sldMk cId="1139579235" sldId="379"/>
            <ac:spMk id="73" creationId="{DDCF12F0-B5B4-1B42-3517-0CF110FC496D}"/>
          </ac:spMkLst>
        </pc:spChg>
        <pc:grpChg chg="mod">
          <ac:chgData name="박 슬기" userId="0fe8c3dc-1e08-42b3-b5b5-0b46d547ffd2" providerId="ADAL" clId="{78783DE1-991A-404C-8E1F-A7EE66646EAC}" dt="2023-04-21T11:22:41.149" v="58" actId="1076"/>
          <ac:grpSpMkLst>
            <pc:docMk/>
            <pc:sldMk cId="1139579235" sldId="379"/>
            <ac:grpSpMk id="2" creationId="{36154E0C-2853-02F4-71EC-83C08E4BA0C0}"/>
          </ac:grpSpMkLst>
        </pc:grpChg>
        <pc:picChg chg="add del mod">
          <ac:chgData name="박 슬기" userId="0fe8c3dc-1e08-42b3-b5b5-0b46d547ffd2" providerId="ADAL" clId="{78783DE1-991A-404C-8E1F-A7EE66646EAC}" dt="2023-04-21T11:21:18.411" v="34" actId="22"/>
          <ac:picMkLst>
            <pc:docMk/>
            <pc:sldMk cId="1139579235" sldId="379"/>
            <ac:picMk id="67" creationId="{66EBE66C-BDAF-063B-B00F-FF2B354E0F57}"/>
          </ac:picMkLst>
        </pc:picChg>
        <pc:picChg chg="add del mod">
          <ac:chgData name="박 슬기" userId="0fe8c3dc-1e08-42b3-b5b5-0b46d547ffd2" providerId="ADAL" clId="{78783DE1-991A-404C-8E1F-A7EE66646EAC}" dt="2023-04-21T11:22:37.577" v="57" actId="478"/>
          <ac:picMkLst>
            <pc:docMk/>
            <pc:sldMk cId="1139579235" sldId="379"/>
            <ac:picMk id="70" creationId="{E46CF7F2-B879-09B6-BBD2-5AF72080AD78}"/>
          </ac:picMkLst>
        </pc:picChg>
        <pc:picChg chg="add del">
          <ac:chgData name="박 슬기" userId="0fe8c3dc-1e08-42b3-b5b5-0b46d547ffd2" providerId="ADAL" clId="{78783DE1-991A-404C-8E1F-A7EE66646EAC}" dt="2023-04-21T11:21:58.027" v="40" actId="22"/>
          <ac:picMkLst>
            <pc:docMk/>
            <pc:sldMk cId="1139579235" sldId="379"/>
            <ac:picMk id="72" creationId="{7D549AA6-59D7-BB95-487D-6D86E447DCF5}"/>
          </ac:picMkLst>
        </pc:picChg>
      </pc:sldChg>
      <pc:sldChg chg="addSp delSp modSp mod">
        <pc:chgData name="박 슬기" userId="0fe8c3dc-1e08-42b3-b5b5-0b46d547ffd2" providerId="ADAL" clId="{78783DE1-991A-404C-8E1F-A7EE66646EAC}" dt="2023-04-21T11:26:51.942" v="159" actId="20577"/>
        <pc:sldMkLst>
          <pc:docMk/>
          <pc:sldMk cId="1709501030" sldId="380"/>
        </pc:sldMkLst>
        <pc:spChg chg="mod">
          <ac:chgData name="박 슬기" userId="0fe8c3dc-1e08-42b3-b5b5-0b46d547ffd2" providerId="ADAL" clId="{78783DE1-991A-404C-8E1F-A7EE66646EAC}" dt="2023-04-21T11:24:05.377" v="116" actId="1076"/>
          <ac:spMkLst>
            <pc:docMk/>
            <pc:sldMk cId="1709501030" sldId="380"/>
            <ac:spMk id="16" creationId="{00000000-0000-0000-0000-000000000000}"/>
          </ac:spMkLst>
        </pc:spChg>
        <pc:spChg chg="add mod">
          <ac:chgData name="박 슬기" userId="0fe8c3dc-1e08-42b3-b5b5-0b46d547ffd2" providerId="ADAL" clId="{78783DE1-991A-404C-8E1F-A7EE66646EAC}" dt="2023-04-21T11:26:51.942" v="159" actId="20577"/>
          <ac:spMkLst>
            <pc:docMk/>
            <pc:sldMk cId="1709501030" sldId="380"/>
            <ac:spMk id="67" creationId="{24A69A31-534B-402E-C7C6-EB9E6B2F6826}"/>
          </ac:spMkLst>
        </pc:spChg>
        <pc:grpChg chg="mod">
          <ac:chgData name="박 슬기" userId="0fe8c3dc-1e08-42b3-b5b5-0b46d547ffd2" providerId="ADAL" clId="{78783DE1-991A-404C-8E1F-A7EE66646EAC}" dt="2023-04-21T11:22:51.316" v="60" actId="1076"/>
          <ac:grpSpMkLst>
            <pc:docMk/>
            <pc:sldMk cId="1709501030" sldId="380"/>
            <ac:grpSpMk id="2" creationId="{77375DD0-8573-C431-A090-E4D261770FF5}"/>
          </ac:grpSpMkLst>
        </pc:grpChg>
        <pc:picChg chg="add del mod">
          <ac:chgData name="박 슬기" userId="0fe8c3dc-1e08-42b3-b5b5-0b46d547ffd2" providerId="ADAL" clId="{78783DE1-991A-404C-8E1F-A7EE66646EAC}" dt="2023-04-21T11:26:21.410" v="126" actId="478"/>
          <ac:picMkLst>
            <pc:docMk/>
            <pc:sldMk cId="1709501030" sldId="380"/>
            <ac:picMk id="66" creationId="{7F1E76BA-3BD0-F338-1053-FF79F0849DD1}"/>
          </ac:picMkLst>
        </pc:picChg>
        <pc:picChg chg="add mod">
          <ac:chgData name="박 슬기" userId="0fe8c3dc-1e08-42b3-b5b5-0b46d547ffd2" providerId="ADAL" clId="{78783DE1-991A-404C-8E1F-A7EE66646EAC}" dt="2023-04-21T11:26:40.811" v="130" actId="14100"/>
          <ac:picMkLst>
            <pc:docMk/>
            <pc:sldMk cId="1709501030" sldId="380"/>
            <ac:picMk id="70" creationId="{E2CEEEF0-D823-CFAF-58BD-A99E4A4A6AC5}"/>
          </ac:picMkLst>
        </pc:picChg>
      </pc:sldChg>
      <pc:sldChg chg="modSp mod">
        <pc:chgData name="박 슬기" userId="0fe8c3dc-1e08-42b3-b5b5-0b46d547ffd2" providerId="ADAL" clId="{78783DE1-991A-404C-8E1F-A7EE66646EAC}" dt="2023-04-21T11:22:03.018" v="41" actId="34135"/>
        <pc:sldMkLst>
          <pc:docMk/>
          <pc:sldMk cId="422808228" sldId="381"/>
        </pc:sldMkLst>
        <pc:spChg chg="mod">
          <ac:chgData name="박 슬기" userId="0fe8c3dc-1e08-42b3-b5b5-0b46d547ffd2" providerId="ADAL" clId="{78783DE1-991A-404C-8E1F-A7EE66646EAC}" dt="2023-04-21T11:22:03.018" v="41" actId="34135"/>
          <ac:spMkLst>
            <pc:docMk/>
            <pc:sldMk cId="422808228" sldId="381"/>
            <ac:spMk id="71" creationId="{A005303D-54E4-4AA2-9EDF-F7F4D574A544}"/>
          </ac:spMkLst>
        </pc:spChg>
      </pc:sldChg>
    </pc:docChg>
  </pc:docChgLst>
  <pc:docChgLst>
    <pc:chgData name="박 슬기" userId="0fe8c3dc-1e08-42b3-b5b5-0b46d547ffd2" providerId="ADAL" clId="{692F4617-3146-4FE9-A67B-C348CA524AF2}"/>
    <pc:docChg chg="undo custSel modSld">
      <pc:chgData name="박 슬기" userId="0fe8c3dc-1e08-42b3-b5b5-0b46d547ffd2" providerId="ADAL" clId="{692F4617-3146-4FE9-A67B-C348CA524AF2}" dt="2022-12-06T05:27:34.736" v="236"/>
      <pc:docMkLst>
        <pc:docMk/>
      </pc:docMkLst>
      <pc:sldChg chg="addSp delSp modSp mod">
        <pc:chgData name="박 슬기" userId="0fe8c3dc-1e08-42b3-b5b5-0b46d547ffd2" providerId="ADAL" clId="{692F4617-3146-4FE9-A67B-C348CA524AF2}" dt="2022-12-06T05:26:39.350" v="210"/>
        <pc:sldMkLst>
          <pc:docMk/>
          <pc:sldMk cId="485751896" sldId="351"/>
        </pc:sldMkLst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21" creationId="{3C88C5B8-232D-39B3-420E-3A2E83339F7B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22" creationId="{2AD8DF85-EA73-D1FA-D52D-6A5723D1F648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45" creationId="{E8C67030-D1FA-5882-1386-DB67D30F9192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56" creationId="{DFD0EC27-09A1-89DA-C779-BF8656819BF0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64" creationId="{8D1F2A90-B543-B0DA-30C3-016C3BB9489A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66" creationId="{24C47AE5-72F1-D2A5-45CE-251226AF9803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69" creationId="{4331D2C8-E10E-A870-DA36-A25CF32BAD23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71" creationId="{D78F7D26-B7FC-4599-2EF8-8DBEAF774625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74" creationId="{6CC736F0-3A39-7C07-B85D-419F6CF1922D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77" creationId="{C48145F9-42D2-5184-A141-09172A504DA2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79" creationId="{85B5C894-3E55-9E0C-E270-01A1BDB3FD0D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80" creationId="{F03C53C7-8BB5-157D-4BFD-865A48C9480D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82" creationId="{5449C26D-9350-8BD2-1A99-DFD619279B09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83" creationId="{8B101670-7A7B-28AB-6598-877CF7BB7848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84" creationId="{4184AAE9-1AAD-4528-BF6C-5A42E1E196F0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85" creationId="{05E88F75-ACD7-A7F8-1878-3F9D510E3613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86" creationId="{7AD25470-8C44-2462-A548-181AF6DE97AA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87" creationId="{38790C0C-49F8-4F0C-ABDD-6E6B90B9A2BA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88" creationId="{429AA4BA-D3DE-2494-4E04-E5F2D61882DD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89" creationId="{41C2EFB8-8928-2314-EC24-32F44CB39C9A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90" creationId="{50B1BDD4-7461-9440-A66F-A067ABC52409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91" creationId="{6C7A5C4F-3B92-5EB4-7057-36F6066EB072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92" creationId="{9C69DD90-706F-B913-63EA-86944A483898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93" creationId="{CFDD6C59-29E8-D735-0317-C628CE186E97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94" creationId="{52D1D06D-6B0D-52DD-4DA7-BF757FA82D30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95" creationId="{BBEBC0A3-72FF-FAFD-0A51-9FF98287C0A5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96" creationId="{4F3C246B-A079-6829-5FA2-F9EE3D9C67F8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97" creationId="{AD5E95BD-B951-4F29-47FE-5F2EA3ED47CC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98" creationId="{1D1CA93A-C0F4-3040-E80B-40C9FECF3C6E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99" creationId="{B70FF331-5331-8F1E-C510-54391BE2EDA0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100" creationId="{20F2A7A6-EFD8-5D28-9022-E5D6C3425591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101" creationId="{04AC06CC-895C-EFDC-7BBF-379E26D11236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102" creationId="{D4F7F7A4-118B-8D13-4BA1-03089D24A3A0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103" creationId="{0AFFCEB8-5CEE-B2E4-018F-8EE29A33A978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104" creationId="{1F67CBF7-E5B1-95A7-7B25-A4318A627293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105" creationId="{0666F682-75EA-70B8-2A83-E614B537E7BD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106" creationId="{14D2B337-73D3-FF26-C1E2-4FA2D0B12F7C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107" creationId="{05E6C2DB-CAD9-E409-6BEC-55991A3442FF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108" creationId="{BF45B42B-DCC3-0CD5-7567-35F0FCEE2779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109" creationId="{17C57CED-9F45-6776-4CBF-B34FDC280342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110" creationId="{E96AD563-2D6B-9184-98E6-A569843292CE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111" creationId="{6C62D57C-7188-2277-EC22-5E9CE9EB920F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112" creationId="{8042CB6B-4C0A-13EA-BAD1-72BBF3FE3BF3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113" creationId="{DB45FFF0-2F65-A12A-6E5B-D4C99A8BB0D3}"/>
          </ac:spMkLst>
        </pc:spChg>
        <pc:spChg chg="mod">
          <ac:chgData name="박 슬기" userId="0fe8c3dc-1e08-42b3-b5b5-0b46d547ffd2" providerId="ADAL" clId="{692F4617-3146-4FE9-A67B-C348CA524AF2}" dt="2022-12-06T05:26:39.350" v="210"/>
          <ac:spMkLst>
            <pc:docMk/>
            <pc:sldMk cId="485751896" sldId="351"/>
            <ac:spMk id="114" creationId="{8AE1FA3D-C1B5-2CC6-33B0-E7C2165492A2}"/>
          </ac:spMkLst>
        </pc:spChg>
        <pc:grpChg chg="add mod">
          <ac:chgData name="박 슬기" userId="0fe8c3dc-1e08-42b3-b5b5-0b46d547ffd2" providerId="ADAL" clId="{692F4617-3146-4FE9-A67B-C348CA524AF2}" dt="2022-12-06T05:26:39.350" v="210"/>
          <ac:grpSpMkLst>
            <pc:docMk/>
            <pc:sldMk cId="485751896" sldId="351"/>
            <ac:grpSpMk id="5" creationId="{036BAE11-6646-79A1-3F93-45100DACDD1B}"/>
          </ac:grpSpMkLst>
        </pc:grpChg>
        <pc:grpChg chg="mod">
          <ac:chgData name="박 슬기" userId="0fe8c3dc-1e08-42b3-b5b5-0b46d547ffd2" providerId="ADAL" clId="{692F4617-3146-4FE9-A67B-C348CA524AF2}" dt="2022-12-06T05:26:39.350" v="210"/>
          <ac:grpSpMkLst>
            <pc:docMk/>
            <pc:sldMk cId="485751896" sldId="351"/>
            <ac:grpSpMk id="8" creationId="{848099BB-4225-20B4-3E1C-182769FBE9A1}"/>
          </ac:grpSpMkLst>
        </pc:grpChg>
        <pc:grpChg chg="del mod">
          <ac:chgData name="박 슬기" userId="0fe8c3dc-1e08-42b3-b5b5-0b46d547ffd2" providerId="ADAL" clId="{692F4617-3146-4FE9-A67B-C348CA524AF2}" dt="2022-12-06T05:26:31.431" v="208" actId="478"/>
          <ac:grpSpMkLst>
            <pc:docMk/>
            <pc:sldMk cId="485751896" sldId="351"/>
            <ac:grpSpMk id="11" creationId="{6CD7DDC1-7EE0-D903-6C46-02E138C6ACAD}"/>
          </ac:grpSpMkLst>
        </pc:grpChg>
        <pc:grpChg chg="mod">
          <ac:chgData name="박 슬기" userId="0fe8c3dc-1e08-42b3-b5b5-0b46d547ffd2" providerId="ADAL" clId="{692F4617-3146-4FE9-A67B-C348CA524AF2}" dt="2022-12-06T05:26:39.350" v="210"/>
          <ac:grpSpMkLst>
            <pc:docMk/>
            <pc:sldMk cId="485751896" sldId="351"/>
            <ac:grpSpMk id="70" creationId="{4B70B4FA-6CA5-72B1-0696-5369E09B3D24}"/>
          </ac:grpSpMkLst>
        </pc:grpChg>
        <pc:graphicFrameChg chg="mod modGraphic">
          <ac:chgData name="박 슬기" userId="0fe8c3dc-1e08-42b3-b5b5-0b46d547ffd2" providerId="ADAL" clId="{692F4617-3146-4FE9-A67B-C348CA524AF2}" dt="2022-12-06T05:21:15.620" v="106" actId="6549"/>
          <ac:graphicFrameMkLst>
            <pc:docMk/>
            <pc:sldMk cId="485751896" sldId="351"/>
            <ac:graphicFrameMk id="13" creationId="{00000000-0000-0000-0000-000000000000}"/>
          </ac:graphicFrameMkLst>
        </pc:graphicFrameChg>
        <pc:graphicFrameChg chg="modGraphic">
          <ac:chgData name="박 슬기" userId="0fe8c3dc-1e08-42b3-b5b5-0b46d547ffd2" providerId="ADAL" clId="{692F4617-3146-4FE9-A67B-C348CA524AF2}" dt="2022-12-06T05:08:14.115" v="21" actId="6549"/>
          <ac:graphicFrameMkLst>
            <pc:docMk/>
            <pc:sldMk cId="485751896" sldId="351"/>
            <ac:graphicFrameMk id="20" creationId="{00000000-0000-0000-0000-000000000000}"/>
          </ac:graphicFrameMkLst>
        </pc:graphicFrameChg>
        <pc:graphicFrameChg chg="mod">
          <ac:chgData name="박 슬기" userId="0fe8c3dc-1e08-42b3-b5b5-0b46d547ffd2" providerId="ADAL" clId="{692F4617-3146-4FE9-A67B-C348CA524AF2}" dt="2022-12-06T05:07:47.763" v="4"/>
          <ac:graphicFrameMkLst>
            <pc:docMk/>
            <pc:sldMk cId="485751896" sldId="351"/>
            <ac:graphicFrameMk id="28" creationId="{00000000-0000-0000-0000-000000000000}"/>
          </ac:graphicFrameMkLst>
        </pc:graphicFrameChg>
        <pc:graphicFrameChg chg="mod">
          <ac:chgData name="박 슬기" userId="0fe8c3dc-1e08-42b3-b5b5-0b46d547ffd2" providerId="ADAL" clId="{692F4617-3146-4FE9-A67B-C348CA524AF2}" dt="2022-12-06T05:07:13.186" v="2"/>
          <ac:graphicFrameMkLst>
            <pc:docMk/>
            <pc:sldMk cId="485751896" sldId="351"/>
            <ac:graphicFrameMk id="29" creationId="{00000000-0000-0000-0000-000000000000}"/>
          </ac:graphicFrameMkLst>
        </pc:graphicFrameChg>
        <pc:graphicFrameChg chg="modGraphic">
          <ac:chgData name="박 슬기" userId="0fe8c3dc-1e08-42b3-b5b5-0b46d547ffd2" providerId="ADAL" clId="{692F4617-3146-4FE9-A67B-C348CA524AF2}" dt="2022-12-06T05:08:20.719" v="23" actId="6549"/>
          <ac:graphicFrameMkLst>
            <pc:docMk/>
            <pc:sldMk cId="485751896" sldId="351"/>
            <ac:graphicFrameMk id="76" creationId="{00000000-0000-0000-0000-000000000000}"/>
          </ac:graphicFrameMkLst>
        </pc:graphicFrameChg>
        <pc:picChg chg="add del mod modCrop">
          <ac:chgData name="박 슬기" userId="0fe8c3dc-1e08-42b3-b5b5-0b46d547ffd2" providerId="ADAL" clId="{692F4617-3146-4FE9-A67B-C348CA524AF2}" dt="2022-12-06T05:19:18.434" v="73" actId="21"/>
          <ac:picMkLst>
            <pc:docMk/>
            <pc:sldMk cId="485751896" sldId="351"/>
            <ac:picMk id="4" creationId="{82FADF2E-A4DA-DA8F-8D1A-CAC9A125C7F7}"/>
          </ac:picMkLst>
        </pc:picChg>
        <pc:picChg chg="mod">
          <ac:chgData name="박 슬기" userId="0fe8c3dc-1e08-42b3-b5b5-0b46d547ffd2" providerId="ADAL" clId="{692F4617-3146-4FE9-A67B-C348CA524AF2}" dt="2022-12-06T05:26:39.350" v="210"/>
          <ac:picMkLst>
            <pc:docMk/>
            <pc:sldMk cId="485751896" sldId="351"/>
            <ac:picMk id="6" creationId="{AA08D330-35F0-3ACF-6643-65A42FCA00D8}"/>
          </ac:picMkLst>
        </pc:picChg>
        <pc:picChg chg="mod">
          <ac:chgData name="박 슬기" userId="0fe8c3dc-1e08-42b3-b5b5-0b46d547ffd2" providerId="ADAL" clId="{692F4617-3146-4FE9-A67B-C348CA524AF2}" dt="2022-12-06T05:19:13.684" v="71" actId="1076"/>
          <ac:picMkLst>
            <pc:docMk/>
            <pc:sldMk cId="485751896" sldId="351"/>
            <ac:picMk id="10" creationId="{0C134DDE-292E-0715-6E5C-39A6CF07F5DC}"/>
          </ac:picMkLst>
        </pc:picChg>
      </pc:sldChg>
      <pc:sldChg chg="addSp delSp modSp mod">
        <pc:chgData name="박 슬기" userId="0fe8c3dc-1e08-42b3-b5b5-0b46d547ffd2" providerId="ADAL" clId="{692F4617-3146-4FE9-A67B-C348CA524AF2}" dt="2022-12-06T05:27:34.736" v="236"/>
        <pc:sldMkLst>
          <pc:docMk/>
          <pc:sldMk cId="2888641114" sldId="363"/>
        </pc:sldMkLst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5" creationId="{599D7640-D0EB-9CD2-2DA7-DBF0B901B42B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6" creationId="{98CE6792-0774-8712-EC08-3BF571BB6DF0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7" creationId="{ED13F025-06B2-6AE3-F87B-F16935F068ED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8" creationId="{63934B8C-506E-B189-8201-E1CF4153E471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9" creationId="{FD5E3384-97BD-5858-60F9-BF68C4226885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10" creationId="{CCB58084-E881-F3FF-384E-225AAA151E30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11" creationId="{DE5B4A54-7F84-7B56-AC5C-3D2801BCEF57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13" creationId="{3BF0BA01-E584-6DEE-63C9-21F37087E844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14" creationId="{52341BD9-B191-FF4B-39E7-337D3020EC5C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15" creationId="{3906A91D-8E1B-A1FA-847B-7CFBAA23A172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16" creationId="{CD9D09D8-4B85-A814-6B39-C5F8888714F8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17" creationId="{22F1524B-5160-AEB7-1396-75AE15CE2676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18" creationId="{D973D6D3-BD43-51F7-9F65-D66D1F652F9D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19" creationId="{506072FD-394D-7B70-463D-057D4E268A6A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20" creationId="{3C92D65C-CD18-4F02-7313-1FD65E4897E5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26" creationId="{7B821A79-E981-CAB5-8C1E-170A1E3B9D13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27" creationId="{831D0435-5CEF-19FC-EDD7-6EB71319930D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28" creationId="{FB283779-03D8-5E1E-761F-7A7198FE6D8D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29" creationId="{CF98A51C-FC32-1289-5EBC-9BCC43E52690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30" creationId="{429B2ADE-8FB7-DEEE-6CC7-5EE547430138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31" creationId="{A838A6DE-73FE-D81B-FB54-31EB02FF56CB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32" creationId="{5BDB4E21-EE22-4765-31F6-644A41903BBB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33" creationId="{BEDEAFFE-8264-8084-0AE7-E092E7264C41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34" creationId="{CEDF5F09-E478-890E-3893-7D1271F2ED74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35" creationId="{D3E3E3B9-1862-1C3C-7E62-B735B9F5569D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36" creationId="{C99CA539-E39A-6B5F-1151-8B1DCFFBBE2B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37" creationId="{D2976316-A779-BD4A-C746-43BE496007D7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38" creationId="{B317EE2D-5A83-6E63-E671-F156A58C3E55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39" creationId="{C63647D9-F9DC-2D8D-04E0-768A7DFB8CCE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40" creationId="{8FA9912A-118F-B937-D91F-A6E65F0CDABA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41" creationId="{3304E964-A407-1EE9-6C0C-4BF582A6475F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42" creationId="{2823841F-BA6C-0865-2D51-2286319FB36F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43" creationId="{D21BBB8F-44EC-F3F2-FB12-967FDFCB88BB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44" creationId="{958B132C-CBA5-6B76-8407-C11E576D12E7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45" creationId="{98221F8E-394F-2427-0BFD-348A07F338A9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46" creationId="{BCB0A557-1A5F-B0F2-52D0-80E09F3088A3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47" creationId="{322AD324-695E-1453-823D-425BE1121539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48" creationId="{97C92B0A-155D-E625-B4E4-6A3273AE1C91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49" creationId="{9CC9FE51-B31C-FD84-8D69-BEDB04953C05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50" creationId="{BD8B05CE-7410-D8FE-6738-061CF4954323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51" creationId="{0DC94678-A1CA-9EF3-0165-1E67EBD874BB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52" creationId="{389B23A3-7DB5-4B21-4049-352E021927EF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53" creationId="{2E227DAA-A88A-EAF4-33E3-7A0DC4B79C84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54" creationId="{A0EAD41C-CA74-E1B5-E047-71C6DFF58C85}"/>
          </ac:spMkLst>
        </pc:spChg>
        <pc:spChg chg="mod">
          <ac:chgData name="박 슬기" userId="0fe8c3dc-1e08-42b3-b5b5-0b46d547ffd2" providerId="ADAL" clId="{692F4617-3146-4FE9-A67B-C348CA524AF2}" dt="2022-12-06T05:27:19.554" v="229"/>
          <ac:spMkLst>
            <pc:docMk/>
            <pc:sldMk cId="2888641114" sldId="363"/>
            <ac:spMk id="57" creationId="{ABE39DAD-F74D-870E-6FCC-C7856B7092B4}"/>
          </ac:spMkLst>
        </pc:spChg>
        <pc:spChg chg="add mod">
          <ac:chgData name="박 슬기" userId="0fe8c3dc-1e08-42b3-b5b5-0b46d547ffd2" providerId="ADAL" clId="{692F4617-3146-4FE9-A67B-C348CA524AF2}" dt="2022-12-06T05:27:34.736" v="236"/>
          <ac:spMkLst>
            <pc:docMk/>
            <pc:sldMk cId="2888641114" sldId="363"/>
            <ac:spMk id="58" creationId="{E7B695DB-C1F9-D243-5491-D7018FDFC247}"/>
          </ac:spMkLst>
        </pc:spChg>
        <pc:spChg chg="del">
          <ac:chgData name="박 슬기" userId="0fe8c3dc-1e08-42b3-b5b5-0b46d547ffd2" providerId="ADAL" clId="{692F4617-3146-4FE9-A67B-C348CA524AF2}" dt="2022-12-06T05:27:12.539" v="227" actId="478"/>
          <ac:spMkLst>
            <pc:docMk/>
            <pc:sldMk cId="2888641114" sldId="363"/>
            <ac:spMk id="75" creationId="{F7A41D08-9317-485C-B3EE-89A5B4A94070}"/>
          </ac:spMkLst>
        </pc:spChg>
        <pc:spChg chg="mod ord">
          <ac:chgData name="박 슬기" userId="0fe8c3dc-1e08-42b3-b5b5-0b46d547ffd2" providerId="ADAL" clId="{692F4617-3146-4FE9-A67B-C348CA524AF2}" dt="2022-12-06T05:27:30.835" v="235" actId="1076"/>
          <ac:spMkLst>
            <pc:docMk/>
            <pc:sldMk cId="2888641114" sldId="363"/>
            <ac:spMk id="76" creationId="{FED007EA-0B83-48B1-B650-FA695CA597C0}"/>
          </ac:spMkLst>
        </pc:spChg>
        <pc:grpChg chg="add mod">
          <ac:chgData name="박 슬기" userId="0fe8c3dc-1e08-42b3-b5b5-0b46d547ffd2" providerId="ADAL" clId="{692F4617-3146-4FE9-A67B-C348CA524AF2}" dt="2022-12-06T05:27:25.733" v="233" actId="1076"/>
          <ac:grpSpMkLst>
            <pc:docMk/>
            <pc:sldMk cId="2888641114" sldId="363"/>
            <ac:grpSpMk id="2" creationId="{196D2D32-6AC5-C7F1-D07E-B67169F3D6BC}"/>
          </ac:grpSpMkLst>
        </pc:grpChg>
        <pc:grpChg chg="mod">
          <ac:chgData name="박 슬기" userId="0fe8c3dc-1e08-42b3-b5b5-0b46d547ffd2" providerId="ADAL" clId="{692F4617-3146-4FE9-A67B-C348CA524AF2}" dt="2022-12-06T05:27:19.554" v="229"/>
          <ac:grpSpMkLst>
            <pc:docMk/>
            <pc:sldMk cId="2888641114" sldId="363"/>
            <ac:grpSpMk id="4" creationId="{19F8D14D-E3D5-F2E2-86AF-696B5B3ACA9B}"/>
          </ac:grpSpMkLst>
        </pc:grpChg>
        <pc:grpChg chg="mod">
          <ac:chgData name="박 슬기" userId="0fe8c3dc-1e08-42b3-b5b5-0b46d547ffd2" providerId="ADAL" clId="{692F4617-3146-4FE9-A67B-C348CA524AF2}" dt="2022-12-06T05:27:19.554" v="229"/>
          <ac:grpSpMkLst>
            <pc:docMk/>
            <pc:sldMk cId="2888641114" sldId="363"/>
            <ac:grpSpMk id="12" creationId="{5A293A64-48E1-613E-09B3-AB9B9897F23D}"/>
          </ac:grpSpMkLst>
        </pc:grpChg>
        <pc:grpChg chg="del">
          <ac:chgData name="박 슬기" userId="0fe8c3dc-1e08-42b3-b5b5-0b46d547ffd2" providerId="ADAL" clId="{692F4617-3146-4FE9-A67B-C348CA524AF2}" dt="2022-12-06T05:27:09.660" v="226" actId="478"/>
          <ac:grpSpMkLst>
            <pc:docMk/>
            <pc:sldMk cId="2888641114" sldId="363"/>
            <ac:grpSpMk id="88" creationId="{E25358A1-E7CE-BEE2-F2B8-41CD9F0217A1}"/>
          </ac:grpSpMkLst>
        </pc:grpChg>
        <pc:graphicFrameChg chg="mod">
          <ac:chgData name="박 슬기" userId="0fe8c3dc-1e08-42b3-b5b5-0b46d547ffd2" providerId="ADAL" clId="{692F4617-3146-4FE9-A67B-C348CA524AF2}" dt="2022-12-06T05:07:47.763" v="4"/>
          <ac:graphicFrameMkLst>
            <pc:docMk/>
            <pc:sldMk cId="2888641114" sldId="363"/>
            <ac:graphicFrameMk id="24" creationId="{00000000-0000-0000-0000-000000000000}"/>
          </ac:graphicFrameMkLst>
        </pc:graphicFrameChg>
        <pc:graphicFrameChg chg="mod">
          <ac:chgData name="박 슬기" userId="0fe8c3dc-1e08-42b3-b5b5-0b46d547ffd2" providerId="ADAL" clId="{692F4617-3146-4FE9-A67B-C348CA524AF2}" dt="2022-12-06T05:07:13.186" v="2"/>
          <ac:graphicFrameMkLst>
            <pc:docMk/>
            <pc:sldMk cId="2888641114" sldId="363"/>
            <ac:graphicFrameMk id="25" creationId="{00000000-0000-0000-0000-000000000000}"/>
          </ac:graphicFrameMkLst>
        </pc:graphicFrameChg>
        <pc:graphicFrameChg chg="modGraphic">
          <ac:chgData name="박 슬기" userId="0fe8c3dc-1e08-42b3-b5b5-0b46d547ffd2" providerId="ADAL" clId="{692F4617-3146-4FE9-A67B-C348CA524AF2}" dt="2022-12-06T05:09:14.356" v="48" actId="6549"/>
          <ac:graphicFrameMkLst>
            <pc:docMk/>
            <pc:sldMk cId="2888641114" sldId="363"/>
            <ac:graphicFrameMk id="56" creationId="{00000000-0000-0000-0000-000000000000}"/>
          </ac:graphicFrameMkLst>
        </pc:graphicFrameChg>
        <pc:picChg chg="mod">
          <ac:chgData name="박 슬기" userId="0fe8c3dc-1e08-42b3-b5b5-0b46d547ffd2" providerId="ADAL" clId="{692F4617-3146-4FE9-A67B-C348CA524AF2}" dt="2022-12-06T05:27:19.554" v="229"/>
          <ac:picMkLst>
            <pc:docMk/>
            <pc:sldMk cId="2888641114" sldId="363"/>
            <ac:picMk id="3" creationId="{A28EF87B-E60B-B870-CE9C-F97ECFF872FF}"/>
          </ac:picMkLst>
        </pc:picChg>
      </pc:sldChg>
      <pc:sldChg chg="modSp mod">
        <pc:chgData name="박 슬기" userId="0fe8c3dc-1e08-42b3-b5b5-0b46d547ffd2" providerId="ADAL" clId="{692F4617-3146-4FE9-A67B-C348CA524AF2}" dt="2022-12-06T05:09:19.692" v="51" actId="6549"/>
        <pc:sldMkLst>
          <pc:docMk/>
          <pc:sldMk cId="3528972227" sldId="372"/>
        </pc:sldMkLst>
        <pc:graphicFrameChg chg="modGraphic">
          <ac:chgData name="박 슬기" userId="0fe8c3dc-1e08-42b3-b5b5-0b46d547ffd2" providerId="ADAL" clId="{692F4617-3146-4FE9-A67B-C348CA524AF2}" dt="2022-12-06T05:09:19.692" v="51" actId="6549"/>
          <ac:graphicFrameMkLst>
            <pc:docMk/>
            <pc:sldMk cId="3528972227" sldId="372"/>
            <ac:graphicFrameMk id="27" creationId="{00000000-0000-0000-0000-000000000000}"/>
          </ac:graphicFrameMkLst>
        </pc:graphicFrameChg>
        <pc:graphicFrameChg chg="mod">
          <ac:chgData name="박 슬기" userId="0fe8c3dc-1e08-42b3-b5b5-0b46d547ffd2" providerId="ADAL" clId="{692F4617-3146-4FE9-A67B-C348CA524AF2}" dt="2022-12-06T05:07:47.763" v="4"/>
          <ac:graphicFrameMkLst>
            <pc:docMk/>
            <pc:sldMk cId="3528972227" sldId="372"/>
            <ac:graphicFrameMk id="31" creationId="{00000000-0000-0000-0000-000000000000}"/>
          </ac:graphicFrameMkLst>
        </pc:graphicFrameChg>
        <pc:graphicFrameChg chg="mod">
          <ac:chgData name="박 슬기" userId="0fe8c3dc-1e08-42b3-b5b5-0b46d547ffd2" providerId="ADAL" clId="{692F4617-3146-4FE9-A67B-C348CA524AF2}" dt="2022-12-06T05:07:13.186" v="2"/>
          <ac:graphicFrameMkLst>
            <pc:docMk/>
            <pc:sldMk cId="3528972227" sldId="372"/>
            <ac:graphicFrameMk id="32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692F4617-3146-4FE9-A67B-C348CA524AF2}" dt="2022-12-06T05:09:15.644" v="49" actId="6549"/>
        <pc:sldMkLst>
          <pc:docMk/>
          <pc:sldMk cId="116160660" sldId="373"/>
        </pc:sldMkLst>
        <pc:graphicFrameChg chg="modGraphic">
          <ac:chgData name="박 슬기" userId="0fe8c3dc-1e08-42b3-b5b5-0b46d547ffd2" providerId="ADAL" clId="{692F4617-3146-4FE9-A67B-C348CA524AF2}" dt="2022-12-06T05:09:15.644" v="49" actId="6549"/>
          <ac:graphicFrameMkLst>
            <pc:docMk/>
            <pc:sldMk cId="116160660" sldId="373"/>
            <ac:graphicFrameMk id="38" creationId="{00000000-0000-0000-0000-000000000000}"/>
          </ac:graphicFrameMkLst>
        </pc:graphicFrameChg>
        <pc:graphicFrameChg chg="mod">
          <ac:chgData name="박 슬기" userId="0fe8c3dc-1e08-42b3-b5b5-0b46d547ffd2" providerId="ADAL" clId="{692F4617-3146-4FE9-A67B-C348CA524AF2}" dt="2022-12-06T05:07:47.763" v="4"/>
          <ac:graphicFrameMkLst>
            <pc:docMk/>
            <pc:sldMk cId="116160660" sldId="373"/>
            <ac:graphicFrameMk id="47" creationId="{00000000-0000-0000-0000-000000000000}"/>
          </ac:graphicFrameMkLst>
        </pc:graphicFrameChg>
        <pc:graphicFrameChg chg="mod">
          <ac:chgData name="박 슬기" userId="0fe8c3dc-1e08-42b3-b5b5-0b46d547ffd2" providerId="ADAL" clId="{692F4617-3146-4FE9-A67B-C348CA524AF2}" dt="2022-12-06T05:07:13.186" v="2"/>
          <ac:graphicFrameMkLst>
            <pc:docMk/>
            <pc:sldMk cId="116160660" sldId="373"/>
            <ac:graphicFrameMk id="48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692F4617-3146-4FE9-A67B-C348CA524AF2}" dt="2022-12-06T05:09:18.180" v="50" actId="6549"/>
        <pc:sldMkLst>
          <pc:docMk/>
          <pc:sldMk cId="3937880572" sldId="374"/>
        </pc:sldMkLst>
        <pc:graphicFrameChg chg="modGraphic">
          <ac:chgData name="박 슬기" userId="0fe8c3dc-1e08-42b3-b5b5-0b46d547ffd2" providerId="ADAL" clId="{692F4617-3146-4FE9-A67B-C348CA524AF2}" dt="2022-12-06T05:09:18.180" v="50" actId="6549"/>
          <ac:graphicFrameMkLst>
            <pc:docMk/>
            <pc:sldMk cId="3937880572" sldId="374"/>
            <ac:graphicFrameMk id="37" creationId="{00000000-0000-0000-0000-000000000000}"/>
          </ac:graphicFrameMkLst>
        </pc:graphicFrameChg>
        <pc:graphicFrameChg chg="mod">
          <ac:chgData name="박 슬기" userId="0fe8c3dc-1e08-42b3-b5b5-0b46d547ffd2" providerId="ADAL" clId="{692F4617-3146-4FE9-A67B-C348CA524AF2}" dt="2022-12-06T05:07:47.763" v="4"/>
          <ac:graphicFrameMkLst>
            <pc:docMk/>
            <pc:sldMk cId="3937880572" sldId="374"/>
            <ac:graphicFrameMk id="46" creationId="{00000000-0000-0000-0000-000000000000}"/>
          </ac:graphicFrameMkLst>
        </pc:graphicFrameChg>
        <pc:graphicFrameChg chg="mod">
          <ac:chgData name="박 슬기" userId="0fe8c3dc-1e08-42b3-b5b5-0b46d547ffd2" providerId="ADAL" clId="{692F4617-3146-4FE9-A67B-C348CA524AF2}" dt="2022-12-06T05:07:13.186" v="2"/>
          <ac:graphicFrameMkLst>
            <pc:docMk/>
            <pc:sldMk cId="3937880572" sldId="374"/>
            <ac:graphicFrameMk id="47" creationId="{00000000-0000-0000-0000-000000000000}"/>
          </ac:graphicFrameMkLst>
        </pc:graphicFrameChg>
      </pc:sldChg>
      <pc:sldChg chg="addSp delSp modSp mod">
        <pc:chgData name="박 슬기" userId="0fe8c3dc-1e08-42b3-b5b5-0b46d547ffd2" providerId="ADAL" clId="{692F4617-3146-4FE9-A67B-C348CA524AF2}" dt="2022-12-06T05:26:37.184" v="209" actId="164"/>
        <pc:sldMkLst>
          <pc:docMk/>
          <pc:sldMk cId="158634117" sldId="375"/>
        </pc:sldMkLst>
        <pc:spChg chg="mod">
          <ac:chgData name="박 슬기" userId="0fe8c3dc-1e08-42b3-b5b5-0b46d547ffd2" providerId="ADAL" clId="{692F4617-3146-4FE9-A67B-C348CA524AF2}" dt="2022-12-06T05:19:05.312" v="68"/>
          <ac:spMkLst>
            <pc:docMk/>
            <pc:sldMk cId="158634117" sldId="375"/>
            <ac:spMk id="6" creationId="{5FC2EFBB-6D80-C8F8-25DF-7133F20C57D6}"/>
          </ac:spMkLst>
        </pc:spChg>
        <pc:spChg chg="mod">
          <ac:chgData name="박 슬기" userId="0fe8c3dc-1e08-42b3-b5b5-0b46d547ffd2" providerId="ADAL" clId="{692F4617-3146-4FE9-A67B-C348CA524AF2}" dt="2022-12-06T05:19:05.312" v="68"/>
          <ac:spMkLst>
            <pc:docMk/>
            <pc:sldMk cId="158634117" sldId="375"/>
            <ac:spMk id="7" creationId="{BBB9DB64-08F3-8872-C7F3-55A82459051F}"/>
          </ac:spMkLst>
        </pc:spChg>
        <pc:spChg chg="mod">
          <ac:chgData name="박 슬기" userId="0fe8c3dc-1e08-42b3-b5b5-0b46d547ffd2" providerId="ADAL" clId="{692F4617-3146-4FE9-A67B-C348CA524AF2}" dt="2022-12-06T05:19:05.312" v="68"/>
          <ac:spMkLst>
            <pc:docMk/>
            <pc:sldMk cId="158634117" sldId="375"/>
            <ac:spMk id="8" creationId="{94452B88-CE93-DDE9-BB7E-6D060CFFD632}"/>
          </ac:spMkLst>
        </pc:spChg>
        <pc:spChg chg="mod">
          <ac:chgData name="박 슬기" userId="0fe8c3dc-1e08-42b3-b5b5-0b46d547ffd2" providerId="ADAL" clId="{692F4617-3146-4FE9-A67B-C348CA524AF2}" dt="2022-12-06T05:19:05.312" v="68"/>
          <ac:spMkLst>
            <pc:docMk/>
            <pc:sldMk cId="158634117" sldId="375"/>
            <ac:spMk id="10" creationId="{F9BC99BE-0417-F2E9-2F81-C5CCD308401A}"/>
          </ac:spMkLst>
        </pc:spChg>
        <pc:spChg chg="mod">
          <ac:chgData name="박 슬기" userId="0fe8c3dc-1e08-42b3-b5b5-0b46d547ffd2" providerId="ADAL" clId="{692F4617-3146-4FE9-A67B-C348CA524AF2}" dt="2022-12-06T05:19:05.312" v="68"/>
          <ac:spMkLst>
            <pc:docMk/>
            <pc:sldMk cId="158634117" sldId="375"/>
            <ac:spMk id="11" creationId="{1867CDB6-E3A1-8E0B-1F8D-5D5C26880C82}"/>
          </ac:spMkLst>
        </pc:spChg>
        <pc:spChg chg="mod">
          <ac:chgData name="박 슬기" userId="0fe8c3dc-1e08-42b3-b5b5-0b46d547ffd2" providerId="ADAL" clId="{692F4617-3146-4FE9-A67B-C348CA524AF2}" dt="2022-12-06T05:25:37.588" v="188" actId="1076"/>
          <ac:spMkLst>
            <pc:docMk/>
            <pc:sldMk cId="158634117" sldId="375"/>
            <ac:spMk id="12" creationId="{0461422D-9B28-3927-9DC9-6FA0A934C4A5}"/>
          </ac:spMkLst>
        </pc:spChg>
        <pc:spChg chg="mod">
          <ac:chgData name="박 슬기" userId="0fe8c3dc-1e08-42b3-b5b5-0b46d547ffd2" providerId="ADAL" clId="{692F4617-3146-4FE9-A67B-C348CA524AF2}" dt="2022-12-06T05:19:05.312" v="68"/>
          <ac:spMkLst>
            <pc:docMk/>
            <pc:sldMk cId="158634117" sldId="375"/>
            <ac:spMk id="13" creationId="{E5816412-21E3-66CD-9B16-BA3C1340A2C6}"/>
          </ac:spMkLst>
        </pc:spChg>
        <pc:spChg chg="mod">
          <ac:chgData name="박 슬기" userId="0fe8c3dc-1e08-42b3-b5b5-0b46d547ffd2" providerId="ADAL" clId="{692F4617-3146-4FE9-A67B-C348CA524AF2}" dt="2022-12-06T05:19:05.312" v="68"/>
          <ac:spMkLst>
            <pc:docMk/>
            <pc:sldMk cId="158634117" sldId="375"/>
            <ac:spMk id="21" creationId="{CF3A0238-1CAC-BFB4-36CD-4030886B9F54}"/>
          </ac:spMkLst>
        </pc:spChg>
        <pc:spChg chg="mod">
          <ac:chgData name="박 슬기" userId="0fe8c3dc-1e08-42b3-b5b5-0b46d547ffd2" providerId="ADAL" clId="{692F4617-3146-4FE9-A67B-C348CA524AF2}" dt="2022-12-06T05:19:05.312" v="68"/>
          <ac:spMkLst>
            <pc:docMk/>
            <pc:sldMk cId="158634117" sldId="375"/>
            <ac:spMk id="24" creationId="{B396E4AC-95C2-EFB6-5873-6CC7C31778D0}"/>
          </ac:spMkLst>
        </pc:spChg>
        <pc:spChg chg="mod">
          <ac:chgData name="박 슬기" userId="0fe8c3dc-1e08-42b3-b5b5-0b46d547ffd2" providerId="ADAL" clId="{692F4617-3146-4FE9-A67B-C348CA524AF2}" dt="2022-12-06T05:25:43.243" v="190" actId="1076"/>
          <ac:spMkLst>
            <pc:docMk/>
            <pc:sldMk cId="158634117" sldId="375"/>
            <ac:spMk id="26" creationId="{0A9B076D-9717-3C88-0D5A-6386AB2F7F20}"/>
          </ac:spMkLst>
        </pc:spChg>
        <pc:spChg chg="mod">
          <ac:chgData name="박 슬기" userId="0fe8c3dc-1e08-42b3-b5b5-0b46d547ffd2" providerId="ADAL" clId="{692F4617-3146-4FE9-A67B-C348CA524AF2}" dt="2022-12-06T05:19:05.312" v="68"/>
          <ac:spMkLst>
            <pc:docMk/>
            <pc:sldMk cId="158634117" sldId="375"/>
            <ac:spMk id="27" creationId="{7E3EF20D-2E2E-470F-96C8-A8B7B391335A}"/>
          </ac:spMkLst>
        </pc:spChg>
        <pc:spChg chg="mod">
          <ac:chgData name="박 슬기" userId="0fe8c3dc-1e08-42b3-b5b5-0b46d547ffd2" providerId="ADAL" clId="{692F4617-3146-4FE9-A67B-C348CA524AF2}" dt="2022-12-06T05:19:05.312" v="68"/>
          <ac:spMkLst>
            <pc:docMk/>
            <pc:sldMk cId="158634117" sldId="375"/>
            <ac:spMk id="28" creationId="{ACE4005B-6384-D6F8-36E2-697412ABE15A}"/>
          </ac:spMkLst>
        </pc:spChg>
        <pc:spChg chg="mod">
          <ac:chgData name="박 슬기" userId="0fe8c3dc-1e08-42b3-b5b5-0b46d547ffd2" providerId="ADAL" clId="{692F4617-3146-4FE9-A67B-C348CA524AF2}" dt="2022-12-06T05:25:39.139" v="189" actId="1076"/>
          <ac:spMkLst>
            <pc:docMk/>
            <pc:sldMk cId="158634117" sldId="375"/>
            <ac:spMk id="29" creationId="{FF98755C-10B9-7B3C-4B7F-02D68A9E4031}"/>
          </ac:spMkLst>
        </pc:spChg>
        <pc:spChg chg="mod">
          <ac:chgData name="박 슬기" userId="0fe8c3dc-1e08-42b3-b5b5-0b46d547ffd2" providerId="ADAL" clId="{692F4617-3146-4FE9-A67B-C348CA524AF2}" dt="2022-12-06T05:19:05.312" v="68"/>
          <ac:spMkLst>
            <pc:docMk/>
            <pc:sldMk cId="158634117" sldId="375"/>
            <ac:spMk id="34" creationId="{10EF7B05-63F5-C6C2-0151-5AD485DDE847}"/>
          </ac:spMkLst>
        </pc:spChg>
        <pc:spChg chg="mod">
          <ac:chgData name="박 슬기" userId="0fe8c3dc-1e08-42b3-b5b5-0b46d547ffd2" providerId="ADAL" clId="{692F4617-3146-4FE9-A67B-C348CA524AF2}" dt="2022-12-06T05:19:05.312" v="68"/>
          <ac:spMkLst>
            <pc:docMk/>
            <pc:sldMk cId="158634117" sldId="375"/>
            <ac:spMk id="35" creationId="{8354B08F-AA19-7C7F-96B8-9B6FFE5F0DC2}"/>
          </ac:spMkLst>
        </pc:spChg>
        <pc:spChg chg="mod">
          <ac:chgData name="박 슬기" userId="0fe8c3dc-1e08-42b3-b5b5-0b46d547ffd2" providerId="ADAL" clId="{692F4617-3146-4FE9-A67B-C348CA524AF2}" dt="2022-12-06T05:19:05.312" v="68"/>
          <ac:spMkLst>
            <pc:docMk/>
            <pc:sldMk cId="158634117" sldId="375"/>
            <ac:spMk id="36" creationId="{95222727-7BBD-2FE2-4548-6C45DEDDE4EF}"/>
          </ac:spMkLst>
        </pc:spChg>
        <pc:spChg chg="mod">
          <ac:chgData name="박 슬기" userId="0fe8c3dc-1e08-42b3-b5b5-0b46d547ffd2" providerId="ADAL" clId="{692F4617-3146-4FE9-A67B-C348CA524AF2}" dt="2022-12-06T05:19:05.312" v="68"/>
          <ac:spMkLst>
            <pc:docMk/>
            <pc:sldMk cId="158634117" sldId="375"/>
            <ac:spMk id="37" creationId="{4ED32E93-6457-9CB6-6E59-36585947C7CA}"/>
          </ac:spMkLst>
        </pc:spChg>
        <pc:spChg chg="mod">
          <ac:chgData name="박 슬기" userId="0fe8c3dc-1e08-42b3-b5b5-0b46d547ffd2" providerId="ADAL" clId="{692F4617-3146-4FE9-A67B-C348CA524AF2}" dt="2022-12-06T05:19:05.312" v="68"/>
          <ac:spMkLst>
            <pc:docMk/>
            <pc:sldMk cId="158634117" sldId="375"/>
            <ac:spMk id="38" creationId="{B09305C9-6A78-5144-61B6-29F0E50EF5DB}"/>
          </ac:spMkLst>
        </pc:spChg>
        <pc:spChg chg="mod">
          <ac:chgData name="박 슬기" userId="0fe8c3dc-1e08-42b3-b5b5-0b46d547ffd2" providerId="ADAL" clId="{692F4617-3146-4FE9-A67B-C348CA524AF2}" dt="2022-12-06T05:19:05.312" v="68"/>
          <ac:spMkLst>
            <pc:docMk/>
            <pc:sldMk cId="158634117" sldId="375"/>
            <ac:spMk id="39" creationId="{27B5F717-8C7E-D77E-710A-03E6310E7CA0}"/>
          </ac:spMkLst>
        </pc:spChg>
        <pc:spChg chg="mod">
          <ac:chgData name="박 슬기" userId="0fe8c3dc-1e08-42b3-b5b5-0b46d547ffd2" providerId="ADAL" clId="{692F4617-3146-4FE9-A67B-C348CA524AF2}" dt="2022-12-06T05:22:09.563" v="125" actId="1076"/>
          <ac:spMkLst>
            <pc:docMk/>
            <pc:sldMk cId="158634117" sldId="375"/>
            <ac:spMk id="40" creationId="{971DC666-664C-7407-BF6A-4B054AD6F6DB}"/>
          </ac:spMkLst>
        </pc:spChg>
        <pc:spChg chg="mod">
          <ac:chgData name="박 슬기" userId="0fe8c3dc-1e08-42b3-b5b5-0b46d547ffd2" providerId="ADAL" clId="{692F4617-3146-4FE9-A67B-C348CA524AF2}" dt="2022-12-06T05:19:05.312" v="68"/>
          <ac:spMkLst>
            <pc:docMk/>
            <pc:sldMk cId="158634117" sldId="375"/>
            <ac:spMk id="41" creationId="{C4306D8F-3250-E1F0-9815-A785C360FA11}"/>
          </ac:spMkLst>
        </pc:spChg>
        <pc:spChg chg="mod">
          <ac:chgData name="박 슬기" userId="0fe8c3dc-1e08-42b3-b5b5-0b46d547ffd2" providerId="ADAL" clId="{692F4617-3146-4FE9-A67B-C348CA524AF2}" dt="2022-12-06T05:19:05.312" v="68"/>
          <ac:spMkLst>
            <pc:docMk/>
            <pc:sldMk cId="158634117" sldId="375"/>
            <ac:spMk id="42" creationId="{F3E0521C-D59D-A556-BC5F-093E56EDEB20}"/>
          </ac:spMkLst>
        </pc:spChg>
        <pc:spChg chg="mod">
          <ac:chgData name="박 슬기" userId="0fe8c3dc-1e08-42b3-b5b5-0b46d547ffd2" providerId="ADAL" clId="{692F4617-3146-4FE9-A67B-C348CA524AF2}" dt="2022-12-06T05:22:07.300" v="124" actId="1076"/>
          <ac:spMkLst>
            <pc:docMk/>
            <pc:sldMk cId="158634117" sldId="375"/>
            <ac:spMk id="43" creationId="{26A7075D-A9C8-68F0-88BD-BA3B756271D7}"/>
          </ac:spMkLst>
        </pc:spChg>
        <pc:spChg chg="mod">
          <ac:chgData name="박 슬기" userId="0fe8c3dc-1e08-42b3-b5b5-0b46d547ffd2" providerId="ADAL" clId="{692F4617-3146-4FE9-A67B-C348CA524AF2}" dt="2022-12-06T05:24:08.499" v="157" actId="1076"/>
          <ac:spMkLst>
            <pc:docMk/>
            <pc:sldMk cId="158634117" sldId="375"/>
            <ac:spMk id="44" creationId="{6D4F0578-C910-E959-072C-4817A10C73CB}"/>
          </ac:spMkLst>
        </pc:spChg>
        <pc:spChg chg="mod">
          <ac:chgData name="박 슬기" userId="0fe8c3dc-1e08-42b3-b5b5-0b46d547ffd2" providerId="ADAL" clId="{692F4617-3146-4FE9-A67B-C348CA524AF2}" dt="2022-12-06T05:19:05.312" v="68"/>
          <ac:spMkLst>
            <pc:docMk/>
            <pc:sldMk cId="158634117" sldId="375"/>
            <ac:spMk id="45" creationId="{AEAC1924-D46E-E9CB-F37F-B417DFD73626}"/>
          </ac:spMkLst>
        </pc:spChg>
        <pc:spChg chg="mod">
          <ac:chgData name="박 슬기" userId="0fe8c3dc-1e08-42b3-b5b5-0b46d547ffd2" providerId="ADAL" clId="{692F4617-3146-4FE9-A67B-C348CA524AF2}" dt="2022-12-06T05:19:05.312" v="68"/>
          <ac:spMkLst>
            <pc:docMk/>
            <pc:sldMk cId="158634117" sldId="375"/>
            <ac:spMk id="46" creationId="{DBA55F18-0D3D-6CE2-134C-B811D4111AF7}"/>
          </ac:spMkLst>
        </pc:spChg>
        <pc:spChg chg="mod">
          <ac:chgData name="박 슬기" userId="0fe8c3dc-1e08-42b3-b5b5-0b46d547ffd2" providerId="ADAL" clId="{692F4617-3146-4FE9-A67B-C348CA524AF2}" dt="2022-12-06T05:19:05.312" v="68"/>
          <ac:spMkLst>
            <pc:docMk/>
            <pc:sldMk cId="158634117" sldId="375"/>
            <ac:spMk id="47" creationId="{3C42B42F-2891-01FF-0830-6E6B0FD140A0}"/>
          </ac:spMkLst>
        </pc:spChg>
        <pc:spChg chg="mod">
          <ac:chgData name="박 슬기" userId="0fe8c3dc-1e08-42b3-b5b5-0b46d547ffd2" providerId="ADAL" clId="{692F4617-3146-4FE9-A67B-C348CA524AF2}" dt="2022-12-06T05:21:55.316" v="120" actId="1076"/>
          <ac:spMkLst>
            <pc:docMk/>
            <pc:sldMk cId="158634117" sldId="375"/>
            <ac:spMk id="48" creationId="{7E9F3A52-7435-34DF-83B1-1517085679C5}"/>
          </ac:spMkLst>
        </pc:spChg>
        <pc:spChg chg="mod">
          <ac:chgData name="박 슬기" userId="0fe8c3dc-1e08-42b3-b5b5-0b46d547ffd2" providerId="ADAL" clId="{692F4617-3146-4FE9-A67B-C348CA524AF2}" dt="2022-12-06T05:19:05.312" v="68"/>
          <ac:spMkLst>
            <pc:docMk/>
            <pc:sldMk cId="158634117" sldId="375"/>
            <ac:spMk id="49" creationId="{22A64BE3-6F80-B66D-0340-5A8580CC9583}"/>
          </ac:spMkLst>
        </pc:spChg>
        <pc:spChg chg="mod">
          <ac:chgData name="박 슬기" userId="0fe8c3dc-1e08-42b3-b5b5-0b46d547ffd2" providerId="ADAL" clId="{692F4617-3146-4FE9-A67B-C348CA524AF2}" dt="2022-12-06T05:19:05.312" v="68"/>
          <ac:spMkLst>
            <pc:docMk/>
            <pc:sldMk cId="158634117" sldId="375"/>
            <ac:spMk id="50" creationId="{6DF90DF9-9039-30A5-A1C3-51A07FA71840}"/>
          </ac:spMkLst>
        </pc:spChg>
        <pc:spChg chg="mod">
          <ac:chgData name="박 슬기" userId="0fe8c3dc-1e08-42b3-b5b5-0b46d547ffd2" providerId="ADAL" clId="{692F4617-3146-4FE9-A67B-C348CA524AF2}" dt="2022-12-06T05:19:05.312" v="68"/>
          <ac:spMkLst>
            <pc:docMk/>
            <pc:sldMk cId="158634117" sldId="375"/>
            <ac:spMk id="51" creationId="{C3380945-7224-3D1A-1531-36DFEEC69F36}"/>
          </ac:spMkLst>
        </pc:spChg>
        <pc:spChg chg="mod">
          <ac:chgData name="박 슬기" userId="0fe8c3dc-1e08-42b3-b5b5-0b46d547ffd2" providerId="ADAL" clId="{692F4617-3146-4FE9-A67B-C348CA524AF2}" dt="2022-12-06T05:19:05.312" v="68"/>
          <ac:spMkLst>
            <pc:docMk/>
            <pc:sldMk cId="158634117" sldId="375"/>
            <ac:spMk id="52" creationId="{0C20B223-9C22-CD45-CA54-61E95517755C}"/>
          </ac:spMkLst>
        </pc:spChg>
        <pc:spChg chg="mod">
          <ac:chgData name="박 슬기" userId="0fe8c3dc-1e08-42b3-b5b5-0b46d547ffd2" providerId="ADAL" clId="{692F4617-3146-4FE9-A67B-C348CA524AF2}" dt="2022-12-06T05:19:05.312" v="68"/>
          <ac:spMkLst>
            <pc:docMk/>
            <pc:sldMk cId="158634117" sldId="375"/>
            <ac:spMk id="53" creationId="{83D4BF0A-AF7C-0ED5-AAB0-BA9C28557D20}"/>
          </ac:spMkLst>
        </pc:spChg>
        <pc:spChg chg="mod">
          <ac:chgData name="박 슬기" userId="0fe8c3dc-1e08-42b3-b5b5-0b46d547ffd2" providerId="ADAL" clId="{692F4617-3146-4FE9-A67B-C348CA524AF2}" dt="2022-12-06T05:19:52.795" v="81" actId="1076"/>
          <ac:spMkLst>
            <pc:docMk/>
            <pc:sldMk cId="158634117" sldId="375"/>
            <ac:spMk id="54" creationId="{2951A0FB-2C22-EDDB-729A-2ABF72FB58BB}"/>
          </ac:spMkLst>
        </pc:spChg>
        <pc:spChg chg="mod">
          <ac:chgData name="박 슬기" userId="0fe8c3dc-1e08-42b3-b5b5-0b46d547ffd2" providerId="ADAL" clId="{692F4617-3146-4FE9-A67B-C348CA524AF2}" dt="2022-12-06T05:19:55.707" v="82" actId="1076"/>
          <ac:spMkLst>
            <pc:docMk/>
            <pc:sldMk cId="158634117" sldId="375"/>
            <ac:spMk id="55" creationId="{EEBD5B45-3908-6187-A9F0-E3B875A66F95}"/>
          </ac:spMkLst>
        </pc:spChg>
        <pc:spChg chg="mod">
          <ac:chgData name="박 슬기" userId="0fe8c3dc-1e08-42b3-b5b5-0b46d547ffd2" providerId="ADAL" clId="{692F4617-3146-4FE9-A67B-C348CA524AF2}" dt="2022-12-06T05:19:05.312" v="68"/>
          <ac:spMkLst>
            <pc:docMk/>
            <pc:sldMk cId="158634117" sldId="375"/>
            <ac:spMk id="56" creationId="{C08B1E30-F8E4-9049-F67F-874F7D0AB3DE}"/>
          </ac:spMkLst>
        </pc:spChg>
        <pc:spChg chg="mod">
          <ac:chgData name="박 슬기" userId="0fe8c3dc-1e08-42b3-b5b5-0b46d547ffd2" providerId="ADAL" clId="{692F4617-3146-4FE9-A67B-C348CA524AF2}" dt="2022-12-06T05:19:05.312" v="68"/>
          <ac:spMkLst>
            <pc:docMk/>
            <pc:sldMk cId="158634117" sldId="375"/>
            <ac:spMk id="57" creationId="{18F21C30-186A-06C2-C198-25ACD2A55BF0}"/>
          </ac:spMkLst>
        </pc:spChg>
        <pc:spChg chg="mod">
          <ac:chgData name="박 슬기" userId="0fe8c3dc-1e08-42b3-b5b5-0b46d547ffd2" providerId="ADAL" clId="{692F4617-3146-4FE9-A67B-C348CA524AF2}" dt="2022-12-06T05:19:48.643" v="80" actId="1076"/>
          <ac:spMkLst>
            <pc:docMk/>
            <pc:sldMk cId="158634117" sldId="375"/>
            <ac:spMk id="58" creationId="{3E82C840-DAE5-15A9-0EAF-4BD667549F80}"/>
          </ac:spMkLst>
        </pc:spChg>
        <pc:spChg chg="add mod">
          <ac:chgData name="박 슬기" userId="0fe8c3dc-1e08-42b3-b5b5-0b46d547ffd2" providerId="ADAL" clId="{692F4617-3146-4FE9-A67B-C348CA524AF2}" dt="2022-12-06T05:26:37.184" v="209" actId="164"/>
          <ac:spMkLst>
            <pc:docMk/>
            <pc:sldMk cId="158634117" sldId="375"/>
            <ac:spMk id="60" creationId="{53CDCEF8-5686-9A50-EE2F-D525D7C623A4}"/>
          </ac:spMkLst>
        </pc:spChg>
        <pc:spChg chg="add mod">
          <ac:chgData name="박 슬기" userId="0fe8c3dc-1e08-42b3-b5b5-0b46d547ffd2" providerId="ADAL" clId="{692F4617-3146-4FE9-A67B-C348CA524AF2}" dt="2022-12-06T05:26:37.184" v="209" actId="164"/>
          <ac:spMkLst>
            <pc:docMk/>
            <pc:sldMk cId="158634117" sldId="375"/>
            <ac:spMk id="61" creationId="{29812DB2-6988-A5F4-5B48-AF8CD6390DB7}"/>
          </ac:spMkLst>
        </pc:spChg>
        <pc:spChg chg="add mod">
          <ac:chgData name="박 슬기" userId="0fe8c3dc-1e08-42b3-b5b5-0b46d547ffd2" providerId="ADAL" clId="{692F4617-3146-4FE9-A67B-C348CA524AF2}" dt="2022-12-06T05:26:37.184" v="209" actId="164"/>
          <ac:spMkLst>
            <pc:docMk/>
            <pc:sldMk cId="158634117" sldId="375"/>
            <ac:spMk id="62" creationId="{57A8A697-77F0-7EAD-C8EC-0C586455E280}"/>
          </ac:spMkLst>
        </pc:spChg>
        <pc:spChg chg="add mod">
          <ac:chgData name="박 슬기" userId="0fe8c3dc-1e08-42b3-b5b5-0b46d547ffd2" providerId="ADAL" clId="{692F4617-3146-4FE9-A67B-C348CA524AF2}" dt="2022-12-06T05:26:37.184" v="209" actId="164"/>
          <ac:spMkLst>
            <pc:docMk/>
            <pc:sldMk cId="158634117" sldId="375"/>
            <ac:spMk id="63" creationId="{B9F31342-411E-6E2F-F88C-46A96BD9DCEA}"/>
          </ac:spMkLst>
        </pc:spChg>
        <pc:spChg chg="add mod">
          <ac:chgData name="박 슬기" userId="0fe8c3dc-1e08-42b3-b5b5-0b46d547ffd2" providerId="ADAL" clId="{692F4617-3146-4FE9-A67B-C348CA524AF2}" dt="2022-12-06T05:26:37.184" v="209" actId="164"/>
          <ac:spMkLst>
            <pc:docMk/>
            <pc:sldMk cId="158634117" sldId="375"/>
            <ac:spMk id="64" creationId="{59978F3B-E570-6A49-FCBC-3A296D291954}"/>
          </ac:spMkLst>
        </pc:spChg>
        <pc:spChg chg="add mod">
          <ac:chgData name="박 슬기" userId="0fe8c3dc-1e08-42b3-b5b5-0b46d547ffd2" providerId="ADAL" clId="{692F4617-3146-4FE9-A67B-C348CA524AF2}" dt="2022-12-06T05:26:37.184" v="209" actId="164"/>
          <ac:spMkLst>
            <pc:docMk/>
            <pc:sldMk cId="158634117" sldId="375"/>
            <ac:spMk id="65" creationId="{6842AD85-778A-DFD9-3581-1F921023786F}"/>
          </ac:spMkLst>
        </pc:spChg>
        <pc:spChg chg="add mod">
          <ac:chgData name="박 슬기" userId="0fe8c3dc-1e08-42b3-b5b5-0b46d547ffd2" providerId="ADAL" clId="{692F4617-3146-4FE9-A67B-C348CA524AF2}" dt="2022-12-06T05:26:37.184" v="209" actId="164"/>
          <ac:spMkLst>
            <pc:docMk/>
            <pc:sldMk cId="158634117" sldId="375"/>
            <ac:spMk id="66" creationId="{D6B34466-A843-931B-16EC-7E630FB17275}"/>
          </ac:spMkLst>
        </pc:spChg>
        <pc:grpChg chg="add del mod">
          <ac:chgData name="박 슬기" userId="0fe8c3dc-1e08-42b3-b5b5-0b46d547ffd2" providerId="ADAL" clId="{692F4617-3146-4FE9-A67B-C348CA524AF2}" dt="2022-12-06T05:19:21.900" v="74" actId="478"/>
          <ac:grpSpMkLst>
            <pc:docMk/>
            <pc:sldMk cId="158634117" sldId="375"/>
            <ac:grpSpMk id="2" creationId="{9CD01507-9C23-7470-F244-697803CF045D}"/>
          </ac:grpSpMkLst>
        </pc:grpChg>
        <pc:grpChg chg="mod ord topLvl">
          <ac:chgData name="박 슬기" userId="0fe8c3dc-1e08-42b3-b5b5-0b46d547ffd2" providerId="ADAL" clId="{692F4617-3146-4FE9-A67B-C348CA524AF2}" dt="2022-12-06T05:26:37.184" v="209" actId="164"/>
          <ac:grpSpMkLst>
            <pc:docMk/>
            <pc:sldMk cId="158634117" sldId="375"/>
            <ac:grpSpMk id="4" creationId="{45BC3B7E-D08D-C0FC-8EBB-C3465B5FFB3D}"/>
          </ac:grpSpMkLst>
        </pc:grpChg>
        <pc:grpChg chg="mod">
          <ac:chgData name="박 슬기" userId="0fe8c3dc-1e08-42b3-b5b5-0b46d547ffd2" providerId="ADAL" clId="{692F4617-3146-4FE9-A67B-C348CA524AF2}" dt="2022-12-06T05:19:05.312" v="68"/>
          <ac:grpSpMkLst>
            <pc:docMk/>
            <pc:sldMk cId="158634117" sldId="375"/>
            <ac:grpSpMk id="5" creationId="{A55C7817-7DDB-E40E-1CDF-4697744143C9}"/>
          </ac:grpSpMkLst>
        </pc:grpChg>
        <pc:grpChg chg="del">
          <ac:chgData name="박 슬기" userId="0fe8c3dc-1e08-42b3-b5b5-0b46d547ffd2" providerId="ADAL" clId="{692F4617-3146-4FE9-A67B-C348CA524AF2}" dt="2022-12-06T05:07:51.592" v="5" actId="478"/>
          <ac:grpSpMkLst>
            <pc:docMk/>
            <pc:sldMk cId="158634117" sldId="375"/>
            <ac:grpSpMk id="65" creationId="{EBF3F1DB-7A9D-7591-4D61-89841D177594}"/>
          </ac:grpSpMkLst>
        </pc:grpChg>
        <pc:grpChg chg="add mod">
          <ac:chgData name="박 슬기" userId="0fe8c3dc-1e08-42b3-b5b5-0b46d547ffd2" providerId="ADAL" clId="{692F4617-3146-4FE9-A67B-C348CA524AF2}" dt="2022-12-06T05:26:37.184" v="209" actId="164"/>
          <ac:grpSpMkLst>
            <pc:docMk/>
            <pc:sldMk cId="158634117" sldId="375"/>
            <ac:grpSpMk id="67" creationId="{3D14C7E5-7254-0E70-B1F0-F7830F407E88}"/>
          </ac:grpSpMkLst>
        </pc:grpChg>
        <pc:graphicFrameChg chg="modGraphic">
          <ac:chgData name="박 슬기" userId="0fe8c3dc-1e08-42b3-b5b5-0b46d547ffd2" providerId="ADAL" clId="{692F4617-3146-4FE9-A67B-C348CA524AF2}" dt="2022-12-06T05:08:10.851" v="20" actId="6549"/>
          <ac:graphicFrameMkLst>
            <pc:docMk/>
            <pc:sldMk cId="158634117" sldId="375"/>
            <ac:graphicFrameMk id="20" creationId="{00000000-0000-0000-0000-000000000000}"/>
          </ac:graphicFrameMkLst>
        </pc:graphicFrameChg>
        <pc:graphicFrameChg chg="mod modGraphic">
          <ac:chgData name="박 슬기" userId="0fe8c3dc-1e08-42b3-b5b5-0b46d547ffd2" providerId="ADAL" clId="{692F4617-3146-4FE9-A67B-C348CA524AF2}" dt="2022-12-06T05:08:24.947" v="25" actId="6549"/>
          <ac:graphicFrameMkLst>
            <pc:docMk/>
            <pc:sldMk cId="158634117" sldId="375"/>
            <ac:graphicFrameMk id="22" creationId="{00000000-0000-0000-0000-000000000000}"/>
          </ac:graphicFrameMkLst>
        </pc:graphicFrameChg>
        <pc:graphicFrameChg chg="mod">
          <ac:chgData name="박 슬기" userId="0fe8c3dc-1e08-42b3-b5b5-0b46d547ffd2" providerId="ADAL" clId="{692F4617-3146-4FE9-A67B-C348CA524AF2}" dt="2022-12-06T05:07:47.763" v="4"/>
          <ac:graphicFrameMkLst>
            <pc:docMk/>
            <pc:sldMk cId="158634117" sldId="375"/>
            <ac:graphicFrameMk id="32" creationId="{00000000-0000-0000-0000-000000000000}"/>
          </ac:graphicFrameMkLst>
        </pc:graphicFrameChg>
        <pc:graphicFrameChg chg="mod">
          <ac:chgData name="박 슬기" userId="0fe8c3dc-1e08-42b3-b5b5-0b46d547ffd2" providerId="ADAL" clId="{692F4617-3146-4FE9-A67B-C348CA524AF2}" dt="2022-12-06T05:07:13.186" v="2"/>
          <ac:graphicFrameMkLst>
            <pc:docMk/>
            <pc:sldMk cId="158634117" sldId="375"/>
            <ac:graphicFrameMk id="33" creationId="{00000000-0000-0000-0000-000000000000}"/>
          </ac:graphicFrameMkLst>
        </pc:graphicFrameChg>
        <pc:graphicFrameChg chg="modGraphic">
          <ac:chgData name="박 슬기" userId="0fe8c3dc-1e08-42b3-b5b5-0b46d547ffd2" providerId="ADAL" clId="{692F4617-3146-4FE9-A67B-C348CA524AF2}" dt="2022-12-06T05:08:27.247" v="26" actId="6549"/>
          <ac:graphicFrameMkLst>
            <pc:docMk/>
            <pc:sldMk cId="158634117" sldId="375"/>
            <ac:graphicFrameMk id="76" creationId="{00000000-0000-0000-0000-000000000000}"/>
          </ac:graphicFrameMkLst>
        </pc:graphicFrameChg>
        <pc:picChg chg="del mod topLvl">
          <ac:chgData name="박 슬기" userId="0fe8c3dc-1e08-42b3-b5b5-0b46d547ffd2" providerId="ADAL" clId="{692F4617-3146-4FE9-A67B-C348CA524AF2}" dt="2022-12-06T05:19:21.900" v="74" actId="478"/>
          <ac:picMkLst>
            <pc:docMk/>
            <pc:sldMk cId="158634117" sldId="375"/>
            <ac:picMk id="3" creationId="{7D79A38F-89B4-C962-91A0-A18AE81B408F}"/>
          </ac:picMkLst>
        </pc:picChg>
        <pc:picChg chg="add mod ord">
          <ac:chgData name="박 슬기" userId="0fe8c3dc-1e08-42b3-b5b5-0b46d547ffd2" providerId="ADAL" clId="{692F4617-3146-4FE9-A67B-C348CA524AF2}" dt="2022-12-06T05:26:37.184" v="209" actId="164"/>
          <ac:picMkLst>
            <pc:docMk/>
            <pc:sldMk cId="158634117" sldId="375"/>
            <ac:picMk id="59" creationId="{48E067AB-D80D-2655-7C55-EC1FF0CBD73D}"/>
          </ac:picMkLst>
        </pc:picChg>
      </pc:sldChg>
      <pc:sldChg chg="addSp delSp modSp mod">
        <pc:chgData name="박 슬기" userId="0fe8c3dc-1e08-42b3-b5b5-0b46d547ffd2" providerId="ADAL" clId="{692F4617-3146-4FE9-A67B-C348CA524AF2}" dt="2022-12-06T05:26:40.913" v="211"/>
        <pc:sldMkLst>
          <pc:docMk/>
          <pc:sldMk cId="1743302733" sldId="376"/>
        </pc:sldMkLst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5" creationId="{C9D8275D-CB0B-4A88-867C-FC286428C4F3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6" creationId="{5059F542-E73C-46E6-D070-691C6FF36859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7" creationId="{14D36D19-C855-E5D9-30D4-D06B0526C646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8" creationId="{4A2EE4BD-5736-82B0-6782-66E8460A4E02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10" creationId="{05E7ED2A-7C56-0625-8BFA-A3C70A986CAE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11" creationId="{D3B6AFA0-EB11-CB53-90FD-B99C002B5862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12" creationId="{54AEED1E-93C1-6ABE-8757-824BA7528CC8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21" creationId="{219D0EC2-ACC3-70CB-0F86-4D2DC09FF9F7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24" creationId="{755B4E57-BC1B-7E86-4625-D8E072012F6E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30" creationId="{6F85B7C3-7264-F2CA-B6A4-A71B32CD8809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31" creationId="{D3006C4E-6A19-2275-4D28-C331723FDEE6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32" creationId="{93A6860E-F980-10A4-4A97-61AAC63F312F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33" creationId="{DA015A1C-E3CE-2D56-6545-9819ABB932B4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34" creationId="{5E5D6D39-C859-5550-2DD8-E93ABB7D07BE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35" creationId="{D6D1407B-745D-3E9A-FAB9-E589684F2D6F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36" creationId="{F35E36C1-5713-2108-A8ED-3E60B5280A49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37" creationId="{59D2527B-30D9-DD60-3309-6B5787EDE1A5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38" creationId="{AB42139B-F252-E1CE-F444-73D4F211222B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39" creationId="{377B7B64-4BCA-1EF6-0BCD-467C392BD5F2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40" creationId="{D41F8719-A68B-32B9-DC37-768ED87E3DB8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41" creationId="{D92B259A-BCD1-EEC6-0355-A832A09C7DC4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42" creationId="{FED139F7-E9FC-07E0-EB30-CE9E41930887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43" creationId="{510B0EF9-3F3D-7737-03C1-52149E179209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44" creationId="{FA3B18DB-B745-E3D1-36E6-63701D692A17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45" creationId="{13327899-FB44-EAE5-F3E1-970F59E5F014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46" creationId="{77F1F943-E591-B947-D8D5-915280CE1A00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47" creationId="{D2D806B5-6AD5-2905-E069-E9D8C5BD7985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48" creationId="{AC723E2B-F061-82CF-0523-2B9FBD7B99C1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49" creationId="{EF437AD3-0536-F33A-13BF-9B31D7C4084E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50" creationId="{E906D49D-8AAB-3BFC-DD5A-525E0976D681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51" creationId="{45DFD5E9-5553-3235-E832-5A92E7E1803C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52" creationId="{D848ACED-E82B-4611-D0D8-E13DF368F8BC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53" creationId="{FCB7BADE-87AD-85CB-1B87-3712830A2F11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54" creationId="{F881B811-8BD3-66CA-2585-F31287051650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55" creationId="{F2A5EE97-F6A6-FD08-699E-D8AD74A4807C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56" creationId="{823ACFC3-1D32-EDB3-7CD5-1070605C4A57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57" creationId="{0A2C4A5D-575C-A8B3-E6E3-3A28208981B5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58" creationId="{291A3AB5-D2AE-F57E-A9DF-2269896CF2AF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59" creationId="{7F856DD8-7DEA-546A-FE3D-4BE816AC8ECC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60" creationId="{78E78D7B-6DD0-9229-5B1C-9E67371ED1E2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61" creationId="{42ED8BC7-AEB5-BB13-F501-07E387782EA3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62" creationId="{767C1BD3-E44F-7CD3-B65E-B1197D440CEB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63" creationId="{376E9CC7-6625-D56F-E58F-D8995F41A0C5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64" creationId="{A10D607A-0A6C-3FFC-B944-FE6DBC2EEBE2}"/>
          </ac:spMkLst>
        </pc:spChg>
        <pc:spChg chg="mod">
          <ac:chgData name="박 슬기" userId="0fe8c3dc-1e08-42b3-b5b5-0b46d547ffd2" providerId="ADAL" clId="{692F4617-3146-4FE9-A67B-C348CA524AF2}" dt="2022-12-06T05:26:40.913" v="211"/>
          <ac:spMkLst>
            <pc:docMk/>
            <pc:sldMk cId="1743302733" sldId="376"/>
            <ac:spMk id="65" creationId="{6D411B9D-8EB9-E3A2-BAA4-28BD0685819B}"/>
          </ac:spMkLst>
        </pc:spChg>
        <pc:grpChg chg="add mod">
          <ac:chgData name="박 슬기" userId="0fe8c3dc-1e08-42b3-b5b5-0b46d547ffd2" providerId="ADAL" clId="{692F4617-3146-4FE9-A67B-C348CA524AF2}" dt="2022-12-06T05:26:40.913" v="211"/>
          <ac:grpSpMkLst>
            <pc:docMk/>
            <pc:sldMk cId="1743302733" sldId="376"/>
            <ac:grpSpMk id="2" creationId="{B9FE8F96-2116-7609-1B42-1BF6D7F503D3}"/>
          </ac:grpSpMkLst>
        </pc:grpChg>
        <pc:grpChg chg="mod">
          <ac:chgData name="박 슬기" userId="0fe8c3dc-1e08-42b3-b5b5-0b46d547ffd2" providerId="ADAL" clId="{692F4617-3146-4FE9-A67B-C348CA524AF2}" dt="2022-12-06T05:26:40.913" v="211"/>
          <ac:grpSpMkLst>
            <pc:docMk/>
            <pc:sldMk cId="1743302733" sldId="376"/>
            <ac:grpSpMk id="4" creationId="{02D77277-426F-B217-6F00-39D05E9EFE1E}"/>
          </ac:grpSpMkLst>
        </pc:grpChg>
        <pc:grpChg chg="mod">
          <ac:chgData name="박 슬기" userId="0fe8c3dc-1e08-42b3-b5b5-0b46d547ffd2" providerId="ADAL" clId="{692F4617-3146-4FE9-A67B-C348CA524AF2}" dt="2022-12-06T05:26:40.913" v="211"/>
          <ac:grpSpMkLst>
            <pc:docMk/>
            <pc:sldMk cId="1743302733" sldId="376"/>
            <ac:grpSpMk id="13" creationId="{7A87E946-51DB-6FBF-A4A2-330ECE9B298F}"/>
          </ac:grpSpMkLst>
        </pc:grpChg>
        <pc:grpChg chg="del">
          <ac:chgData name="박 슬기" userId="0fe8c3dc-1e08-42b3-b5b5-0b46d547ffd2" providerId="ADAL" clId="{692F4617-3146-4FE9-A67B-C348CA524AF2}" dt="2022-12-06T05:07:52.778" v="6" actId="478"/>
          <ac:grpSpMkLst>
            <pc:docMk/>
            <pc:sldMk cId="1743302733" sldId="376"/>
            <ac:grpSpMk id="65" creationId="{18AEB9D6-E941-CAF7-E674-D02F69F845C5}"/>
          </ac:grpSpMkLst>
        </pc:grpChg>
        <pc:graphicFrameChg chg="modGraphic">
          <ac:chgData name="박 슬기" userId="0fe8c3dc-1e08-42b3-b5b5-0b46d547ffd2" providerId="ADAL" clId="{692F4617-3146-4FE9-A67B-C348CA524AF2}" dt="2022-12-06T05:08:32.099" v="29" actId="6549"/>
          <ac:graphicFrameMkLst>
            <pc:docMk/>
            <pc:sldMk cId="1743302733" sldId="376"/>
            <ac:graphicFrameMk id="20" creationId="{00000000-0000-0000-0000-000000000000}"/>
          </ac:graphicFrameMkLst>
        </pc:graphicFrameChg>
        <pc:graphicFrameChg chg="mod modGraphic">
          <ac:chgData name="박 슬기" userId="0fe8c3dc-1e08-42b3-b5b5-0b46d547ffd2" providerId="ADAL" clId="{692F4617-3146-4FE9-A67B-C348CA524AF2}" dt="2022-12-06T05:21:44.699" v="119" actId="20577"/>
          <ac:graphicFrameMkLst>
            <pc:docMk/>
            <pc:sldMk cId="1743302733" sldId="376"/>
            <ac:graphicFrameMk id="22" creationId="{00000000-0000-0000-0000-000000000000}"/>
          </ac:graphicFrameMkLst>
        </pc:graphicFrameChg>
        <pc:graphicFrameChg chg="mod">
          <ac:chgData name="박 슬기" userId="0fe8c3dc-1e08-42b3-b5b5-0b46d547ffd2" providerId="ADAL" clId="{692F4617-3146-4FE9-A67B-C348CA524AF2}" dt="2022-12-06T05:07:47.763" v="4"/>
          <ac:graphicFrameMkLst>
            <pc:docMk/>
            <pc:sldMk cId="1743302733" sldId="376"/>
            <ac:graphicFrameMk id="28" creationId="{00000000-0000-0000-0000-000000000000}"/>
          </ac:graphicFrameMkLst>
        </pc:graphicFrameChg>
        <pc:graphicFrameChg chg="mod">
          <ac:chgData name="박 슬기" userId="0fe8c3dc-1e08-42b3-b5b5-0b46d547ffd2" providerId="ADAL" clId="{692F4617-3146-4FE9-A67B-C348CA524AF2}" dt="2022-12-06T05:07:13.186" v="2"/>
          <ac:graphicFrameMkLst>
            <pc:docMk/>
            <pc:sldMk cId="1743302733" sldId="376"/>
            <ac:graphicFrameMk id="29" creationId="{00000000-0000-0000-0000-000000000000}"/>
          </ac:graphicFrameMkLst>
        </pc:graphicFrameChg>
        <pc:graphicFrameChg chg="mod">
          <ac:chgData name="박 슬기" userId="0fe8c3dc-1e08-42b3-b5b5-0b46d547ffd2" providerId="ADAL" clId="{692F4617-3146-4FE9-A67B-C348CA524AF2}" dt="2022-12-06T05:08:28.982" v="27"/>
          <ac:graphicFrameMkLst>
            <pc:docMk/>
            <pc:sldMk cId="1743302733" sldId="376"/>
            <ac:graphicFrameMk id="76" creationId="{00000000-0000-0000-0000-000000000000}"/>
          </ac:graphicFrameMkLst>
        </pc:graphicFrameChg>
        <pc:picChg chg="mod">
          <ac:chgData name="박 슬기" userId="0fe8c3dc-1e08-42b3-b5b5-0b46d547ffd2" providerId="ADAL" clId="{692F4617-3146-4FE9-A67B-C348CA524AF2}" dt="2022-12-06T05:26:40.913" v="211"/>
          <ac:picMkLst>
            <pc:docMk/>
            <pc:sldMk cId="1743302733" sldId="376"/>
            <ac:picMk id="3" creationId="{4BDA9554-0BDF-6ACD-14B6-F73E3A645AE9}"/>
          </ac:picMkLst>
        </pc:picChg>
      </pc:sldChg>
      <pc:sldChg chg="addSp delSp modSp mod">
        <pc:chgData name="박 슬기" userId="0fe8c3dc-1e08-42b3-b5b5-0b46d547ffd2" providerId="ADAL" clId="{692F4617-3146-4FE9-A67B-C348CA524AF2}" dt="2022-12-06T05:26:41.665" v="212"/>
        <pc:sldMkLst>
          <pc:docMk/>
          <pc:sldMk cId="3045253726" sldId="377"/>
        </pc:sldMkLst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5" creationId="{D0E0017B-D1D0-D4C5-EB1E-917551B4D60B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6" creationId="{4D528F1C-A1AD-8FD7-681D-A54A4640EA68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7" creationId="{CDBCB982-16FE-9EE9-FA98-7BBA580FFFF5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8" creationId="{64F65379-719E-8F62-AAD8-A7B0BDE50AC5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10" creationId="{D38B477A-CF8C-D746-F663-E82B73C6880D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11" creationId="{4D41F3D9-0CFD-69F9-45C2-78D85F93BD28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12" creationId="{1C4100C9-95B9-8D6E-E474-5C59659E5D2D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21" creationId="{8497D2C2-C110-CE65-DB9A-2F2666894730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24" creationId="{5531FBD1-B816-438E-84E3-60A07F693AAE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30" creationId="{7FE76F64-B688-D76F-B105-B9F252FA3BFE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31" creationId="{F4190006-8AF8-745C-5E2E-DAE5C88145DE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32" creationId="{F62D971C-44FD-A146-9CA8-626DC1FC07F1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33" creationId="{0F17504B-46BA-9A35-F7E7-BD2EDB283F9B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34" creationId="{49589DBF-8D6D-EF4F-95DC-C7F48683FCA5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35" creationId="{E2AD838F-78EE-4C3A-E96A-BC79A9766321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36" creationId="{52CF431C-C648-E22F-19BC-D22D42E3E3CA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37" creationId="{20D14B4F-DF20-483D-B64D-EF43E91CA6E7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38" creationId="{56C9D615-155E-12BD-BEB2-25B042F8967C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39" creationId="{523E8857-D39C-1DDA-7E5C-0B19F4D82296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40" creationId="{041CEA5B-0D58-3BD4-85B0-73B834F7C477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41" creationId="{02CB5020-0DCE-0013-2A76-C2900479B6B2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42" creationId="{BED959AD-4C64-4382-5FF0-063818DBA417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43" creationId="{EFD49E77-73FA-7420-7CE9-F73956A029DD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44" creationId="{DBECA8E6-5EEB-DF42-9C4E-B2EECBE79564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45" creationId="{D963E369-75CA-6D13-2446-3E296C50B246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46" creationId="{6C092B6C-25DF-D4A5-6408-AEDDA836E24D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47" creationId="{BBA8926D-6F98-D1BB-939B-CA147B867763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48" creationId="{0E0C6E30-3369-D364-E6D0-31D205B7B928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49" creationId="{F0A87CA0-AAC9-FE36-E1BD-2A76096C57AC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50" creationId="{ED38C2EE-BE85-2681-B3FF-8AAADD81D87E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51" creationId="{9AFF5759-50CB-5CC6-147C-B3771E20EC2E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52" creationId="{58C21D85-F4B3-F69D-4535-FF442AED7651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53" creationId="{1C9DC746-7942-1837-46B0-BE8259747C1E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54" creationId="{4133ADE4-B294-BDAC-32A1-9483919C2DE7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55" creationId="{BCFC5E6D-9642-8EED-CA07-65A637ED7A8C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56" creationId="{145673AA-0DC7-B88E-962A-9330428C613E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57" creationId="{C1C6FBA9-4D03-993B-A8DA-15D0CAAFA995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58" creationId="{4B6E82A5-2201-BED8-E8A0-2D8A683C7B12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59" creationId="{03A01B3B-E5B8-9AC1-41D6-B750F4E07DBA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60" creationId="{20713292-60A6-9B96-7D35-107CF13F515D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61" creationId="{9E320F9F-3476-D7E3-AA49-E554E9C77F6B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62" creationId="{0AA02ECF-ADC1-3F71-6574-35C024B419AF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63" creationId="{975F823A-AD40-68BB-89D7-9910A6067667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64" creationId="{E95F20E1-2E2D-B405-896C-0DF04EDCC8F0}"/>
          </ac:spMkLst>
        </pc:spChg>
        <pc:spChg chg="mod">
          <ac:chgData name="박 슬기" userId="0fe8c3dc-1e08-42b3-b5b5-0b46d547ffd2" providerId="ADAL" clId="{692F4617-3146-4FE9-A67B-C348CA524AF2}" dt="2022-12-06T05:26:41.665" v="212"/>
          <ac:spMkLst>
            <pc:docMk/>
            <pc:sldMk cId="3045253726" sldId="377"/>
            <ac:spMk id="65" creationId="{E5494DE6-6050-E702-A880-CEB97CC1EEBA}"/>
          </ac:spMkLst>
        </pc:spChg>
        <pc:grpChg chg="add mod">
          <ac:chgData name="박 슬기" userId="0fe8c3dc-1e08-42b3-b5b5-0b46d547ffd2" providerId="ADAL" clId="{692F4617-3146-4FE9-A67B-C348CA524AF2}" dt="2022-12-06T05:26:41.665" v="212"/>
          <ac:grpSpMkLst>
            <pc:docMk/>
            <pc:sldMk cId="3045253726" sldId="377"/>
            <ac:grpSpMk id="2" creationId="{005C9CD8-41C9-498E-4771-D454A16F1061}"/>
          </ac:grpSpMkLst>
        </pc:grpChg>
        <pc:grpChg chg="mod">
          <ac:chgData name="박 슬기" userId="0fe8c3dc-1e08-42b3-b5b5-0b46d547ffd2" providerId="ADAL" clId="{692F4617-3146-4FE9-A67B-C348CA524AF2}" dt="2022-12-06T05:26:41.665" v="212"/>
          <ac:grpSpMkLst>
            <pc:docMk/>
            <pc:sldMk cId="3045253726" sldId="377"/>
            <ac:grpSpMk id="4" creationId="{9E05DABE-091B-B4BC-C1EF-958FB492F426}"/>
          </ac:grpSpMkLst>
        </pc:grpChg>
        <pc:grpChg chg="mod">
          <ac:chgData name="박 슬기" userId="0fe8c3dc-1e08-42b3-b5b5-0b46d547ffd2" providerId="ADAL" clId="{692F4617-3146-4FE9-A67B-C348CA524AF2}" dt="2022-12-06T05:26:41.665" v="212"/>
          <ac:grpSpMkLst>
            <pc:docMk/>
            <pc:sldMk cId="3045253726" sldId="377"/>
            <ac:grpSpMk id="13" creationId="{100600B8-021D-2A32-B444-EA37564CBE1C}"/>
          </ac:grpSpMkLst>
        </pc:grpChg>
        <pc:grpChg chg="del">
          <ac:chgData name="박 슬기" userId="0fe8c3dc-1e08-42b3-b5b5-0b46d547ffd2" providerId="ADAL" clId="{692F4617-3146-4FE9-A67B-C348CA524AF2}" dt="2022-12-06T05:07:53.538" v="7" actId="478"/>
          <ac:grpSpMkLst>
            <pc:docMk/>
            <pc:sldMk cId="3045253726" sldId="377"/>
            <ac:grpSpMk id="65" creationId="{74F7C70E-7B47-F122-F0BE-F44C7F1BCA6F}"/>
          </ac:grpSpMkLst>
        </pc:grpChg>
        <pc:graphicFrameChg chg="modGraphic">
          <ac:chgData name="박 슬기" userId="0fe8c3dc-1e08-42b3-b5b5-0b46d547ffd2" providerId="ADAL" clId="{692F4617-3146-4FE9-A67B-C348CA524AF2}" dt="2022-12-06T05:08:09.235" v="19" actId="6549"/>
          <ac:graphicFrameMkLst>
            <pc:docMk/>
            <pc:sldMk cId="3045253726" sldId="377"/>
            <ac:graphicFrameMk id="20" creationId="{00000000-0000-0000-0000-000000000000}"/>
          </ac:graphicFrameMkLst>
        </pc:graphicFrameChg>
        <pc:graphicFrameChg chg="mod modGraphic">
          <ac:chgData name="박 슬기" userId="0fe8c3dc-1e08-42b3-b5b5-0b46d547ffd2" providerId="ADAL" clId="{692F4617-3146-4FE9-A67B-C348CA524AF2}" dt="2022-12-06T05:22:59.044" v="134" actId="20577"/>
          <ac:graphicFrameMkLst>
            <pc:docMk/>
            <pc:sldMk cId="3045253726" sldId="377"/>
            <ac:graphicFrameMk id="22" creationId="{00000000-0000-0000-0000-000000000000}"/>
          </ac:graphicFrameMkLst>
        </pc:graphicFrameChg>
        <pc:graphicFrameChg chg="mod">
          <ac:chgData name="박 슬기" userId="0fe8c3dc-1e08-42b3-b5b5-0b46d547ffd2" providerId="ADAL" clId="{692F4617-3146-4FE9-A67B-C348CA524AF2}" dt="2022-12-06T05:07:47.763" v="4"/>
          <ac:graphicFrameMkLst>
            <pc:docMk/>
            <pc:sldMk cId="3045253726" sldId="377"/>
            <ac:graphicFrameMk id="28" creationId="{00000000-0000-0000-0000-000000000000}"/>
          </ac:graphicFrameMkLst>
        </pc:graphicFrameChg>
        <pc:graphicFrameChg chg="mod">
          <ac:chgData name="박 슬기" userId="0fe8c3dc-1e08-42b3-b5b5-0b46d547ffd2" providerId="ADAL" clId="{692F4617-3146-4FE9-A67B-C348CA524AF2}" dt="2022-12-06T05:07:13.186" v="2"/>
          <ac:graphicFrameMkLst>
            <pc:docMk/>
            <pc:sldMk cId="3045253726" sldId="377"/>
            <ac:graphicFrameMk id="29" creationId="{00000000-0000-0000-0000-000000000000}"/>
          </ac:graphicFrameMkLst>
        </pc:graphicFrameChg>
        <pc:graphicFrameChg chg="mod modGraphic">
          <ac:chgData name="박 슬기" userId="0fe8c3dc-1e08-42b3-b5b5-0b46d547ffd2" providerId="ADAL" clId="{692F4617-3146-4FE9-A67B-C348CA524AF2}" dt="2022-12-06T05:08:38.218" v="34" actId="20577"/>
          <ac:graphicFrameMkLst>
            <pc:docMk/>
            <pc:sldMk cId="3045253726" sldId="377"/>
            <ac:graphicFrameMk id="76" creationId="{00000000-0000-0000-0000-000000000000}"/>
          </ac:graphicFrameMkLst>
        </pc:graphicFrameChg>
        <pc:picChg chg="mod">
          <ac:chgData name="박 슬기" userId="0fe8c3dc-1e08-42b3-b5b5-0b46d547ffd2" providerId="ADAL" clId="{692F4617-3146-4FE9-A67B-C348CA524AF2}" dt="2022-12-06T05:26:41.665" v="212"/>
          <ac:picMkLst>
            <pc:docMk/>
            <pc:sldMk cId="3045253726" sldId="377"/>
            <ac:picMk id="3" creationId="{13F6B474-D793-4673-7354-475867E8CE48}"/>
          </ac:picMkLst>
        </pc:picChg>
      </pc:sldChg>
      <pc:sldChg chg="addSp delSp modSp mod">
        <pc:chgData name="박 슬기" userId="0fe8c3dc-1e08-42b3-b5b5-0b46d547ffd2" providerId="ADAL" clId="{692F4617-3146-4FE9-A67B-C348CA524AF2}" dt="2022-12-06T05:26:42.370" v="213"/>
        <pc:sldMkLst>
          <pc:docMk/>
          <pc:sldMk cId="596926682" sldId="378"/>
        </pc:sldMkLst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5" creationId="{A58654B2-5158-DF1A-609C-4D39DF69BCE4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6" creationId="{F47687E9-A011-0430-825F-5680BA4D6C52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7" creationId="{90B9D496-0027-B6E4-57D3-CB0C2D4F7B6E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8" creationId="{1FE0C429-7DBD-5300-A5D8-3B6C3D6F6C78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10" creationId="{F919FB4D-754A-97EB-C789-EB36C82E58CA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11" creationId="{3CCF196C-BD16-14F0-885D-7B43B90468AA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12" creationId="{C05CB0A9-C0F4-E742-3C34-4495FD08E7D8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21" creationId="{A4E067C5-B8E1-47F2-72E5-506B84040A2C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24" creationId="{8870C79F-59A2-C41A-430F-5A30014252E5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30" creationId="{38508C73-38B1-8E82-09E5-36439260B8B9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31" creationId="{E117791B-880C-E5F9-439C-C9AB0B76D3E3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32" creationId="{A3FA20D7-43DF-2C6F-A52D-C6930FD5BAA5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33" creationId="{09711F82-0FCF-4CC9-C751-9DDE0400D496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34" creationId="{3F51AA3E-A1D7-8401-D9AD-4F36690128BA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35" creationId="{C16D4F83-3D40-96BD-AEA7-39ED74E5B712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36" creationId="{D8A75012-40CD-A649-3525-402FD50FC6AB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37" creationId="{AC0CB134-A3E1-20A9-68A6-8A5763CBD3B4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38" creationId="{5D9803E5-9342-E224-2F45-F57333E44ED8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39" creationId="{790D34D7-6883-B480-DB5E-6EB84B933753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40" creationId="{AE741993-D25B-BC45-F19C-97EFB1295244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41" creationId="{FE749529-93D8-0D2A-8561-0CD1C1D45BF8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42" creationId="{D65F6DFD-F238-C7FF-C12F-F16519A68893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43" creationId="{EE4CE3FF-8DFA-C18A-B8E8-176B85AEC112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44" creationId="{710E9AE3-25F4-3FC6-D9A9-D851B0C5587F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45" creationId="{3BC64877-17F7-FE10-96E0-F15643C035E1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46" creationId="{1B243AF5-E9FD-8AD8-01F5-705D0F2CEA83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47" creationId="{146209CF-87AD-4575-F686-0A3A15811D1F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48" creationId="{2B3086D7-FD9A-426D-B1C0-76EDE991956A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49" creationId="{2529AE98-A5DD-B74B-8BBF-BB09B72EB0EF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50" creationId="{66857EE3-E4DC-8B2B-2C64-5C2A8E77A603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51" creationId="{16A7A853-58D5-5D65-E123-BE3827F83283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52" creationId="{69E3E729-1096-946C-2E72-15F050FCC50A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53" creationId="{A211E33B-82BC-2494-1608-3D6D2ABD7F88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54" creationId="{EA9C8E99-635D-1732-3044-3E57A5D8A33B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55" creationId="{38BE2C9F-2E13-7876-FD44-62E3743631D9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56" creationId="{C7DBE4A2-E830-1A98-8198-1C1CB3C90D76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57" creationId="{040C3CFB-B355-9247-D036-1E1B70B20F08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58" creationId="{BC8900E9-270B-829D-6644-0E19ACCA7007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59" creationId="{6B378188-5C77-5E56-8FDA-448EEA877275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60" creationId="{2CD37949-812F-6D26-93F6-07609CDFD0D4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61" creationId="{9A0C28E0-1DAA-A775-263A-B314D0108CAB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62" creationId="{435ACA86-F925-DACD-44CC-DDAD0370CBBA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63" creationId="{14B87F19-4676-65FA-FAC5-BC5BF73612DC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64" creationId="{F0E7A405-3B1C-2739-0CE0-0AA2A37C4306}"/>
          </ac:spMkLst>
        </pc:spChg>
        <pc:spChg chg="mod">
          <ac:chgData name="박 슬기" userId="0fe8c3dc-1e08-42b3-b5b5-0b46d547ffd2" providerId="ADAL" clId="{692F4617-3146-4FE9-A67B-C348CA524AF2}" dt="2022-12-06T05:26:42.370" v="213"/>
          <ac:spMkLst>
            <pc:docMk/>
            <pc:sldMk cId="596926682" sldId="378"/>
            <ac:spMk id="65" creationId="{8DC04298-3DBE-DE4B-44AA-F16F6F06936C}"/>
          </ac:spMkLst>
        </pc:spChg>
        <pc:grpChg chg="add mod">
          <ac:chgData name="박 슬기" userId="0fe8c3dc-1e08-42b3-b5b5-0b46d547ffd2" providerId="ADAL" clId="{692F4617-3146-4FE9-A67B-C348CA524AF2}" dt="2022-12-06T05:26:42.370" v="213"/>
          <ac:grpSpMkLst>
            <pc:docMk/>
            <pc:sldMk cId="596926682" sldId="378"/>
            <ac:grpSpMk id="2" creationId="{43C7119F-ABD3-A43A-88DF-65674DDD3B66}"/>
          </ac:grpSpMkLst>
        </pc:grpChg>
        <pc:grpChg chg="mod">
          <ac:chgData name="박 슬기" userId="0fe8c3dc-1e08-42b3-b5b5-0b46d547ffd2" providerId="ADAL" clId="{692F4617-3146-4FE9-A67B-C348CA524AF2}" dt="2022-12-06T05:26:42.370" v="213"/>
          <ac:grpSpMkLst>
            <pc:docMk/>
            <pc:sldMk cId="596926682" sldId="378"/>
            <ac:grpSpMk id="4" creationId="{48EF485A-E009-6CE1-1311-AE6C28367FDF}"/>
          </ac:grpSpMkLst>
        </pc:grpChg>
        <pc:grpChg chg="mod">
          <ac:chgData name="박 슬기" userId="0fe8c3dc-1e08-42b3-b5b5-0b46d547ffd2" providerId="ADAL" clId="{692F4617-3146-4FE9-A67B-C348CA524AF2}" dt="2022-12-06T05:26:42.370" v="213"/>
          <ac:grpSpMkLst>
            <pc:docMk/>
            <pc:sldMk cId="596926682" sldId="378"/>
            <ac:grpSpMk id="13" creationId="{F98BF4B3-CAC6-6FD8-F0C8-9C648955545C}"/>
          </ac:grpSpMkLst>
        </pc:grpChg>
        <pc:grpChg chg="del">
          <ac:chgData name="박 슬기" userId="0fe8c3dc-1e08-42b3-b5b5-0b46d547ffd2" providerId="ADAL" clId="{692F4617-3146-4FE9-A67B-C348CA524AF2}" dt="2022-12-06T05:07:54.290" v="8" actId="478"/>
          <ac:grpSpMkLst>
            <pc:docMk/>
            <pc:sldMk cId="596926682" sldId="378"/>
            <ac:grpSpMk id="64" creationId="{627B5FB9-2760-D458-42F1-DDBB8B09F9D2}"/>
          </ac:grpSpMkLst>
        </pc:grpChg>
        <pc:graphicFrameChg chg="modGraphic">
          <ac:chgData name="박 슬기" userId="0fe8c3dc-1e08-42b3-b5b5-0b46d547ffd2" providerId="ADAL" clId="{692F4617-3146-4FE9-A67B-C348CA524AF2}" dt="2022-12-06T05:08:07.524" v="18" actId="6549"/>
          <ac:graphicFrameMkLst>
            <pc:docMk/>
            <pc:sldMk cId="596926682" sldId="378"/>
            <ac:graphicFrameMk id="20" creationId="{00000000-0000-0000-0000-000000000000}"/>
          </ac:graphicFrameMkLst>
        </pc:graphicFrameChg>
        <pc:graphicFrameChg chg="mod modGraphic">
          <ac:chgData name="박 슬기" userId="0fe8c3dc-1e08-42b3-b5b5-0b46d547ffd2" providerId="ADAL" clId="{692F4617-3146-4FE9-A67B-C348CA524AF2}" dt="2022-12-06T05:23:45.795" v="154" actId="20577"/>
          <ac:graphicFrameMkLst>
            <pc:docMk/>
            <pc:sldMk cId="596926682" sldId="378"/>
            <ac:graphicFrameMk id="22" creationId="{00000000-0000-0000-0000-000000000000}"/>
          </ac:graphicFrameMkLst>
        </pc:graphicFrameChg>
        <pc:graphicFrameChg chg="mod">
          <ac:chgData name="박 슬기" userId="0fe8c3dc-1e08-42b3-b5b5-0b46d547ffd2" providerId="ADAL" clId="{692F4617-3146-4FE9-A67B-C348CA524AF2}" dt="2022-12-06T05:07:47.763" v="4"/>
          <ac:graphicFrameMkLst>
            <pc:docMk/>
            <pc:sldMk cId="596926682" sldId="378"/>
            <ac:graphicFrameMk id="28" creationId="{00000000-0000-0000-0000-000000000000}"/>
          </ac:graphicFrameMkLst>
        </pc:graphicFrameChg>
        <pc:graphicFrameChg chg="mod">
          <ac:chgData name="박 슬기" userId="0fe8c3dc-1e08-42b3-b5b5-0b46d547ffd2" providerId="ADAL" clId="{692F4617-3146-4FE9-A67B-C348CA524AF2}" dt="2022-12-06T05:07:13.186" v="2"/>
          <ac:graphicFrameMkLst>
            <pc:docMk/>
            <pc:sldMk cId="596926682" sldId="378"/>
            <ac:graphicFrameMk id="29" creationId="{00000000-0000-0000-0000-000000000000}"/>
          </ac:graphicFrameMkLst>
        </pc:graphicFrameChg>
        <pc:graphicFrameChg chg="mod">
          <ac:chgData name="박 슬기" userId="0fe8c3dc-1e08-42b3-b5b5-0b46d547ffd2" providerId="ADAL" clId="{692F4617-3146-4FE9-A67B-C348CA524AF2}" dt="2022-12-06T05:08:42.430" v="36"/>
          <ac:graphicFrameMkLst>
            <pc:docMk/>
            <pc:sldMk cId="596926682" sldId="378"/>
            <ac:graphicFrameMk id="76" creationId="{00000000-0000-0000-0000-000000000000}"/>
          </ac:graphicFrameMkLst>
        </pc:graphicFrameChg>
        <pc:picChg chg="mod">
          <ac:chgData name="박 슬기" userId="0fe8c3dc-1e08-42b3-b5b5-0b46d547ffd2" providerId="ADAL" clId="{692F4617-3146-4FE9-A67B-C348CA524AF2}" dt="2022-12-06T05:26:42.370" v="213"/>
          <ac:picMkLst>
            <pc:docMk/>
            <pc:sldMk cId="596926682" sldId="378"/>
            <ac:picMk id="3" creationId="{4431188A-B562-4A44-777A-719FDAB806FE}"/>
          </ac:picMkLst>
        </pc:picChg>
      </pc:sldChg>
      <pc:sldChg chg="addSp delSp modSp mod">
        <pc:chgData name="박 슬기" userId="0fe8c3dc-1e08-42b3-b5b5-0b46d547ffd2" providerId="ADAL" clId="{692F4617-3146-4FE9-A67B-C348CA524AF2}" dt="2022-12-06T05:26:43.077" v="214"/>
        <pc:sldMkLst>
          <pc:docMk/>
          <pc:sldMk cId="1139579235" sldId="379"/>
        </pc:sldMkLst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5" creationId="{C400AFBB-1964-A906-5548-06C5E7852940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6" creationId="{39A85D36-10AC-FB10-F6FF-94C0C10CA1E2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7" creationId="{924E8A56-864B-A9E7-50A0-A396AB2919C0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8" creationId="{363C207C-4369-FA25-9F35-AE382C5B78EA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10" creationId="{23BAC8D1-8DCC-9D9D-69D0-19B97DA102BF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11" creationId="{7876A584-F4D3-18A2-5A85-E27B57790498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12" creationId="{1A1BFEB5-13B3-FE20-48AE-F37D595725FC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21" creationId="{84E1068E-7268-C036-BD32-123E69F67A7A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24" creationId="{AC38B444-E06C-EE4F-D537-662F578F04DD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30" creationId="{72B6C579-8D4F-D86F-696E-06A761A451AC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31" creationId="{C4FDB923-72A1-3BA4-2448-1F64E7B6504D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32" creationId="{0185E3E2-EDBF-A332-5833-5EBEF9CEA855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33" creationId="{89EAEFFE-2725-3784-477B-6C0C14867C7C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34" creationId="{22B5A514-A9B5-A297-E7AB-153BBF21104C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35" creationId="{FB82103C-5E18-EEF4-AC25-EADB97C3CD54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36" creationId="{A40A3BB5-FE72-35CB-5BAF-05CA10836C25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37" creationId="{AE9C81AD-ABA0-C371-C1AF-86CC2B7E8AFF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38" creationId="{0C5605CD-E281-A678-6FAA-41D997DDA5C7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39" creationId="{A8F9F807-BC2F-E086-FCCF-8DD9FB13EA41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40" creationId="{71ED7C9C-8B4A-214C-4E11-7D971A238C9E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41" creationId="{3808F811-94A3-7B8C-DEC9-87D97FEAF483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42" creationId="{DF1932CB-245A-42C5-7C33-4BCC2C4B16B1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43" creationId="{0BFC7EC5-C999-7C32-540D-DB23F1CD7543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44" creationId="{0B1C5194-25B4-FB6E-EF01-E8E6040C89B7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45" creationId="{07503A76-A5BB-49CD-2B0E-FF4BFB5CB0A8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46" creationId="{7266A866-44AE-1D1C-F7CA-EAAC69FC04DE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47" creationId="{747F6710-9E5A-1CA0-DE0F-7CB5E6F7D72A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48" creationId="{F93B1794-2698-EF5F-840E-8995DEF23C2F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49" creationId="{30A5CEE3-BCF8-2454-164D-995E9523329E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50" creationId="{56280869-1DB1-B545-EBF6-7C89D3CBA742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51" creationId="{90925D53-F8E1-0A66-2465-85ACE0809AC0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52" creationId="{D2BF90CB-C1AC-2E0D-90A4-26F38E4427EE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53" creationId="{150C2644-8223-966D-14F6-F96E8305BE4A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54" creationId="{90445CEE-250C-2031-7D09-CE3648FE77FC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55" creationId="{AD0F5A51-8CD9-8750-8778-4D167436ED35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56" creationId="{B6BF5F8E-0D86-972B-C7F6-51559720DAB7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57" creationId="{C70FE515-2779-C5A7-FF48-A90FA1D0695B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58" creationId="{CDBCACE1-C7F6-6013-B5ED-E4F1C0E2D388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59" creationId="{D201573E-DB9F-DDCC-DF02-ACE6296DD00C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60" creationId="{B0B9A04B-0EDF-10B5-B3A7-A45DBE2327AC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61" creationId="{5C2DE777-3D70-F8FD-73A6-D0FAE8A311A8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62" creationId="{B16E2EB4-1F62-2E2F-7771-36A2C7C7A5C9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63" creationId="{94EE96F9-67C3-B8A6-9763-4BDD49CBDA79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64" creationId="{711E60AC-7DC2-DE3D-4D1E-4C93B5FF079B}"/>
          </ac:spMkLst>
        </pc:spChg>
        <pc:spChg chg="mod">
          <ac:chgData name="박 슬기" userId="0fe8c3dc-1e08-42b3-b5b5-0b46d547ffd2" providerId="ADAL" clId="{692F4617-3146-4FE9-A67B-C348CA524AF2}" dt="2022-12-06T05:26:43.077" v="214"/>
          <ac:spMkLst>
            <pc:docMk/>
            <pc:sldMk cId="1139579235" sldId="379"/>
            <ac:spMk id="65" creationId="{82624152-E087-FB48-32EF-04A918CB3421}"/>
          </ac:spMkLst>
        </pc:spChg>
        <pc:grpChg chg="add mod">
          <ac:chgData name="박 슬기" userId="0fe8c3dc-1e08-42b3-b5b5-0b46d547ffd2" providerId="ADAL" clId="{692F4617-3146-4FE9-A67B-C348CA524AF2}" dt="2022-12-06T05:26:43.077" v="214"/>
          <ac:grpSpMkLst>
            <pc:docMk/>
            <pc:sldMk cId="1139579235" sldId="379"/>
            <ac:grpSpMk id="2" creationId="{36154E0C-2853-02F4-71EC-83C08E4BA0C0}"/>
          </ac:grpSpMkLst>
        </pc:grpChg>
        <pc:grpChg chg="mod">
          <ac:chgData name="박 슬기" userId="0fe8c3dc-1e08-42b3-b5b5-0b46d547ffd2" providerId="ADAL" clId="{692F4617-3146-4FE9-A67B-C348CA524AF2}" dt="2022-12-06T05:26:43.077" v="214"/>
          <ac:grpSpMkLst>
            <pc:docMk/>
            <pc:sldMk cId="1139579235" sldId="379"/>
            <ac:grpSpMk id="4" creationId="{BA95DA26-EF54-50CD-A35F-F288FD191B5E}"/>
          </ac:grpSpMkLst>
        </pc:grpChg>
        <pc:grpChg chg="mod">
          <ac:chgData name="박 슬기" userId="0fe8c3dc-1e08-42b3-b5b5-0b46d547ffd2" providerId="ADAL" clId="{692F4617-3146-4FE9-A67B-C348CA524AF2}" dt="2022-12-06T05:26:43.077" v="214"/>
          <ac:grpSpMkLst>
            <pc:docMk/>
            <pc:sldMk cId="1139579235" sldId="379"/>
            <ac:grpSpMk id="13" creationId="{77B560A8-FA8D-21E8-1FB6-A5EE3CAC29FD}"/>
          </ac:grpSpMkLst>
        </pc:grpChg>
        <pc:grpChg chg="del">
          <ac:chgData name="박 슬기" userId="0fe8c3dc-1e08-42b3-b5b5-0b46d547ffd2" providerId="ADAL" clId="{692F4617-3146-4FE9-A67B-C348CA524AF2}" dt="2022-12-06T05:07:54.954" v="9" actId="478"/>
          <ac:grpSpMkLst>
            <pc:docMk/>
            <pc:sldMk cId="1139579235" sldId="379"/>
            <ac:grpSpMk id="64" creationId="{EEFC8673-BD18-2A7E-29D2-7596D46EF894}"/>
          </ac:grpSpMkLst>
        </pc:grpChg>
        <pc:graphicFrameChg chg="modGraphic">
          <ac:chgData name="박 슬기" userId="0fe8c3dc-1e08-42b3-b5b5-0b46d547ffd2" providerId="ADAL" clId="{692F4617-3146-4FE9-A67B-C348CA524AF2}" dt="2022-12-06T05:08:06.540" v="17" actId="6549"/>
          <ac:graphicFrameMkLst>
            <pc:docMk/>
            <pc:sldMk cId="1139579235" sldId="379"/>
            <ac:graphicFrameMk id="20" creationId="{00000000-0000-0000-0000-000000000000}"/>
          </ac:graphicFrameMkLst>
        </pc:graphicFrameChg>
        <pc:graphicFrameChg chg="mod modGraphic">
          <ac:chgData name="박 슬기" userId="0fe8c3dc-1e08-42b3-b5b5-0b46d547ffd2" providerId="ADAL" clId="{692F4617-3146-4FE9-A67B-C348CA524AF2}" dt="2022-12-06T05:24:52.237" v="178" actId="20577"/>
          <ac:graphicFrameMkLst>
            <pc:docMk/>
            <pc:sldMk cId="1139579235" sldId="379"/>
            <ac:graphicFrameMk id="22" creationId="{00000000-0000-0000-0000-000000000000}"/>
          </ac:graphicFrameMkLst>
        </pc:graphicFrameChg>
        <pc:graphicFrameChg chg="mod">
          <ac:chgData name="박 슬기" userId="0fe8c3dc-1e08-42b3-b5b5-0b46d547ffd2" providerId="ADAL" clId="{692F4617-3146-4FE9-A67B-C348CA524AF2}" dt="2022-12-06T05:07:47.763" v="4"/>
          <ac:graphicFrameMkLst>
            <pc:docMk/>
            <pc:sldMk cId="1139579235" sldId="379"/>
            <ac:graphicFrameMk id="28" creationId="{00000000-0000-0000-0000-000000000000}"/>
          </ac:graphicFrameMkLst>
        </pc:graphicFrameChg>
        <pc:graphicFrameChg chg="mod">
          <ac:chgData name="박 슬기" userId="0fe8c3dc-1e08-42b3-b5b5-0b46d547ffd2" providerId="ADAL" clId="{692F4617-3146-4FE9-A67B-C348CA524AF2}" dt="2022-12-06T05:07:13.186" v="2"/>
          <ac:graphicFrameMkLst>
            <pc:docMk/>
            <pc:sldMk cId="1139579235" sldId="379"/>
            <ac:graphicFrameMk id="29" creationId="{00000000-0000-0000-0000-000000000000}"/>
          </ac:graphicFrameMkLst>
        </pc:graphicFrameChg>
        <pc:graphicFrameChg chg="modGraphic">
          <ac:chgData name="박 슬기" userId="0fe8c3dc-1e08-42b3-b5b5-0b46d547ffd2" providerId="ADAL" clId="{692F4617-3146-4FE9-A67B-C348CA524AF2}" dt="2022-12-06T05:08:46.928" v="38" actId="6549"/>
          <ac:graphicFrameMkLst>
            <pc:docMk/>
            <pc:sldMk cId="1139579235" sldId="379"/>
            <ac:graphicFrameMk id="76" creationId="{00000000-0000-0000-0000-000000000000}"/>
          </ac:graphicFrameMkLst>
        </pc:graphicFrameChg>
        <pc:picChg chg="mod">
          <ac:chgData name="박 슬기" userId="0fe8c3dc-1e08-42b3-b5b5-0b46d547ffd2" providerId="ADAL" clId="{692F4617-3146-4FE9-A67B-C348CA524AF2}" dt="2022-12-06T05:26:43.077" v="214"/>
          <ac:picMkLst>
            <pc:docMk/>
            <pc:sldMk cId="1139579235" sldId="379"/>
            <ac:picMk id="3" creationId="{2DA62682-D9A7-6DCD-384C-B266049597D1}"/>
          </ac:picMkLst>
        </pc:picChg>
      </pc:sldChg>
      <pc:sldChg chg="addSp delSp modSp mod">
        <pc:chgData name="박 슬기" userId="0fe8c3dc-1e08-42b3-b5b5-0b46d547ffd2" providerId="ADAL" clId="{692F4617-3146-4FE9-A67B-C348CA524AF2}" dt="2022-12-06T05:26:43.857" v="215"/>
        <pc:sldMkLst>
          <pc:docMk/>
          <pc:sldMk cId="1709501030" sldId="380"/>
        </pc:sldMkLst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5" creationId="{4F627CA7-0D11-BB32-7C8D-FDA9579FEA7F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6" creationId="{6E33E528-4C1A-EE9C-61C3-9D952B0CB6AE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7" creationId="{1CCD75AA-9138-A416-84A1-7A4F0E8CFDAB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8" creationId="{53CCD2B1-E052-D186-754B-7A6172469200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10" creationId="{08DA31E5-464E-8ACD-9984-9C5B70FF8B94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11" creationId="{E8A120E5-A52C-35F0-060A-AC904CFDA01F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12" creationId="{3624271E-14A5-4098-6CCE-FE24E9008E46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21" creationId="{668B42AF-4E9F-8FC9-D37A-63A93130FB02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24" creationId="{FE3D9705-5E59-3F38-D14E-79AACCDF3D8F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30" creationId="{191018C6-600D-E587-E677-286CA0510D5A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31" creationId="{EE02AACF-A0A5-D497-66A5-1615AAA179B0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32" creationId="{FB062A1E-8230-1183-DBE7-F2E0F8BC7D93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33" creationId="{F10FA639-9CCE-5067-59BD-82D3339C82D8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34" creationId="{79F39A3A-16AF-0BF7-FECF-AA265C6B41A0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35" creationId="{60DFE1E3-34BC-E1A0-CAAA-4D2856868282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36" creationId="{EAE2F2EA-6313-391F-2C09-745F7696841D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37" creationId="{6CB25396-247E-6A4B-7003-8110935568A3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38" creationId="{B0CD6D89-A4C4-5070-9028-38C2D3D5D9E0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39" creationId="{34C667FC-C60A-CDF5-D366-DD8A6CDE1592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40" creationId="{CFBC4DBF-824D-5873-FFB8-CDA972E26593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41" creationId="{539F6864-7301-5B7A-287B-D9C3DDAAEE41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42" creationId="{4B9A110E-F644-CF33-42E2-EFD7953F5AF5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43" creationId="{3B4C8982-C64B-A6AE-4A66-86D8AEAFEB0E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44" creationId="{2CE8BDBA-EE14-BA70-FCEF-591D623B3AC6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45" creationId="{8B8FCE08-0A70-C00A-0BC3-D35B52687D44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46" creationId="{0392C701-66C7-4D18-AC4D-7FB3E0A3B106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47" creationId="{9F3F73E8-0431-F171-1457-0DB10E44517F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48" creationId="{8E706491-9CD4-6495-47CE-A82C752BFA1A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49" creationId="{A68EDD3B-77DA-64F2-2D5D-01867DAF91F5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50" creationId="{EE535A13-94A5-EA19-11B2-ACA96B8E002F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51" creationId="{BE282DE8-8D15-F1BB-0FE3-B2D16B101EF0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52" creationId="{1CE5B174-0133-C11D-4CA9-FF293E6618EB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53" creationId="{508ADD14-1F40-9BFF-4576-8A1806A3CF75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54" creationId="{4DA09E0B-B4D8-601A-883F-05DD55F438A5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55" creationId="{38990F7F-D2BE-C4C1-0010-784A7D28A654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56" creationId="{0DA03DFC-55F4-C2D5-DEC2-7E067BA5FE87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57" creationId="{D00C5B47-8615-5811-3B6A-24072AF49892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58" creationId="{BC957CEB-5E22-429E-2924-1409DE20730B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59" creationId="{0D068889-BC65-FCA7-09D9-3FCF1BB6C846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60" creationId="{5A93AD80-C7BB-6CDB-B5E9-C563D01014BA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61" creationId="{871AE414-18AC-4CF2-7210-7A9790B94634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62" creationId="{797659DE-F8D4-53A5-B28C-8801E0F50886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63" creationId="{1CF9A58A-D301-382E-1B10-32FB658DAC5E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64" creationId="{FF53DDB2-5220-EFE2-9832-F2C2337BBBB8}"/>
          </ac:spMkLst>
        </pc:spChg>
        <pc:spChg chg="mod">
          <ac:chgData name="박 슬기" userId="0fe8c3dc-1e08-42b3-b5b5-0b46d547ffd2" providerId="ADAL" clId="{692F4617-3146-4FE9-A67B-C348CA524AF2}" dt="2022-12-06T05:26:43.857" v="215"/>
          <ac:spMkLst>
            <pc:docMk/>
            <pc:sldMk cId="1709501030" sldId="380"/>
            <ac:spMk id="65" creationId="{3C0728BA-3CA8-A41C-A69F-3B3EC341BAD9}"/>
          </ac:spMkLst>
        </pc:spChg>
        <pc:grpChg chg="add mod">
          <ac:chgData name="박 슬기" userId="0fe8c3dc-1e08-42b3-b5b5-0b46d547ffd2" providerId="ADAL" clId="{692F4617-3146-4FE9-A67B-C348CA524AF2}" dt="2022-12-06T05:26:43.857" v="215"/>
          <ac:grpSpMkLst>
            <pc:docMk/>
            <pc:sldMk cId="1709501030" sldId="380"/>
            <ac:grpSpMk id="2" creationId="{77375DD0-8573-C431-A090-E4D261770FF5}"/>
          </ac:grpSpMkLst>
        </pc:grpChg>
        <pc:grpChg chg="mod">
          <ac:chgData name="박 슬기" userId="0fe8c3dc-1e08-42b3-b5b5-0b46d547ffd2" providerId="ADAL" clId="{692F4617-3146-4FE9-A67B-C348CA524AF2}" dt="2022-12-06T05:26:43.857" v="215"/>
          <ac:grpSpMkLst>
            <pc:docMk/>
            <pc:sldMk cId="1709501030" sldId="380"/>
            <ac:grpSpMk id="4" creationId="{07BF998F-9E27-A985-A957-30CC46632442}"/>
          </ac:grpSpMkLst>
        </pc:grpChg>
        <pc:grpChg chg="mod">
          <ac:chgData name="박 슬기" userId="0fe8c3dc-1e08-42b3-b5b5-0b46d547ffd2" providerId="ADAL" clId="{692F4617-3146-4FE9-A67B-C348CA524AF2}" dt="2022-12-06T05:26:43.857" v="215"/>
          <ac:grpSpMkLst>
            <pc:docMk/>
            <pc:sldMk cId="1709501030" sldId="380"/>
            <ac:grpSpMk id="13" creationId="{08A8F42E-C41B-8CF0-0D46-51842B1FA092}"/>
          </ac:grpSpMkLst>
        </pc:grpChg>
        <pc:grpChg chg="del">
          <ac:chgData name="박 슬기" userId="0fe8c3dc-1e08-42b3-b5b5-0b46d547ffd2" providerId="ADAL" clId="{692F4617-3146-4FE9-A67B-C348CA524AF2}" dt="2022-12-06T05:07:55.601" v="10" actId="478"/>
          <ac:grpSpMkLst>
            <pc:docMk/>
            <pc:sldMk cId="1709501030" sldId="380"/>
            <ac:grpSpMk id="64" creationId="{57DE37F8-CD31-5F09-A5E4-CC10B705A4C2}"/>
          </ac:grpSpMkLst>
        </pc:grpChg>
        <pc:graphicFrameChg chg="modGraphic">
          <ac:chgData name="박 슬기" userId="0fe8c3dc-1e08-42b3-b5b5-0b46d547ffd2" providerId="ADAL" clId="{692F4617-3146-4FE9-A67B-C348CA524AF2}" dt="2022-12-06T05:08:05.531" v="16" actId="6549"/>
          <ac:graphicFrameMkLst>
            <pc:docMk/>
            <pc:sldMk cId="1709501030" sldId="380"/>
            <ac:graphicFrameMk id="20" creationId="{00000000-0000-0000-0000-000000000000}"/>
          </ac:graphicFrameMkLst>
        </pc:graphicFrameChg>
        <pc:graphicFrameChg chg="mod">
          <ac:chgData name="박 슬기" userId="0fe8c3dc-1e08-42b3-b5b5-0b46d547ffd2" providerId="ADAL" clId="{692F4617-3146-4FE9-A67B-C348CA524AF2}" dt="2022-12-06T05:08:50.130" v="39"/>
          <ac:graphicFrameMkLst>
            <pc:docMk/>
            <pc:sldMk cId="1709501030" sldId="380"/>
            <ac:graphicFrameMk id="22" creationId="{00000000-0000-0000-0000-000000000000}"/>
          </ac:graphicFrameMkLst>
        </pc:graphicFrameChg>
        <pc:graphicFrameChg chg="mod">
          <ac:chgData name="박 슬기" userId="0fe8c3dc-1e08-42b3-b5b5-0b46d547ffd2" providerId="ADAL" clId="{692F4617-3146-4FE9-A67B-C348CA524AF2}" dt="2022-12-06T05:07:47.763" v="4"/>
          <ac:graphicFrameMkLst>
            <pc:docMk/>
            <pc:sldMk cId="1709501030" sldId="380"/>
            <ac:graphicFrameMk id="28" creationId="{00000000-0000-0000-0000-000000000000}"/>
          </ac:graphicFrameMkLst>
        </pc:graphicFrameChg>
        <pc:graphicFrameChg chg="mod">
          <ac:chgData name="박 슬기" userId="0fe8c3dc-1e08-42b3-b5b5-0b46d547ffd2" providerId="ADAL" clId="{692F4617-3146-4FE9-A67B-C348CA524AF2}" dt="2022-12-06T05:07:13.186" v="2"/>
          <ac:graphicFrameMkLst>
            <pc:docMk/>
            <pc:sldMk cId="1709501030" sldId="380"/>
            <ac:graphicFrameMk id="29" creationId="{00000000-0000-0000-0000-000000000000}"/>
          </ac:graphicFrameMkLst>
        </pc:graphicFrameChg>
        <pc:graphicFrameChg chg="modGraphic">
          <ac:chgData name="박 슬기" userId="0fe8c3dc-1e08-42b3-b5b5-0b46d547ffd2" providerId="ADAL" clId="{692F4617-3146-4FE9-A67B-C348CA524AF2}" dt="2022-12-06T05:08:51.130" v="40" actId="6549"/>
          <ac:graphicFrameMkLst>
            <pc:docMk/>
            <pc:sldMk cId="1709501030" sldId="380"/>
            <ac:graphicFrameMk id="76" creationId="{00000000-0000-0000-0000-000000000000}"/>
          </ac:graphicFrameMkLst>
        </pc:graphicFrameChg>
        <pc:picChg chg="mod">
          <ac:chgData name="박 슬기" userId="0fe8c3dc-1e08-42b3-b5b5-0b46d547ffd2" providerId="ADAL" clId="{692F4617-3146-4FE9-A67B-C348CA524AF2}" dt="2022-12-06T05:26:43.857" v="215"/>
          <ac:picMkLst>
            <pc:docMk/>
            <pc:sldMk cId="1709501030" sldId="380"/>
            <ac:picMk id="3" creationId="{25574E13-714D-D61D-FC41-849C1878FC86}"/>
          </ac:picMkLst>
        </pc:picChg>
      </pc:sldChg>
      <pc:sldChg chg="addSp delSp modSp mod">
        <pc:chgData name="박 슬기" userId="0fe8c3dc-1e08-42b3-b5b5-0b46d547ffd2" providerId="ADAL" clId="{692F4617-3146-4FE9-A67B-C348CA524AF2}" dt="2022-12-06T05:27:02.835" v="225" actId="1076"/>
        <pc:sldMkLst>
          <pc:docMk/>
          <pc:sldMk cId="422808228" sldId="381"/>
        </pc:sldMkLst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5" creationId="{AFB0F0FB-EE13-3368-3CB8-7CEE77F68E3C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6" creationId="{801312B1-B993-4507-C72C-F0D30C35CE6F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7" creationId="{E823FE1B-FC90-57C0-EA76-206D30A94521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8" creationId="{3962D982-B85F-8E62-9CC1-F4603BF499B3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10" creationId="{D12D0065-2257-1723-8DB7-4122BA51DD4A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11" creationId="{42FDE25F-31A9-90A7-B207-D305D494C361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12" creationId="{11DE75F9-4344-5BAB-F70C-C9F037BAA2E4}"/>
          </ac:spMkLst>
        </pc:spChg>
        <pc:spChg chg="mod">
          <ac:chgData name="박 슬기" userId="0fe8c3dc-1e08-42b3-b5b5-0b46d547ffd2" providerId="ADAL" clId="{692F4617-3146-4FE9-A67B-C348CA524AF2}" dt="2022-12-06T05:26:46.973" v="219" actId="1076"/>
          <ac:spMkLst>
            <pc:docMk/>
            <pc:sldMk cId="422808228" sldId="381"/>
            <ac:spMk id="16" creationId="{00000000-0000-0000-0000-000000000000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21" creationId="{3BD6E387-8C65-41CA-EFDE-790D54605649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24" creationId="{8380BCCD-C750-A106-57AE-AEBAF6F5C68E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30" creationId="{A41B5E32-44C8-291B-B302-2998EEF74BAE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31" creationId="{D3B2EA92-171D-472F-3DFC-C4FACECCD5EA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32" creationId="{012E9767-B8FF-0A8B-7370-59E585BEA1E3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33" creationId="{DC677DD2-1A40-F0C4-764A-1E82616586AC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34" creationId="{84BC88A5-8D63-9705-7A59-3990DBE3380D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35" creationId="{DC5E18EF-24F5-4818-7D17-DED066863BF7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36" creationId="{92FAA8CE-9300-483A-8087-0B7B3705F6DB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37" creationId="{EDA3A853-CDED-96C4-A23E-8B4ADEB8A037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38" creationId="{7DB1A718-2AB7-81E7-5CDE-F1692C227E11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39" creationId="{33A08758-4527-16F1-EF7A-A5CE3DF8A547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40" creationId="{D665148E-3E67-B44A-B190-E4B0839FCCF8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41" creationId="{B1835A8D-AF53-ACF6-B576-8E96AED3A79F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42" creationId="{5723DBA9-2F0A-D543-73A3-6974CE35D9C5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43" creationId="{F0A2E9FF-6F59-B892-8F9F-B23D15851D6C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44" creationId="{532AFB97-503C-578A-B22F-D9518D754BEE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45" creationId="{CE67C041-EF95-59E1-9B8B-B452F6130EA8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46" creationId="{64EE277B-FCDA-5377-23F9-7D613580F56F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47" creationId="{39630617-550C-9747-AC90-1A8848AE29DD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48" creationId="{7886DF83-F5DC-16DB-C79C-58923A00BE91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49" creationId="{18AA220A-483F-157C-D6A6-8C943901ED06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50" creationId="{7A0DB221-75F4-0658-9F92-2A27C892D2C1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51" creationId="{BD516531-4BEE-DD18-9A03-02DDF36B0701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52" creationId="{522212AE-9C1F-8859-3D4A-1D013A7F53BF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53" creationId="{63DAC8AC-FC40-51F8-E3FA-291195F2AC25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54" creationId="{B01BE8DD-29F1-9BAB-1DE0-883EA99D7A74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55" creationId="{E15DA3AD-638B-95AC-DD2E-9E3B0AE09F22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56" creationId="{F8FDC6DD-465C-35D2-72DD-82F88ED925C3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57" creationId="{774D0DCE-6E3D-1CD2-F038-4FEC466EAB9C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58" creationId="{D61C0343-B841-C460-9733-22C2E291CD1E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59" creationId="{BB863FA8-F04E-2DC0-0C4D-E429024FF647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60" creationId="{AEC47632-D33F-05E2-5FC7-66C49438F474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61" creationId="{6B39DFE9-F234-6320-FDC5-C68C3D4BAAA7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62" creationId="{87FF669B-DC27-D34E-024A-AA40DFB30CEE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63" creationId="{351E0C96-AC5E-E5CA-C760-7553A6AD9354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64" creationId="{0CD553E7-0832-98EB-0A03-F6724D1FD688}"/>
          </ac:spMkLst>
        </pc:spChg>
        <pc:spChg chg="mod">
          <ac:chgData name="박 슬기" userId="0fe8c3dc-1e08-42b3-b5b5-0b46d547ffd2" providerId="ADAL" clId="{692F4617-3146-4FE9-A67B-C348CA524AF2}" dt="2022-12-06T05:26:44.425" v="216"/>
          <ac:spMkLst>
            <pc:docMk/>
            <pc:sldMk cId="422808228" sldId="381"/>
            <ac:spMk id="65" creationId="{64BF7B25-B71D-3B13-C01C-54F2F42B797B}"/>
          </ac:spMkLst>
        </pc:spChg>
        <pc:spChg chg="mod ord">
          <ac:chgData name="박 슬기" userId="0fe8c3dc-1e08-42b3-b5b5-0b46d547ffd2" providerId="ADAL" clId="{692F4617-3146-4FE9-A67B-C348CA524AF2}" dt="2022-12-06T05:27:02.835" v="225" actId="1076"/>
          <ac:spMkLst>
            <pc:docMk/>
            <pc:sldMk cId="422808228" sldId="381"/>
            <ac:spMk id="70" creationId="{1953E34C-0DCC-470F-8A96-96977CC003AA}"/>
          </ac:spMkLst>
        </pc:spChg>
        <pc:spChg chg="mod ord">
          <ac:chgData name="박 슬기" userId="0fe8c3dc-1e08-42b3-b5b5-0b46d547ffd2" providerId="ADAL" clId="{692F4617-3146-4FE9-A67B-C348CA524AF2}" dt="2022-12-06T05:26:59.275" v="224" actId="1076"/>
          <ac:spMkLst>
            <pc:docMk/>
            <pc:sldMk cId="422808228" sldId="381"/>
            <ac:spMk id="71" creationId="{A005303D-54E4-4AA2-9EDF-F7F4D574A544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72" creationId="{E687C55F-7F5E-49AA-AEFB-36612929C907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73" creationId="{FA0DAFC6-FA8C-EEEF-31D4-6D6855CEC8DF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74" creationId="{6F1528C8-D484-C865-C37B-AE6D8EC65C60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77" creationId="{0E48D9F0-BF7C-8D39-41E6-F566C4EBB8A4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79" creationId="{696CFCBE-F48F-B174-690C-CE7189EFBD47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80" creationId="{027EB2F8-E515-36EA-B7F8-10EA78102433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82" creationId="{29CA6641-DBA4-6D3A-E8C6-AD58718942F1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84" creationId="{22B5FA74-2514-B862-F6B5-A03372F746CE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85" creationId="{78E9137F-A480-F92C-C648-7BCACD712853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86" creationId="{48081C0C-8EDB-3D2F-1B37-B5B5D67744AA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87" creationId="{1027A250-2A72-F5E1-376F-D989BB1A53AA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88" creationId="{51B10CF1-8A5B-1528-2894-9FD6DF8FF7E0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89" creationId="{450DF24F-9050-46AA-2510-F24AD3ABB01B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90" creationId="{F2D44B94-756F-FD5E-1DD6-30BD51D9E3D8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91" creationId="{B1A16C68-71B5-E98C-64A1-CE835EB8E480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92" creationId="{41DE4348-C66F-8403-F38C-6F380C2D4223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93" creationId="{1B36882D-B7AE-63E0-CF7B-57CF32BB3ACB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94" creationId="{FF1F5920-AC0D-01D3-5C6A-C6AA7BF3F53D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95" creationId="{BFA12985-9618-C626-C400-2D05A5CD2DC3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96" creationId="{23EFEB31-E3E9-5D47-FF80-C1E21FFE728F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97" creationId="{E52AF44C-F381-CB3B-8028-16E3D892DA5B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98" creationId="{7D8A55DA-6ACD-B37A-F32B-C64581D6D2B2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99" creationId="{3BE68379-28E3-2720-F0FB-1489E90C8862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100" creationId="{F7A08BC7-F52E-E698-893F-62F3625286C0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101" creationId="{D4EA8C58-EBC3-0C2A-655A-C71E83ECCACE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102" creationId="{ADBD42F3-3CDB-3F78-1652-96B0898BB9C7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103" creationId="{058177DB-2AD6-8273-5CA2-AB3E9B83B68A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104" creationId="{FE52663D-A203-9BA7-09B6-E9E46767A17B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105" creationId="{4A19B830-C356-560C-0A93-E69977BC1D20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106" creationId="{3F883374-CD35-FE4C-FF40-F9ABCEE04823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107" creationId="{B28D697C-9393-7B4D-0C42-AE62B0944F61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108" creationId="{0386198A-CC79-D9FE-F55F-F3992706E8B3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109" creationId="{F2533A87-AE28-420C-05D1-4D53F69EA95D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110" creationId="{53D59D8D-9E65-4042-9EF3-D877E56F76EC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111" creationId="{15366DA1-E109-A82B-074A-136E36FB14BD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112" creationId="{4C90510E-DF1A-3E6C-DA69-55634E4E4D5B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113" creationId="{5DEBC9E3-2670-D3DC-DC55-4107245D4AF8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114" creationId="{03AA8CCC-55A1-F03A-FF25-D133029D4A5D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115" creationId="{00CF92AA-4230-0978-3282-ABBB117B6DCF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116" creationId="{649788B0-BE49-E935-199A-72B7B975359A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117" creationId="{709C964E-9589-572B-8F20-C7225B1511D6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118" creationId="{2B0C48B3-288D-E493-2E55-A1380BC2DDA0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119" creationId="{CC262B5D-9812-50BD-30BD-C47502B26821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120" creationId="{07EFE156-7786-9AAB-5393-DD0E35378DAD}"/>
          </ac:spMkLst>
        </pc:spChg>
        <pc:spChg chg="mod">
          <ac:chgData name="박 슬기" userId="0fe8c3dc-1e08-42b3-b5b5-0b46d547ffd2" providerId="ADAL" clId="{692F4617-3146-4FE9-A67B-C348CA524AF2}" dt="2022-12-06T05:26:49.482" v="222"/>
          <ac:spMkLst>
            <pc:docMk/>
            <pc:sldMk cId="422808228" sldId="381"/>
            <ac:spMk id="121" creationId="{7C0F10D0-A5F2-460B-3753-06C1B1328A4D}"/>
          </ac:spMkLst>
        </pc:spChg>
        <pc:grpChg chg="add del mod">
          <ac:chgData name="박 슬기" userId="0fe8c3dc-1e08-42b3-b5b5-0b46d547ffd2" providerId="ADAL" clId="{692F4617-3146-4FE9-A67B-C348CA524AF2}" dt="2022-12-06T05:26:45.642" v="217"/>
          <ac:grpSpMkLst>
            <pc:docMk/>
            <pc:sldMk cId="422808228" sldId="381"/>
            <ac:grpSpMk id="2" creationId="{3D86CF65-3188-4157-7001-1BC343BD029F}"/>
          </ac:grpSpMkLst>
        </pc:grpChg>
        <pc:grpChg chg="mod">
          <ac:chgData name="박 슬기" userId="0fe8c3dc-1e08-42b3-b5b5-0b46d547ffd2" providerId="ADAL" clId="{692F4617-3146-4FE9-A67B-C348CA524AF2}" dt="2022-12-06T05:26:44.425" v="216"/>
          <ac:grpSpMkLst>
            <pc:docMk/>
            <pc:sldMk cId="422808228" sldId="381"/>
            <ac:grpSpMk id="4" creationId="{B60E943B-4AA8-F6EE-3BF0-30D02FD5778F}"/>
          </ac:grpSpMkLst>
        </pc:grpChg>
        <pc:grpChg chg="mod">
          <ac:chgData name="박 슬기" userId="0fe8c3dc-1e08-42b3-b5b5-0b46d547ffd2" providerId="ADAL" clId="{692F4617-3146-4FE9-A67B-C348CA524AF2}" dt="2022-12-06T05:26:44.425" v="216"/>
          <ac:grpSpMkLst>
            <pc:docMk/>
            <pc:sldMk cId="422808228" sldId="381"/>
            <ac:grpSpMk id="13" creationId="{DB80F1E2-4CD6-C915-E013-A9B38E1FAE03}"/>
          </ac:grpSpMkLst>
        </pc:grpChg>
        <pc:grpChg chg="add mod">
          <ac:chgData name="박 슬기" userId="0fe8c3dc-1e08-42b3-b5b5-0b46d547ffd2" providerId="ADAL" clId="{692F4617-3146-4FE9-A67B-C348CA524AF2}" dt="2022-12-06T05:26:49.482" v="222"/>
          <ac:grpSpMkLst>
            <pc:docMk/>
            <pc:sldMk cId="422808228" sldId="381"/>
            <ac:grpSpMk id="66" creationId="{8CD49260-0332-3E3D-EFC8-0102FBB6F74D}"/>
          </ac:grpSpMkLst>
        </pc:grpChg>
        <pc:grpChg chg="del">
          <ac:chgData name="박 슬기" userId="0fe8c3dc-1e08-42b3-b5b5-0b46d547ffd2" providerId="ADAL" clId="{692F4617-3146-4FE9-A67B-C348CA524AF2}" dt="2022-12-06T05:07:59.402" v="13" actId="478"/>
          <ac:grpSpMkLst>
            <pc:docMk/>
            <pc:sldMk cId="422808228" sldId="381"/>
            <ac:grpSpMk id="66" creationId="{BD0B6AD6-C485-1E66-E446-244B2C9CE6D7}"/>
          </ac:grpSpMkLst>
        </pc:grpChg>
        <pc:grpChg chg="mod">
          <ac:chgData name="박 슬기" userId="0fe8c3dc-1e08-42b3-b5b5-0b46d547ffd2" providerId="ADAL" clId="{692F4617-3146-4FE9-A67B-C348CA524AF2}" dt="2022-12-06T05:26:49.482" v="222"/>
          <ac:grpSpMkLst>
            <pc:docMk/>
            <pc:sldMk cId="422808228" sldId="381"/>
            <ac:grpSpMk id="69" creationId="{FAD38DFC-230A-F56F-DD7A-DC1B2F793A5A}"/>
          </ac:grpSpMkLst>
        </pc:grpChg>
        <pc:grpChg chg="mod">
          <ac:chgData name="박 슬기" userId="0fe8c3dc-1e08-42b3-b5b5-0b46d547ffd2" providerId="ADAL" clId="{692F4617-3146-4FE9-A67B-C348CA524AF2}" dt="2022-12-06T05:26:49.482" v="222"/>
          <ac:grpSpMkLst>
            <pc:docMk/>
            <pc:sldMk cId="422808228" sldId="381"/>
            <ac:grpSpMk id="83" creationId="{FECFA1CA-9558-2743-20B3-819E0D9823E1}"/>
          </ac:grpSpMkLst>
        </pc:grpChg>
        <pc:graphicFrameChg chg="modGraphic">
          <ac:chgData name="박 슬기" userId="0fe8c3dc-1e08-42b3-b5b5-0b46d547ffd2" providerId="ADAL" clId="{692F4617-3146-4FE9-A67B-C348CA524AF2}" dt="2022-12-06T05:08:04.363" v="15" actId="6549"/>
          <ac:graphicFrameMkLst>
            <pc:docMk/>
            <pc:sldMk cId="422808228" sldId="381"/>
            <ac:graphicFrameMk id="20" creationId="{00000000-0000-0000-0000-000000000000}"/>
          </ac:graphicFrameMkLst>
        </pc:graphicFrameChg>
        <pc:graphicFrameChg chg="mod modGraphic">
          <ac:chgData name="박 슬기" userId="0fe8c3dc-1e08-42b3-b5b5-0b46d547ffd2" providerId="ADAL" clId="{692F4617-3146-4FE9-A67B-C348CA524AF2}" dt="2022-12-06T05:25:59.747" v="207" actId="20577"/>
          <ac:graphicFrameMkLst>
            <pc:docMk/>
            <pc:sldMk cId="422808228" sldId="381"/>
            <ac:graphicFrameMk id="22" creationId="{00000000-0000-0000-0000-000000000000}"/>
          </ac:graphicFrameMkLst>
        </pc:graphicFrameChg>
        <pc:graphicFrameChg chg="mod">
          <ac:chgData name="박 슬기" userId="0fe8c3dc-1e08-42b3-b5b5-0b46d547ffd2" providerId="ADAL" clId="{692F4617-3146-4FE9-A67B-C348CA524AF2}" dt="2022-12-06T05:07:47.763" v="4"/>
          <ac:graphicFrameMkLst>
            <pc:docMk/>
            <pc:sldMk cId="422808228" sldId="381"/>
            <ac:graphicFrameMk id="28" creationId="{00000000-0000-0000-0000-000000000000}"/>
          </ac:graphicFrameMkLst>
        </pc:graphicFrameChg>
        <pc:graphicFrameChg chg="mod">
          <ac:chgData name="박 슬기" userId="0fe8c3dc-1e08-42b3-b5b5-0b46d547ffd2" providerId="ADAL" clId="{692F4617-3146-4FE9-A67B-C348CA524AF2}" dt="2022-12-06T05:07:13.186" v="2"/>
          <ac:graphicFrameMkLst>
            <pc:docMk/>
            <pc:sldMk cId="422808228" sldId="381"/>
            <ac:graphicFrameMk id="29" creationId="{00000000-0000-0000-0000-000000000000}"/>
          </ac:graphicFrameMkLst>
        </pc:graphicFrameChg>
        <pc:graphicFrameChg chg="modGraphic">
          <ac:chgData name="박 슬기" userId="0fe8c3dc-1e08-42b3-b5b5-0b46d547ffd2" providerId="ADAL" clId="{692F4617-3146-4FE9-A67B-C348CA524AF2}" dt="2022-12-06T05:08:59.214" v="44" actId="6549"/>
          <ac:graphicFrameMkLst>
            <pc:docMk/>
            <pc:sldMk cId="422808228" sldId="381"/>
            <ac:graphicFrameMk id="76" creationId="{00000000-0000-0000-0000-000000000000}"/>
          </ac:graphicFrameMkLst>
        </pc:graphicFrameChg>
        <pc:picChg chg="mod">
          <ac:chgData name="박 슬기" userId="0fe8c3dc-1e08-42b3-b5b5-0b46d547ffd2" providerId="ADAL" clId="{692F4617-3146-4FE9-A67B-C348CA524AF2}" dt="2022-12-06T05:26:44.425" v="216"/>
          <ac:picMkLst>
            <pc:docMk/>
            <pc:sldMk cId="422808228" sldId="381"/>
            <ac:picMk id="3" creationId="{42064CF6-F2EB-F5FE-35A5-4E5D8EBEC2D9}"/>
          </ac:picMkLst>
        </pc:picChg>
        <pc:picChg chg="mod">
          <ac:chgData name="박 슬기" userId="0fe8c3dc-1e08-42b3-b5b5-0b46d547ffd2" providerId="ADAL" clId="{692F4617-3146-4FE9-A67B-C348CA524AF2}" dt="2022-12-06T05:26:49.482" v="222"/>
          <ac:picMkLst>
            <pc:docMk/>
            <pc:sldMk cId="422808228" sldId="381"/>
            <ac:picMk id="67" creationId="{460924C0-7047-83F5-5A43-0AF8C2D3767A}"/>
          </ac:picMkLst>
        </pc:picChg>
      </pc:sldChg>
      <pc:sldChg chg="addSp delSp modSp">
        <pc:chgData name="박 슬기" userId="0fe8c3dc-1e08-42b3-b5b5-0b46d547ffd2" providerId="ADAL" clId="{692F4617-3146-4FE9-A67B-C348CA524AF2}" dt="2022-12-06T05:07:58.096" v="12" actId="478"/>
        <pc:sldMkLst>
          <pc:docMk/>
          <pc:sldMk cId="4210099901" sldId="384"/>
        </pc:sldMkLst>
        <pc:graphicFrameChg chg="mod">
          <ac:chgData name="박 슬기" userId="0fe8c3dc-1e08-42b3-b5b5-0b46d547ffd2" providerId="ADAL" clId="{692F4617-3146-4FE9-A67B-C348CA524AF2}" dt="2022-12-06T05:07:47.763" v="4"/>
          <ac:graphicFrameMkLst>
            <pc:docMk/>
            <pc:sldMk cId="4210099901" sldId="384"/>
            <ac:graphicFrameMk id="42" creationId="{00000000-0000-0000-0000-000000000000}"/>
          </ac:graphicFrameMkLst>
        </pc:graphicFrameChg>
        <pc:graphicFrameChg chg="mod">
          <ac:chgData name="박 슬기" userId="0fe8c3dc-1e08-42b3-b5b5-0b46d547ffd2" providerId="ADAL" clId="{692F4617-3146-4FE9-A67B-C348CA524AF2}" dt="2022-12-06T05:07:13.186" v="2"/>
          <ac:graphicFrameMkLst>
            <pc:docMk/>
            <pc:sldMk cId="4210099901" sldId="384"/>
            <ac:graphicFrameMk id="43" creationId="{00000000-0000-0000-0000-000000000000}"/>
          </ac:graphicFrameMkLst>
        </pc:graphicFrameChg>
        <pc:picChg chg="add del">
          <ac:chgData name="박 슬기" userId="0fe8c3dc-1e08-42b3-b5b5-0b46d547ffd2" providerId="ADAL" clId="{692F4617-3146-4FE9-A67B-C348CA524AF2}" dt="2022-12-06T05:07:58.096" v="12" actId="478"/>
          <ac:picMkLst>
            <pc:docMk/>
            <pc:sldMk cId="4210099901" sldId="384"/>
            <ac:picMk id="30" creationId="{00000000-0000-0000-0000-000000000000}"/>
          </ac:picMkLst>
        </pc:picChg>
      </pc:sldChg>
      <pc:sldChg chg="modSp">
        <pc:chgData name="박 슬기" userId="0fe8c3dc-1e08-42b3-b5b5-0b46d547ffd2" providerId="ADAL" clId="{692F4617-3146-4FE9-A67B-C348CA524AF2}" dt="2022-12-06T05:07:47.763" v="4"/>
        <pc:sldMkLst>
          <pc:docMk/>
          <pc:sldMk cId="1102281476" sldId="386"/>
        </pc:sldMkLst>
        <pc:graphicFrameChg chg="mod">
          <ac:chgData name="박 슬기" userId="0fe8c3dc-1e08-42b3-b5b5-0b46d547ffd2" providerId="ADAL" clId="{692F4617-3146-4FE9-A67B-C348CA524AF2}" dt="2022-12-06T05:07:47.763" v="4"/>
          <ac:graphicFrameMkLst>
            <pc:docMk/>
            <pc:sldMk cId="1102281476" sldId="386"/>
            <ac:graphicFrameMk id="33" creationId="{00000000-0000-0000-0000-000000000000}"/>
          </ac:graphicFrameMkLst>
        </pc:graphicFrameChg>
        <pc:graphicFrameChg chg="mod">
          <ac:chgData name="박 슬기" userId="0fe8c3dc-1e08-42b3-b5b5-0b46d547ffd2" providerId="ADAL" clId="{692F4617-3146-4FE9-A67B-C348CA524AF2}" dt="2022-12-06T05:07:13.186" v="2"/>
          <ac:graphicFrameMkLst>
            <pc:docMk/>
            <pc:sldMk cId="1102281476" sldId="386"/>
            <ac:graphicFrameMk id="34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692F4617-3146-4FE9-A67B-C348CA524AF2}" dt="2022-12-06T05:07:28.651" v="3"/>
        <pc:sldMkLst>
          <pc:docMk/>
          <pc:sldMk cId="3876703402" sldId="387"/>
        </pc:sldMkLst>
        <pc:spChg chg="mod">
          <ac:chgData name="박 슬기" userId="0fe8c3dc-1e08-42b3-b5b5-0b46d547ffd2" providerId="ADAL" clId="{692F4617-3146-4FE9-A67B-C348CA524AF2}" dt="2022-12-06T05:07:28.651" v="3"/>
          <ac:spMkLst>
            <pc:docMk/>
            <pc:sldMk cId="3876703402" sldId="387"/>
            <ac:spMk id="26" creationId="{00000000-0000-0000-0000-000000000000}"/>
          </ac:spMkLst>
        </pc:spChg>
        <pc:spChg chg="mod">
          <ac:chgData name="박 슬기" userId="0fe8c3dc-1e08-42b3-b5b5-0b46d547ffd2" providerId="ADAL" clId="{692F4617-3146-4FE9-A67B-C348CA524AF2}" dt="2022-12-06T05:07:13.186" v="2"/>
          <ac:spMkLst>
            <pc:docMk/>
            <pc:sldMk cId="3876703402" sldId="387"/>
            <ac:spMk id="27" creationId="{00000000-0000-0000-0000-000000000000}"/>
          </ac:spMkLst>
        </pc:spChg>
        <pc:graphicFrameChg chg="mod modGraphic">
          <ac:chgData name="박 슬기" userId="0fe8c3dc-1e08-42b3-b5b5-0b46d547ffd2" providerId="ADAL" clId="{692F4617-3146-4FE9-A67B-C348CA524AF2}" dt="2022-12-06T05:07:01.932" v="1"/>
          <ac:graphicFrameMkLst>
            <pc:docMk/>
            <pc:sldMk cId="3876703402" sldId="387"/>
            <ac:graphicFrameMk id="2" creationId="{00000000-0000-0000-0000-000000000000}"/>
          </ac:graphicFrameMkLst>
        </pc:graphicFrameChg>
      </pc:sldChg>
      <pc:sldChg chg="modSp">
        <pc:chgData name="박 슬기" userId="0fe8c3dc-1e08-42b3-b5b5-0b46d547ffd2" providerId="ADAL" clId="{692F4617-3146-4FE9-A67B-C348CA524AF2}" dt="2022-12-06T05:07:47.763" v="4"/>
        <pc:sldMkLst>
          <pc:docMk/>
          <pc:sldMk cId="986963686" sldId="389"/>
        </pc:sldMkLst>
        <pc:graphicFrameChg chg="mod">
          <ac:chgData name="박 슬기" userId="0fe8c3dc-1e08-42b3-b5b5-0b46d547ffd2" providerId="ADAL" clId="{692F4617-3146-4FE9-A67B-C348CA524AF2}" dt="2022-12-06T05:07:47.763" v="4"/>
          <ac:graphicFrameMkLst>
            <pc:docMk/>
            <pc:sldMk cId="986963686" sldId="389"/>
            <ac:graphicFrameMk id="24" creationId="{00000000-0000-0000-0000-000000000000}"/>
          </ac:graphicFrameMkLst>
        </pc:graphicFrameChg>
        <pc:graphicFrameChg chg="mod">
          <ac:chgData name="박 슬기" userId="0fe8c3dc-1e08-42b3-b5b5-0b46d547ffd2" providerId="ADAL" clId="{692F4617-3146-4FE9-A67B-C348CA524AF2}" dt="2022-12-06T05:07:13.186" v="2"/>
          <ac:graphicFrameMkLst>
            <pc:docMk/>
            <pc:sldMk cId="986963686" sldId="389"/>
            <ac:graphicFrameMk id="25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692F4617-3146-4FE9-A67B-C348CA524AF2}" dt="2022-12-06T05:09:08.916" v="45" actId="6549"/>
        <pc:sldMkLst>
          <pc:docMk/>
          <pc:sldMk cId="1669986970" sldId="391"/>
        </pc:sldMkLst>
        <pc:graphicFrameChg chg="mod">
          <ac:chgData name="박 슬기" userId="0fe8c3dc-1e08-42b3-b5b5-0b46d547ffd2" providerId="ADAL" clId="{692F4617-3146-4FE9-A67B-C348CA524AF2}" dt="2022-12-06T05:07:47.763" v="4"/>
          <ac:graphicFrameMkLst>
            <pc:docMk/>
            <pc:sldMk cId="1669986970" sldId="391"/>
            <ac:graphicFrameMk id="30" creationId="{00000000-0000-0000-0000-000000000000}"/>
          </ac:graphicFrameMkLst>
        </pc:graphicFrameChg>
        <pc:graphicFrameChg chg="mod">
          <ac:chgData name="박 슬기" userId="0fe8c3dc-1e08-42b3-b5b5-0b46d547ffd2" providerId="ADAL" clId="{692F4617-3146-4FE9-A67B-C348CA524AF2}" dt="2022-12-06T05:07:13.186" v="2"/>
          <ac:graphicFrameMkLst>
            <pc:docMk/>
            <pc:sldMk cId="1669986970" sldId="391"/>
            <ac:graphicFrameMk id="31" creationId="{00000000-0000-0000-0000-000000000000}"/>
          </ac:graphicFrameMkLst>
        </pc:graphicFrameChg>
        <pc:graphicFrameChg chg="modGraphic">
          <ac:chgData name="박 슬기" userId="0fe8c3dc-1e08-42b3-b5b5-0b46d547ffd2" providerId="ADAL" clId="{692F4617-3146-4FE9-A67B-C348CA524AF2}" dt="2022-12-06T05:09:08.916" v="45" actId="6549"/>
          <ac:graphicFrameMkLst>
            <pc:docMk/>
            <pc:sldMk cId="1669986970" sldId="391"/>
            <ac:graphicFrameMk id="56" creationId="{00000000-0000-0000-0000-000000000000}"/>
          </ac:graphicFrameMkLst>
        </pc:graphicFrameChg>
      </pc:sldChg>
      <pc:sldChg chg="modSp mod">
        <pc:chgData name="박 슬기" userId="0fe8c3dc-1e08-42b3-b5b5-0b46d547ffd2" providerId="ADAL" clId="{692F4617-3146-4FE9-A67B-C348CA524AF2}" dt="2022-12-06T05:09:12.884" v="47" actId="6549"/>
        <pc:sldMkLst>
          <pc:docMk/>
          <pc:sldMk cId="1539304039" sldId="392"/>
        </pc:sldMkLst>
        <pc:graphicFrameChg chg="mod">
          <ac:chgData name="박 슬기" userId="0fe8c3dc-1e08-42b3-b5b5-0b46d547ffd2" providerId="ADAL" clId="{692F4617-3146-4FE9-A67B-C348CA524AF2}" dt="2022-12-06T05:07:47.763" v="4"/>
          <ac:graphicFrameMkLst>
            <pc:docMk/>
            <pc:sldMk cId="1539304039" sldId="392"/>
            <ac:graphicFrameMk id="30" creationId="{00000000-0000-0000-0000-000000000000}"/>
          </ac:graphicFrameMkLst>
        </pc:graphicFrameChg>
        <pc:graphicFrameChg chg="mod">
          <ac:chgData name="박 슬기" userId="0fe8c3dc-1e08-42b3-b5b5-0b46d547ffd2" providerId="ADAL" clId="{692F4617-3146-4FE9-A67B-C348CA524AF2}" dt="2022-12-06T05:07:13.186" v="2"/>
          <ac:graphicFrameMkLst>
            <pc:docMk/>
            <pc:sldMk cId="1539304039" sldId="392"/>
            <ac:graphicFrameMk id="31" creationId="{00000000-0000-0000-0000-000000000000}"/>
          </ac:graphicFrameMkLst>
        </pc:graphicFrameChg>
        <pc:graphicFrameChg chg="modGraphic">
          <ac:chgData name="박 슬기" userId="0fe8c3dc-1e08-42b3-b5b5-0b46d547ffd2" providerId="ADAL" clId="{692F4617-3146-4FE9-A67B-C348CA524AF2}" dt="2022-12-06T05:09:12.884" v="47" actId="6549"/>
          <ac:graphicFrameMkLst>
            <pc:docMk/>
            <pc:sldMk cId="1539304039" sldId="392"/>
            <ac:graphicFrameMk id="56" creationId="{00000000-0000-0000-0000-000000000000}"/>
          </ac:graphicFrameMkLst>
        </pc:graphicFrameChg>
      </pc:sldChg>
    </pc:docChg>
  </pc:docChgLst>
  <pc:docChgLst>
    <pc:chgData name="생산2수삽1" userId="f713c7dd-01cf-46b8-8b0a-12a1b10aba50" providerId="ADAL" clId="{BF832544-4E24-46CB-A6CF-BDBC0BD3338F}"/>
    <pc:docChg chg="modSld">
      <pc:chgData name="생산2수삽1" userId="f713c7dd-01cf-46b8-8b0a-12a1b10aba50" providerId="ADAL" clId="{BF832544-4E24-46CB-A6CF-BDBC0BD3338F}" dt="2022-08-16T05:30:16.984" v="2" actId="14734"/>
      <pc:docMkLst>
        <pc:docMk/>
      </pc:docMkLst>
      <pc:sldChg chg="modSp mod">
        <pc:chgData name="생산2수삽1" userId="f713c7dd-01cf-46b8-8b0a-12a1b10aba50" providerId="ADAL" clId="{BF832544-4E24-46CB-A6CF-BDBC0BD3338F}" dt="2022-08-16T05:30:16.984" v="2" actId="14734"/>
        <pc:sldMkLst>
          <pc:docMk/>
          <pc:sldMk cId="3045253726" sldId="377"/>
        </pc:sldMkLst>
        <pc:graphicFrameChg chg="modGraphic">
          <ac:chgData name="생산2수삽1" userId="f713c7dd-01cf-46b8-8b0a-12a1b10aba50" providerId="ADAL" clId="{BF832544-4E24-46CB-A6CF-BDBC0BD3338F}" dt="2022-08-16T05:30:16.984" v="2" actId="14734"/>
          <ac:graphicFrameMkLst>
            <pc:docMk/>
            <pc:sldMk cId="3045253726" sldId="377"/>
            <ac:graphicFrameMk id="22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0936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0936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r">
              <a:defRPr sz="1300"/>
            </a:lvl1pPr>
          </a:lstStyle>
          <a:p>
            <a:fld id="{79F75687-C800-4632-A873-89ACB43A073D}" type="datetimeFigureOut">
              <a:rPr lang="ko-KR" altLang="en-US" smtClean="0"/>
              <a:pPr/>
              <a:t>2024-09-02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06" tIns="48303" rIns="96606" bIns="4830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817" y="4758889"/>
            <a:ext cx="5510530" cy="4508421"/>
          </a:xfrm>
          <a:prstGeom prst="rect">
            <a:avLst/>
          </a:prstGeom>
        </p:spPr>
        <p:txBody>
          <a:bodyPr vert="horz" lIns="96606" tIns="48303" rIns="96606" bIns="48303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516038"/>
            <a:ext cx="2984871" cy="500936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1698" y="9516038"/>
            <a:ext cx="2984871" cy="500936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r">
              <a:defRPr sz="1300"/>
            </a:lvl1pPr>
          </a:lstStyle>
          <a:p>
            <a:fld id="{B5B854BF-CC9B-40BD-812B-A7C176FFE3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94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FE17-66C6-481D-BEAA-B48E4904AEBB}" type="datetimeFigureOut">
              <a:rPr lang="ko-KR" altLang="en-US" smtClean="0"/>
              <a:pPr/>
              <a:t>2024-09-02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8914-6239-4AD1-9CCC-3CBD73E206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977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FE17-66C6-481D-BEAA-B48E4904AEBB}" type="datetimeFigureOut">
              <a:rPr lang="ko-KR" altLang="en-US" smtClean="0"/>
              <a:pPr/>
              <a:t>2024-09-02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8914-6239-4AD1-9CCC-3CBD73E206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448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FE17-66C6-481D-BEAA-B48E4904AEBB}" type="datetimeFigureOut">
              <a:rPr lang="ko-KR" altLang="en-US" smtClean="0"/>
              <a:pPr/>
              <a:t>2024-09-02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8914-6239-4AD1-9CCC-3CBD73E206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995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FE17-66C6-481D-BEAA-B48E4904AEBB}" type="datetimeFigureOut">
              <a:rPr lang="ko-KR" altLang="en-US" smtClean="0"/>
              <a:pPr/>
              <a:t>2024-09-02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8914-6239-4AD1-9CCC-3CBD73E206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832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FE17-66C6-481D-BEAA-B48E4904AEBB}" type="datetimeFigureOut">
              <a:rPr lang="ko-KR" altLang="en-US" smtClean="0"/>
              <a:pPr/>
              <a:t>2024-09-02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8914-6239-4AD1-9CCC-3CBD73E206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294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FE17-66C6-481D-BEAA-B48E4904AEBB}" type="datetimeFigureOut">
              <a:rPr lang="ko-KR" altLang="en-US" smtClean="0"/>
              <a:pPr/>
              <a:t>2024-09-02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8914-6239-4AD1-9CCC-3CBD73E206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435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FE17-66C6-481D-BEAA-B48E4904AEBB}" type="datetimeFigureOut">
              <a:rPr lang="ko-KR" altLang="en-US" smtClean="0"/>
              <a:pPr/>
              <a:t>2024-09-02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8914-6239-4AD1-9CCC-3CBD73E206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283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FE17-66C6-481D-BEAA-B48E4904AEBB}" type="datetimeFigureOut">
              <a:rPr lang="ko-KR" altLang="en-US" smtClean="0"/>
              <a:pPr/>
              <a:t>2024-09-02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8914-6239-4AD1-9CCC-3CBD73E206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506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FE17-66C6-481D-BEAA-B48E4904AEBB}" type="datetimeFigureOut">
              <a:rPr lang="ko-KR" altLang="en-US" smtClean="0"/>
              <a:pPr/>
              <a:t>2024-09-02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8914-6239-4AD1-9CCC-3CBD73E206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713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FE17-66C6-481D-BEAA-B48E4904AEBB}" type="datetimeFigureOut">
              <a:rPr lang="ko-KR" altLang="en-US" smtClean="0"/>
              <a:pPr/>
              <a:t>2024-09-02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8914-6239-4AD1-9CCC-3CBD73E206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394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FE17-66C6-481D-BEAA-B48E4904AEBB}" type="datetimeFigureOut">
              <a:rPr lang="ko-KR" altLang="en-US" smtClean="0"/>
              <a:pPr/>
              <a:t>2024-09-02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B8914-6239-4AD1-9CCC-3CBD73E206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505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0FE17-66C6-481D-BEAA-B48E4904AEBB}" type="datetimeFigureOut">
              <a:rPr lang="ko-KR" altLang="en-US" smtClean="0"/>
              <a:pPr/>
              <a:t>2024-09-02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B8914-6239-4AD1-9CCC-3CBD73E2067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1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46890" y="828774"/>
            <a:ext cx="11895542" cy="5787208"/>
          </a:xfrm>
          <a:prstGeom prst="rect">
            <a:avLst/>
          </a:prstGeom>
          <a:solidFill>
            <a:schemeClr val="bg1">
              <a:lumMod val="85000"/>
              <a:alpha val="79000"/>
            </a:schemeClr>
          </a:solidFill>
          <a:ln w="79375" cmpd="thickThin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121648"/>
              </p:ext>
            </p:extLst>
          </p:nvPr>
        </p:nvGraphicFramePr>
        <p:xfrm>
          <a:off x="202578" y="5982926"/>
          <a:ext cx="11737296" cy="49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7162">
                  <a:extLst>
                    <a:ext uri="{9D8B030D-6E8A-4147-A177-3AD203B41FA5}">
                      <a16:colId xmlns:a16="http://schemas.microsoft.com/office/drawing/2014/main" val="1031821602"/>
                    </a:ext>
                  </a:extLst>
                </a:gridCol>
                <a:gridCol w="1467162">
                  <a:extLst>
                    <a:ext uri="{9D8B030D-6E8A-4147-A177-3AD203B41FA5}">
                      <a16:colId xmlns:a16="http://schemas.microsoft.com/office/drawing/2014/main" val="3256445207"/>
                    </a:ext>
                  </a:extLst>
                </a:gridCol>
                <a:gridCol w="1380728">
                  <a:extLst>
                    <a:ext uri="{9D8B030D-6E8A-4147-A177-3AD203B41FA5}">
                      <a16:colId xmlns:a16="http://schemas.microsoft.com/office/drawing/2014/main" val="619457773"/>
                    </a:ext>
                  </a:extLst>
                </a:gridCol>
                <a:gridCol w="1553596">
                  <a:extLst>
                    <a:ext uri="{9D8B030D-6E8A-4147-A177-3AD203B41FA5}">
                      <a16:colId xmlns:a16="http://schemas.microsoft.com/office/drawing/2014/main" val="3002504060"/>
                    </a:ext>
                  </a:extLst>
                </a:gridCol>
                <a:gridCol w="1467162">
                  <a:extLst>
                    <a:ext uri="{9D8B030D-6E8A-4147-A177-3AD203B41FA5}">
                      <a16:colId xmlns:a16="http://schemas.microsoft.com/office/drawing/2014/main" val="1710641502"/>
                    </a:ext>
                  </a:extLst>
                </a:gridCol>
                <a:gridCol w="794340">
                  <a:extLst>
                    <a:ext uri="{9D8B030D-6E8A-4147-A177-3AD203B41FA5}">
                      <a16:colId xmlns:a16="http://schemas.microsoft.com/office/drawing/2014/main" val="207080326"/>
                    </a:ext>
                  </a:extLst>
                </a:gridCol>
                <a:gridCol w="1217614">
                  <a:extLst>
                    <a:ext uri="{9D8B030D-6E8A-4147-A177-3AD203B41FA5}">
                      <a16:colId xmlns:a16="http://schemas.microsoft.com/office/drawing/2014/main" val="3226458652"/>
                    </a:ext>
                  </a:extLst>
                </a:gridCol>
                <a:gridCol w="2389532">
                  <a:extLst>
                    <a:ext uri="{9D8B030D-6E8A-4147-A177-3AD203B41FA5}">
                      <a16:colId xmlns:a16="http://schemas.microsoft.com/office/drawing/2014/main" val="876526389"/>
                    </a:ext>
                  </a:extLst>
                </a:gridCol>
              </a:tblGrid>
              <a:tr h="4538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ea"/>
                          <a:ea typeface="+mn-ea"/>
                        </a:rPr>
                        <a:t>Radial</a:t>
                      </a:r>
                      <a:endParaRPr lang="ko-KR" altLang="en-US" sz="14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B20E5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총점수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th-TH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คะแนน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</a:t>
                      </a:r>
                      <a:r>
                        <a:rPr lang="ko-KR" altLang="en-US" sz="105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점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옵션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altLang="ko-KR" sz="16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เนื้อหาคำเตือน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973345"/>
                  </a:ext>
                </a:extLst>
              </a:tr>
            </a:tbl>
          </a:graphicData>
        </a:graphic>
      </p:graphicFrame>
      <p:sp>
        <p:nvSpPr>
          <p:cNvPr id="68" name="모서리가 둥근 직사각형 67"/>
          <p:cNvSpPr/>
          <p:nvPr/>
        </p:nvSpPr>
        <p:spPr>
          <a:xfrm>
            <a:off x="202577" y="5704888"/>
            <a:ext cx="11737295" cy="247470"/>
          </a:xfrm>
          <a:prstGeom prst="roundRect">
            <a:avLst/>
          </a:prstGeom>
          <a:solidFill>
            <a:srgbClr val="B20E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라인 별 공정 확인 표</a:t>
            </a:r>
            <a:r>
              <a:rPr lang="en-US" altLang="ko-KR" sz="1100" b="1" dirty="0"/>
              <a:t> (</a:t>
            </a:r>
            <a:r>
              <a:rPr lang="th-TH" altLang="ko-KR" b="1" dirty="0"/>
              <a:t>กระบวนการเส้น</a:t>
            </a:r>
            <a:r>
              <a:rPr lang="en-US" altLang="ko-KR" sz="1100" b="1" dirty="0"/>
              <a:t>)</a:t>
            </a:r>
            <a:endParaRPr lang="ko-KR" altLang="en-US" sz="1400" b="1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146890" y="188415"/>
          <a:ext cx="2604624" cy="508304"/>
        </p:xfrm>
        <a:graphic>
          <a:graphicData uri="http://schemas.openxmlformats.org/drawingml/2006/table">
            <a:tbl>
              <a:tblPr firstRow="1" bandRow="1">
                <a:effectLst>
                  <a:innerShdw blurRad="114300">
                    <a:prstClr val="black"/>
                  </a:innerShdw>
                </a:effectLst>
                <a:tableStyleId>{5C22544A-7EE6-4342-B048-85BDC9FD1C3A}</a:tableStyleId>
              </a:tblPr>
              <a:tblGrid>
                <a:gridCol w="817386">
                  <a:extLst>
                    <a:ext uri="{9D8B030D-6E8A-4147-A177-3AD203B41FA5}">
                      <a16:colId xmlns:a16="http://schemas.microsoft.com/office/drawing/2014/main" val="3414681047"/>
                    </a:ext>
                  </a:extLst>
                </a:gridCol>
                <a:gridCol w="1787238">
                  <a:extLst>
                    <a:ext uri="{9D8B030D-6E8A-4147-A177-3AD203B41FA5}">
                      <a16:colId xmlns:a16="http://schemas.microsoft.com/office/drawing/2014/main" val="3339669694"/>
                    </a:ext>
                  </a:extLst>
                </a:gridCol>
              </a:tblGrid>
              <a:tr h="5083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/>
                        <a:t>품명</a:t>
                      </a:r>
                    </a:p>
                  </a:txBody>
                  <a:tcPr anchor="ctr">
                    <a:solidFill>
                      <a:srgbClr val="B20E5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/>
                        <a:t>카세트</a:t>
                      </a:r>
                    </a:p>
                  </a:txBody>
                  <a:tcPr anchor="ctr">
                    <a:solidFill>
                      <a:srgbClr val="B20E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263845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845280"/>
              </p:ext>
            </p:extLst>
          </p:nvPr>
        </p:nvGraphicFramePr>
        <p:xfrm>
          <a:off x="8050245" y="184330"/>
          <a:ext cx="1873010" cy="508304"/>
        </p:xfrm>
        <a:graphic>
          <a:graphicData uri="http://schemas.openxmlformats.org/drawingml/2006/table">
            <a:tbl>
              <a:tblPr firstRow="1" bandRow="1">
                <a:effectLst>
                  <a:innerShdw blurRad="114300">
                    <a:prstClr val="black"/>
                  </a:innerShdw>
                </a:effectLst>
                <a:tableStyleId>{5C22544A-7EE6-4342-B048-85BDC9FD1C3A}</a:tableStyleId>
              </a:tblPr>
              <a:tblGrid>
                <a:gridCol w="817293">
                  <a:extLst>
                    <a:ext uri="{9D8B030D-6E8A-4147-A177-3AD203B41FA5}">
                      <a16:colId xmlns:a16="http://schemas.microsoft.com/office/drawing/2014/main" val="3414681047"/>
                    </a:ext>
                  </a:extLst>
                </a:gridCol>
                <a:gridCol w="1055717">
                  <a:extLst>
                    <a:ext uri="{9D8B030D-6E8A-4147-A177-3AD203B41FA5}">
                      <a16:colId xmlns:a16="http://schemas.microsoft.com/office/drawing/2014/main" val="3339669694"/>
                    </a:ext>
                  </a:extLst>
                </a:gridCol>
              </a:tblGrid>
              <a:tr h="5083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/>
                        <a:t>작성자</a:t>
                      </a:r>
                    </a:p>
                  </a:txBody>
                  <a:tcPr anchor="ctr">
                    <a:solidFill>
                      <a:srgbClr val="B20E5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/>
                        <a:t>유병수</a:t>
                      </a:r>
                      <a:endParaRPr lang="ko-KR" altLang="en-US" sz="1500" b="0" dirty="0"/>
                    </a:p>
                  </a:txBody>
                  <a:tcPr anchor="ctr">
                    <a:solidFill>
                      <a:srgbClr val="B20E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263845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803329"/>
              </p:ext>
            </p:extLst>
          </p:nvPr>
        </p:nvGraphicFramePr>
        <p:xfrm>
          <a:off x="2798697" y="186291"/>
          <a:ext cx="2820754" cy="508304"/>
        </p:xfrm>
        <a:graphic>
          <a:graphicData uri="http://schemas.openxmlformats.org/drawingml/2006/table">
            <a:tbl>
              <a:tblPr firstRow="1" bandRow="1">
                <a:effectLst>
                  <a:innerShdw blurRad="114300">
                    <a:prstClr val="black"/>
                  </a:innerShdw>
                </a:effectLst>
                <a:tableStyleId>{5C22544A-7EE6-4342-B048-85BDC9FD1C3A}</a:tableStyleId>
              </a:tblPr>
              <a:tblGrid>
                <a:gridCol w="809073">
                  <a:extLst>
                    <a:ext uri="{9D8B030D-6E8A-4147-A177-3AD203B41FA5}">
                      <a16:colId xmlns:a16="http://schemas.microsoft.com/office/drawing/2014/main" val="3414681047"/>
                    </a:ext>
                  </a:extLst>
                </a:gridCol>
                <a:gridCol w="2011681">
                  <a:extLst>
                    <a:ext uri="{9D8B030D-6E8A-4147-A177-3AD203B41FA5}">
                      <a16:colId xmlns:a16="http://schemas.microsoft.com/office/drawing/2014/main" val="3339669694"/>
                    </a:ext>
                  </a:extLst>
                </a:gridCol>
              </a:tblGrid>
              <a:tr h="5083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 dirty="0"/>
                        <a:t>P/NO</a:t>
                      </a:r>
                      <a:endParaRPr lang="ko-KR" altLang="en-US" sz="1500" b="0" dirty="0"/>
                    </a:p>
                  </a:txBody>
                  <a:tcPr anchor="ctr">
                    <a:solidFill>
                      <a:srgbClr val="B20E5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/>
                        <a:t>6871A10051K_R</a:t>
                      </a:r>
                    </a:p>
                  </a:txBody>
                  <a:tcPr anchor="ctr">
                    <a:solidFill>
                      <a:srgbClr val="B20E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263845"/>
                  </a:ext>
                </a:extLst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299682"/>
              </p:ext>
            </p:extLst>
          </p:nvPr>
        </p:nvGraphicFramePr>
        <p:xfrm>
          <a:off x="5666634" y="186291"/>
          <a:ext cx="2346928" cy="508304"/>
        </p:xfrm>
        <a:graphic>
          <a:graphicData uri="http://schemas.openxmlformats.org/drawingml/2006/table">
            <a:tbl>
              <a:tblPr firstRow="1" bandRow="1">
                <a:effectLst>
                  <a:innerShdw blurRad="114300">
                    <a:prstClr val="black"/>
                  </a:innerShdw>
                </a:effectLst>
                <a:tableStyleId>{5C22544A-7EE6-4342-B048-85BDC9FD1C3A}</a:tableStyleId>
              </a:tblPr>
              <a:tblGrid>
                <a:gridCol w="817385">
                  <a:extLst>
                    <a:ext uri="{9D8B030D-6E8A-4147-A177-3AD203B41FA5}">
                      <a16:colId xmlns:a16="http://schemas.microsoft.com/office/drawing/2014/main" val="3414681047"/>
                    </a:ext>
                  </a:extLst>
                </a:gridCol>
                <a:gridCol w="1529543">
                  <a:extLst>
                    <a:ext uri="{9D8B030D-6E8A-4147-A177-3AD203B41FA5}">
                      <a16:colId xmlns:a16="http://schemas.microsoft.com/office/drawing/2014/main" val="3339669694"/>
                    </a:ext>
                  </a:extLst>
                </a:gridCol>
              </a:tblGrid>
              <a:tr h="5083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 dirty="0"/>
                        <a:t>제정일</a:t>
                      </a:r>
                    </a:p>
                  </a:txBody>
                  <a:tcPr anchor="ctr">
                    <a:solidFill>
                      <a:srgbClr val="B20E5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/>
                        <a:t>24.08.29</a:t>
                      </a:r>
                      <a:endParaRPr lang="ko-KR" altLang="en-US" sz="1500" b="0" dirty="0"/>
                    </a:p>
                  </a:txBody>
                  <a:tcPr anchor="ctr">
                    <a:solidFill>
                      <a:srgbClr val="B20E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263845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9976774" y="184330"/>
          <a:ext cx="2065661" cy="508304"/>
        </p:xfrm>
        <a:graphic>
          <a:graphicData uri="http://schemas.openxmlformats.org/drawingml/2006/table">
            <a:tbl>
              <a:tblPr firstRow="1" bandRow="1">
                <a:effectLst>
                  <a:innerShdw blurRad="114300">
                    <a:prstClr val="black"/>
                  </a:innerShdw>
                </a:effectLst>
                <a:tableStyleId>{5C22544A-7EE6-4342-B048-85BDC9FD1C3A}</a:tableStyleId>
              </a:tblPr>
              <a:tblGrid>
                <a:gridCol w="779895">
                  <a:extLst>
                    <a:ext uri="{9D8B030D-6E8A-4147-A177-3AD203B41FA5}">
                      <a16:colId xmlns:a16="http://schemas.microsoft.com/office/drawing/2014/main" val="3414681047"/>
                    </a:ext>
                  </a:extLst>
                </a:gridCol>
                <a:gridCol w="1285766">
                  <a:extLst>
                    <a:ext uri="{9D8B030D-6E8A-4147-A177-3AD203B41FA5}">
                      <a16:colId xmlns:a16="http://schemas.microsoft.com/office/drawing/2014/main" val="3339669694"/>
                    </a:ext>
                  </a:extLst>
                </a:gridCol>
              </a:tblGrid>
              <a:tr h="5083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0"/>
                        <a:t>공정</a:t>
                      </a:r>
                    </a:p>
                  </a:txBody>
                  <a:tcPr anchor="ctr">
                    <a:solidFill>
                      <a:srgbClr val="B20E5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0"/>
                        <a:t>RADIAL</a:t>
                      </a:r>
                      <a:endParaRPr lang="ko-KR" altLang="en-US" sz="1500" b="0" dirty="0"/>
                    </a:p>
                  </a:txBody>
                  <a:tcPr anchor="ctr">
                    <a:solidFill>
                      <a:srgbClr val="B20E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263845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3907170B-4B03-DE66-E06B-E42DC08B50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5" t="12744" r="2263" b="16301"/>
          <a:stretch/>
        </p:blipFill>
        <p:spPr>
          <a:xfrm rot="16200000">
            <a:off x="3727587" y="-2519555"/>
            <a:ext cx="4774197" cy="116135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BBBAB2-E29E-6768-8CA7-88DE724A00E7}"/>
              </a:ext>
            </a:extLst>
          </p:cNvPr>
          <p:cNvSpPr txBox="1"/>
          <p:nvPr/>
        </p:nvSpPr>
        <p:spPr>
          <a:xfrm>
            <a:off x="531873" y="2156645"/>
            <a:ext cx="33486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b="1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휴먼둥근헤드라인" pitchFamily="18" charset="-127"/>
                <a:ea typeface="휴먼둥근헤드라인" pitchFamily="18" charset="-127"/>
              </a:rPr>
              <a:t>1</a:t>
            </a:r>
            <a:endParaRPr lang="en-US" altLang="ko-KR" sz="1100" b="1" dirty="0">
              <a:ln>
                <a:solidFill>
                  <a:schemeClr val="tx1"/>
                </a:solidFill>
              </a:ln>
              <a:solidFill>
                <a:srgbClr val="FFFF00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A74B21-713A-E75B-5A33-025046B5E5EF}"/>
              </a:ext>
            </a:extLst>
          </p:cNvPr>
          <p:cNvSpPr txBox="1"/>
          <p:nvPr/>
        </p:nvSpPr>
        <p:spPr>
          <a:xfrm>
            <a:off x="1058670" y="1849544"/>
            <a:ext cx="33486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b="1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휴먼둥근헤드라인" pitchFamily="18" charset="-127"/>
                <a:ea typeface="휴먼둥근헤드라인" pitchFamily="18" charset="-127"/>
              </a:rPr>
              <a:t>2</a:t>
            </a:r>
            <a:endParaRPr lang="en-US" altLang="ko-KR" sz="1100" b="1" dirty="0">
              <a:ln>
                <a:solidFill>
                  <a:schemeClr val="tx1"/>
                </a:solidFill>
              </a:ln>
              <a:solidFill>
                <a:srgbClr val="FFFF00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7DC456-06FB-3AF1-7A5C-4B5C74A1B953}"/>
              </a:ext>
            </a:extLst>
          </p:cNvPr>
          <p:cNvSpPr txBox="1"/>
          <p:nvPr/>
        </p:nvSpPr>
        <p:spPr>
          <a:xfrm>
            <a:off x="960859" y="1611996"/>
            <a:ext cx="32877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b="1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휴먼둥근헤드라인" pitchFamily="18" charset="-127"/>
                <a:ea typeface="휴먼둥근헤드라인" pitchFamily="18" charset="-127"/>
              </a:rPr>
              <a:t>3</a:t>
            </a:r>
            <a:endParaRPr lang="en-US" altLang="ko-KR" sz="1100" b="1" dirty="0">
              <a:ln>
                <a:solidFill>
                  <a:schemeClr val="tx1"/>
                </a:solidFill>
              </a:ln>
              <a:solidFill>
                <a:srgbClr val="FFFF00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EEA794-64BA-6286-4E42-170E2B3F8406}"/>
              </a:ext>
            </a:extLst>
          </p:cNvPr>
          <p:cNvSpPr txBox="1"/>
          <p:nvPr/>
        </p:nvSpPr>
        <p:spPr>
          <a:xfrm>
            <a:off x="1289632" y="1276408"/>
            <a:ext cx="32877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휴먼둥근헤드라인" pitchFamily="18" charset="-127"/>
                <a:ea typeface="휴먼둥근헤드라인" pitchFamily="18" charset="-127"/>
              </a:rPr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BB7343-FA4F-2628-7C83-8F0A58DF0B17}"/>
              </a:ext>
            </a:extLst>
          </p:cNvPr>
          <p:cNvSpPr txBox="1"/>
          <p:nvPr/>
        </p:nvSpPr>
        <p:spPr>
          <a:xfrm>
            <a:off x="4374812" y="2111154"/>
            <a:ext cx="32877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휴먼둥근헤드라인" pitchFamily="18" charset="-127"/>
                <a:ea typeface="휴먼둥근헤드라인" pitchFamily="18" charset="-127"/>
              </a:rPr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338BB9-DA52-9C1A-9EDE-6652C49B17BE}"/>
              </a:ext>
            </a:extLst>
          </p:cNvPr>
          <p:cNvSpPr txBox="1"/>
          <p:nvPr/>
        </p:nvSpPr>
        <p:spPr>
          <a:xfrm>
            <a:off x="4697520" y="1864010"/>
            <a:ext cx="32877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b="1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휴먼둥근헤드라인" pitchFamily="18" charset="-127"/>
                <a:ea typeface="휴먼둥근헤드라인" pitchFamily="18" charset="-127"/>
              </a:rPr>
              <a:t>6</a:t>
            </a:r>
            <a:endParaRPr lang="en-US" altLang="ko-KR" sz="1100" b="1" dirty="0">
              <a:ln>
                <a:solidFill>
                  <a:schemeClr val="tx1"/>
                </a:solidFill>
              </a:ln>
              <a:solidFill>
                <a:srgbClr val="FFFF00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BA73E5-B29A-1768-B121-935BDA5909B0}"/>
              </a:ext>
            </a:extLst>
          </p:cNvPr>
          <p:cNvSpPr txBox="1"/>
          <p:nvPr/>
        </p:nvSpPr>
        <p:spPr>
          <a:xfrm>
            <a:off x="5108011" y="1824924"/>
            <a:ext cx="32877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b="1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휴먼둥근헤드라인" pitchFamily="18" charset="-127"/>
                <a:ea typeface="휴먼둥근헤드라인" pitchFamily="18" charset="-127"/>
              </a:rPr>
              <a:t>7</a:t>
            </a:r>
            <a:endParaRPr lang="en-US" altLang="ko-KR" sz="1100" b="1" dirty="0">
              <a:ln>
                <a:solidFill>
                  <a:schemeClr val="tx1"/>
                </a:solidFill>
              </a:ln>
              <a:solidFill>
                <a:srgbClr val="FFFF00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C9D2F8-2FF7-EBE4-9518-C2DA5EE47D31}"/>
              </a:ext>
            </a:extLst>
          </p:cNvPr>
          <p:cNvSpPr txBox="1"/>
          <p:nvPr/>
        </p:nvSpPr>
        <p:spPr>
          <a:xfrm>
            <a:off x="5668348" y="1407213"/>
            <a:ext cx="32877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b="1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휴먼둥근헤드라인" pitchFamily="18" charset="-127"/>
                <a:ea typeface="휴먼둥근헤드라인" pitchFamily="18" charset="-127"/>
              </a:rPr>
              <a:t>8</a:t>
            </a:r>
            <a:endParaRPr lang="en-US" altLang="ko-KR" sz="1100" b="1" dirty="0">
              <a:ln>
                <a:solidFill>
                  <a:schemeClr val="tx1"/>
                </a:solidFill>
              </a:ln>
              <a:solidFill>
                <a:srgbClr val="FFFF00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28D243-78F6-5BB6-16AC-FBDC1DFECA1C}"/>
              </a:ext>
            </a:extLst>
          </p:cNvPr>
          <p:cNvSpPr txBox="1"/>
          <p:nvPr/>
        </p:nvSpPr>
        <p:spPr>
          <a:xfrm>
            <a:off x="6675711" y="1350386"/>
            <a:ext cx="32877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b="1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휴먼둥근헤드라인" pitchFamily="18" charset="-127"/>
                <a:ea typeface="휴먼둥근헤드라인" pitchFamily="18" charset="-127"/>
              </a:rPr>
              <a:t>9</a:t>
            </a:r>
            <a:endParaRPr lang="en-US" altLang="ko-KR" sz="1100" b="1" dirty="0">
              <a:ln>
                <a:solidFill>
                  <a:schemeClr val="tx1"/>
                </a:solidFill>
              </a:ln>
              <a:solidFill>
                <a:srgbClr val="FFFF00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69497A-B71F-5E8D-0694-DBB1F18CFC22}"/>
              </a:ext>
            </a:extLst>
          </p:cNvPr>
          <p:cNvSpPr txBox="1"/>
          <p:nvPr/>
        </p:nvSpPr>
        <p:spPr>
          <a:xfrm>
            <a:off x="10177893" y="2735397"/>
            <a:ext cx="45087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b="1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휴먼둥근헤드라인" pitchFamily="18" charset="-127"/>
                <a:ea typeface="휴먼둥근헤드라인" pitchFamily="18" charset="-127"/>
              </a:rPr>
              <a:t>10</a:t>
            </a:r>
            <a:endParaRPr lang="en-US" altLang="ko-KR" sz="1100" b="1" dirty="0">
              <a:ln>
                <a:solidFill>
                  <a:schemeClr val="tx1"/>
                </a:solidFill>
              </a:ln>
              <a:solidFill>
                <a:srgbClr val="FFFF00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6421A9-E818-A33F-A59C-B7BF037C4F71}"/>
              </a:ext>
            </a:extLst>
          </p:cNvPr>
          <p:cNvSpPr txBox="1"/>
          <p:nvPr/>
        </p:nvSpPr>
        <p:spPr>
          <a:xfrm flipH="1">
            <a:off x="10954692" y="2735397"/>
            <a:ext cx="38024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b="1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휴먼둥근헤드라인" pitchFamily="18" charset="-127"/>
                <a:ea typeface="휴먼둥근헤드라인" pitchFamily="18" charset="-127"/>
              </a:rPr>
              <a:t>11</a:t>
            </a:r>
            <a:endParaRPr lang="en-US" altLang="ko-KR" sz="1100" b="1" dirty="0">
              <a:ln>
                <a:solidFill>
                  <a:schemeClr val="tx1"/>
                </a:solidFill>
              </a:ln>
              <a:solidFill>
                <a:srgbClr val="FFFF00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CDF52C2-9E5F-E816-2272-8034D5654ED4}"/>
              </a:ext>
            </a:extLst>
          </p:cNvPr>
          <p:cNvSpPr txBox="1"/>
          <p:nvPr/>
        </p:nvSpPr>
        <p:spPr>
          <a:xfrm>
            <a:off x="302602" y="4376537"/>
            <a:ext cx="128810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휴먼둥근헤드라인" pitchFamily="18" charset="-127"/>
                <a:ea typeface="휴먼둥근헤드라인" pitchFamily="18" charset="-127"/>
              </a:rPr>
              <a:t>BFD2070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D932C8-A142-F92F-FD2C-3C6C7046A160}"/>
              </a:ext>
            </a:extLst>
          </p:cNvPr>
          <p:cNvSpPr txBox="1"/>
          <p:nvPr/>
        </p:nvSpPr>
        <p:spPr>
          <a:xfrm>
            <a:off x="866735" y="3674273"/>
            <a:ext cx="114313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휴먼둥근헤드라인" pitchFamily="18" charset="-127"/>
                <a:ea typeface="휴먼둥근헤드라인" pitchFamily="18" charset="-127"/>
              </a:rPr>
              <a:t>KIA78L05B</a:t>
            </a:r>
            <a:endParaRPr lang="en-US" altLang="ko-KR" sz="1100" dirty="0">
              <a:ln>
                <a:solidFill>
                  <a:schemeClr val="tx1"/>
                </a:solidFill>
              </a:ln>
              <a:solidFill>
                <a:srgbClr val="FFFF00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1DB541-7CB7-CBC9-DFF3-9C794C539982}"/>
              </a:ext>
            </a:extLst>
          </p:cNvPr>
          <p:cNvSpPr txBox="1"/>
          <p:nvPr/>
        </p:nvSpPr>
        <p:spPr>
          <a:xfrm>
            <a:off x="5305679" y="3805078"/>
            <a:ext cx="88689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휴먼둥근헤드라인" pitchFamily="18" charset="-127"/>
                <a:ea typeface="휴먼둥근헤드라인" pitchFamily="18" charset="-127"/>
              </a:rPr>
              <a:t>KIA7036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84D565-8BCB-E8C9-8278-3F650C7426C4}"/>
              </a:ext>
            </a:extLst>
          </p:cNvPr>
          <p:cNvSpPr txBox="1"/>
          <p:nvPr/>
        </p:nvSpPr>
        <p:spPr>
          <a:xfrm>
            <a:off x="3975330" y="4223627"/>
            <a:ext cx="1050963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 b="1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휴먼둥근헤드라인" pitchFamily="18" charset="-127"/>
                <a:ea typeface="휴먼둥근헤드라인" pitchFamily="18" charset="-127"/>
              </a:rPr>
              <a:t>CSTLS_4M</a:t>
            </a:r>
            <a:endParaRPr lang="en-US" altLang="ko-KR" sz="1100" b="1" dirty="0">
              <a:ln>
                <a:solidFill>
                  <a:schemeClr val="tx1"/>
                </a:solidFill>
              </a:ln>
              <a:solidFill>
                <a:srgbClr val="FFFF00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5B5236-ABEA-D997-E252-341A5A7B8788}"/>
              </a:ext>
            </a:extLst>
          </p:cNvPr>
          <p:cNvSpPr txBox="1"/>
          <p:nvPr/>
        </p:nvSpPr>
        <p:spPr>
          <a:xfrm>
            <a:off x="9923255" y="4832283"/>
            <a:ext cx="57876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휴먼둥근헤드라인" pitchFamily="18" charset="-127"/>
                <a:ea typeface="휴먼둥근헤드라인" pitchFamily="18" charset="-127"/>
              </a:rPr>
              <a:t>FUSE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EF4B19-C63C-0334-A922-45413A409451}"/>
              </a:ext>
            </a:extLst>
          </p:cNvPr>
          <p:cNvSpPr txBox="1"/>
          <p:nvPr/>
        </p:nvSpPr>
        <p:spPr>
          <a:xfrm>
            <a:off x="10883494" y="4832283"/>
            <a:ext cx="57876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휴먼둥근헤드라인" pitchFamily="18" charset="-127"/>
                <a:ea typeface="휴먼둥근헤드라인" pitchFamily="18" charset="-127"/>
              </a:rPr>
              <a:t>FUSE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859CF8-59FE-DB79-D1A5-6B5B596A4371}"/>
              </a:ext>
            </a:extLst>
          </p:cNvPr>
          <p:cNvSpPr txBox="1"/>
          <p:nvPr/>
        </p:nvSpPr>
        <p:spPr>
          <a:xfrm>
            <a:off x="4352910" y="3982604"/>
            <a:ext cx="146773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휴먼둥근헤드라인" pitchFamily="18" charset="-127"/>
                <a:ea typeface="휴먼둥근헤드라인" pitchFamily="18" charset="-127"/>
              </a:rPr>
              <a:t>SHL_3.3uF</a:t>
            </a:r>
            <a:r>
              <a:rPr lang="en-US" altLang="ko-KR" sz="1100" dirty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휴먼둥근헤드라인" pitchFamily="18" charset="-127"/>
                <a:ea typeface="휴먼둥근헤드라인" pitchFamily="18" charset="-127"/>
              </a:rPr>
              <a:t>_50V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29247F5-6E47-D390-DB7F-6406F2E461CB}"/>
              </a:ext>
            </a:extLst>
          </p:cNvPr>
          <p:cNvSpPr txBox="1"/>
          <p:nvPr/>
        </p:nvSpPr>
        <p:spPr>
          <a:xfrm>
            <a:off x="5305679" y="3475512"/>
            <a:ext cx="127581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휴먼둥근헤드라인" pitchFamily="18" charset="-127"/>
                <a:ea typeface="휴먼둥근헤드라인" pitchFamily="18" charset="-127"/>
              </a:rPr>
              <a:t>SHL_1uF</a:t>
            </a:r>
            <a:r>
              <a:rPr lang="en-US" altLang="ko-KR" sz="1100" dirty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휴먼둥근헤드라인" pitchFamily="18" charset="-127"/>
                <a:ea typeface="휴먼둥근헤드라인" pitchFamily="18" charset="-127"/>
              </a:rPr>
              <a:t>_50V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3258205-3EE5-F180-1A3B-B220205F0162}"/>
              </a:ext>
            </a:extLst>
          </p:cNvPr>
          <p:cNvSpPr txBox="1"/>
          <p:nvPr/>
        </p:nvSpPr>
        <p:spPr>
          <a:xfrm>
            <a:off x="6463536" y="3429000"/>
            <a:ext cx="127581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휴먼둥근헤드라인" pitchFamily="18" charset="-127"/>
                <a:ea typeface="휴먼둥근헤드라인" pitchFamily="18" charset="-127"/>
              </a:rPr>
              <a:t>SHL_1uF</a:t>
            </a:r>
            <a:r>
              <a:rPr lang="en-US" altLang="ko-KR" sz="1100" dirty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휴먼둥근헤드라인" pitchFamily="18" charset="-127"/>
                <a:ea typeface="휴먼둥근헤드라인" pitchFamily="18" charset="-127"/>
              </a:rPr>
              <a:t>_50V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75664A9-54A7-A75D-7D0F-0FA170989302}"/>
              </a:ext>
            </a:extLst>
          </p:cNvPr>
          <p:cNvSpPr txBox="1"/>
          <p:nvPr/>
        </p:nvSpPr>
        <p:spPr>
          <a:xfrm>
            <a:off x="928990" y="3970515"/>
            <a:ext cx="145543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휴먼둥근헤드라인" pitchFamily="18" charset="-127"/>
                <a:ea typeface="휴먼둥근헤드라인" pitchFamily="18" charset="-127"/>
              </a:rPr>
              <a:t>SHL_330uF_35V </a:t>
            </a:r>
            <a:endParaRPr lang="en-US" altLang="ko-KR" sz="1100" dirty="0">
              <a:ln>
                <a:solidFill>
                  <a:schemeClr val="tx1"/>
                </a:solidFill>
              </a:ln>
              <a:solidFill>
                <a:srgbClr val="FFFF00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86212FD-9F17-E76F-BF87-DB6102983D55}"/>
              </a:ext>
            </a:extLst>
          </p:cNvPr>
          <p:cNvSpPr txBox="1"/>
          <p:nvPr/>
        </p:nvSpPr>
        <p:spPr>
          <a:xfrm>
            <a:off x="1323823" y="3336832"/>
            <a:ext cx="1455438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10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휴먼둥근헤드라인" pitchFamily="18" charset="-127"/>
                <a:ea typeface="휴먼둥근헤드라인" pitchFamily="18" charset="-127"/>
              </a:rPr>
              <a:t>SHL_220uF_50V </a:t>
            </a:r>
            <a:endParaRPr lang="en-US" altLang="ko-KR" sz="1100" dirty="0">
              <a:ln>
                <a:solidFill>
                  <a:schemeClr val="tx1"/>
                </a:solidFill>
              </a:ln>
              <a:solidFill>
                <a:srgbClr val="FFFF00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7854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>
          <a:noFill/>
        </a:ln>
      </a:spPr>
      <a:bodyPr wrap="square" rtlCol="0">
        <a:spAutoFit/>
      </a:bodyPr>
      <a:lstStyle>
        <a:defPPr algn="l">
          <a:defRPr sz="1100" dirty="0" smtClean="0">
            <a:ln>
              <a:solidFill>
                <a:schemeClr val="tx1"/>
              </a:solidFill>
            </a:ln>
            <a:solidFill>
              <a:srgbClr val="FFFF00"/>
            </a:solidFill>
            <a:latin typeface="휴먼둥근헤드라인" pitchFamily="18" charset="-127"/>
            <a:ea typeface="휴먼둥근헤드라인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</TotalTime>
  <Words>80</Words>
  <Application>Microsoft Office PowerPoint</Application>
  <PresentationFormat>와이드스크린</PresentationFormat>
  <Paragraphs>38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휴먼둥근헤드라인</vt:lpstr>
      <vt:lpstr>Arial</vt:lpstr>
      <vt:lpstr>Office 테마</vt:lpstr>
      <vt:lpstr>PowerPoint 프레젠테이션</vt:lpstr>
    </vt:vector>
  </TitlesOfParts>
  <Company>엠에스이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심 재현</cp:lastModifiedBy>
  <cp:revision>10</cp:revision>
  <cp:lastPrinted>2024-01-29T00:50:52Z</cp:lastPrinted>
  <dcterms:created xsi:type="dcterms:W3CDTF">2014-10-14T01:36:32Z</dcterms:created>
  <dcterms:modified xsi:type="dcterms:W3CDTF">2024-09-02T09:52:46Z</dcterms:modified>
</cp:coreProperties>
</file>